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160" y="861695"/>
            <a:ext cx="8855075" cy="1470025"/>
          </a:xfrm>
        </p:spPr>
        <p:txBody>
          <a:bodyPr/>
          <a:p>
            <a:r>
              <a:rPr lang="x-none" altLang="en-US" sz="4800"/>
              <a:t>AI Foundations</a:t>
            </a:r>
            <a:endParaRPr lang="x-none" alt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605" y="2587625"/>
            <a:ext cx="8534400" cy="1198563"/>
          </a:xfrm>
        </p:spPr>
        <p:txBody>
          <a:bodyPr/>
          <a:p>
            <a:r>
              <a:rPr lang="x-none" altLang="en-US"/>
              <a:t>Introduction to AI/ML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ML 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n-US">
                <a:sym typeface="+mn-ea"/>
              </a:rPr>
              <a:t>Email spam and malware filtering system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>
                <a:sym typeface="+mn-ea"/>
              </a:rPr>
              <a:t>Predicting whether a patient a has a certain disease/not (eg.cancer)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>
                <a:sym typeface="+mn-ea"/>
              </a:rPr>
              <a:t>Sorting out different articles according to their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>
                <a:sym typeface="+mn-ea"/>
              </a:rPr>
              <a:t>Sorting images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>
                <a:sym typeface="+mn-ea"/>
              </a:rPr>
              <a:t>Online fraud detection</a:t>
            </a:r>
            <a:endParaRPr lang="en-US"/>
          </a:p>
          <a:p>
            <a:pPr marL="0" indent="0">
              <a:lnSpc>
                <a:spcPct val="140000"/>
              </a:lnSpc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Download of Anaconda distribution for 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r>
              <a:rPr lang="en-US"/>
              <a:t>https://www.anaconda.com/download/#windows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Table of Contents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What is AI</a:t>
            </a:r>
            <a:endParaRPr lang="x-none" altLang="en-US"/>
          </a:p>
          <a:p>
            <a:r>
              <a:rPr lang="x-none" altLang="en-US"/>
              <a:t>The subfields of AI</a:t>
            </a:r>
            <a:endParaRPr lang="x-none" altLang="en-US"/>
          </a:p>
          <a:p>
            <a:r>
              <a:rPr lang="x-none" altLang="en-US"/>
              <a:t>AI Applications</a:t>
            </a:r>
            <a:endParaRPr lang="x-none" altLang="en-US"/>
          </a:p>
          <a:p>
            <a:r>
              <a:rPr lang="x-none" altLang="en-US"/>
              <a:t>What is Machine Learning</a:t>
            </a:r>
            <a:endParaRPr lang="x-none" altLang="en-US"/>
          </a:p>
          <a:p>
            <a:r>
              <a:rPr lang="x-none" altLang="en-US"/>
              <a:t>The kinds of Machine Learning</a:t>
            </a:r>
            <a:endParaRPr lang="x-none" altLang="en-US"/>
          </a:p>
          <a:p>
            <a:r>
              <a:rPr lang="x-none" altLang="en-US"/>
              <a:t>ML Applications</a:t>
            </a:r>
            <a:endParaRPr lang="x-none" altLang="en-US"/>
          </a:p>
          <a:p>
            <a:r>
              <a:rPr lang="x-none" altLang="en-US"/>
              <a:t>Download of Anaconda distribution for Python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What is AI</a:t>
            </a:r>
            <a:endParaRPr 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>
          <a:xfrm>
            <a:off x="610235" y="1600200"/>
            <a:ext cx="5417185" cy="4526280"/>
          </a:xfrm>
        </p:spPr>
        <p:txBody>
          <a:bodyPr/>
          <a:p>
            <a:r>
              <a:rPr lang="en-US" sz="2800"/>
              <a:t>the theory and development of computer systems able to perform tasks normally requiring human intelligence, such as visual perception, speech recognition, decision-making, and translation between languages.</a:t>
            </a:r>
            <a:endParaRPr lang="en-US" sz="2800"/>
          </a:p>
          <a:p>
            <a:pPr marL="0" indent="0">
              <a:buNone/>
            </a:pPr>
            <a:r>
              <a:rPr lang="x-none" altLang="en-US"/>
              <a:t>-</a:t>
            </a:r>
            <a:r>
              <a:rPr lang="x-none" altLang="en-US" sz="2800"/>
              <a:t> </a:t>
            </a:r>
            <a:r>
              <a:rPr lang="x-none" altLang="en-US" sz="2800" b="1"/>
              <a:t>Google Dictionary</a:t>
            </a:r>
            <a:endParaRPr lang="x-none" altLang="en-US" sz="2800" b="1"/>
          </a:p>
        </p:txBody>
      </p:sp>
      <p:pic>
        <p:nvPicPr>
          <p:cNvPr id="6" name="Picture 5" descr="IMG_20180606_0638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5005" y="1313815"/>
            <a:ext cx="3881120" cy="5314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What is AI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Simply put, Artificial Intelligence is about development of computer systems that are able to perform tasks that usually require human intelligence.</a:t>
            </a:r>
            <a:endParaRPr lang="x-none" altLang="en-US"/>
          </a:p>
          <a:p>
            <a:endParaRPr lang="x-none" altLang="en-US"/>
          </a:p>
          <a:p>
            <a:pPr marL="0" indent="0">
              <a:buNone/>
            </a:pPr>
            <a:r>
              <a:rPr lang="x-none" altLang="en-US"/>
              <a:t>eg. </a:t>
            </a:r>
            <a:r>
              <a:rPr lang="en-US">
                <a:sym typeface="+mn-ea"/>
              </a:rPr>
              <a:t>visual perception, speech recognition, decision-making</a:t>
            </a:r>
            <a:r>
              <a:rPr lang="x-none" altLang="en-US">
                <a:sym typeface="+mn-ea"/>
              </a:rPr>
              <a:t>, </a:t>
            </a:r>
            <a:r>
              <a:rPr lang="en-US">
                <a:sym typeface="+mn-ea"/>
              </a:rPr>
              <a:t>translation between languages</a:t>
            </a:r>
            <a:r>
              <a:rPr lang="x-none" altLang="en-US">
                <a:sym typeface="+mn-ea"/>
              </a:rPr>
              <a:t>, predictions, classifications</a:t>
            </a:r>
            <a:r>
              <a:rPr lang="en-US">
                <a:sym typeface="+mn-ea"/>
              </a:rPr>
              <a:t>.</a:t>
            </a:r>
            <a:endParaRPr lang="en-US"/>
          </a:p>
          <a:p>
            <a:pPr marL="0" indent="0">
              <a:buNone/>
            </a:pP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The subfields of AI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Data Science</a:t>
            </a:r>
            <a:r>
              <a:rPr lang="en-US"/>
              <a:t> </a:t>
            </a:r>
            <a:r>
              <a:rPr lang="x-none" altLang="en-US"/>
              <a:t>- Business Analytics, Business Intelligence</a:t>
            </a:r>
            <a:endParaRPr lang="x-none" altLang="en-US"/>
          </a:p>
          <a:p>
            <a:r>
              <a:rPr lang="en-US" b="1"/>
              <a:t>Neural Networks</a:t>
            </a:r>
            <a:r>
              <a:rPr lang="en-US"/>
              <a:t> </a:t>
            </a:r>
            <a:r>
              <a:rPr lang="en-US" b="1"/>
              <a:t>and Cognitive Science</a:t>
            </a:r>
            <a:r>
              <a:rPr lang="en-US"/>
              <a:t> </a:t>
            </a:r>
            <a:r>
              <a:rPr lang="x-none" altLang="en-US"/>
              <a:t>- mimics neurology</a:t>
            </a:r>
            <a:endParaRPr lang="x-none" altLang="en-US"/>
          </a:p>
          <a:p>
            <a:r>
              <a:rPr lang="en-US" b="1"/>
              <a:t>Image Processing and Multimedia Analysis</a:t>
            </a:r>
            <a:r>
              <a:rPr lang="x-none" altLang="en-US"/>
              <a:t>- computer vision, speech recognision, NLP</a:t>
            </a:r>
            <a:endParaRPr lang="x-none" altLang="en-US"/>
          </a:p>
          <a:p>
            <a:r>
              <a:rPr lang="en-US" b="1"/>
              <a:t>Robotic and Embedded Systems</a:t>
            </a:r>
            <a:r>
              <a:rPr lang="en-US"/>
              <a:t> </a:t>
            </a:r>
            <a:r>
              <a:rPr lang="x-none" altLang="en-US"/>
              <a:t>- hardware &amp; software</a:t>
            </a:r>
            <a:endParaRPr lang="x-none" altLang="en-US"/>
          </a:p>
          <a:p>
            <a:r>
              <a:rPr lang="en-US" b="1">
                <a:sym typeface="+mn-ea"/>
              </a:rPr>
              <a:t>Machine Learning</a:t>
            </a:r>
            <a:r>
              <a:rPr lang="en-US">
                <a:sym typeface="+mn-ea"/>
              </a:rPr>
              <a:t> </a:t>
            </a:r>
            <a:r>
              <a:rPr lang="x-none" altLang="en-US">
                <a:sym typeface="+mn-ea"/>
              </a:rPr>
              <a:t>- statistical models </a:t>
            </a:r>
            <a:endParaRPr lang="x-none" alt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AI 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Virtual Personal Assistant eg. Apple Siri, IBM Watson Assistant, Google Now, Cortana</a:t>
            </a:r>
            <a:endParaRPr lang="x-none" altLang="en-US"/>
          </a:p>
          <a:p>
            <a:r>
              <a:rPr lang="x-none" altLang="en-US"/>
              <a:t>Chatbots</a:t>
            </a:r>
            <a:endParaRPr lang="x-none" altLang="en-US"/>
          </a:p>
          <a:p>
            <a:r>
              <a:rPr lang="x-none" altLang="en-US"/>
              <a:t>Self driving cars</a:t>
            </a:r>
            <a:endParaRPr lang="x-none" altLang="en-US"/>
          </a:p>
          <a:p>
            <a:r>
              <a:rPr lang="x-none" altLang="en-US"/>
              <a:t>Music &amp; Movie recommendation services eg. Netflix, Amazon</a:t>
            </a:r>
            <a:endParaRPr lang="x-none" altLang="en-US"/>
          </a:p>
          <a:p>
            <a:r>
              <a:rPr lang="x-none" altLang="en-US"/>
              <a:t>Smart Home devices</a:t>
            </a:r>
            <a:endParaRPr lang="x-none" altLang="en-US"/>
          </a:p>
          <a:p>
            <a:r>
              <a:rPr lang="x-none" altLang="en-US"/>
              <a:t>Robots &amp; Humanoids eg. Sophia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What is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Machine learning is sub-field of AI that deals with developing computer systems that are capable of learning from data to solve problems without being explicitly programmed.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The kinds of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 b="1"/>
              <a:t>Supervised Learning</a:t>
            </a:r>
            <a:r>
              <a:rPr lang="x-none" altLang="en-US"/>
              <a:t>- this is where machine is guided by labeled data.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r>
              <a:rPr lang="x-none" altLang="en-US" b="1"/>
              <a:t>Unsupervised</a:t>
            </a:r>
            <a:r>
              <a:rPr lang="x-none" altLang="en-US"/>
              <a:t> </a:t>
            </a:r>
            <a:r>
              <a:rPr lang="x-none" altLang="en-US" b="1"/>
              <a:t>Learning</a:t>
            </a:r>
            <a:r>
              <a:rPr lang="x-none" altLang="en-US"/>
              <a:t>- this is where machine has to find structure from unlabeled data.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r>
              <a:rPr lang="x-none" altLang="en-US" b="1"/>
              <a:t>Reinforcement Learning</a:t>
            </a:r>
            <a:r>
              <a:rPr lang="x-none" altLang="en-US"/>
              <a:t> - this is where agent acts based on rewards and punishments.</a:t>
            </a:r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ML 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745" y="1360805"/>
            <a:ext cx="10972800" cy="4525963"/>
          </a:xfrm>
        </p:spPr>
        <p:txBody>
          <a:bodyPr/>
          <a:p>
            <a:pPr>
              <a:lnSpc>
                <a:spcPct val="140000"/>
              </a:lnSpc>
            </a:pPr>
            <a:r>
              <a:rPr lang="en-US"/>
              <a:t>Prediction of house prices</a:t>
            </a:r>
            <a:endParaRPr lang="en-US"/>
          </a:p>
          <a:p>
            <a:pPr>
              <a:lnSpc>
                <a:spcPct val="140000"/>
              </a:lnSpc>
            </a:pPr>
            <a:r>
              <a:rPr lang="en-US"/>
              <a:t>Prediction of stock prices</a:t>
            </a:r>
            <a:endParaRPr lang="en-US"/>
          </a:p>
          <a:p>
            <a:pPr>
              <a:lnSpc>
                <a:spcPct val="140000"/>
              </a:lnSpc>
            </a:pPr>
            <a:r>
              <a:rPr lang="en-US"/>
              <a:t>Recommendation systems:friends(eg. Facebook,LinkedIn), movies(eg.Netflix), music(eg. Apple Music), sale of items(eg.Amazon, Ebay), videos(YouTube), news(eg. Google Newstand)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2257</Words>
  <Application>Kingsoft Office WPP</Application>
  <PresentationFormat>Widescreen</PresentationFormat>
  <Paragraphs>78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Art_mountaineering</vt:lpstr>
      <vt:lpstr>AI Foundations</vt:lpstr>
      <vt:lpstr>Table of Contents</vt:lpstr>
      <vt:lpstr>What is AI</vt:lpstr>
      <vt:lpstr>What is AI</vt:lpstr>
      <vt:lpstr>The subfields of AI</vt:lpstr>
      <vt:lpstr>AI Applications</vt:lpstr>
      <vt:lpstr>What is Machine Learning</vt:lpstr>
      <vt:lpstr>The kinds of Machine Learning</vt:lpstr>
      <vt:lpstr>ML Applications</vt:lpstr>
      <vt:lpstr>ML Applications</vt:lpstr>
      <vt:lpstr>Download of Anaconda distribution for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Foundations</dc:title>
  <dc:creator>aseda</dc:creator>
  <cp:lastModifiedBy>aseda</cp:lastModifiedBy>
  <cp:revision>10</cp:revision>
  <dcterms:created xsi:type="dcterms:W3CDTF">2018-06-06T17:28:10Z</dcterms:created>
  <dcterms:modified xsi:type="dcterms:W3CDTF">2018-06-06T17:28:10Z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