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113" y="332509"/>
            <a:ext cx="9217739" cy="102246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7113" y="1812175"/>
            <a:ext cx="9217739" cy="1562792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laptop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9360" y="3857105"/>
            <a:ext cx="474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Phát triển đề tài</a:t>
            </a:r>
            <a:endParaRPr lang="en-US" dirty="0"/>
          </a:p>
        </p:txBody>
      </p:sp>
      <p:sp>
        <p:nvSpPr>
          <p:cNvPr id="3" name="Google Shape;550;p10"/>
          <p:cNvSpPr/>
          <p:nvPr/>
        </p:nvSpPr>
        <p:spPr>
          <a:xfrm>
            <a:off x="2140455" y="2236554"/>
            <a:ext cx="4975240" cy="48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Josefin Sans"/>
                <a:ea typeface="Josefin Sans"/>
                <a:cs typeface="Josefin Sans"/>
                <a:sym typeface="Josefin Sans"/>
              </a:rPr>
              <a:t>Xây dựng thêm phương thức thanh toán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" name="Google Shape;552;p10"/>
          <p:cNvSpPr/>
          <p:nvPr/>
        </p:nvSpPr>
        <p:spPr>
          <a:xfrm>
            <a:off x="2081680" y="3233629"/>
            <a:ext cx="5034015" cy="48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Josefin Sans"/>
                <a:ea typeface="Josefin Sans"/>
                <a:cs typeface="Josefin Sans"/>
                <a:sym typeface="Josefin Sans"/>
              </a:rPr>
              <a:t>Xây dựng thêm phương thức khuyến mại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" name="Google Shape;554;p10"/>
          <p:cNvSpPr/>
          <p:nvPr/>
        </p:nvSpPr>
        <p:spPr>
          <a:xfrm>
            <a:off x="2081681" y="4180429"/>
            <a:ext cx="5034014" cy="48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Josefin Sans"/>
                <a:ea typeface="Josefin Sans"/>
                <a:cs typeface="Josefin Sans"/>
                <a:sym typeface="Josefin Sans"/>
              </a:rPr>
              <a:t>Cần kiểm soát chặt chẽ hơn nữa khi đặt hàng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" name="Google Shape;556;p10"/>
          <p:cNvSpPr/>
          <p:nvPr/>
        </p:nvSpPr>
        <p:spPr>
          <a:xfrm>
            <a:off x="2081681" y="5127229"/>
            <a:ext cx="5034014" cy="48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Josefin Sans"/>
                <a:ea typeface="Josefin Sans"/>
                <a:cs typeface="Josefin Sans"/>
                <a:sym typeface="Josefin Sans"/>
              </a:rPr>
              <a:t>Nâng cao hiệu suất cho trang web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50" y="2249274"/>
            <a:ext cx="1609950" cy="14670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800" y="3952939"/>
            <a:ext cx="160995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7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41" y="588730"/>
            <a:ext cx="801164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7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</a:p>
          <a:p>
            <a:r>
              <a:rPr lang="vi-VN" dirty="0" smtClean="0"/>
              <a:t>Công nghệ sử dụn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24281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Lý</a:t>
            </a:r>
            <a:r>
              <a:rPr lang="en-US" b="1" dirty="0" smtClean="0"/>
              <a:t> do </a:t>
            </a: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: </a:t>
            </a:r>
          </a:p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9/2022, </a:t>
            </a:r>
            <a:r>
              <a:rPr lang="en-US" dirty="0" err="1" smtClean="0"/>
              <a:t>Việt</a:t>
            </a:r>
            <a:r>
              <a:rPr lang="en-US" dirty="0" smtClean="0"/>
              <a:t> Nam </a:t>
            </a:r>
            <a:r>
              <a:rPr lang="en-US" dirty="0" err="1" smtClean="0"/>
              <a:t>có</a:t>
            </a:r>
            <a:r>
              <a:rPr lang="en-US" dirty="0" smtClean="0"/>
              <a:t> 72,1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Internet (73,4%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), </a:t>
            </a:r>
            <a:r>
              <a:rPr lang="en-US" dirty="0" err="1" smtClean="0"/>
              <a:t>hơn</a:t>
            </a:r>
            <a:r>
              <a:rPr lang="en-US" dirty="0" smtClean="0"/>
              <a:t> 60%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ebsite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13" y="3474720"/>
            <a:ext cx="4030421" cy="17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5832" y="2202872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Ngôn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ngữ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vi-V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React JS, Java,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5832" y="3281946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accent1">
                    <a:lumMod val="75000"/>
                  </a:schemeClr>
                </a:solidFill>
              </a:rPr>
              <a:t>Mô hình sử dụng </a:t>
            </a:r>
          </a:p>
          <a:p>
            <a:r>
              <a:rPr lang="vi-VN" dirty="0" smtClean="0"/>
              <a:t>Mô hình MVC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25832" y="4361020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accent1">
                    <a:lumMod val="75000"/>
                  </a:schemeClr>
                </a:solidFill>
              </a:rPr>
              <a:t>Cơ sở dữ liệu</a:t>
            </a:r>
          </a:p>
          <a:p>
            <a:r>
              <a:rPr lang="vi-VN" dirty="0" smtClean="0"/>
              <a:t>Cơ sở dữ liệu MySQL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84" y="4305606"/>
            <a:ext cx="847481" cy="666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51" y="3225322"/>
            <a:ext cx="847481" cy="6935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767" y="2149056"/>
            <a:ext cx="880313" cy="6655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257" y="2259145"/>
            <a:ext cx="2078788" cy="16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496292"/>
            <a:ext cx="8643154" cy="1645920"/>
          </a:xfrm>
        </p:spPr>
        <p:txBody>
          <a:bodyPr/>
          <a:lstStyle/>
          <a:p>
            <a:r>
              <a:rPr lang="vi-VN" dirty="0" smtClean="0"/>
              <a:t>III. Phân tích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Các yêu cầu chức năng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Admin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dirty="0" smtClean="0"/>
              <a:t>Quản lý sản phẩm</a:t>
            </a:r>
          </a:p>
          <a:p>
            <a:r>
              <a:rPr lang="vi-VN" dirty="0" smtClean="0"/>
              <a:t>Quản lý </a:t>
            </a:r>
            <a:r>
              <a:rPr lang="vi-VN" dirty="0"/>
              <a:t>đơn hàng </a:t>
            </a:r>
            <a:endParaRPr lang="vi-VN" dirty="0" smtClean="0"/>
          </a:p>
          <a:p>
            <a:r>
              <a:rPr lang="vi-VN" dirty="0" smtClean="0"/>
              <a:t>Quản lý thông tin khách hàng </a:t>
            </a:r>
          </a:p>
          <a:p>
            <a:r>
              <a:rPr lang="vi-VN" dirty="0" smtClean="0"/>
              <a:t>Quản lý thống kê doanh thu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vi-VN" dirty="0" smtClean="0"/>
              <a:t>Khách hàng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vi-VN" dirty="0" smtClean="0"/>
              <a:t>Tìm kiếm sản phẩm </a:t>
            </a:r>
          </a:p>
          <a:p>
            <a:r>
              <a:rPr lang="vi-VN" dirty="0" smtClean="0"/>
              <a:t>Xem chi tiết sản phẩm </a:t>
            </a:r>
          </a:p>
          <a:p>
            <a:r>
              <a:rPr lang="vi-VN" dirty="0" smtClean="0"/>
              <a:t>Quản lý đơn hàng cá nhân </a:t>
            </a:r>
          </a:p>
          <a:p>
            <a:r>
              <a:rPr lang="vi-VN" dirty="0" smtClean="0"/>
              <a:t>Đặt hàng </a:t>
            </a:r>
          </a:p>
          <a:p>
            <a:r>
              <a:rPr lang="vi-VN" dirty="0" smtClean="0"/>
              <a:t>Đánh giá sản phẩm </a:t>
            </a:r>
          </a:p>
          <a:p>
            <a:pPr marL="0" indent="0">
              <a:buNone/>
            </a:pPr>
            <a:endParaRPr lang="vi-V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695" y="2194314"/>
            <a:ext cx="1324313" cy="15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Sơ đồ usecase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27" y="1983368"/>
            <a:ext cx="7108427" cy="3835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7731" y="2202873"/>
            <a:ext cx="210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dirty="0" smtClean="0"/>
              <a:t>Biều đồ usecase mức đỉnh của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3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Cơ sở dữ liệu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11" y="1953491"/>
            <a:ext cx="7294113" cy="4015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579" y="2019993"/>
            <a:ext cx="204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 smtClean="0"/>
              <a:t>Biểu đồ thực thể liên 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IV. Kết quả đạt được</a:t>
            </a:r>
            <a:endParaRPr lang="en-US" dirty="0"/>
          </a:p>
        </p:txBody>
      </p:sp>
      <p:sp>
        <p:nvSpPr>
          <p:cNvPr id="10" name="Google Shape;603;g10eadc53d71_0_0"/>
          <p:cNvSpPr/>
          <p:nvPr/>
        </p:nvSpPr>
        <p:spPr>
          <a:xfrm>
            <a:off x="4411751" y="3564214"/>
            <a:ext cx="2269500" cy="201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604;g10eadc53d71_0_0"/>
          <p:cNvSpPr/>
          <p:nvPr/>
        </p:nvSpPr>
        <p:spPr>
          <a:xfrm>
            <a:off x="5280263" y="2188083"/>
            <a:ext cx="2269500" cy="20130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605;g10eadc53d71_0_0"/>
          <p:cNvSpPr/>
          <p:nvPr/>
        </p:nvSpPr>
        <p:spPr>
          <a:xfrm>
            <a:off x="6253216" y="3528912"/>
            <a:ext cx="2269500" cy="2013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606;g10eadc53d71_0_0"/>
          <p:cNvSpPr/>
          <p:nvPr/>
        </p:nvSpPr>
        <p:spPr>
          <a:xfrm>
            <a:off x="9001900" y="3913670"/>
            <a:ext cx="2891100" cy="574826"/>
          </a:xfrm>
          <a:prstGeom prst="wedgeRoundRectCallout">
            <a:avLst>
              <a:gd name="adj1" fmla="val -70137"/>
              <a:gd name="adj2" fmla="val 13002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Josefin Sans"/>
                <a:ea typeface="Josefin Sans"/>
                <a:cs typeface="Josefin Sans"/>
                <a:sym typeface="Josefin Sans"/>
              </a:rPr>
              <a:t>Nắm được kiến thức cơ bản về React JS, Java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607;g10eadc53d71_0_0"/>
          <p:cNvSpPr/>
          <p:nvPr/>
        </p:nvSpPr>
        <p:spPr>
          <a:xfrm>
            <a:off x="8130216" y="1999219"/>
            <a:ext cx="2891100" cy="567791"/>
          </a:xfrm>
          <a:prstGeom prst="wedgeRoundRectCallout">
            <a:avLst>
              <a:gd name="adj1" fmla="val -70137"/>
              <a:gd name="adj2" fmla="val 13002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Josefin Sans"/>
                <a:ea typeface="Josefin Sans"/>
                <a:cs typeface="Josefin Sans"/>
                <a:sym typeface="Josefin Sans"/>
              </a:rPr>
              <a:t>Hiểu rõ quy mô, mô hình MVC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Google Shape;608;g10eadc53d71_0_0"/>
          <p:cNvSpPr/>
          <p:nvPr/>
        </p:nvSpPr>
        <p:spPr>
          <a:xfrm>
            <a:off x="1430090" y="2620537"/>
            <a:ext cx="2891100" cy="908375"/>
          </a:xfrm>
          <a:prstGeom prst="wedgeRoundRectCallout">
            <a:avLst>
              <a:gd name="adj1" fmla="val 56528"/>
              <a:gd name="adj2" fmla="val 20702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Josefin Sans"/>
                <a:ea typeface="Josefin Sans"/>
                <a:cs typeface="Josefin Sans"/>
                <a:sym typeface="Josefin Sans"/>
              </a:rPr>
              <a:t>Xây dựng thành công website bán điện thoại,laptop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6" name="Google Shape;609;g10eadc53d71_0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90905" y="2838549"/>
            <a:ext cx="690346" cy="69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10;g10eadc53d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435" y="4277348"/>
            <a:ext cx="611800" cy="6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11;g10eadc53d7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326" y="4277348"/>
            <a:ext cx="690350" cy="69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0616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1322</TotalTime>
  <Words>324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Josefin Sans</vt:lpstr>
      <vt:lpstr>Times New Roman</vt:lpstr>
      <vt:lpstr>Wingdings</vt:lpstr>
      <vt:lpstr>Gallery</vt:lpstr>
      <vt:lpstr>Đồ án tốt nghiệp</vt:lpstr>
      <vt:lpstr>Nội dung trình bày</vt:lpstr>
      <vt:lpstr>1. Lý do chọn đề tài, mục đích  và yêu cầu</vt:lpstr>
      <vt:lpstr>II. Công nghệ sử dụng</vt:lpstr>
      <vt:lpstr>III. Phân tích và thiết kế hệ thống</vt:lpstr>
      <vt:lpstr>1. Các yêu cầu chức năng</vt:lpstr>
      <vt:lpstr>2. Sơ đồ usecase</vt:lpstr>
      <vt:lpstr>3. Cơ sở dữ liệu</vt:lpstr>
      <vt:lpstr>IV. Kết quả đạt được</vt:lpstr>
      <vt:lpstr>Hướng Phát triển đề tài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Admin</dc:creator>
  <cp:lastModifiedBy>Admin</cp:lastModifiedBy>
  <cp:revision>11</cp:revision>
  <dcterms:created xsi:type="dcterms:W3CDTF">2023-02-14T10:16:41Z</dcterms:created>
  <dcterms:modified xsi:type="dcterms:W3CDTF">2023-02-15T08:32:35Z</dcterms:modified>
</cp:coreProperties>
</file>