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E770-0558-4D2B-A608-B9F042AFB431}" type="datetimeFigureOut">
              <a:rPr kumimoji="1" lang="ja-JP" altLang="en-US" smtClean="0"/>
              <a:t>2014/12/5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6A3C-C8B8-488F-A2B6-C3BDB59882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58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E770-0558-4D2B-A608-B9F042AFB431}" type="datetimeFigureOut">
              <a:rPr kumimoji="1" lang="ja-JP" altLang="en-US" smtClean="0"/>
              <a:t>2014/12/5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6A3C-C8B8-488F-A2B6-C3BDB59882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97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E770-0558-4D2B-A608-B9F042AFB431}" type="datetimeFigureOut">
              <a:rPr kumimoji="1" lang="ja-JP" altLang="en-US" smtClean="0"/>
              <a:t>2014/12/5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6A3C-C8B8-488F-A2B6-C3BDB59882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592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E770-0558-4D2B-A608-B9F042AFB431}" type="datetimeFigureOut">
              <a:rPr kumimoji="1" lang="ja-JP" altLang="en-US" smtClean="0"/>
              <a:t>2014/12/5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6A3C-C8B8-488F-A2B6-C3BDB59882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00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E770-0558-4D2B-A608-B9F042AFB431}" type="datetimeFigureOut">
              <a:rPr kumimoji="1" lang="ja-JP" altLang="en-US" smtClean="0"/>
              <a:t>2014/12/5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6A3C-C8B8-488F-A2B6-C3BDB59882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1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E770-0558-4D2B-A608-B9F042AFB431}" type="datetimeFigureOut">
              <a:rPr kumimoji="1" lang="ja-JP" altLang="en-US" smtClean="0"/>
              <a:t>2014/12/5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6A3C-C8B8-488F-A2B6-C3BDB59882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71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E770-0558-4D2B-A608-B9F042AFB431}" type="datetimeFigureOut">
              <a:rPr kumimoji="1" lang="ja-JP" altLang="en-US" smtClean="0"/>
              <a:t>2014/12/5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6A3C-C8B8-488F-A2B6-C3BDB59882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45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E770-0558-4D2B-A608-B9F042AFB431}" type="datetimeFigureOut">
              <a:rPr kumimoji="1" lang="ja-JP" altLang="en-US" smtClean="0"/>
              <a:t>2014/12/5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6A3C-C8B8-488F-A2B6-C3BDB59882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273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E770-0558-4D2B-A608-B9F042AFB431}" type="datetimeFigureOut">
              <a:rPr kumimoji="1" lang="ja-JP" altLang="en-US" smtClean="0"/>
              <a:t>2014/12/5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6A3C-C8B8-488F-A2B6-C3BDB59882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85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E770-0558-4D2B-A608-B9F042AFB431}" type="datetimeFigureOut">
              <a:rPr kumimoji="1" lang="ja-JP" altLang="en-US" smtClean="0"/>
              <a:t>2014/12/5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6A3C-C8B8-488F-A2B6-C3BDB59882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26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E770-0558-4D2B-A608-B9F042AFB431}" type="datetimeFigureOut">
              <a:rPr kumimoji="1" lang="ja-JP" altLang="en-US" smtClean="0"/>
              <a:t>2014/12/5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6A3C-C8B8-488F-A2B6-C3BDB59882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866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6E770-0558-4D2B-A608-B9F042AFB431}" type="datetimeFigureOut">
              <a:rPr kumimoji="1" lang="ja-JP" altLang="en-US" smtClean="0"/>
              <a:t>2014/12/5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26A3C-C8B8-488F-A2B6-C3BDB59882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63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右矢印 3"/>
          <p:cNvSpPr/>
          <p:nvPr/>
        </p:nvSpPr>
        <p:spPr>
          <a:xfrm>
            <a:off x="2446638" y="2611395"/>
            <a:ext cx="5255740" cy="4036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772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福田　士朗</dc:creator>
  <cp:lastModifiedBy>福田　士朗</cp:lastModifiedBy>
  <cp:revision>1</cp:revision>
  <dcterms:created xsi:type="dcterms:W3CDTF">2014-12-05T11:58:27Z</dcterms:created>
  <dcterms:modified xsi:type="dcterms:W3CDTF">2014-12-05T11:58:53Z</dcterms:modified>
</cp:coreProperties>
</file>