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DB98-A6F2-61D0-119F-10B0AFEA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E1406-97D0-A937-F21A-88C0ED57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E117-DFB1-ED62-47BD-60BB79B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DDF2-F04C-77DE-0420-2AD3279F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5DB5-58B1-489A-F8F9-0592FED2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4270-5654-737A-F272-DDE87A11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4715C-310F-E01A-E40F-8C249A74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E6239-9112-0959-B262-ADF58A9A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0063-2137-980D-8681-13742E2B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9354-8272-5504-F7C8-4FA7616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5CB3B-4755-A18D-ED9D-4B0B0A5B8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D2121-BC50-7A0C-3C17-163AAB98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5316-AD02-AF6B-0FC8-5C987CFF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06F9-BFBD-0F24-08A9-9FFB6075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C5E6-753E-9CDA-DDC9-C6C742DD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F45C-C7AA-95DB-CCBA-0E2F343D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A69C-1BC1-14F9-7D82-CDDD56EA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CCD9-3150-406A-8240-F254E258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4919-2AF9-CD94-92B9-518F906F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42AD-4D19-637D-1F4C-B9AC932B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F999-C70F-B837-E689-FC000BF1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A947-6B14-0DF0-BBB9-D8CC34B2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DE8D-8B41-92A3-3415-DB86EFF4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AFA5-09DF-16E1-80D8-2B4170ED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B4BF-718A-5526-5A93-7CD3F06F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6AF3-BDC2-7967-DB7F-ADE37307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7B3D-9F90-154B-A4B8-4C56F87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691FF-D4C2-3ACA-D9CA-5029ABC3F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AC792-CC13-06C0-CEAD-7DD08BC3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06269-AE71-80AF-72A6-AB1C47CB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BEC9-A87D-E537-9A87-2B826612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C17A-5A86-D730-7DC8-417B22D5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F75-B3FF-F8DD-DB47-B8B06E68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28BC-D3F4-3A3A-0E8A-E2F701817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2B072-BE85-A905-0346-8E0364CD0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B9E26-1DD5-D3BA-0B98-B7674E810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448DD-F7C1-26D1-BD86-EE18B4D8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0F011-EA40-5C16-0A8D-0ACBA3CD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2124A-3354-8152-10E9-42D394F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D2EF-A652-CA56-2113-4F741A95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E698B-058D-B34A-5F0F-A340DE02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50251-B972-D43D-8037-0BA792F6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227CE-B92B-BA99-0C7B-486C3461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6E982-B7E2-390C-955A-D6F61E31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0B0F6-6593-2B1D-0C32-7DEE296B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BCED0-5946-1D91-832A-63CB9BC3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6311-362E-0E9A-B029-3016E18E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787F-3BA3-1645-8314-73CAD45F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A3111-FDB4-95AE-4BBF-847FA8FE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8E8A-BB64-D495-9191-9BB8F010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EF35-42D0-F92E-54AD-1517FD6C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AA8E-D066-3FC6-207E-79D73C93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CB99-CA6C-BA66-A383-F34735CE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063F4-9DDA-2639-1250-DAB1F724C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551B-C05D-553C-6A76-386E58C2C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46A2C-313B-D3EA-59E8-0D2220B3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4416-0CF7-83B8-C28F-0044064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EC298-164D-518C-E56F-3B843135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4393C-6641-7568-4AC0-764A9382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3C1CD-C96F-E08D-D428-BCD88220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AD57-85E3-8A49-ACE1-AF4993EEB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ABCE1-9607-4414-8031-35EF75B208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C786-6404-1385-5E9B-CD18F76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E1D0-B4C3-EBB2-52BD-E41CEDD8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49706-4C52-4817-959A-0132C8A6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339C5F-BA9F-3606-265D-67C45312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Trise</a:t>
            </a:r>
            <a:r>
              <a:rPr lang="en-US" dirty="0"/>
              <a:t> response alone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67B38-2975-40CA-00B6-A136AF35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879"/>
            <a:ext cx="4696255" cy="376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D8F1A-6E84-D6EC-0E1E-91FA105C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80" y="1770879"/>
            <a:ext cx="4229554" cy="3969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AB18F-1404-0B41-735B-DCB8694F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5" y="2071974"/>
            <a:ext cx="3857625" cy="35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339C5F-BA9F-3606-265D-67C45312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 order + 2 way interactions, </a:t>
            </a:r>
            <a:r>
              <a:rPr lang="en-US" dirty="0" err="1"/>
              <a:t>Trise</a:t>
            </a:r>
            <a:r>
              <a:rPr lang="en-US" dirty="0"/>
              <a:t> response alone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C2088-8383-1B97-BF82-2521B46D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2" y="1690688"/>
            <a:ext cx="3591426" cy="5001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449FB-810E-FC94-098C-6573F57F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638" y="2941822"/>
            <a:ext cx="3964850" cy="2871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40C55-0CAE-AFE6-EAEC-17E76A88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776" y="3097007"/>
            <a:ext cx="3958138" cy="27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7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339C5F-BA9F-3606-265D-67C45312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Tfall</a:t>
            </a:r>
            <a:r>
              <a:rPr lang="en-US" dirty="0"/>
              <a:t> 50 response alone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12B13-CD70-8396-639D-277C0B5A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90688"/>
            <a:ext cx="3886645" cy="312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A54AB-DC8D-74BC-C482-03C1A208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40" y="1690688"/>
            <a:ext cx="3926614" cy="205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56AEC-C51B-8853-96E3-4B6DBA4FC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389" y="3864664"/>
            <a:ext cx="3787765" cy="1893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2230C0-EC32-C820-0110-09B0B4AFE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25" y="1983563"/>
            <a:ext cx="3787765" cy="35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339C5F-BA9F-3606-265D-67C45312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 order + 2 way interactions, </a:t>
            </a:r>
            <a:r>
              <a:rPr lang="en-US" dirty="0" err="1"/>
              <a:t>Tfall</a:t>
            </a:r>
            <a:r>
              <a:rPr lang="en-US" dirty="0"/>
              <a:t> 50 response alone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1620B-1FE7-8BBB-1F9E-0DEC88BD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6" y="1377236"/>
            <a:ext cx="3591426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5B4EC-EEE1-792C-0C2D-D704245F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02" y="2461334"/>
            <a:ext cx="4439612" cy="3019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E7B585-0500-72A4-E08D-CBEEC38AC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482" y="2685448"/>
            <a:ext cx="3511084" cy="24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4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5B3F4-C1A2-D2E5-DEFA-91A45696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231"/>
            <a:ext cx="4104825" cy="3681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AF043-F3F1-81E7-9FEC-0C2C0931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825" y="2453171"/>
            <a:ext cx="3658037" cy="3569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B4F03-3759-C3E4-9727-E38EFD039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650" y="2671778"/>
            <a:ext cx="3658037" cy="341715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B339C5F-BA9F-3606-265D-67C45312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Five responses</a:t>
            </a:r>
          </a:p>
        </p:txBody>
      </p:sp>
    </p:spTree>
    <p:extLst>
      <p:ext uri="{BB962C8B-B14F-4D97-AF65-F5344CB8AC3E}">
        <p14:creationId xmlns:p14="http://schemas.microsoft.com/office/powerpoint/2010/main" val="284493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2F1BC-38F3-609E-0421-B5B76FF4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8" y="1653500"/>
            <a:ext cx="3600953" cy="48393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1FAD666-C64F-8D97-14C9-81396C77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0782300" cy="1325563"/>
          </a:xfrm>
        </p:spPr>
        <p:txBody>
          <a:bodyPr/>
          <a:lstStyle/>
          <a:p>
            <a:r>
              <a:rPr lang="en-US" dirty="0"/>
              <a:t>1st order + 2 way interactions, All Five responses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E0F7A7-5454-B457-06E1-DF27C762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606" y="2667000"/>
            <a:ext cx="4796295" cy="3710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49405-0CB5-0127-B17A-ECEB23A97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303" y="3428999"/>
            <a:ext cx="3893498" cy="28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3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Trise response alone</vt:lpstr>
      <vt:lpstr>1st order + 2 way interactions, Trise response alone</vt:lpstr>
      <vt:lpstr>Tfall 50 response alone</vt:lpstr>
      <vt:lpstr>1st order + 2 way interactions, Tfall 50 response alone</vt:lpstr>
      <vt:lpstr>All Five responses</vt:lpstr>
      <vt:lpstr>1st order + 2 way interactions, All Five responses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Trise response alone</dc:title>
  <dc:creator>Dharun Vadugappatty Srinivasan</dc:creator>
  <cp:lastModifiedBy>Dharun Vadugappatty Srinivasan</cp:lastModifiedBy>
  <cp:revision>2</cp:revision>
  <dcterms:created xsi:type="dcterms:W3CDTF">2024-05-06T07:41:57Z</dcterms:created>
  <dcterms:modified xsi:type="dcterms:W3CDTF">2024-05-06T09:27:10Z</dcterms:modified>
</cp:coreProperties>
</file>