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90" r:id="rId4"/>
    <p:sldId id="291" r:id="rId5"/>
    <p:sldId id="277" r:id="rId6"/>
    <p:sldId id="287" r:id="rId8"/>
    <p:sldId id="278" r:id="rId9"/>
    <p:sldId id="279" r:id="rId10"/>
    <p:sldId id="280" r:id="rId11"/>
    <p:sldId id="281" r:id="rId12"/>
    <p:sldId id="282" r:id="rId13"/>
    <p:sldId id="288" r:id="rId14"/>
    <p:sldId id="289" r:id="rId15"/>
    <p:sldId id="292" r:id="rId16"/>
    <p:sldId id="293" r:id="rId17"/>
    <p:sldId id="274" r:id="rId18"/>
    <p:sldId id="294" r:id="rId19"/>
    <p:sldId id="295" r:id="rId20"/>
    <p:sldId id="297" r:id="rId21"/>
    <p:sldId id="298" r:id="rId22"/>
    <p:sldId id="283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2: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489.000 119.000 24575,'26.000'-16.000'0,"2.000"1.000"0,0.000 1.000 0,1.000 1.000 0,0.000 2.000 0,1.000 1.000 0,0.000 1.000 0,1.000 1.000 0,38.000-3.000 0,-2.000 3.000 0,1.000 4.000 0,120.000 8.000 0,-154.000-1.000 0,-1.000 2.000 0,1.000 2.000 0,-1.000 0.000 0,-1.000 3.000 0,1.000 1.000 0,-2.000 1.000 0,0.000 1.000 0,33.000 20.000 0,-30.000-13.000 0,-1.000 2.000 0,-1.000 0.000 0,0.000 3.000 0,-2.000 0.000 0,-1.000 2.000 0,42.000 52.000 0,-48.000-50.000 0,-3.000 2.000 0,0.000 1.000 0,24.000 54.000 0,30.000 110.000 0,-59.000-141.000 0,-1.000 1.000 0,-4.000 0.000 0,-2.000 1.000 0,2.000 64.000 0,-15.000 229.000 0,4.000-299.000 0,-3.000 0.000 0,-20.000 95.000 0,20.000-130.000 0,-1.000 0.000 0,0.000 0.000 0,-1.000-1.000 0,-1.000 0.000 0,-1.000 0.000 0,0.000-1.000 0,0.000 0.000 0,-2.000 0.000 0,0.000-1.000 0,0.000 0.000 0,-1.000-1.000 0,-1.000 0.000 0,-13.000 10.000 0,3.000-6.000 0,0.000-1.000 0,-2.000-1.000 0,0.000-1.000 0,0.000-1.000 0,-46.000 15.000 0,-137.000 30.000 0,170.000-48.000 0,-34.000 8.000 0,-1.000-3.000 0,-1.000-3.000 0,1.000-3.000 0,-85.000-2.000 0,150.000-6.000 0,-22.000 0.000 0,1.000-1.000 0,0.000-1.000 0,0.000-1.000 0,0.000-1.000 0,1.000-2.000 0,-46.000-15.000 0,4.000-8.000 0,-107.000-61.000 0,146.000 72.000 0,1.000-2.000 0,1.000-1.000 0,1.000-1.000 0,1.000-2.000 0,-43.000-48.000 0,38.000 32.000 0,0.000-1.000 0,-39.000-71.000 0,60.000 92.000 0,0.000 0.000 0,2.000 0.000 0,0.000-1.000 0,1.000 0.000 0,1.000 0.000 0,2.000-1.000 0,0.000 0.000 0,-2.000-35.000 0,6.000 30.000 0,1.000 0.000 0,1.000-1.000 0,2.000 1.000 0,0.000 0.000 0,2.000 1.000 0,18.000-51.000 0,-10.000 44.000 0,1.000 1.000 0,1.000 1.000 0,2.000 0.000 0,42.000-53.000 0,184.000-200.000 0,-203.000 239.000 0,3.000 2.000 0,71.000-54.000 0,-85.000 75.000 0,0.000 2.000 0,1.000 1.000 0,1.000 2.000 0,1.000 0.000 0,52.000-16.000 0,-32.000 13.000 18,-33.000 11.000-479,0.000 2.000 0,35.000-8.000 0,-36.000 13.000-6365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8: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477.000 116.000 24575,'27.000'-16.000'0,"0.000"2.000"0,0.000 0.000 0,1.000 2.000 0,1.000 1.000 0,0.000 1.000 0,0.000 1.000 0,1.000 2.000 0,38.000-5.000 0,-2.000 5.000 0,0.000 3.000 0,117.000 7.000 0,-150.000 1.000 0,0.000 1.000 0,0.000 1.000 0,-1.000 2.000 0,0.000 1.000 0,-1.000 2.000 0,0.000 0.000 0,0.000 3.000 0,31.000 18.000 0,-29.000-13.000 0,0.000 2.000 0,-2.000 2.000 0,0.000 0.000 0,-2.000 2.000 0,-1.000 1.000 0,42.000 51.000 0,-48.000-48.000 0,-2.000 1.000 0,-1.000 1.000 0,25.000 54.000 0,28.000 106.000 0,-57.000-137.000 0,-2.000 0.000 0,-3.000 1.000 0,-2.000 1.000 0,1.000 62.000 0,-13.000 224.000 0,2.000-292.000 0,-1.000 0.000 0,-20.000 93.000 0,19.000-128.000 0,-1.000 1.000 0,0.000-1.000 0,-1.000 0.000 0,-1.000 0.000 0,0.000-1.000 0,-1.000 0.000 0,-1.000 0.000 0,0.000-1.000 0,-1.000 0.000 0,0.000-1.000 0,-1.000 0.000 0,0.000 0.000 0,-13.000 9.000 0,2.000-5.000 0,0.000-1.000 0,-1.000-2.000 0,0.000 0.000 0,-1.000-1.000 0,-45.000 15.000 0,-133.000 28.000 0,166.000-47.000 0,-33.000 9.000 0,-2.000-3.000 0,1.000-3.000 0,-2.000-3.000 0,-80.000-3.000 0,144.000-5.000 0,-19.000 1.000 0,-1.000-2.000 0,1.000-1.000 0,-1.000-1.000 0,1.000-2.000 0,0.000 0.000 0,-44.000-16.000 0,4.000-7.000 0,-106.000-60.000 0,144.000 70.000 0,1.000-1.000 0,1.000-2.000 0,0.000-1.000 0,2.000 0.000 0,-42.000-49.000 0,36.000 32.000 0,1.000-1.000 0,-38.000-70.000 0,57.000 91.000 0,2.000 0.000 0,1.000-1.000 0,0.000-1.000 0,2.000 1.000 0,0.000-1.000 0,1.000 0.000 0,2.000 0.000 0,-3.000-35.000 0,6.000 29.000 0,1.000 1.000 0,1.000-1.000 0,1.000 1.000 0,2.000-1.000 0,1.000 1.000 0,17.000-49.000 0,-10.000 43.000 0,2.000 1.000 0,1.000 0.000 0,1.000 2.000 0,42.000-54.000 0,179.000-195.000 0,-197.000 235.000 0,1.000 1.000 0,71.000-53.000 0,-84.000 73.000 0,1.000 3.000 0,0.000 0.000 0,1.000 2.000 0,1.000 1.000 0,51.000-17.000 0,-30.000 14.000 18,-34.000 11.000-479,0.000 1.000 0,35.000-8.000 0,-35.000 13.000-6365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2: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570.000 823.000 24575,'18.000'-45.000'0,"1.000"2.000"0,3.000 0.000 0,36.000-55.000 0,-2.000 3.000 0,-41.000 67.000 0,1.000 0.000 0,1.000 1.000 0,1.000 2.000 0,2.000-1.000 0,0.000 2.000 0,2.000 1.000 0,1.000 1.000 0,0.000 0.000 0,2.000 2.000 0,48.000-31.000 0,-21.000 21.000 0,0.000 3.000 0,2.000 2.000 0,1.000 2.000 0,112.000-30.000 0,-85.000 37.000 0,0.000 3.000 0,0.000 3.000 0,1.000 5.000 0,145.000 8.000 0,-205.000-1.000 0,0.000 1.000 0,0.000 2.000 0,0.000 0.000 0,0.000 2.000 0,-1.000 0.000 0,0.000 1.000 0,0.000 2.000 0,-1.000 0.000 0,31.000 20.000 0,8.000 12.000 0,94.000 85.000 0,-100.000-79.000 0,-30.000-26.000 0,-2.000 1.000 0,0.000 2.000 0,-1.000 0.000 0,-2.000 1.000 0,-1.000 1.000 0,-1.000 1.000 0,-1.000 0.000 0,-1.000 1.000 0,-2.000 1.000 0,-1.000 0.000 0,-2.000 1.000 0,0.000 0.000 0,-2.000 1.000 0,-2.000 0.000 0,-1.000 0.000 0,-1.000 0.000 0,-1.000 40.000 0,-4.000 7.000 0,-4.000-1.000 0,-16.000 89.000 0,-52.000 150.000 0,64.000-285.000 0,-1.000-1.000 0,-2.000 0.000 0,-1.000-1.000 0,-28.000 46.000 0,31.000-60.000 0,0.000 0.000 0,-2.000-1.000 0,0.000 0.000 0,-1.000-1.000 0,0.000 0.000 0,-1.000-1.000 0,-1.000-1.000 0,0.000 0.000 0,-23.000 13.000 0,10.000-9.000 0,-1.000-2.000 0,-1.000-1.000 0,0.000-1.000 0,0.000-2.000 0,-1.000 0.000 0,-1.000-3.000 0,0.000 0.000 0,0.000-2.000 0,0.000-2.000 0,-50.000 0.000 0,-35.000-4.000 0,-146.000-8.000 0,218.000 5.000 0,1.000-2.000 0,1.000-3.000 0,-83.000-26.000 0,-139.000-79.000 0,28.000 10.000 0,145.000 63.000 0,2.000-4.000 0,-90.000-60.000 0,13.000 6.000 0,33.000 19.000 0,111.000 65.000 0,1.000-2.000 0,0.000 0.000 0,-30.000-34.000 0,44.000 41.000 0,0.000-1.000 0,0.000 0.000 0,1.000 0.000 0,1.000-1.000 0,0.000 0.000 0,1.000 0.000 0,0.000-1.000 0,1.000 1.000 0,0.000-1.000 0,1.000 0.000 0,0.000 0.000 0,1.000 0.000 0,1.000-1.000 0,0.000 1.000 0,1.000 0.000 0,0.000-1.000 0,3.000-18.000 0,0.000 23.000 0,0.000-1.000 0,0.000 1.000 0,1.000 1.000 0,0.000-1.000 0,0.000 1.000 0,1.000-1.000 0,1.000 1.000 0,-1.000 1.000 0,1.000-1.000 0,0.000 1.000 0,1.000 0.000 0,9.000-8.000 0,11.000-9.000 0,55.000-37.000 0,165.000-82.000 0,-43.000 28.000 0,-170.000 93.000 0,2.000 2.000 0,0.000 1.000 0,1.000 2.000 0,68.000-22.000 0,-19.000 10.000-1365,-49.000 13.000-5461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3: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584.000 142.000 24575,'32.000'-19.000'0,"1.000"1.000"0,0.000 1.000 0,2.000 2.000 0,0.000 1.000 0,0.000 2.000 0,1.000 2.000 0,1.000 1.000 0,45.000-5.000 0,-1.000 5.000 0,0.000 4.000 0,143.000 9.000 0,-183.000 0.000 0,-1.000 2.000 0,0.000 2.000 0,-1.000 2.000 0,0.000 1.000 0,0.000 2.000 0,-2.000 1.000 0,1.000 2.000 0,38.000 24.000 0,-36.000-17.000 0,0.000 3.000 0,-2.000 1.000 0,0.000 2.000 0,-3.000 2.000 0,0.000 1.000 0,51.000 62.000 0,-60.000-59.000 0,-1.000 2.000 0,-2.000 1.000 0,30.000 65.000 0,36.000 131.000 0,-71.000-168.000 0,-2.000 0.000 0,-3.000 2.000 0,-4.000 0.000 0,2.000 76.000 0,-16.000 274.000 0,3.000-357.000 0,-2.000 0.000 0,-25.000 114.000 0,25.000-156.000 0,-2.000 0.000 0,-1.000 0.000 0,0.000-1.000 0,-1.000 0.000 0,-1.000-1.000 0,-1.000 0.000 0,0.000 0.000 0,-2.000-1.000 0,1.000 0.000 0,-2.000-1.000 0,0.000 0.000 0,-1.000-1.000 0,-16.000 13.000 0,4.000-8.000 0,-1.000-1.000 0,-1.000-2.000 0,0.000 0.000 0,-2.000-2.000 0,-53.000 19.000 0,-165.000 35.000 0,204.000-58.000 0,-41.000 11.000 0,-1.000-4.000 0,0.000-4.000 0,-1.000-4.000 0,-100.000-2.000 0,178.000-7.000 0,-25.000 1.000 0,1.000-2.000 0,-1.000-2.000 0,0.000-1.000 0,1.000-1.000 0,0.000-2.000 0,-54.000-18.000 0,5.000-9.000 0,-128.000-74.000 0,174.000 86.000 0,1.000-2.000 0,2.000-1.000 0,0.000-1.000 0,2.000-2.000 0,-50.000-59.000 0,43.000 40.000 0,1.000-2.000 0,-47.000-85.000 0,72.000 110.000 0,1.000 1.000 0,1.000-2.000 0,0.000 0.000 0,2.000 0.000 0,1.000 0.000 0,2.000-1.000 0,0.000 0.000 0,-2.000-42.000 0,7.000 35.000 0,1.000 0.000 0,2.000 1.000 0,1.000 0.000 0,2.000 0.000 0,1.000 0.000 0,21.000-60.000 0,-12.000 53.000 0,2.000 1.000 0,2.000 0.000 0,1.000 2.000 0,51.000-66.000 0,219.000-237.000 0,-241.000 286.000 0,2.000 2.000 0,86.000-66.000 0,-103.000 92.000 0,1.000 0.000 0,1.000 3.000 0,2.000 1.000 0,0.000 2.000 0,62.000-22.000 0,-37.000 17.000 18,-40.000 15.000-479,-1.000 0.000 0,44.000-9.000 0,-45.000 15.000-6365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3: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584.000 142.000 24575,'32.000'-19.000'0,"1.000"1.000"0,0.000 1.000 0,2.000 2.000 0,0.000 1.000 0,0.000 2.000 0,1.000 2.000 0,1.000 1.000 0,45.000-5.000 0,-1.000 5.000 0,0.000 4.000 0,143.000 9.000 0,-183.000 0.000 0,-1.000 2.000 0,0.000 2.000 0,-1.000 2.000 0,0.000 1.000 0,0.000 2.000 0,-2.000 1.000 0,1.000 2.000 0,38.000 24.000 0,-36.000-17.000 0,0.000 3.000 0,-2.000 1.000 0,0.000 2.000 0,-3.000 2.000 0,0.000 1.000 0,51.000 62.000 0,-60.000-59.000 0,-1.000 2.000 0,-2.000 1.000 0,30.000 65.000 0,36.000 131.000 0,-71.000-168.000 0,-2.000 0.000 0,-3.000 2.000 0,-4.000 0.000 0,2.000 76.000 0,-16.000 274.000 0,3.000-357.000 0,-2.000 0.000 0,-25.000 114.000 0,25.000-156.000 0,-2.000 0.000 0,-1.000 0.000 0,0.000-1.000 0,-1.000 0.000 0,-1.000-1.000 0,-1.000 0.000 0,0.000 0.000 0,-2.000-1.000 0,1.000 0.000 0,-2.000-1.000 0,0.000 0.000 0,-1.000-1.000 0,-16.000 13.000 0,4.000-8.000 0,-1.000-1.000 0,-1.000-2.000 0,0.000 0.000 0,-2.000-2.000 0,-53.000 19.000 0,-165.000 35.000 0,204.000-58.000 0,-41.000 11.000 0,-1.000-4.000 0,0.000-4.000 0,-1.000-4.000 0,-100.000-2.000 0,178.000-7.000 0,-25.000 1.000 0,1.000-2.000 0,-1.000-2.000 0,0.000-1.000 0,1.000-1.000 0,0.000-2.000 0,-54.000-18.000 0,5.000-9.000 0,-128.000-74.000 0,174.000 86.000 0,1.000-2.000 0,2.000-1.000 0,0.000-1.000 0,2.000-2.000 0,-50.000-59.000 0,43.000 40.000 0,1.000-2.000 0,-47.000-85.000 0,72.000 110.000 0,1.000 1.000 0,1.000-2.000 0,0.000 0.000 0,2.000 0.000 0,1.000 0.000 0,2.000-1.000 0,0.000 0.000 0,-2.000-42.000 0,7.000 35.000 0,1.000 0.000 0,2.000 1.000 0,1.000 0.000 0,2.000 0.000 0,1.000 0.000 0,21.000-60.000 0,-12.000 53.000 0,2.000 1.000 0,2.000 0.000 0,1.000 2.000 0,51.000-66.000 0,219.000-237.000 0,-241.000 286.000 0,2.000 2.000 0,86.000-66.000 0,-103.000 92.000 0,1.000 0.000 0,1.000 3.000 0,2.000 1.000 0,0.000 2.000 0,62.000-22.000 0,-37.000 17.000 18,-40.000 15.000-479,-1.000 0.000 0,44.000-9.000 0,-45.000 15.000-6365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3: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584.000 142.000 24575,'32.000'-19.000'0,"1.000"1.000"0,0.000 1.000 0,2.000 2.000 0,0.000 1.000 0,0.000 2.000 0,1.000 2.000 0,1.000 1.000 0,45.000-5.000 0,-1.000 5.000 0,0.000 4.000 0,143.000 9.000 0,-183.000 0.000 0,-1.000 2.000 0,0.000 2.000 0,-1.000 2.000 0,0.000 1.000 0,0.000 2.000 0,-2.000 1.000 0,1.000 2.000 0,38.000 24.000 0,-36.000-17.000 0,0.000 3.000 0,-2.000 1.000 0,0.000 2.000 0,-3.000 2.000 0,0.000 1.000 0,51.000 62.000 0,-60.000-59.000 0,-1.000 2.000 0,-2.000 1.000 0,30.000 65.000 0,36.000 131.000 0,-71.000-168.000 0,-2.000 0.000 0,-3.000 2.000 0,-4.000 0.000 0,2.000 76.000 0,-16.000 274.000 0,3.000-357.000 0,-2.000 0.000 0,-25.000 114.000 0,25.000-156.000 0,-2.000 0.000 0,-1.000 0.000 0,0.000-1.000 0,-1.000 0.000 0,-1.000-1.000 0,-1.000 0.000 0,0.000 0.000 0,-2.000-1.000 0,1.000 0.000 0,-2.000-1.000 0,0.000 0.000 0,-1.000-1.000 0,-16.000 13.000 0,4.000-8.000 0,-1.000-1.000 0,-1.000-2.000 0,0.000 0.000 0,-2.000-2.000 0,-53.000 19.000 0,-165.000 35.000 0,204.000-58.000 0,-41.000 11.000 0,-1.000-4.000 0,0.000-4.000 0,-1.000-4.000 0,-100.000-2.000 0,178.000-7.000 0,-25.000 1.000 0,1.000-2.000 0,-1.000-2.000 0,0.000-1.000 0,1.000-1.000 0,0.000-2.000 0,-54.000-18.000 0,5.000-9.000 0,-128.000-74.000 0,174.000 86.000 0,1.000-2.000 0,2.000-1.000 0,0.000-1.000 0,2.000-2.000 0,-50.000-59.000 0,43.000 40.000 0,1.000-2.000 0,-47.000-85.000 0,72.000 110.000 0,1.000 1.000 0,1.000-2.000 0,0.000 0.000 0,2.000 0.000 0,1.000 0.000 0,2.000-1.000 0,0.000 0.000 0,-2.000-42.000 0,7.000 35.000 0,1.000 0.000 0,2.000 1.000 0,1.000 0.000 0,2.000 0.000 0,1.000 0.000 0,21.000-60.000 0,-12.000 53.000 0,2.000 1.000 0,2.000 0.000 0,1.000 2.000 0,51.000-66.000 0,219.000-237.000 0,-241.000 286.000 0,2.000 2.000 0,86.000-66.000 0,-103.000 92.000 0,1.000 0.000 0,1.000 3.000 0,2.000 1.000 0,0.000 2.000 0,62.000-22.000 0,-37.000 17.000 18,-40.000 15.000-479,-1.000 0.000 0,44.000-9.000 0,-45.000 15.000-6365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3: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666.000 162.000 24575,'37.000'-22.000'0,"0.000"1.000"0,2.000 2.000 0,0.000 2.000 0,1.000 2.000 0,1.000 1.000 0,0.000 2.000 0,1.000 2.000 0,52.000-6.000 0,-2.000 6.000 0,0.000 4.000 0,164.000 11.000 0,-210.000 0.000 0,0.000 2.000 0,0.000 1.000 0,-1.000 3.000 0,-1.000 2.000 0,0.000 2.000 0,-1.000 1.000 0,0.000 3.000 0,43.000 25.000 0,-39.000-16.000 0,-2.000 1.000 0,-1.000 2.000 0,-2.000 2.000 0,-1.000 2.000 0,-1.000 2.000 0,58.000 70.000 0,-68.000-67.000 0,-2.000 2.000 0,-1.000 1.000 0,33.000 75.000 0,41.000 149.000 0,-80.000-192.000 0,-3.000 1.000 0,-3.000 1.000 0,-4.000 1.000 0,1.000 86.000 0,-18.000 314.000 0,4.000-409.000 0,-3.000 1.000 0,-27.000 130.000 0,26.000-179.000 0,0.000 1.000 0,-2.000-1.000 0,0.000 0.000 0,-1.000-1.000 0,-2.000 0.000 0,0.000 0.000 0,-1.000-1.000 0,0.000 0.000 0,-2.000-1.000 0,0.000-1.000 0,-1.000 0.000 0,-1.000-1.000 0,-18.000 14.000 0,4.000-8.000 0,-1.000-2.000 0,-1.000 0.000 0,0.000-3.000 0,-2.000 0.000 0,-61.000 20.000 0,-187.000 40.000 0,231.000-65.000 0,-46.000 12.000 0,-1.000-5.000 0,-1.000-4.000 0,0.000-4.000 0,-114.000-3.000 0,202.000-8.000 0,-27.000 0.000 0,0.000-1.000 0,-1.000-2.000 0,1.000-1.000 0,0.000-2.000 0,0.000-2.000 0,-61.000-21.000 0,6.000-10.000 0,-148.000-84.000 0,200.000 98.000 0,2.000-2.000 0,1.000-2.000 0,1.000-1.000 0,1.000-2.000 0,-57.000-67.000 0,49.000 46.000 0,3.000-3.000 0,-55.000-98.000 0,82.000 128.000 0,1.000-2.000 0,2.000 1.000 0,0.000-2.000 0,2.000 0.000 0,1.000 0.000 0,1.000 0.000 0,2.000-1.000 0,-3.000-48.000 0,8.000 41.000 0,2.000 0.000 0,1.000 0.000 0,1.000 0.000 0,3.000 0.000 0,1.000 1.000 0,24.000-69.000 0,-13.000 61.000 0,1.000 0.000 0,3.000 1.000 0,1.000 2.000 0,57.000-75.000 0,252.000-271.000 0,-276.000 326.000 0,2.000 3.000 0,99.000-75.000 0,-118.000 103.000 0,1.000 3.000 0,2.000 1.000 0,0.000 2.000 0,2.000 2.000 0,71.000-24.000 0,-43.000 19.000 18,-46.000 16.000-479,0.000 1.000 0,48.000-11.000 0,-49.000 18.000-6365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8: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209.000 51.000 24575,'11.000'-7.000'0,"1.000"0.000"0,0.000 2.000 0,1.000-1.000 0,-1.000 1.000 0,1.000 1.000 0,0.000 0.000 0,0.000 1.000 0,16.000-2.000 0,0.000 2.000 0,0.000 1.000 0,52.000 4.000 0,-67.000-1.000 0,0.000 1.000 0,1.000 1.000 0,-1.000 0.000 0,0.000 1.000 0,0.000 1.000 0,-1.000 0.000 0,0.000 1.000 0,15.000 8.000 0,-14.000-5.000 0,0.000 0.000 0,0.000 0.000 0,-1.000 2.000 0,0.000 0.000 0,0.000 0.000 0,17.000 23.000 0,-20.000-21.000 0,-1.000 0.000 0,-1.000 0.000 0,11.000 24.000 0,13.000 47.000 0,-26.000-61.000 0,0.000 1.000 0,-2.000 1.000 0,0.000-1.000 0,0.000 27.000 0,-6.000 99.000 0,1.000-128.000 0,0.000 0.000 0,-9.000 40.000 0,8.000-55.000 0,0.000 0.000 0,-1.000 0.000 0,1.000-1.000 0,-1.000 1.000 0,0.000-1.000 0,-1.000 0.000 0,0.000 0.000 0,0.000 0.000 0,0.000-1.000 0,0.000 1.000 0,-1.000-1.000 0,0.000 0.000 0,-6.000 5.000 0,2.000-3.000 0,-1.000-1.000 0,0.000 0.000 0,0.000 0.000 0,0.000-1.000 0,-20.000 6.000 0,-59.000 14.000 0,73.000-22.000 0,-14.000 5.000 0,-1.000-2.000 0,0.000-1.000 0,0.000-2.000 0,-36.000-1.000 0,64.000-2.000 0,-9.000 1.000 0,0.000-2.000 0,0.000 0.000 0,0.000 0.000 0,0.000-1.000 0,0.000 0.000 0,-19.000-7.000 0,2.000-4.000 0,-47.000-25.000 0,63.000 30.000 0,1.000-1.000 0,0.000 0.000 0,0.000 0.000 0,1.000-1.000 0,-18.000-21.000 0,15.000 14.000 0,1.000 0.000 0,-17.000-32.000 0,26.000 41.000 0,0.000-1.000 0,0.000 1.000 0,1.000-1.000 0,0.000 0.000 0,1.000 0.000 0,0.000-1.000 0,0.000 1.000 0,-1.000-15.000 0,3.000 12.000 0,1.000 0.000 0,0.000 1.000 0,0.000-1.000 0,1.000 1.000 0,1.000-1.000 0,7.000-21.000 0,-4.000 19.000 0,0.000 1.000 0,1.000-1.000 0,1.000 1.000 0,17.000-23.000 0,80.000-85.000 0,-87.000 102.000 0,0.000 0.000 0,32.000-22.000 0,-38.000 31.000 0,1.000 2.000 0,0.000 0.000 0,1.000 0.000 0,0.000 1.000 0,22.000-7.000 0,-13.000 5.000 18,-14.000 6.000-479,-1.000 0.000 0,16.000-4.000 0,-16.000 6.000-6365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8: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209.000 51.000 24575,'11.000'-7.000'0,"1.000"0.000"0,0.000 2.000 0,1.000-1.000 0,-1.000 1.000 0,1.000 1.000 0,0.000 0.000 0,0.000 1.000 0,16.000-2.000 0,0.000 2.000 0,0.000 1.000 0,52.000 4.000 0,-67.000-1.000 0,0.000 1.000 0,1.000 1.000 0,-1.000 0.000 0,0.000 1.000 0,0.000 1.000 0,-1.000 0.000 0,0.000 1.000 0,15.000 8.000 0,-14.000-5.000 0,0.000 0.000 0,0.000 0.000 0,-1.000 2.000 0,0.000 0.000 0,0.000 0.000 0,17.000 23.000 0,-20.000-21.000 0,-1.000 0.000 0,-1.000 0.000 0,11.000 24.000 0,13.000 47.000 0,-26.000-61.000 0,0.000 1.000 0,-2.000 1.000 0,0.000-1.000 0,0.000 27.000 0,-6.000 99.000 0,1.000-128.000 0,0.000 0.000 0,-9.000 40.000 0,8.000-55.000 0,0.000 0.000 0,-1.000 0.000 0,1.000-1.000 0,-1.000 1.000 0,0.000-1.000 0,-1.000 0.000 0,0.000 0.000 0,0.000 0.000 0,0.000-1.000 0,0.000 1.000 0,-1.000-1.000 0,0.000 0.000 0,-6.000 5.000 0,2.000-3.000 0,-1.000-1.000 0,0.000 0.000 0,0.000 0.000 0,0.000-1.000 0,-20.000 6.000 0,-59.000 14.000 0,73.000-22.000 0,-14.000 5.000 0,-1.000-2.000 0,0.000-1.000 0,0.000-2.000 0,-36.000-1.000 0,64.000-2.000 0,-9.000 1.000 0,0.000-2.000 0,0.000 0.000 0,0.000 0.000 0,0.000-1.000 0,0.000 0.000 0,-19.000-7.000 0,2.000-4.000 0,-47.000-25.000 0,63.000 30.000 0,1.000-1.000 0,0.000 0.000 0,0.000 0.000 0,1.000-1.000 0,-18.000-21.000 0,15.000 14.000 0,1.000 0.000 0,-17.000-32.000 0,26.000 41.000 0,0.000-1.000 0,0.000 1.000 0,1.000-1.000 0,0.000 0.000 0,1.000 0.000 0,0.000-1.000 0,0.000 1.000 0,-1.000-15.000 0,3.000 12.000 0,1.000 0.000 0,0.000 1.000 0,0.000-1.000 0,1.000 1.000 0,1.000-1.000 0,7.000-21.000 0,-4.000 19.000 0,0.000 1.000 0,1.000-1.000 0,1.000 1.000 0,17.000-23.000 0,80.000-85.000 0,-87.000 102.000 0,0.000 0.000 0,32.000-22.000 0,-38.000 31.000 0,1.000 2.000 0,0.000 0.000 0,1.000 0.000 0,0.000 1.000 0,22.000-7.000 0,-13.000 5.000 18,-14.000 6.000-479,-1.000 0.000 0,16.000-4.000 0,-16.000 6.000-6365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7:58: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477.000 116.000 24575,'27.000'-16.000'0,"0.000"2.000"0,0.000 0.000 0,1.000 2.000 0,1.000 1.000 0,0.000 1.000 0,0.000 1.000 0,1.000 2.000 0,38.000-5.000 0,-2.000 5.000 0,0.000 3.000 0,117.000 7.000 0,-150.000 1.000 0,0.000 1.000 0,0.000 1.000 0,-1.000 2.000 0,0.000 1.000 0,-1.000 2.000 0,0.000 0.000 0,0.000 3.000 0,31.000 18.000 0,-29.000-13.000 0,0.000 2.000 0,-2.000 2.000 0,0.000 0.000 0,-2.000 2.000 0,-1.000 1.000 0,42.000 51.000 0,-48.000-48.000 0,-2.000 1.000 0,-1.000 1.000 0,25.000 54.000 0,28.000 106.000 0,-57.000-137.000 0,-2.000 0.000 0,-3.000 1.000 0,-2.000 1.000 0,1.000 62.000 0,-13.000 224.000 0,2.000-292.000 0,-1.000 0.000 0,-20.000 93.000 0,19.000-128.000 0,-1.000 1.000 0,0.000-1.000 0,-1.000 0.000 0,-1.000 0.000 0,0.000-1.000 0,-1.000 0.000 0,-1.000 0.000 0,0.000-1.000 0,-1.000 0.000 0,0.000-1.000 0,-1.000 0.000 0,0.000 0.000 0,-13.000 9.000 0,2.000-5.000 0,0.000-1.000 0,-1.000-2.000 0,0.000 0.000 0,-1.000-1.000 0,-45.000 15.000 0,-133.000 28.000 0,166.000-47.000 0,-33.000 9.000 0,-2.000-3.000 0,1.000-3.000 0,-2.000-3.000 0,-80.000-3.000 0,144.000-5.000 0,-19.000 1.000 0,-1.000-2.000 0,1.000-1.000 0,-1.000-1.000 0,1.000-2.000 0,0.000 0.000 0,-44.000-16.000 0,4.000-7.000 0,-106.000-60.000 0,144.000 70.000 0,1.000-1.000 0,1.000-2.000 0,0.000-1.000 0,2.000 0.000 0,-42.000-49.000 0,36.000 32.000 0,1.000-1.000 0,-38.000-70.000 0,57.000 91.000 0,2.000 0.000 0,1.000-1.000 0,0.000-1.000 0,2.000 1.000 0,0.000-1.000 0,1.000 0.000 0,2.000 0.000 0,-3.000-35.000 0,6.000 29.000 0,1.000 1.000 0,1.000-1.000 0,1.000 1.000 0,2.000-1.000 0,1.000 1.000 0,17.000-49.000 0,-10.000 43.000 0,2.000 1.000 0,1.000 0.000 0,1.000 2.000 0,42.000-54.000 0,179.000-195.000 0,-197.000 235.000 0,1.000 1.000 0,71.000-53.000 0,-84.000 73.000 0,1.000 3.000 0,0.000 0.000 0,1.000 2.000 0,1.000 1.000 0,51.000-17.000 0,-30.000 14.000 18,-34.000 11.000-479,0.000 1.000 0,35.000-8.000 0,-35.000 13.000-6365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9FF2-DAC6-4F27-AF41-AA5FEA9B8B45}" type="datetimeFigureOut">
              <a:rPr lang="en-MY" smtClean="0"/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6DAE-0EDD-4801-9D4D-242240F844D6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96DAE-0EDD-4801-9D4D-242240F844D6}" type="slidenum">
              <a:rPr lang="en-MY" smtClean="0"/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4A217-5AF9-40BB-AEF1-95CFE8DAEB24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8739E-3D05-4750-8E7B-8F4F76C6129C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5.png"/><Relationship Id="rId7" Type="http://schemas.openxmlformats.org/officeDocument/2006/relationships/customXml" Target="../ink/ink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customXml" Target="../ink/ink10.xml"/><Relationship Id="rId6" Type="http://schemas.openxmlformats.org/officeDocument/2006/relationships/image" Target="../media/image9.png"/><Relationship Id="rId5" Type="http://schemas.openxmlformats.org/officeDocument/2006/relationships/customXml" Target="../ink/ink9.xml"/><Relationship Id="rId4" Type="http://schemas.openxmlformats.org/officeDocument/2006/relationships/customXml" Target="../ink/ink8.xml"/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 Machine Learning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20-4-2025</a:t>
            </a:r>
            <a:endParaRPr lang="en-M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8852" y="166441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Hyperparameter Tuning</a:t>
            </a:r>
            <a:endParaRPr lang="en-MY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747" y="3952829"/>
            <a:ext cx="5563082" cy="2522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2" y="1077688"/>
            <a:ext cx="5315940" cy="2548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8" y="3952829"/>
            <a:ext cx="4892464" cy="27205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979" y="1016818"/>
            <a:ext cx="4408381" cy="25486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58344" y="1520176"/>
            <a:ext cx="2833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solidFill>
                  <a:srgbClr val="FF0000"/>
                </a:solidFill>
                <a:latin typeface="Calibri" panose="020F0502020204030204" pitchFamily="34" charset="0"/>
              </a:rPr>
              <a:t>Bayesian took longer time to train</a:t>
            </a:r>
            <a:endParaRPr lang="en-MY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852" y="185450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Loss Function Plot (MAE)</a:t>
            </a:r>
            <a:endParaRPr lang="en-MY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732" y="1292700"/>
            <a:ext cx="998307" cy="51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32" y="2218648"/>
            <a:ext cx="1348857" cy="967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85" y="895862"/>
            <a:ext cx="6119390" cy="2682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426" y="3578334"/>
            <a:ext cx="6104149" cy="22252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649" y="3703971"/>
            <a:ext cx="2833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solidFill>
                  <a:srgbClr val="FF0000"/>
                </a:solidFill>
                <a:latin typeface="Calibri" panose="020F0502020204030204" pitchFamily="34" charset="0"/>
              </a:rPr>
              <a:t>The plots are stored in folder for references</a:t>
            </a:r>
            <a:endParaRPr lang="en-MY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8852" y="2654330"/>
            <a:ext cx="795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Camera</a:t>
            </a:r>
            <a:endParaRPr lang="en-MY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MY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ccc2617079d5</a:t>
            </a:r>
            <a:endParaRPr lang="en-MY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313" y="1502257"/>
            <a:ext cx="10539373" cy="35283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020" y="1561938"/>
            <a:ext cx="10607959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852" y="2644170"/>
            <a:ext cx="795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Camera</a:t>
            </a:r>
            <a:endParaRPr lang="en-MY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MY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ccc2617079dd</a:t>
            </a:r>
            <a:endParaRPr lang="en-MY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158" y="1615283"/>
            <a:ext cx="10653683" cy="36274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537" y="1531455"/>
            <a:ext cx="10668925" cy="37950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852" y="185450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Model export using </a:t>
            </a:r>
            <a:r>
              <a:rPr lang="en-MY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joblib</a:t>
            </a:r>
            <a:endParaRPr lang="en-MY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479" y="1069266"/>
            <a:ext cx="6256562" cy="169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80" y="3060094"/>
            <a:ext cx="6256562" cy="2860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3012" y="1051412"/>
            <a:ext cx="4464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But In action, </a:t>
            </a:r>
            <a:r>
              <a:rPr lang="en-MY" sz="3200" dirty="0">
                <a:solidFill>
                  <a:srgbClr val="FF0000"/>
                </a:solidFill>
                <a:latin typeface="Calibri" panose="020F0502020204030204" pitchFamily="34" charset="0"/>
              </a:rPr>
              <a:t>same hour and day with different weeks </a:t>
            </a:r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will </a:t>
            </a:r>
            <a:r>
              <a:rPr lang="en-MY" sz="3200" dirty="0">
                <a:solidFill>
                  <a:srgbClr val="FF0000"/>
                </a:solidFill>
                <a:latin typeface="Calibri" panose="020F0502020204030204" pitchFamily="34" charset="0"/>
              </a:rPr>
              <a:t>still produce the same PCU</a:t>
            </a:r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… due to limited features.</a:t>
            </a:r>
            <a:endParaRPr lang="en-MY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1318895" y="598170"/>
            <a:ext cx="811022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MY" sz="4400" dirty="0">
                <a:solidFill>
                  <a:srgbClr val="000000"/>
                </a:solidFill>
                <a:latin typeface="Calibri" panose="020F0502020204030204" pitchFamily="34" charset="0"/>
              </a:rPr>
              <a:t>Improvement:</a:t>
            </a:r>
            <a:endParaRPr lang="en-US" altLang="en-MY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altLang="en-MY" sz="4400" dirty="0"/>
              <a:t>Lag</a:t>
            </a:r>
            <a:endParaRPr lang="en-US" altLang="en-MY" sz="4400" dirty="0"/>
          </a:p>
          <a:p>
            <a:pPr algn="l"/>
            <a:r>
              <a:rPr lang="en-US" altLang="en-MY" sz="4400" dirty="0"/>
              <a:t>Rolling</a:t>
            </a:r>
            <a:endParaRPr lang="en-US" altLang="en-MY" sz="4400" dirty="0"/>
          </a:p>
          <a:p>
            <a:pPr algn="l"/>
            <a:r>
              <a:rPr lang="en-US" altLang="en-MY" sz="4400" dirty="0"/>
              <a:t>Features (holidays, weathers)</a:t>
            </a:r>
            <a:endParaRPr lang="en-US" altLang="en-MY" sz="4400" dirty="0"/>
          </a:p>
          <a:p>
            <a:pPr algn="l"/>
            <a:r>
              <a:rPr lang="en-US" altLang="en-MY" sz="4400" dirty="0"/>
              <a:t>More dataset (1year)</a:t>
            </a:r>
            <a:endParaRPr lang="en-US" altLang="en-MY" sz="4400" dirty="0"/>
          </a:p>
          <a:p>
            <a:pPr algn="l"/>
            <a:r>
              <a:rPr lang="en-US" altLang="en-MY" sz="4400" dirty="0"/>
              <a:t>Model</a:t>
            </a:r>
            <a:endParaRPr lang="en-US" altLang="en-MY" sz="4400" dirty="0"/>
          </a:p>
          <a:p>
            <a:pPr algn="l"/>
            <a:r>
              <a:rPr lang="en-US" altLang="en-MY" sz="4400" dirty="0"/>
              <a:t>cyclic data?</a:t>
            </a:r>
            <a:endParaRPr lang="en-US" altLang="en-MY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9638" y="190942"/>
            <a:ext cx="79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Preprocessing the data</a:t>
            </a:r>
            <a:endParaRPr lang="en-MY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547" y="1085200"/>
            <a:ext cx="5138745" cy="35022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Ink 6"/>
              <p14:cNvContentPartPr/>
              <p14:nvPr/>
            </p14:nvContentPartPr>
            <p14:xfrm>
              <a:off x="2526120" y="1213347"/>
              <a:ext cx="696960" cy="7448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2526120" y="1213347"/>
                <a:ext cx="696960" cy="74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Ink 7"/>
              <p14:cNvContentPartPr/>
              <p14:nvPr/>
            </p14:nvContentPartPr>
            <p14:xfrm>
              <a:off x="2243880" y="2831174"/>
              <a:ext cx="979200" cy="7041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5"/>
            </p:blipFill>
            <p:spPr>
              <a:xfrm>
                <a:off x="2243880" y="2831174"/>
                <a:ext cx="979200" cy="704160"/>
              </a:xfrm>
              <a:prstGeom prst="rect"/>
            </p:spPr>
          </p:pic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559" y="1085200"/>
            <a:ext cx="5329211" cy="36006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Ink 11"/>
              <p14:cNvContentPartPr/>
              <p14:nvPr/>
            </p14:nvContentPartPr>
            <p14:xfrm>
              <a:off x="6236618" y="1863586"/>
              <a:ext cx="832576" cy="889773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8"/>
            </p:blipFill>
            <p:spPr>
              <a:xfrm>
                <a:off x="6236618" y="1863586"/>
                <a:ext cx="832576" cy="8897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Ink 12"/>
              <p14:cNvContentPartPr/>
              <p14:nvPr/>
            </p14:nvContentPartPr>
            <p14:xfrm>
              <a:off x="7637095" y="1968444"/>
              <a:ext cx="832576" cy="889773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8"/>
            </p:blipFill>
            <p:spPr>
              <a:xfrm>
                <a:off x="7637095" y="1968444"/>
                <a:ext cx="832576" cy="8897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Ink 13"/>
              <p14:cNvContentPartPr/>
              <p14:nvPr/>
            </p14:nvContentPartPr>
            <p14:xfrm>
              <a:off x="7637095" y="3554897"/>
              <a:ext cx="832576" cy="889773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8"/>
            </p:blipFill>
            <p:spPr>
              <a:xfrm>
                <a:off x="7637095" y="3554897"/>
                <a:ext cx="832576" cy="8897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6219610" y="3429000"/>
              <a:ext cx="950380" cy="10156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6219610" y="3429000"/>
                <a:ext cx="950380" cy="1015670"/>
              </a:xfrm>
              <a:prstGeom prst="rect"/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62512" y="4772165"/>
            <a:ext cx="433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Potential Outlier</a:t>
            </a:r>
            <a:endParaRPr lang="en-MY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5757" y="4772165"/>
            <a:ext cx="4332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Abnormal / Missing Data</a:t>
            </a:r>
            <a:endParaRPr lang="en-MY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852" y="83850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What’s next:</a:t>
            </a:r>
            <a:endParaRPr lang="en-MY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61172" y="871825"/>
            <a:ext cx="110281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main purpose of this prediction usually is for traffic flow or </a:t>
            </a:r>
            <a:r>
              <a:rPr lang="en-US" sz="3200" dirty="0">
                <a:solidFill>
                  <a:srgbClr val="FF0000"/>
                </a:solidFill>
              </a:rPr>
              <a:t>sensor down </a:t>
            </a:r>
            <a:r>
              <a:rPr lang="en-US" sz="3200" dirty="0"/>
              <a:t>without too much inputs provided.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This project </a:t>
            </a:r>
            <a:r>
              <a:rPr lang="en-US" sz="3200" dirty="0">
                <a:solidFill>
                  <a:srgbClr val="FF0000"/>
                </a:solidFill>
              </a:rPr>
              <a:t>does not exactly optimize </a:t>
            </a:r>
            <a:r>
              <a:rPr lang="en-US" sz="3200" dirty="0"/>
              <a:t>the traffic flow as RL is better suit for the optimization where traffic pattern can be caused by various factors (accident, weather, holidays, GPS apps, driver behavior, </a:t>
            </a:r>
            <a:r>
              <a:rPr lang="en-US" sz="3200" dirty="0" err="1"/>
              <a:t>etc</a:t>
            </a:r>
            <a:r>
              <a:rPr lang="en-US" sz="3200" dirty="0"/>
              <a:t>…).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Hence, </a:t>
            </a:r>
            <a:r>
              <a:rPr lang="en-US" sz="3200" dirty="0">
                <a:solidFill>
                  <a:srgbClr val="FF0000"/>
                </a:solidFill>
              </a:rPr>
              <a:t>highest PCU </a:t>
            </a:r>
            <a:r>
              <a:rPr lang="en-US" sz="3200" dirty="0"/>
              <a:t>predicted of that phase is inserted into </a:t>
            </a:r>
            <a:r>
              <a:rPr lang="en-US" sz="3200" dirty="0">
                <a:solidFill>
                  <a:srgbClr val="FF0000"/>
                </a:solidFill>
              </a:rPr>
              <a:t>Webster formula </a:t>
            </a:r>
            <a:r>
              <a:rPr lang="en-US" sz="3200" dirty="0"/>
              <a:t>to </a:t>
            </a:r>
            <a:r>
              <a:rPr lang="en-US" sz="3200" dirty="0">
                <a:solidFill>
                  <a:srgbClr val="FF0000"/>
                </a:solidFill>
              </a:rPr>
              <a:t>compute optimal green time for that particular phase </a:t>
            </a:r>
            <a:r>
              <a:rPr lang="en-US" sz="3200" dirty="0"/>
              <a:t>when it detects sensor down.</a:t>
            </a:r>
            <a:endParaRPr lang="en-MY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612" y="337850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Currently still studying:</a:t>
            </a:r>
            <a:endParaRPr lang="en-MY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55946" y="1242090"/>
            <a:ext cx="10103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How Bayesian and </a:t>
            </a:r>
            <a:r>
              <a:rPr lang="en-US" sz="3200" dirty="0" err="1"/>
              <a:t>Optuna</a:t>
            </a:r>
            <a:r>
              <a:rPr lang="en-US" sz="3200" dirty="0"/>
              <a:t> optimization actually work.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Model of </a:t>
            </a:r>
            <a:r>
              <a:rPr lang="en-US" sz="3200" dirty="0" err="1"/>
              <a:t>XGBoost</a:t>
            </a:r>
            <a:r>
              <a:rPr lang="en-US" sz="3200" dirty="0"/>
              <a:t>, </a:t>
            </a:r>
            <a:r>
              <a:rPr lang="en-US" sz="3200" dirty="0" err="1"/>
              <a:t>LightGBM</a:t>
            </a:r>
            <a:r>
              <a:rPr lang="en-US" sz="3200" dirty="0"/>
              <a:t>, and </a:t>
            </a:r>
            <a:r>
              <a:rPr lang="en-US" sz="3200" dirty="0" err="1"/>
              <a:t>CatBoost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We can make analysis and comparison for these</a:t>
            </a:r>
            <a:endParaRPr lang="en-MY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2160" y="3429000"/>
            <a:ext cx="1066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the machine learning is sufficient now: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I will proceed and focus on the SUMO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Compare </a:t>
            </a:r>
            <a:r>
              <a:rPr lang="en-US" sz="3200" dirty="0" err="1"/>
              <a:t>multiplan</a:t>
            </a:r>
            <a:r>
              <a:rPr lang="en-US" sz="3200" dirty="0"/>
              <a:t> timing and timing generated by machine learning (webster + traffic flow prediction) when sensor down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459" y="1050695"/>
            <a:ext cx="5217541" cy="3552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9638" y="190942"/>
            <a:ext cx="79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Preprocessing the data</a:t>
            </a:r>
            <a:endParaRPr lang="en-MY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466247" y="4786076"/>
            <a:ext cx="404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rgbClr val="FF0000"/>
                </a:solidFill>
                <a:latin typeface="Calibri" panose="020F0502020204030204" pitchFamily="34" charset="0"/>
              </a:rPr>
              <a:t>Data Removal (Solution For Now)</a:t>
            </a:r>
            <a:endParaRPr lang="en-MY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6727" y="1050695"/>
            <a:ext cx="5452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Calibri" panose="020F0502020204030204" pitchFamily="34" charset="0"/>
              </a:rPr>
              <a:t>Future Recommendation:</a:t>
            </a:r>
            <a:endParaRPr lang="en-MY" sz="3600" dirty="0">
              <a:latin typeface="Calibri" panose="020F0502020204030204" pitchFamily="34" charset="0"/>
            </a:endParaRPr>
          </a:p>
          <a:p>
            <a:r>
              <a:rPr lang="en-MY" sz="3600" dirty="0">
                <a:latin typeface="Calibri" panose="020F0502020204030204" pitchFamily="34" charset="0"/>
              </a:rPr>
              <a:t>Data Analysis and Preprocessing for Abnormal traffic data behaviour </a:t>
            </a:r>
            <a:endParaRPr lang="en-MY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1239287" y="2302723"/>
              <a:ext cx="298080" cy="318558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1239287" y="2302723"/>
                <a:ext cx="298080" cy="318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1239287" y="3949063"/>
              <a:ext cx="298080" cy="318558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"/>
            </p:blipFill>
            <p:spPr>
              <a:xfrm>
                <a:off x="1239287" y="3949063"/>
                <a:ext cx="298080" cy="318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Ink 10"/>
              <p14:cNvContentPartPr/>
              <p14:nvPr/>
            </p14:nvContentPartPr>
            <p14:xfrm>
              <a:off x="2135124" y="3539886"/>
              <a:ext cx="680954" cy="72773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6"/>
            </p:blipFill>
            <p:spPr>
              <a:xfrm>
                <a:off x="2135124" y="3539886"/>
                <a:ext cx="680954" cy="727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Ink 11"/>
              <p14:cNvContentPartPr/>
              <p14:nvPr/>
            </p14:nvContentPartPr>
            <p14:xfrm>
              <a:off x="2135124" y="1893546"/>
              <a:ext cx="680954" cy="7277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6"/>
            </p:blipFill>
            <p:spPr>
              <a:xfrm>
                <a:off x="2135124" y="1893546"/>
                <a:ext cx="680954" cy="727735"/>
              </a:xfrm>
              <a:prstGeom prst="rect"/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6576726" y="3804055"/>
            <a:ext cx="5452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latin typeface="Calibri" panose="020F0502020204030204" pitchFamily="34" charset="0"/>
              </a:rPr>
              <a:t>Apparently most paper data obtain dataset from organization which is almost complete, some have implemented data preprocessing but those data only missing and few points…</a:t>
            </a:r>
            <a:endParaRPr lang="en-MY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9638" y="190942"/>
            <a:ext cx="79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Preprocessing the data</a:t>
            </a:r>
            <a:endParaRPr lang="en-MY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77953" y="4119755"/>
            <a:ext cx="5694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MY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onvert</a:t>
            </a:r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 the date with time into hour, day, and week</a:t>
            </a:r>
            <a:endParaRPr lang="en-MY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562" y="2241670"/>
            <a:ext cx="1851820" cy="1775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2299" y="4009643"/>
            <a:ext cx="569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 in Excel</a:t>
            </a:r>
            <a:endParaRPr lang="en-MY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41" y="2095384"/>
            <a:ext cx="4938188" cy="13336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17" y="3430528"/>
            <a:ext cx="5117219" cy="586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448" y="1312983"/>
            <a:ext cx="5768840" cy="998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5" y="2583798"/>
            <a:ext cx="6403175" cy="2961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9638" y="190942"/>
            <a:ext cx="79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Preprocessing the data</a:t>
            </a:r>
            <a:endParaRPr lang="en-MY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315208" y="1110370"/>
            <a:ext cx="4388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solidFill>
                  <a:srgbClr val="000000"/>
                </a:solidFill>
                <a:latin typeface="Calibri" panose="020F0502020204030204" pitchFamily="34" charset="0"/>
              </a:rPr>
              <a:t>Map the respective lanes data for the cameras:</a:t>
            </a:r>
            <a:endParaRPr lang="en-MY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MY" sz="1600" dirty="0"/>
              <a:t>Ccc2617079dd: lane 0 and lane 1 weight</a:t>
            </a:r>
            <a:endParaRPr lang="en-MY" sz="1600" dirty="0"/>
          </a:p>
          <a:p>
            <a:r>
              <a:rPr lang="en-MY" sz="1600" dirty="0"/>
              <a:t>Ccc2617079d5: lane 2 and lane 3 weight</a:t>
            </a:r>
            <a:endParaRPr lang="en-MY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2184" y="186106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Preprocessing the data</a:t>
            </a:r>
            <a:endParaRPr lang="en-MY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74748" y="3357717"/>
            <a:ext cx="48200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Aggregate the data</a:t>
            </a:r>
            <a:endParaRPr lang="en-US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Summing all the lane PCU respective to its date, week, hour, and camera</a:t>
            </a:r>
            <a:endParaRPr lang="en-MY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89684" y="3738503"/>
            <a:ext cx="58238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Because the data is collected by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phase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, so we need to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</a:rPr>
              <a:t>sum up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the PCU for that particular hour for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Flow Rate training and Prediction</a:t>
            </a:r>
            <a:endParaRPr lang="en-MY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748" y="1618367"/>
            <a:ext cx="5496896" cy="127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79" y="1057394"/>
            <a:ext cx="5983901" cy="2521908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6614160" y="1057394"/>
            <a:ext cx="508000" cy="25219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06" y="1203445"/>
            <a:ext cx="8443692" cy="5182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2184" y="186106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Preprocessing the data</a:t>
            </a:r>
            <a:endParaRPr lang="en-MY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38748" y="1721650"/>
            <a:ext cx="6341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Convert date into numerical value starting from the data earliest date</a:t>
            </a:r>
            <a:endParaRPr lang="en-MY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605" y="1203767"/>
            <a:ext cx="2415749" cy="2225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8633" y="5319397"/>
            <a:ext cx="7002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In my case, 6-1-2025 is the earliest. Hence, 6-1-2025 is 0, 7-1-2025 is 1, …</a:t>
            </a:r>
            <a:endParaRPr lang="en-MY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522" y="2927464"/>
            <a:ext cx="4816257" cy="2263336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4531360" y="2927464"/>
            <a:ext cx="629920" cy="22633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8852" y="1562622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Input</a:t>
            </a:r>
            <a:endParaRPr lang="en-MY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20452" y="3234310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Input = features</a:t>
            </a:r>
            <a:endParaRPr lang="en-MY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3865" y="2645123"/>
            <a:ext cx="7033870" cy="2438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8852" y="156609"/>
            <a:ext cx="795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>
                <a:solidFill>
                  <a:srgbClr val="000000"/>
                </a:solidFill>
                <a:latin typeface="Calibri" panose="020F0502020204030204" pitchFamily="34" charset="0"/>
              </a:rPr>
              <a:t>Training and testing process</a:t>
            </a:r>
            <a:endParaRPr lang="en-MY" sz="3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18852" y="5935243"/>
            <a:ext cx="8706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40077" y="5846752"/>
            <a:ext cx="0" cy="167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75406" y="5836920"/>
            <a:ext cx="0" cy="205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073148" y="5836920"/>
            <a:ext cx="0" cy="1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475406" y="5836920"/>
            <a:ext cx="15977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75406" y="4762500"/>
            <a:ext cx="0" cy="108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073148" y="4850991"/>
            <a:ext cx="0" cy="108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40077" y="4850991"/>
            <a:ext cx="0" cy="108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9132" y="4481658"/>
            <a:ext cx="21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rgbClr val="000000"/>
                </a:solidFill>
                <a:latin typeface="Calibri" panose="020F0502020204030204" pitchFamily="34" charset="0"/>
              </a:rPr>
              <a:t>6-1-2025</a:t>
            </a:r>
            <a:endParaRPr lang="en-MY" dirty="0"/>
          </a:p>
        </p:txBody>
      </p:sp>
      <p:sp>
        <p:nvSpPr>
          <p:cNvPr id="24" name="TextBox 23"/>
          <p:cNvSpPr txBox="1"/>
          <p:nvPr/>
        </p:nvSpPr>
        <p:spPr>
          <a:xfrm>
            <a:off x="7424461" y="4362389"/>
            <a:ext cx="210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rgbClr val="000000"/>
                </a:solidFill>
                <a:latin typeface="Calibri" panose="020F0502020204030204" pitchFamily="34" charset="0"/>
              </a:rPr>
              <a:t>24-3-2025</a:t>
            </a:r>
            <a:endParaRPr lang="en-MY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9022203" y="4343465"/>
            <a:ext cx="210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rgbClr val="000000"/>
                </a:solidFill>
                <a:latin typeface="Calibri" panose="020F0502020204030204" pitchFamily="34" charset="0"/>
              </a:rPr>
              <a:t>30-3-2025</a:t>
            </a:r>
            <a:endParaRPr lang="en-MY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223332" y="5430287"/>
            <a:ext cx="210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rgbClr val="000000"/>
                </a:solidFill>
                <a:latin typeface="Calibri" panose="020F0502020204030204" pitchFamily="34" charset="0"/>
              </a:rPr>
              <a:t>1 week test</a:t>
            </a:r>
            <a:endParaRPr lang="en-MY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40077" y="5777057"/>
            <a:ext cx="6135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6797" y="5403127"/>
            <a:ext cx="210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dirty="0">
                <a:solidFill>
                  <a:srgbClr val="000000"/>
                </a:solidFill>
                <a:latin typeface="Calibri" panose="020F0502020204030204" pitchFamily="34" charset="0"/>
              </a:rPr>
              <a:t>11 week train</a:t>
            </a:r>
            <a:endParaRPr lang="en-MY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644" y="1088154"/>
            <a:ext cx="4900085" cy="2613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2393</Words>
  <Application>WPS Slides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Aptos Display</vt:lpstr>
      <vt:lpstr>Segoe UI Variable Display</vt:lpstr>
      <vt:lpstr>Aptos</vt:lpstr>
      <vt:lpstr>Segoe UI</vt:lpstr>
      <vt:lpstr>Microsoft YaHei</vt:lpstr>
      <vt:lpstr>Arial Unicode MS</vt:lpstr>
      <vt:lpstr>Office Theme</vt:lpstr>
      <vt:lpstr>Tan Machine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JUN YAN</dc:creator>
  <cp:lastModifiedBy>junya</cp:lastModifiedBy>
  <cp:revision>7</cp:revision>
  <dcterms:created xsi:type="dcterms:W3CDTF">2025-04-12T04:54:00Z</dcterms:created>
  <dcterms:modified xsi:type="dcterms:W3CDTF">2025-04-21T05:28:37Z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8EF19556F4BB462BAAC9D1E0928FFBB3_12</vt:lpwstr>
  </property>
  <property fmtid="{D5CDD505-2E9C-101B-9397-08002B2CF9AE}" pid="3" name="KSOProductBuildVer">
    <vt:lpwstr>1033-12.2.0.20795</vt:lpwstr>
  </property>
</Properties>
</file>