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5"/>
  </p:notesMasterIdLst>
  <p:sldIdLst>
    <p:sldId id="256" r:id="rId2"/>
    <p:sldId id="259" r:id="rId3"/>
    <p:sldId id="258" r:id="rId4"/>
    <p:sldId id="279" r:id="rId5"/>
    <p:sldId id="276" r:id="rId6"/>
    <p:sldId id="261" r:id="rId7"/>
    <p:sldId id="262" r:id="rId8"/>
    <p:sldId id="263" r:id="rId9"/>
    <p:sldId id="264" r:id="rId10"/>
    <p:sldId id="265" r:id="rId11"/>
    <p:sldId id="266" r:id="rId12"/>
    <p:sldId id="260" r:id="rId13"/>
    <p:sldId id="277" r:id="rId14"/>
    <p:sldId id="268" r:id="rId15"/>
    <p:sldId id="269" r:id="rId16"/>
    <p:sldId id="270" r:id="rId17"/>
    <p:sldId id="271" r:id="rId18"/>
    <p:sldId id="272" r:id="rId19"/>
    <p:sldId id="273" r:id="rId20"/>
    <p:sldId id="267" r:id="rId21"/>
    <p:sldId id="274" r:id="rId22"/>
    <p:sldId id="27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61231-1538-484A-AEA4-73D5D27BF750}" v="292" dt="2020-07-08T03:17:23.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ong Ho" userId="e594b77a6cd38bb4" providerId="LiveId" clId="{ED161231-1538-484A-AEA4-73D5D27BF750}"/>
    <pc:docChg chg="undo custSel mod addSld delSld modSld sldOrd addMainMaster delMainMaster">
      <pc:chgData name="Phong Ho" userId="e594b77a6cd38bb4" providerId="LiveId" clId="{ED161231-1538-484A-AEA4-73D5D27BF750}" dt="2020-07-08T03:17:23.982" v="3216"/>
      <pc:docMkLst>
        <pc:docMk/>
      </pc:docMkLst>
      <pc:sldChg chg="addSp delSp modSp new mod modMedia setBg modClrScheme delAnim setClrOvrMap delDesignElem chgLayout">
        <pc:chgData name="Phong Ho" userId="e594b77a6cd38bb4" providerId="LiveId" clId="{ED161231-1538-484A-AEA4-73D5D27BF750}" dt="2020-07-04T01:46:08.513" v="496" actId="14100"/>
        <pc:sldMkLst>
          <pc:docMk/>
          <pc:sldMk cId="3557822982" sldId="256"/>
        </pc:sldMkLst>
        <pc:spChg chg="mod ord">
          <ac:chgData name="Phong Ho" userId="e594b77a6cd38bb4" providerId="LiveId" clId="{ED161231-1538-484A-AEA4-73D5D27BF750}" dt="2020-07-04T01:45:04.393" v="402" actId="1076"/>
          <ac:spMkLst>
            <pc:docMk/>
            <pc:sldMk cId="3557822982" sldId="256"/>
            <ac:spMk id="2" creationId="{2123F2D3-6540-4AC4-9346-F5EC40A7048B}"/>
          </ac:spMkLst>
        </pc:spChg>
        <pc:spChg chg="mod">
          <ac:chgData name="Phong Ho" userId="e594b77a6cd38bb4" providerId="LiveId" clId="{ED161231-1538-484A-AEA4-73D5D27BF750}" dt="2020-07-04T01:45:48.546" v="495" actId="207"/>
          <ac:spMkLst>
            <pc:docMk/>
            <pc:sldMk cId="3557822982" sldId="256"/>
            <ac:spMk id="3" creationId="{8AEE2A4D-BC3A-4177-B571-82B41231BA0D}"/>
          </ac:spMkLst>
        </pc:spChg>
        <pc:spChg chg="add del">
          <ac:chgData name="Phong Ho" userId="e594b77a6cd38bb4" providerId="LiveId" clId="{ED161231-1538-484A-AEA4-73D5D27BF750}" dt="2020-07-04T01:38:15.496" v="53" actId="26606"/>
          <ac:spMkLst>
            <pc:docMk/>
            <pc:sldMk cId="3557822982" sldId="256"/>
            <ac:spMk id="5" creationId="{24EF3E42-675E-4E84-AA5A-E233060C0D3C}"/>
          </ac:spMkLst>
        </pc:spChg>
        <pc:spChg chg="add del">
          <ac:chgData name="Phong Ho" userId="e594b77a6cd38bb4" providerId="LiveId" clId="{ED161231-1538-484A-AEA4-73D5D27BF750}" dt="2020-07-04T01:38:15.496" v="53" actId="26606"/>
          <ac:spMkLst>
            <pc:docMk/>
            <pc:sldMk cId="3557822982" sldId="256"/>
            <ac:spMk id="6" creationId="{0F3B65B4-B443-446A-9981-E6E89B0B75C1}"/>
          </ac:spMkLst>
        </pc:spChg>
        <pc:spChg chg="add del">
          <ac:chgData name="Phong Ho" userId="e594b77a6cd38bb4" providerId="LiveId" clId="{ED161231-1538-484A-AEA4-73D5D27BF750}" dt="2020-07-04T01:38:15.496" v="53" actId="26606"/>
          <ac:spMkLst>
            <pc:docMk/>
            <pc:sldMk cId="3557822982" sldId="256"/>
            <ac:spMk id="8" creationId="{12FD6970-15B8-49A1-B818-28F5A444F8CA}"/>
          </ac:spMkLst>
        </pc:spChg>
        <pc:spChg chg="add del">
          <ac:chgData name="Phong Ho" userId="e594b77a6cd38bb4" providerId="LiveId" clId="{ED161231-1538-484A-AEA4-73D5D27BF750}" dt="2020-07-04T01:35:08.842" v="3" actId="26606"/>
          <ac:spMkLst>
            <pc:docMk/>
            <pc:sldMk cId="3557822982" sldId="256"/>
            <ac:spMk id="9" creationId="{7A18C9FB-EC4C-4DAE-8F7D-C6E5AF607958}"/>
          </ac:spMkLst>
        </pc:spChg>
        <pc:spChg chg="add del">
          <ac:chgData name="Phong Ho" userId="e594b77a6cd38bb4" providerId="LiveId" clId="{ED161231-1538-484A-AEA4-73D5D27BF750}" dt="2020-07-04T01:35:08.842" v="3" actId="26606"/>
          <ac:spMkLst>
            <pc:docMk/>
            <pc:sldMk cId="3557822982" sldId="256"/>
            <ac:spMk id="11" creationId="{3B2B1500-BB55-471C-8A9E-67288297ECE1}"/>
          </ac:spMkLst>
        </pc:spChg>
        <pc:spChg chg="add del">
          <ac:chgData name="Phong Ho" userId="e594b77a6cd38bb4" providerId="LiveId" clId="{ED161231-1538-484A-AEA4-73D5D27BF750}" dt="2020-07-04T01:35:08.842" v="3" actId="26606"/>
          <ac:spMkLst>
            <pc:docMk/>
            <pc:sldMk cId="3557822982" sldId="256"/>
            <ac:spMk id="13" creationId="{3045E22C-A99D-41BB-AF14-EF1B1E745A70}"/>
          </ac:spMkLst>
        </pc:spChg>
        <pc:spChg chg="add del">
          <ac:chgData name="Phong Ho" userId="e594b77a6cd38bb4" providerId="LiveId" clId="{ED161231-1538-484A-AEA4-73D5D27BF750}" dt="2020-07-04T01:35:10.311" v="5" actId="26606"/>
          <ac:spMkLst>
            <pc:docMk/>
            <pc:sldMk cId="3557822982" sldId="256"/>
            <ac:spMk id="15" creationId="{AEA7509D-F04F-40CB-A0B3-EEF16499CC9F}"/>
          </ac:spMkLst>
        </pc:spChg>
        <pc:spChg chg="add del">
          <ac:chgData name="Phong Ho" userId="e594b77a6cd38bb4" providerId="LiveId" clId="{ED161231-1538-484A-AEA4-73D5D27BF750}" dt="2020-07-04T01:35:10.311" v="5" actId="26606"/>
          <ac:spMkLst>
            <pc:docMk/>
            <pc:sldMk cId="3557822982" sldId="256"/>
            <ac:spMk id="16" creationId="{CE3C5560-7A9C-489F-9148-18C5E1D0F0B2}"/>
          </ac:spMkLst>
        </pc:spChg>
        <pc:spChg chg="add del">
          <ac:chgData name="Phong Ho" userId="e594b77a6cd38bb4" providerId="LiveId" clId="{ED161231-1538-484A-AEA4-73D5D27BF750}" dt="2020-07-04T01:35:10.311" v="5" actId="26606"/>
          <ac:spMkLst>
            <pc:docMk/>
            <pc:sldMk cId="3557822982" sldId="256"/>
            <ac:spMk id="18" creationId="{C5CB530E-515E-412C-9DF1-5F8FFBD6F383}"/>
          </ac:spMkLst>
        </pc:spChg>
        <pc:spChg chg="add del">
          <ac:chgData name="Phong Ho" userId="e594b77a6cd38bb4" providerId="LiveId" clId="{ED161231-1538-484A-AEA4-73D5D27BF750}" dt="2020-07-04T01:35:10.311" v="5" actId="26606"/>
          <ac:spMkLst>
            <pc:docMk/>
            <pc:sldMk cId="3557822982" sldId="256"/>
            <ac:spMk id="20" creationId="{712D4376-A578-4FF1-94FC-245E7A6A489F}"/>
          </ac:spMkLst>
        </pc:spChg>
        <pc:spChg chg="add del">
          <ac:chgData name="Phong Ho" userId="e594b77a6cd38bb4" providerId="LiveId" clId="{ED161231-1538-484A-AEA4-73D5D27BF750}" dt="2020-07-04T01:38:20.705" v="55" actId="26606"/>
          <ac:spMkLst>
            <pc:docMk/>
            <pc:sldMk cId="3557822982" sldId="256"/>
            <ac:spMk id="24" creationId="{FE469E50-3893-4ED6-92BA-2985C32B0CA6}"/>
          </ac:spMkLst>
        </pc:spChg>
        <pc:spChg chg="add del">
          <ac:chgData name="Phong Ho" userId="e594b77a6cd38bb4" providerId="LiveId" clId="{ED161231-1538-484A-AEA4-73D5D27BF750}" dt="2020-07-04T01:35:12.271" v="7" actId="26606"/>
          <ac:spMkLst>
            <pc:docMk/>
            <pc:sldMk cId="3557822982" sldId="256"/>
            <ac:spMk id="26" creationId="{007891EC-4501-44ED-A8C8-B11B6DB767AB}"/>
          </ac:spMkLst>
        </pc:spChg>
        <pc:spChg chg="add del">
          <ac:chgData name="Phong Ho" userId="e594b77a6cd38bb4" providerId="LiveId" clId="{ED161231-1538-484A-AEA4-73D5D27BF750}" dt="2020-07-04T01:38:22.539" v="57" actId="26606"/>
          <ac:spMkLst>
            <pc:docMk/>
            <pc:sldMk cId="3557822982" sldId="256"/>
            <ac:spMk id="28" creationId="{D9FB580A-BA0E-4D5E-90F4-C42767A78389}"/>
          </ac:spMkLst>
        </pc:spChg>
        <pc:spChg chg="add del">
          <ac:chgData name="Phong Ho" userId="e594b77a6cd38bb4" providerId="LiveId" clId="{ED161231-1538-484A-AEA4-73D5D27BF750}" dt="2020-07-04T01:35:14.536" v="9" actId="26606"/>
          <ac:spMkLst>
            <pc:docMk/>
            <pc:sldMk cId="3557822982" sldId="256"/>
            <ac:spMk id="29" creationId="{526E0BFB-CDF1-4990-8C11-AC849311E0A8}"/>
          </ac:spMkLst>
        </pc:spChg>
        <pc:spChg chg="add del">
          <ac:chgData name="Phong Ho" userId="e594b77a6cd38bb4" providerId="LiveId" clId="{ED161231-1538-484A-AEA4-73D5D27BF750}" dt="2020-07-04T01:35:14.536" v="9" actId="26606"/>
          <ac:spMkLst>
            <pc:docMk/>
            <pc:sldMk cId="3557822982" sldId="256"/>
            <ac:spMk id="31" creationId="{6069A1F8-9BEB-4786-9694-FC48B2D75D21}"/>
          </ac:spMkLst>
        </pc:spChg>
        <pc:spChg chg="add del">
          <ac:chgData name="Phong Ho" userId="e594b77a6cd38bb4" providerId="LiveId" clId="{ED161231-1538-484A-AEA4-73D5D27BF750}" dt="2020-07-04T01:35:21.320" v="11" actId="26606"/>
          <ac:spMkLst>
            <pc:docMk/>
            <pc:sldMk cId="3557822982" sldId="256"/>
            <ac:spMk id="34" creationId="{A37E0400-E9ED-46D6-A946-A7B49DB418B8}"/>
          </ac:spMkLst>
        </pc:spChg>
        <pc:spChg chg="add del">
          <ac:chgData name="Phong Ho" userId="e594b77a6cd38bb4" providerId="LiveId" clId="{ED161231-1538-484A-AEA4-73D5D27BF750}" dt="2020-07-04T01:38:22.539" v="57" actId="26606"/>
          <ac:spMkLst>
            <pc:docMk/>
            <pc:sldMk cId="3557822982" sldId="256"/>
            <ac:spMk id="36" creationId="{66FE6C92-1731-4FD3-9F27-3D29161BB9BE}"/>
          </ac:spMkLst>
        </pc:spChg>
        <pc:spChg chg="add del">
          <ac:chgData name="Phong Ho" userId="e594b77a6cd38bb4" providerId="LiveId" clId="{ED161231-1538-484A-AEA4-73D5D27BF750}" dt="2020-07-04T01:36:05.796" v="15" actId="26606"/>
          <ac:spMkLst>
            <pc:docMk/>
            <pc:sldMk cId="3557822982" sldId="256"/>
            <ac:spMk id="37" creationId="{A8384FB5-9ADC-4DDC-881B-597D56F5B15D}"/>
          </ac:spMkLst>
        </pc:spChg>
        <pc:spChg chg="add del">
          <ac:chgData name="Phong Ho" userId="e594b77a6cd38bb4" providerId="LiveId" clId="{ED161231-1538-484A-AEA4-73D5D27BF750}" dt="2020-07-04T01:36:05.796" v="15" actId="26606"/>
          <ac:spMkLst>
            <pc:docMk/>
            <pc:sldMk cId="3557822982" sldId="256"/>
            <ac:spMk id="39" creationId="{0AF57B88-1D4C-41FA-A761-EC1DD10C35CB}"/>
          </ac:spMkLst>
        </pc:spChg>
        <pc:spChg chg="add del">
          <ac:chgData name="Phong Ho" userId="e594b77a6cd38bb4" providerId="LiveId" clId="{ED161231-1538-484A-AEA4-73D5D27BF750}" dt="2020-07-04T01:36:05.796" v="15" actId="26606"/>
          <ac:spMkLst>
            <pc:docMk/>
            <pc:sldMk cId="3557822982" sldId="256"/>
            <ac:spMk id="40" creationId="{D2548F45-5164-4ABB-8212-7F293FDED8D4}"/>
          </ac:spMkLst>
        </pc:spChg>
        <pc:spChg chg="add del">
          <ac:chgData name="Phong Ho" userId="e594b77a6cd38bb4" providerId="LiveId" clId="{ED161231-1538-484A-AEA4-73D5D27BF750}" dt="2020-07-04T01:36:05.796" v="15" actId="26606"/>
          <ac:spMkLst>
            <pc:docMk/>
            <pc:sldMk cId="3557822982" sldId="256"/>
            <ac:spMk id="41" creationId="{5E81CCFB-7BEF-4186-86FB-D09450B4D02D}"/>
          </ac:spMkLst>
        </pc:spChg>
        <pc:spChg chg="add del">
          <ac:chgData name="Phong Ho" userId="e594b77a6cd38bb4" providerId="LiveId" clId="{ED161231-1538-484A-AEA4-73D5D27BF750}" dt="2020-07-04T01:38:22.539" v="57" actId="26606"/>
          <ac:spMkLst>
            <pc:docMk/>
            <pc:sldMk cId="3557822982" sldId="256"/>
            <ac:spMk id="42" creationId="{C5CB530E-515E-412C-9DF1-5F8FFBD6F383}"/>
          </ac:spMkLst>
        </pc:spChg>
        <pc:spChg chg="add del">
          <ac:chgData name="Phong Ho" userId="e594b77a6cd38bb4" providerId="LiveId" clId="{ED161231-1538-484A-AEA4-73D5D27BF750}" dt="2020-07-04T01:36:18.145" v="17" actId="26606"/>
          <ac:spMkLst>
            <pc:docMk/>
            <pc:sldMk cId="3557822982" sldId="256"/>
            <ac:spMk id="43" creationId="{D4829215-4F1C-45DF-B68B-E372C0EE76CB}"/>
          </ac:spMkLst>
        </pc:spChg>
        <pc:spChg chg="add del">
          <ac:chgData name="Phong Ho" userId="e594b77a6cd38bb4" providerId="LiveId" clId="{ED161231-1538-484A-AEA4-73D5D27BF750}" dt="2020-07-04T01:36:18.145" v="17" actId="26606"/>
          <ac:spMkLst>
            <pc:docMk/>
            <pc:sldMk cId="3557822982" sldId="256"/>
            <ac:spMk id="45" creationId="{264D4509-EFC8-4812-861A-783863BFCEDF}"/>
          </ac:spMkLst>
        </pc:spChg>
        <pc:spChg chg="add del">
          <ac:chgData name="Phong Ho" userId="e594b77a6cd38bb4" providerId="LiveId" clId="{ED161231-1538-484A-AEA4-73D5D27BF750}" dt="2020-07-04T01:38:22.539" v="57" actId="26606"/>
          <ac:spMkLst>
            <pc:docMk/>
            <pc:sldMk cId="3557822982" sldId="256"/>
            <ac:spMk id="46" creationId="{712D4376-A578-4FF1-94FC-245E7A6A489F}"/>
          </ac:spMkLst>
        </pc:spChg>
        <pc:spChg chg="add del">
          <ac:chgData name="Phong Ho" userId="e594b77a6cd38bb4" providerId="LiveId" clId="{ED161231-1538-484A-AEA4-73D5D27BF750}" dt="2020-07-04T01:36:37.296" v="19" actId="26606"/>
          <ac:spMkLst>
            <pc:docMk/>
            <pc:sldMk cId="3557822982" sldId="256"/>
            <ac:spMk id="47" creationId="{A8384FB5-9ADC-4DDC-881B-597D56F5B15D}"/>
          </ac:spMkLst>
        </pc:spChg>
        <pc:spChg chg="add del">
          <ac:chgData name="Phong Ho" userId="e594b77a6cd38bb4" providerId="LiveId" clId="{ED161231-1538-484A-AEA4-73D5D27BF750}" dt="2020-07-04T01:36:37.296" v="19" actId="26606"/>
          <ac:spMkLst>
            <pc:docMk/>
            <pc:sldMk cId="3557822982" sldId="256"/>
            <ac:spMk id="49" creationId="{0AF57B88-1D4C-41FA-A761-EC1DD10C35CB}"/>
          </ac:spMkLst>
        </pc:spChg>
        <pc:spChg chg="add del">
          <ac:chgData name="Phong Ho" userId="e594b77a6cd38bb4" providerId="LiveId" clId="{ED161231-1538-484A-AEA4-73D5D27BF750}" dt="2020-07-04T01:36:37.296" v="19" actId="26606"/>
          <ac:spMkLst>
            <pc:docMk/>
            <pc:sldMk cId="3557822982" sldId="256"/>
            <ac:spMk id="50" creationId="{D2548F45-5164-4ABB-8212-7F293FDED8D4}"/>
          </ac:spMkLst>
        </pc:spChg>
        <pc:spChg chg="add del">
          <ac:chgData name="Phong Ho" userId="e594b77a6cd38bb4" providerId="LiveId" clId="{ED161231-1538-484A-AEA4-73D5D27BF750}" dt="2020-07-04T01:36:37.296" v="19" actId="26606"/>
          <ac:spMkLst>
            <pc:docMk/>
            <pc:sldMk cId="3557822982" sldId="256"/>
            <ac:spMk id="51" creationId="{5E81CCFB-7BEF-4186-86FB-D09450B4D02D}"/>
          </ac:spMkLst>
        </pc:spChg>
        <pc:spChg chg="add del">
          <ac:chgData name="Phong Ho" userId="e594b77a6cd38bb4" providerId="LiveId" clId="{ED161231-1538-484A-AEA4-73D5D27BF750}" dt="2020-07-04T01:38:22.539" v="57" actId="26606"/>
          <ac:spMkLst>
            <pc:docMk/>
            <pc:sldMk cId="3557822982" sldId="256"/>
            <ac:spMk id="52" creationId="{AEA7509D-F04F-40CB-A0B3-EEF16499CC9F}"/>
          </ac:spMkLst>
        </pc:spChg>
        <pc:spChg chg="add del">
          <ac:chgData name="Phong Ho" userId="e594b77a6cd38bb4" providerId="LiveId" clId="{ED161231-1538-484A-AEA4-73D5D27BF750}" dt="2020-07-04T01:36:42.090" v="21" actId="26606"/>
          <ac:spMkLst>
            <pc:docMk/>
            <pc:sldMk cId="3557822982" sldId="256"/>
            <ac:spMk id="53" creationId="{4D896123-1B32-4CB1-B2ED-E34BBC26B423}"/>
          </ac:spMkLst>
        </pc:spChg>
        <pc:spChg chg="add del">
          <ac:chgData name="Phong Ho" userId="e594b77a6cd38bb4" providerId="LiveId" clId="{ED161231-1538-484A-AEA4-73D5D27BF750}" dt="2020-07-04T01:36:42.090" v="21" actId="26606"/>
          <ac:spMkLst>
            <pc:docMk/>
            <pc:sldMk cId="3557822982" sldId="256"/>
            <ac:spMk id="55" creationId="{019FDB4D-987D-4C87-A179-9D4616AB2455}"/>
          </ac:spMkLst>
        </pc:spChg>
        <pc:spChg chg="add del">
          <ac:chgData name="Phong Ho" userId="e594b77a6cd38bb4" providerId="LiveId" clId="{ED161231-1538-484A-AEA4-73D5D27BF750}" dt="2020-07-04T01:38:24.128" v="59" actId="26606"/>
          <ac:spMkLst>
            <pc:docMk/>
            <pc:sldMk cId="3557822982" sldId="256"/>
            <ac:spMk id="56" creationId="{2FB82883-1DC0-4BE1-A607-009095F3355A}"/>
          </ac:spMkLst>
        </pc:spChg>
        <pc:spChg chg="add del">
          <ac:chgData name="Phong Ho" userId="e594b77a6cd38bb4" providerId="LiveId" clId="{ED161231-1538-484A-AEA4-73D5D27BF750}" dt="2020-07-04T01:36:43.258" v="23" actId="26606"/>
          <ac:spMkLst>
            <pc:docMk/>
            <pc:sldMk cId="3557822982" sldId="256"/>
            <ac:spMk id="57" creationId="{24EF3E42-675E-4E84-AA5A-E233060C0D3C}"/>
          </ac:spMkLst>
        </pc:spChg>
        <pc:spChg chg="add del">
          <ac:chgData name="Phong Ho" userId="e594b77a6cd38bb4" providerId="LiveId" clId="{ED161231-1538-484A-AEA4-73D5D27BF750}" dt="2020-07-04T01:36:43.258" v="23" actId="26606"/>
          <ac:spMkLst>
            <pc:docMk/>
            <pc:sldMk cId="3557822982" sldId="256"/>
            <ac:spMk id="58" creationId="{0F3B65B4-B443-446A-9981-E6E89B0B75C1}"/>
          </ac:spMkLst>
        </pc:spChg>
        <pc:spChg chg="add del">
          <ac:chgData name="Phong Ho" userId="e594b77a6cd38bb4" providerId="LiveId" clId="{ED161231-1538-484A-AEA4-73D5D27BF750}" dt="2020-07-04T01:36:43.258" v="23" actId="26606"/>
          <ac:spMkLst>
            <pc:docMk/>
            <pc:sldMk cId="3557822982" sldId="256"/>
            <ac:spMk id="60" creationId="{12FD6970-15B8-49A1-B818-28F5A444F8CA}"/>
          </ac:spMkLst>
        </pc:spChg>
        <pc:spChg chg="add del">
          <ac:chgData name="Phong Ho" userId="e594b77a6cd38bb4" providerId="LiveId" clId="{ED161231-1538-484A-AEA4-73D5D27BF750}" dt="2020-07-04T01:36:45.124" v="25" actId="26606"/>
          <ac:spMkLst>
            <pc:docMk/>
            <pc:sldMk cId="3557822982" sldId="256"/>
            <ac:spMk id="64" creationId="{AD35AE2F-5E3A-49D9-8DE1-8A333BA4088E}"/>
          </ac:spMkLst>
        </pc:spChg>
        <pc:spChg chg="add del">
          <ac:chgData name="Phong Ho" userId="e594b77a6cd38bb4" providerId="LiveId" clId="{ED161231-1538-484A-AEA4-73D5D27BF750}" dt="2020-07-04T01:36:45.124" v="25" actId="26606"/>
          <ac:spMkLst>
            <pc:docMk/>
            <pc:sldMk cId="3557822982" sldId="256"/>
            <ac:spMk id="66" creationId="{04D8AD8F-EF7F-481F-B99A-B8513897050A}"/>
          </ac:spMkLst>
        </pc:spChg>
        <pc:spChg chg="add del">
          <ac:chgData name="Phong Ho" userId="e594b77a6cd38bb4" providerId="LiveId" clId="{ED161231-1538-484A-AEA4-73D5D27BF750}" dt="2020-07-04T01:36:45.124" v="25" actId="26606"/>
          <ac:spMkLst>
            <pc:docMk/>
            <pc:sldMk cId="3557822982" sldId="256"/>
            <ac:spMk id="67" creationId="{79EB4626-023C-436D-9F57-9EB46080909D}"/>
          </ac:spMkLst>
        </pc:spChg>
        <pc:spChg chg="add del">
          <ac:chgData name="Phong Ho" userId="e594b77a6cd38bb4" providerId="LiveId" clId="{ED161231-1538-484A-AEA4-73D5D27BF750}" dt="2020-07-04T01:38:24.128" v="59" actId="26606"/>
          <ac:spMkLst>
            <pc:docMk/>
            <pc:sldMk cId="3557822982" sldId="256"/>
            <ac:spMk id="68" creationId="{9FA98EAA-A866-4C95-A2A8-44E46FBAD5A0}"/>
          </ac:spMkLst>
        </pc:spChg>
        <pc:spChg chg="add del">
          <ac:chgData name="Phong Ho" userId="e594b77a6cd38bb4" providerId="LiveId" clId="{ED161231-1538-484A-AEA4-73D5D27BF750}" dt="2020-07-04T01:36:46.898" v="27" actId="26606"/>
          <ac:spMkLst>
            <pc:docMk/>
            <pc:sldMk cId="3557822982" sldId="256"/>
            <ac:spMk id="70" creationId="{87FD26E4-041F-4EF2-B92D-6034C0F85CCF}"/>
          </ac:spMkLst>
        </pc:spChg>
        <pc:spChg chg="add del">
          <ac:chgData name="Phong Ho" userId="e594b77a6cd38bb4" providerId="LiveId" clId="{ED161231-1538-484A-AEA4-73D5D27BF750}" dt="2020-07-04T01:38:29.362" v="61" actId="26606"/>
          <ac:spMkLst>
            <pc:docMk/>
            <pc:sldMk cId="3557822982" sldId="256"/>
            <ac:spMk id="71" creationId="{526E0BFB-CDF1-4990-8C11-AC849311E0A8}"/>
          </ac:spMkLst>
        </pc:spChg>
        <pc:spChg chg="add del">
          <ac:chgData name="Phong Ho" userId="e594b77a6cd38bb4" providerId="LiveId" clId="{ED161231-1538-484A-AEA4-73D5D27BF750}" dt="2020-07-04T01:36:48.825" v="29" actId="26606"/>
          <ac:spMkLst>
            <pc:docMk/>
            <pc:sldMk cId="3557822982" sldId="256"/>
            <ac:spMk id="72" creationId="{526E0BFB-CDF1-4990-8C11-AC849311E0A8}"/>
          </ac:spMkLst>
        </pc:spChg>
        <pc:spChg chg="add del">
          <ac:chgData name="Phong Ho" userId="e594b77a6cd38bb4" providerId="LiveId" clId="{ED161231-1538-484A-AEA4-73D5D27BF750}" dt="2020-07-04T01:36:48.825" v="29" actId="26606"/>
          <ac:spMkLst>
            <pc:docMk/>
            <pc:sldMk cId="3557822982" sldId="256"/>
            <ac:spMk id="74" creationId="{6069A1F8-9BEB-4786-9694-FC48B2D75D21}"/>
          </ac:spMkLst>
        </pc:spChg>
        <pc:spChg chg="add del">
          <ac:chgData name="Phong Ho" userId="e594b77a6cd38bb4" providerId="LiveId" clId="{ED161231-1538-484A-AEA4-73D5D27BF750}" dt="2020-07-04T01:37:01.439" v="31" actId="26606"/>
          <ac:spMkLst>
            <pc:docMk/>
            <pc:sldMk cId="3557822982" sldId="256"/>
            <ac:spMk id="76" creationId="{7A18C9FB-EC4C-4DAE-8F7D-C6E5AF607958}"/>
          </ac:spMkLst>
        </pc:spChg>
        <pc:spChg chg="add del">
          <ac:chgData name="Phong Ho" userId="e594b77a6cd38bb4" providerId="LiveId" clId="{ED161231-1538-484A-AEA4-73D5D27BF750}" dt="2020-07-04T01:37:01.439" v="31" actId="26606"/>
          <ac:spMkLst>
            <pc:docMk/>
            <pc:sldMk cId="3557822982" sldId="256"/>
            <ac:spMk id="78" creationId="{5DC75FBE-6346-435A-B28A-51464B721091}"/>
          </ac:spMkLst>
        </pc:spChg>
        <pc:spChg chg="add del">
          <ac:chgData name="Phong Ho" userId="e594b77a6cd38bb4" providerId="LiveId" clId="{ED161231-1538-484A-AEA4-73D5D27BF750}" dt="2020-07-04T01:38:29.362" v="61" actId="26606"/>
          <ac:spMkLst>
            <pc:docMk/>
            <pc:sldMk cId="3557822982" sldId="256"/>
            <ac:spMk id="79" creationId="{6069A1F8-9BEB-4786-9694-FC48B2D75D21}"/>
          </ac:spMkLst>
        </pc:spChg>
        <pc:spChg chg="add del">
          <ac:chgData name="Phong Ho" userId="e594b77a6cd38bb4" providerId="LiveId" clId="{ED161231-1538-484A-AEA4-73D5D27BF750}" dt="2020-07-04T01:37:03.820" v="33" actId="26606"/>
          <ac:spMkLst>
            <pc:docMk/>
            <pc:sldMk cId="3557822982" sldId="256"/>
            <ac:spMk id="80" creationId="{75955B3A-C08D-43E6-ABEF-A4F616FB682B}"/>
          </ac:spMkLst>
        </pc:spChg>
        <pc:spChg chg="add del">
          <ac:chgData name="Phong Ho" userId="e594b77a6cd38bb4" providerId="LiveId" clId="{ED161231-1538-484A-AEA4-73D5D27BF750}" dt="2020-07-04T01:37:03.820" v="33" actId="26606"/>
          <ac:spMkLst>
            <pc:docMk/>
            <pc:sldMk cId="3557822982" sldId="256"/>
            <ac:spMk id="81" creationId="{C719694A-8B4E-4127-9C08-9B8F39B6F284}"/>
          </ac:spMkLst>
        </pc:spChg>
        <pc:spChg chg="add del">
          <ac:chgData name="Phong Ho" userId="e594b77a6cd38bb4" providerId="LiveId" clId="{ED161231-1538-484A-AEA4-73D5D27BF750}" dt="2020-07-04T01:37:03.820" v="33" actId="26606"/>
          <ac:spMkLst>
            <pc:docMk/>
            <pc:sldMk cId="3557822982" sldId="256"/>
            <ac:spMk id="83" creationId="{353E47F1-23BD-4D2B-B2D2-9087A6BE4457}"/>
          </ac:spMkLst>
        </pc:spChg>
        <pc:spChg chg="add del">
          <ac:chgData name="Phong Ho" userId="e594b77a6cd38bb4" providerId="LiveId" clId="{ED161231-1538-484A-AEA4-73D5D27BF750}" dt="2020-07-04T01:37:03.820" v="33" actId="26606"/>
          <ac:spMkLst>
            <pc:docMk/>
            <pc:sldMk cId="3557822982" sldId="256"/>
            <ac:spMk id="84" creationId="{7CCF52BC-59A6-4707-9A65-C8109F8E55D1}"/>
          </ac:spMkLst>
        </pc:spChg>
        <pc:spChg chg="add del">
          <ac:chgData name="Phong Ho" userId="e594b77a6cd38bb4" providerId="LiveId" clId="{ED161231-1538-484A-AEA4-73D5D27BF750}" dt="2020-07-04T01:37:04.932" v="35" actId="26606"/>
          <ac:spMkLst>
            <pc:docMk/>
            <pc:sldMk cId="3557822982" sldId="256"/>
            <ac:spMk id="89" creationId="{2644B391-9BFE-445C-A9EC-F544BB85FBC7}"/>
          </ac:spMkLst>
        </pc:spChg>
        <pc:spChg chg="add del">
          <ac:chgData name="Phong Ho" userId="e594b77a6cd38bb4" providerId="LiveId" clId="{ED161231-1538-484A-AEA4-73D5D27BF750}" dt="2020-07-04T01:37:04.932" v="35" actId="26606"/>
          <ac:spMkLst>
            <pc:docMk/>
            <pc:sldMk cId="3557822982" sldId="256"/>
            <ac:spMk id="90" creationId="{80F26E69-87D9-4655-AE7B-280A87AA3CAD}"/>
          </ac:spMkLst>
        </pc:spChg>
        <pc:spChg chg="add del">
          <ac:chgData name="Phong Ho" userId="e594b77a6cd38bb4" providerId="LiveId" clId="{ED161231-1538-484A-AEA4-73D5D27BF750}" dt="2020-07-04T01:38:33.196" v="65" actId="26606"/>
          <ac:spMkLst>
            <pc:docMk/>
            <pc:sldMk cId="3557822982" sldId="256"/>
            <ac:spMk id="91" creationId="{2644B391-9BFE-445C-A9EC-F544BB85FBC7}"/>
          </ac:spMkLst>
        </pc:spChg>
        <pc:spChg chg="add del">
          <ac:chgData name="Phong Ho" userId="e594b77a6cd38bb4" providerId="LiveId" clId="{ED161231-1538-484A-AEA4-73D5D27BF750}" dt="2020-07-04T01:37:06.448" v="37" actId="26606"/>
          <ac:spMkLst>
            <pc:docMk/>
            <pc:sldMk cId="3557822982" sldId="256"/>
            <ac:spMk id="92" creationId="{1DB043B4-68C6-45B9-82AC-A5800EADB8DB}"/>
          </ac:spMkLst>
        </pc:spChg>
        <pc:spChg chg="add del">
          <ac:chgData name="Phong Ho" userId="e594b77a6cd38bb4" providerId="LiveId" clId="{ED161231-1538-484A-AEA4-73D5D27BF750}" dt="2020-07-04T01:37:06.448" v="37" actId="26606"/>
          <ac:spMkLst>
            <pc:docMk/>
            <pc:sldMk cId="3557822982" sldId="256"/>
            <ac:spMk id="94" creationId="{3C64A91D-E535-4C24-A0E3-96A3810E3FDC}"/>
          </ac:spMkLst>
        </pc:spChg>
        <pc:spChg chg="add del">
          <ac:chgData name="Phong Ho" userId="e594b77a6cd38bb4" providerId="LiveId" clId="{ED161231-1538-484A-AEA4-73D5D27BF750}" dt="2020-07-04T01:37:06.448" v="37" actId="26606"/>
          <ac:spMkLst>
            <pc:docMk/>
            <pc:sldMk cId="3557822982" sldId="256"/>
            <ac:spMk id="95" creationId="{26FC4867-BA3E-4F8E-AB23-684F34DF3D31}"/>
          </ac:spMkLst>
        </pc:spChg>
        <pc:spChg chg="add del">
          <ac:chgData name="Phong Ho" userId="e594b77a6cd38bb4" providerId="LiveId" clId="{ED161231-1538-484A-AEA4-73D5D27BF750}" dt="2020-07-04T01:38:33.196" v="65" actId="26606"/>
          <ac:spMkLst>
            <pc:docMk/>
            <pc:sldMk cId="3557822982" sldId="256"/>
            <ac:spMk id="96" creationId="{5B5C4EBC-A0C7-4DD6-9847-81D18D5E5A08}"/>
          </ac:spMkLst>
        </pc:spChg>
        <pc:spChg chg="add del">
          <ac:chgData name="Phong Ho" userId="e594b77a6cd38bb4" providerId="LiveId" clId="{ED161231-1538-484A-AEA4-73D5D27BF750}" dt="2020-07-04T01:37:08.240" v="39" actId="26606"/>
          <ac:spMkLst>
            <pc:docMk/>
            <pc:sldMk cId="3557822982" sldId="256"/>
            <ac:spMk id="97" creationId="{526E0BFB-CDF1-4990-8C11-AC849311E0A8}"/>
          </ac:spMkLst>
        </pc:spChg>
        <pc:spChg chg="add del">
          <ac:chgData name="Phong Ho" userId="e594b77a6cd38bb4" providerId="LiveId" clId="{ED161231-1538-484A-AEA4-73D5D27BF750}" dt="2020-07-04T01:37:08.240" v="39" actId="26606"/>
          <ac:spMkLst>
            <pc:docMk/>
            <pc:sldMk cId="3557822982" sldId="256"/>
            <ac:spMk id="99" creationId="{6069A1F8-9BEB-4786-9694-FC48B2D75D21}"/>
          </ac:spMkLst>
        </pc:spChg>
        <pc:spChg chg="add del">
          <ac:chgData name="Phong Ho" userId="e594b77a6cd38bb4" providerId="LiveId" clId="{ED161231-1538-484A-AEA4-73D5D27BF750}" dt="2020-07-04T01:38:33.196" v="65" actId="26606"/>
          <ac:spMkLst>
            <pc:docMk/>
            <pc:sldMk cId="3557822982" sldId="256"/>
            <ac:spMk id="100" creationId="{80F26E69-87D9-4655-AE7B-280A87AA3CAD}"/>
          </ac:spMkLst>
        </pc:spChg>
        <pc:spChg chg="add del">
          <ac:chgData name="Phong Ho" userId="e594b77a6cd38bb4" providerId="LiveId" clId="{ED161231-1538-484A-AEA4-73D5D27BF750}" dt="2020-07-04T01:37:14.096" v="41" actId="26606"/>
          <ac:spMkLst>
            <pc:docMk/>
            <pc:sldMk cId="3557822982" sldId="256"/>
            <ac:spMk id="101" creationId="{4D896123-1B32-4CB1-B2ED-E34BBC26B423}"/>
          </ac:spMkLst>
        </pc:spChg>
        <pc:spChg chg="add del">
          <ac:chgData name="Phong Ho" userId="e594b77a6cd38bb4" providerId="LiveId" clId="{ED161231-1538-484A-AEA4-73D5D27BF750}" dt="2020-07-04T01:37:14.096" v="41" actId="26606"/>
          <ac:spMkLst>
            <pc:docMk/>
            <pc:sldMk cId="3557822982" sldId="256"/>
            <ac:spMk id="103" creationId="{F57DA40C-10B8-4678-8433-AA03ED65E921}"/>
          </ac:spMkLst>
        </pc:spChg>
        <pc:spChg chg="add del">
          <ac:chgData name="Phong Ho" userId="e594b77a6cd38bb4" providerId="LiveId" clId="{ED161231-1538-484A-AEA4-73D5D27BF750}" dt="2020-07-04T01:37:14.096" v="41" actId="26606"/>
          <ac:spMkLst>
            <pc:docMk/>
            <pc:sldMk cId="3557822982" sldId="256"/>
            <ac:spMk id="104" creationId="{6FF3D9AA-2746-40BA-A174-3C45EA458CD5}"/>
          </ac:spMkLst>
        </pc:spChg>
        <pc:spChg chg="add del">
          <ac:chgData name="Phong Ho" userId="e594b77a6cd38bb4" providerId="LiveId" clId="{ED161231-1538-484A-AEA4-73D5D27BF750}" dt="2020-07-04T01:37:14.096" v="41" actId="26606"/>
          <ac:spMkLst>
            <pc:docMk/>
            <pc:sldMk cId="3557822982" sldId="256"/>
            <ac:spMk id="105" creationId="{30BF160C-EC5F-45F5-9B8D-197AFA37BBDE}"/>
          </ac:spMkLst>
        </pc:spChg>
        <pc:spChg chg="add del">
          <ac:chgData name="Phong Ho" userId="e594b77a6cd38bb4" providerId="LiveId" clId="{ED161231-1538-484A-AEA4-73D5D27BF750}" dt="2020-07-04T01:38:33.196" v="65" actId="26606"/>
          <ac:spMkLst>
            <pc:docMk/>
            <pc:sldMk cId="3557822982" sldId="256"/>
            <ac:spMk id="106" creationId="{CCC98BAD-EFC4-45D2-BC90-B9764934AF9A}"/>
          </ac:spMkLst>
        </pc:spChg>
        <pc:spChg chg="add del">
          <ac:chgData name="Phong Ho" userId="e594b77a6cd38bb4" providerId="LiveId" clId="{ED161231-1538-484A-AEA4-73D5D27BF750}" dt="2020-07-04T01:37:14.617" v="43" actId="26606"/>
          <ac:spMkLst>
            <pc:docMk/>
            <pc:sldMk cId="3557822982" sldId="256"/>
            <ac:spMk id="107" creationId="{526E0BFB-CDF1-4990-8C11-AC849311E0A8}"/>
          </ac:spMkLst>
        </pc:spChg>
        <pc:spChg chg="add del">
          <ac:chgData name="Phong Ho" userId="e594b77a6cd38bb4" providerId="LiveId" clId="{ED161231-1538-484A-AEA4-73D5D27BF750}" dt="2020-07-04T01:37:14.617" v="43" actId="26606"/>
          <ac:spMkLst>
            <pc:docMk/>
            <pc:sldMk cId="3557822982" sldId="256"/>
            <ac:spMk id="109" creationId="{6069A1F8-9BEB-4786-9694-FC48B2D75D21}"/>
          </ac:spMkLst>
        </pc:spChg>
        <pc:spChg chg="add del">
          <ac:chgData name="Phong Ho" userId="e594b77a6cd38bb4" providerId="LiveId" clId="{ED161231-1538-484A-AEA4-73D5D27BF750}" dt="2020-07-04T01:38:35.426" v="67" actId="26606"/>
          <ac:spMkLst>
            <pc:docMk/>
            <pc:sldMk cId="3557822982" sldId="256"/>
            <ac:spMk id="110" creationId="{6FB6BA45-21D7-4ECD-971E-90FC03AE182A}"/>
          </ac:spMkLst>
        </pc:spChg>
        <pc:spChg chg="add del">
          <ac:chgData name="Phong Ho" userId="e594b77a6cd38bb4" providerId="LiveId" clId="{ED161231-1538-484A-AEA4-73D5D27BF750}" dt="2020-07-04T01:37:15.103" v="45" actId="26606"/>
          <ac:spMkLst>
            <pc:docMk/>
            <pc:sldMk cId="3557822982" sldId="256"/>
            <ac:spMk id="111" creationId="{1DB043B4-68C6-45B9-82AC-A5800EADB8DB}"/>
          </ac:spMkLst>
        </pc:spChg>
        <pc:spChg chg="add del">
          <ac:chgData name="Phong Ho" userId="e594b77a6cd38bb4" providerId="LiveId" clId="{ED161231-1538-484A-AEA4-73D5D27BF750}" dt="2020-07-04T01:37:15.103" v="45" actId="26606"/>
          <ac:spMkLst>
            <pc:docMk/>
            <pc:sldMk cId="3557822982" sldId="256"/>
            <ac:spMk id="113" creationId="{3C64A91D-E535-4C24-A0E3-96A3810E3FDC}"/>
          </ac:spMkLst>
        </pc:spChg>
        <pc:spChg chg="add del">
          <ac:chgData name="Phong Ho" userId="e594b77a6cd38bb4" providerId="LiveId" clId="{ED161231-1538-484A-AEA4-73D5D27BF750}" dt="2020-07-04T01:37:15.103" v="45" actId="26606"/>
          <ac:spMkLst>
            <pc:docMk/>
            <pc:sldMk cId="3557822982" sldId="256"/>
            <ac:spMk id="114" creationId="{26FC4867-BA3E-4F8E-AB23-684F34DF3D31}"/>
          </ac:spMkLst>
        </pc:spChg>
        <pc:spChg chg="add del">
          <ac:chgData name="Phong Ho" userId="e594b77a6cd38bb4" providerId="LiveId" clId="{ED161231-1538-484A-AEA4-73D5D27BF750}" dt="2020-07-04T01:37:18.393" v="47" actId="26606"/>
          <ac:spMkLst>
            <pc:docMk/>
            <pc:sldMk cId="3557822982" sldId="256"/>
            <ac:spMk id="117" creationId="{2644B391-9BFE-445C-A9EC-F544BB85FBC7}"/>
          </ac:spMkLst>
        </pc:spChg>
        <pc:spChg chg="add del">
          <ac:chgData name="Phong Ho" userId="e594b77a6cd38bb4" providerId="LiveId" clId="{ED161231-1538-484A-AEA4-73D5D27BF750}" dt="2020-07-04T01:37:18.393" v="47" actId="26606"/>
          <ac:spMkLst>
            <pc:docMk/>
            <pc:sldMk cId="3557822982" sldId="256"/>
            <ac:spMk id="118" creationId="{80F26E69-87D9-4655-AE7B-280A87AA3CAD}"/>
          </ac:spMkLst>
        </pc:spChg>
        <pc:spChg chg="add del">
          <ac:chgData name="Phong Ho" userId="e594b77a6cd38bb4" providerId="LiveId" clId="{ED161231-1538-484A-AEA4-73D5D27BF750}" dt="2020-07-04T01:38:35.426" v="67" actId="26606"/>
          <ac:spMkLst>
            <pc:docMk/>
            <pc:sldMk cId="3557822982" sldId="256"/>
            <ac:spMk id="119" creationId="{EED8D03E-F375-4E67-B932-FF9B007BB420}"/>
          </ac:spMkLst>
        </pc:spChg>
        <pc:spChg chg="add del">
          <ac:chgData name="Phong Ho" userId="e594b77a6cd38bb4" providerId="LiveId" clId="{ED161231-1538-484A-AEA4-73D5D27BF750}" dt="2020-07-04T01:37:42.420" v="50"/>
          <ac:spMkLst>
            <pc:docMk/>
            <pc:sldMk cId="3557822982" sldId="256"/>
            <ac:spMk id="120" creationId="{75955B3A-C08D-43E6-ABEF-A4F616FB682B}"/>
          </ac:spMkLst>
        </pc:spChg>
        <pc:spChg chg="add del">
          <ac:chgData name="Phong Ho" userId="e594b77a6cd38bb4" providerId="LiveId" clId="{ED161231-1538-484A-AEA4-73D5D27BF750}" dt="2020-07-04T01:37:42.420" v="50"/>
          <ac:spMkLst>
            <pc:docMk/>
            <pc:sldMk cId="3557822982" sldId="256"/>
            <ac:spMk id="121" creationId="{C719694A-8B4E-4127-9C08-9B8F39B6F284}"/>
          </ac:spMkLst>
        </pc:spChg>
        <pc:spChg chg="add del">
          <ac:chgData name="Phong Ho" userId="e594b77a6cd38bb4" providerId="LiveId" clId="{ED161231-1538-484A-AEA4-73D5D27BF750}" dt="2020-07-04T01:37:42.420" v="50"/>
          <ac:spMkLst>
            <pc:docMk/>
            <pc:sldMk cId="3557822982" sldId="256"/>
            <ac:spMk id="123" creationId="{353E47F1-23BD-4D2B-B2D2-9087A6BE4457}"/>
          </ac:spMkLst>
        </pc:spChg>
        <pc:spChg chg="add del">
          <ac:chgData name="Phong Ho" userId="e594b77a6cd38bb4" providerId="LiveId" clId="{ED161231-1538-484A-AEA4-73D5D27BF750}" dt="2020-07-04T01:37:42.420" v="50"/>
          <ac:spMkLst>
            <pc:docMk/>
            <pc:sldMk cId="3557822982" sldId="256"/>
            <ac:spMk id="124" creationId="{7CCF52BC-59A6-4707-9A65-C8109F8E55D1}"/>
          </ac:spMkLst>
        </pc:spChg>
        <pc:spChg chg="add del">
          <ac:chgData name="Phong Ho" userId="e594b77a6cd38bb4" providerId="LiveId" clId="{ED161231-1538-484A-AEA4-73D5D27BF750}" dt="2020-07-04T01:38:36.460" v="69" actId="26606"/>
          <ac:spMkLst>
            <pc:docMk/>
            <pc:sldMk cId="3557822982" sldId="256"/>
            <ac:spMk id="127" creationId="{155D7866-985D-4D23-BF0E-72CA30F5C7E9}"/>
          </ac:spMkLst>
        </pc:spChg>
        <pc:spChg chg="add del">
          <ac:chgData name="Phong Ho" userId="e594b77a6cd38bb4" providerId="LiveId" clId="{ED161231-1538-484A-AEA4-73D5D27BF750}" dt="2020-07-04T01:38:36.460" v="69" actId="26606"/>
          <ac:spMkLst>
            <pc:docMk/>
            <pc:sldMk cId="3557822982" sldId="256"/>
            <ac:spMk id="129" creationId="{0ADDB668-2CA4-4D2B-9C34-3487CA330BA8}"/>
          </ac:spMkLst>
        </pc:spChg>
        <pc:spChg chg="add del">
          <ac:chgData name="Phong Ho" userId="e594b77a6cd38bb4" providerId="LiveId" clId="{ED161231-1538-484A-AEA4-73D5D27BF750}" dt="2020-07-04T01:38:36.460" v="69" actId="26606"/>
          <ac:spMkLst>
            <pc:docMk/>
            <pc:sldMk cId="3557822982" sldId="256"/>
            <ac:spMk id="130" creationId="{2568BC19-F052-4108-93E1-6A3D1DEC072F}"/>
          </ac:spMkLst>
        </pc:spChg>
        <pc:spChg chg="add del">
          <ac:chgData name="Phong Ho" userId="e594b77a6cd38bb4" providerId="LiveId" clId="{ED161231-1538-484A-AEA4-73D5D27BF750}" dt="2020-07-04T01:38:36.460" v="69" actId="26606"/>
          <ac:spMkLst>
            <pc:docMk/>
            <pc:sldMk cId="3557822982" sldId="256"/>
            <ac:spMk id="131" creationId="{D5FD337D-4D6B-4C8B-B6F5-121097E09881}"/>
          </ac:spMkLst>
        </pc:spChg>
        <pc:spChg chg="add del">
          <ac:chgData name="Phong Ho" userId="e594b77a6cd38bb4" providerId="LiveId" clId="{ED161231-1538-484A-AEA4-73D5D27BF750}" dt="2020-07-04T01:38:39.870" v="71" actId="26606"/>
          <ac:spMkLst>
            <pc:docMk/>
            <pc:sldMk cId="3557822982" sldId="256"/>
            <ac:spMk id="133" creationId="{7A18C9FB-EC4C-4DAE-8F7D-C6E5AF607958}"/>
          </ac:spMkLst>
        </pc:spChg>
        <pc:spChg chg="add del">
          <ac:chgData name="Phong Ho" userId="e594b77a6cd38bb4" providerId="LiveId" clId="{ED161231-1538-484A-AEA4-73D5D27BF750}" dt="2020-07-04T01:38:39.870" v="71" actId="26606"/>
          <ac:spMkLst>
            <pc:docMk/>
            <pc:sldMk cId="3557822982" sldId="256"/>
            <ac:spMk id="135" creationId="{B47A9921-6509-49C2-BEBF-924F28066091}"/>
          </ac:spMkLst>
        </pc:spChg>
        <pc:spChg chg="add del">
          <ac:chgData name="Phong Ho" userId="e594b77a6cd38bb4" providerId="LiveId" clId="{ED161231-1538-484A-AEA4-73D5D27BF750}" dt="2020-07-04T01:40:50.013" v="82" actId="26606"/>
          <ac:spMkLst>
            <pc:docMk/>
            <pc:sldMk cId="3557822982" sldId="256"/>
            <ac:spMk id="137" creationId="{155D7866-985D-4D23-BF0E-72CA30F5C7E9}"/>
          </ac:spMkLst>
        </pc:spChg>
        <pc:spChg chg="add del">
          <ac:chgData name="Phong Ho" userId="e594b77a6cd38bb4" providerId="LiveId" clId="{ED161231-1538-484A-AEA4-73D5D27BF750}" dt="2020-07-04T01:40:50.013" v="82" actId="26606"/>
          <ac:spMkLst>
            <pc:docMk/>
            <pc:sldMk cId="3557822982" sldId="256"/>
            <ac:spMk id="139" creationId="{0ADDB668-2CA4-4D2B-9C34-3487CA330BA8}"/>
          </ac:spMkLst>
        </pc:spChg>
        <pc:spChg chg="add del">
          <ac:chgData name="Phong Ho" userId="e594b77a6cd38bb4" providerId="LiveId" clId="{ED161231-1538-484A-AEA4-73D5D27BF750}" dt="2020-07-04T01:40:50.013" v="82" actId="26606"/>
          <ac:spMkLst>
            <pc:docMk/>
            <pc:sldMk cId="3557822982" sldId="256"/>
            <ac:spMk id="140" creationId="{2568BC19-F052-4108-93E1-6A3D1DEC072F}"/>
          </ac:spMkLst>
        </pc:spChg>
        <pc:spChg chg="add del">
          <ac:chgData name="Phong Ho" userId="e594b77a6cd38bb4" providerId="LiveId" clId="{ED161231-1538-484A-AEA4-73D5D27BF750}" dt="2020-07-04T01:40:50.013" v="82" actId="26606"/>
          <ac:spMkLst>
            <pc:docMk/>
            <pc:sldMk cId="3557822982" sldId="256"/>
            <ac:spMk id="141" creationId="{D5FD337D-4D6B-4C8B-B6F5-121097E09881}"/>
          </ac:spMkLst>
        </pc:spChg>
        <pc:spChg chg="add del">
          <ac:chgData name="Phong Ho" userId="e594b77a6cd38bb4" providerId="LiveId" clId="{ED161231-1538-484A-AEA4-73D5D27BF750}" dt="2020-07-04T01:40:43.453" v="77" actId="26606"/>
          <ac:spMkLst>
            <pc:docMk/>
            <pc:sldMk cId="3557822982" sldId="256"/>
            <ac:spMk id="143" creationId="{1DBC8414-BE7E-4B6C-A114-B2C3795C883F}"/>
          </ac:spMkLst>
        </pc:spChg>
        <pc:spChg chg="add del">
          <ac:chgData name="Phong Ho" userId="e594b77a6cd38bb4" providerId="LiveId" clId="{ED161231-1538-484A-AEA4-73D5D27BF750}" dt="2020-07-04T01:40:43.453" v="77" actId="26606"/>
          <ac:spMkLst>
            <pc:docMk/>
            <pc:sldMk cId="3557822982" sldId="256"/>
            <ac:spMk id="144" creationId="{0EC398C5-5C2E-4038-9DB3-DE2B5A9BEFFB}"/>
          </ac:spMkLst>
        </pc:spChg>
        <pc:spChg chg="add del">
          <ac:chgData name="Phong Ho" userId="e594b77a6cd38bb4" providerId="LiveId" clId="{ED161231-1538-484A-AEA4-73D5D27BF750}" dt="2020-07-04T01:40:43.453" v="77" actId="26606"/>
          <ac:spMkLst>
            <pc:docMk/>
            <pc:sldMk cId="3557822982" sldId="256"/>
            <ac:spMk id="145" creationId="{A2F10B26-073B-4B10-8AAA-161242DD82B0}"/>
          </ac:spMkLst>
        </pc:spChg>
        <pc:spChg chg="add del">
          <ac:chgData name="Phong Ho" userId="e594b77a6cd38bb4" providerId="LiveId" clId="{ED161231-1538-484A-AEA4-73D5D27BF750}" dt="2020-07-04T01:40:43.453" v="77" actId="26606"/>
          <ac:spMkLst>
            <pc:docMk/>
            <pc:sldMk cId="3557822982" sldId="256"/>
            <ac:spMk id="146" creationId="{610DBBC7-698F-4A54-B1CB-A99F9CC356DF}"/>
          </ac:spMkLst>
        </pc:spChg>
        <pc:spChg chg="add del">
          <ac:chgData name="Phong Ho" userId="e594b77a6cd38bb4" providerId="LiveId" clId="{ED161231-1538-484A-AEA4-73D5D27BF750}" dt="2020-07-04T01:40:43.453" v="77" actId="26606"/>
          <ac:spMkLst>
            <pc:docMk/>
            <pc:sldMk cId="3557822982" sldId="256"/>
            <ac:spMk id="147" creationId="{DE6E822A-8BCF-432C-83E6-BBE821476CD4}"/>
          </ac:spMkLst>
        </pc:spChg>
        <pc:spChg chg="add del">
          <ac:chgData name="Phong Ho" userId="e594b77a6cd38bb4" providerId="LiveId" clId="{ED161231-1538-484A-AEA4-73D5D27BF750}" dt="2020-07-04T01:40:48.728" v="79" actId="26606"/>
          <ac:spMkLst>
            <pc:docMk/>
            <pc:sldMk cId="3557822982" sldId="256"/>
            <ac:spMk id="149" creationId="{1DB043B4-68C6-45B9-82AC-A5800EADB8DB}"/>
          </ac:spMkLst>
        </pc:spChg>
        <pc:spChg chg="add del">
          <ac:chgData name="Phong Ho" userId="e594b77a6cd38bb4" providerId="LiveId" clId="{ED161231-1538-484A-AEA4-73D5D27BF750}" dt="2020-07-04T01:40:48.728" v="79" actId="26606"/>
          <ac:spMkLst>
            <pc:docMk/>
            <pc:sldMk cId="3557822982" sldId="256"/>
            <ac:spMk id="153" creationId="{94459D96-B947-4C7F-8BCA-915F8B07C0AA}"/>
          </ac:spMkLst>
        </pc:spChg>
        <pc:spChg chg="add del">
          <ac:chgData name="Phong Ho" userId="e594b77a6cd38bb4" providerId="LiveId" clId="{ED161231-1538-484A-AEA4-73D5D27BF750}" dt="2020-07-04T01:40:49.950" v="81" actId="26606"/>
          <ac:spMkLst>
            <pc:docMk/>
            <pc:sldMk cId="3557822982" sldId="256"/>
            <ac:spMk id="155" creationId="{24EF3E42-675E-4E84-AA5A-E233060C0D3C}"/>
          </ac:spMkLst>
        </pc:spChg>
        <pc:spChg chg="add del">
          <ac:chgData name="Phong Ho" userId="e594b77a6cd38bb4" providerId="LiveId" clId="{ED161231-1538-484A-AEA4-73D5D27BF750}" dt="2020-07-04T01:40:49.950" v="81" actId="26606"/>
          <ac:spMkLst>
            <pc:docMk/>
            <pc:sldMk cId="3557822982" sldId="256"/>
            <ac:spMk id="156" creationId="{0F3B65B4-B443-446A-9981-E6E89B0B75C1}"/>
          </ac:spMkLst>
        </pc:spChg>
        <pc:spChg chg="add del">
          <ac:chgData name="Phong Ho" userId="e594b77a6cd38bb4" providerId="LiveId" clId="{ED161231-1538-484A-AEA4-73D5D27BF750}" dt="2020-07-04T01:40:49.950" v="81" actId="26606"/>
          <ac:spMkLst>
            <pc:docMk/>
            <pc:sldMk cId="3557822982" sldId="256"/>
            <ac:spMk id="157" creationId="{ADE68869-EBCC-4800-A09A-5F3D4AB1A4C6}"/>
          </ac:spMkLst>
        </pc:spChg>
        <pc:spChg chg="add del">
          <ac:chgData name="Phong Ho" userId="e594b77a6cd38bb4" providerId="LiveId" clId="{ED161231-1538-484A-AEA4-73D5D27BF750}" dt="2020-07-04T01:40:49.950" v="81" actId="26606"/>
          <ac:spMkLst>
            <pc:docMk/>
            <pc:sldMk cId="3557822982" sldId="256"/>
            <ac:spMk id="158" creationId="{285EE6CD-C61E-4F22-9787-1ADF1D3EB25E}"/>
          </ac:spMkLst>
        </pc:spChg>
        <pc:spChg chg="add">
          <ac:chgData name="Phong Ho" userId="e594b77a6cd38bb4" providerId="LiveId" clId="{ED161231-1538-484A-AEA4-73D5D27BF750}" dt="2020-07-04T01:40:50.013" v="82" actId="26606"/>
          <ac:spMkLst>
            <pc:docMk/>
            <pc:sldMk cId="3557822982" sldId="256"/>
            <ac:spMk id="162" creationId="{1DB043B4-68C6-45B9-82AC-A5800EADB8DB}"/>
          </ac:spMkLst>
        </pc:spChg>
        <pc:spChg chg="add">
          <ac:chgData name="Phong Ho" userId="e594b77a6cd38bb4" providerId="LiveId" clId="{ED161231-1538-484A-AEA4-73D5D27BF750}" dt="2020-07-04T01:40:50.013" v="82" actId="26606"/>
          <ac:spMkLst>
            <pc:docMk/>
            <pc:sldMk cId="3557822982" sldId="256"/>
            <ac:spMk id="166" creationId="{94459D96-B947-4C7F-8BCA-915F8B07C0AA}"/>
          </ac:spMkLst>
        </pc:spChg>
        <pc:grpChg chg="add del">
          <ac:chgData name="Phong Ho" userId="e594b77a6cd38bb4" providerId="LiveId" clId="{ED161231-1538-484A-AEA4-73D5D27BF750}" dt="2020-07-04T01:40:48.728" v="79" actId="26606"/>
          <ac:grpSpMkLst>
            <pc:docMk/>
            <pc:sldMk cId="3557822982" sldId="256"/>
            <ac:grpSpMk id="150" creationId="{73840CF4-F848-4FE0-AEA6-C9E806911B9E}"/>
          </ac:grpSpMkLst>
        </pc:grpChg>
        <pc:grpChg chg="add">
          <ac:chgData name="Phong Ho" userId="e594b77a6cd38bb4" providerId="LiveId" clId="{ED161231-1538-484A-AEA4-73D5D27BF750}" dt="2020-07-04T01:40:50.013" v="82" actId="26606"/>
          <ac:grpSpMkLst>
            <pc:docMk/>
            <pc:sldMk cId="3557822982" sldId="256"/>
            <ac:grpSpMk id="163" creationId="{73840CF4-F848-4FE0-AEA6-C9E806911B9E}"/>
          </ac:grpSpMkLst>
        </pc:grpChg>
        <pc:picChg chg="add del">
          <ac:chgData name="Phong Ho" userId="e594b77a6cd38bb4" providerId="LiveId" clId="{ED161231-1538-484A-AEA4-73D5D27BF750}" dt="2020-07-04T01:35:08.842" v="3" actId="26606"/>
          <ac:picMkLst>
            <pc:docMk/>
            <pc:sldMk cId="3557822982" sldId="256"/>
            <ac:picMk id="4" creationId="{9652EAE3-749C-4F86-A723-FCF8AB47F6B0}"/>
          </ac:picMkLst>
        </pc:picChg>
        <pc:picChg chg="add del">
          <ac:chgData name="Phong Ho" userId="e594b77a6cd38bb4" providerId="LiveId" clId="{ED161231-1538-484A-AEA4-73D5D27BF750}" dt="2020-07-04T01:38:15.496" v="53" actId="26606"/>
          <ac:picMkLst>
            <pc:docMk/>
            <pc:sldMk cId="3557822982" sldId="256"/>
            <ac:picMk id="7" creationId="{7E7B640B-640B-4DB2-9FDD-04014FF6D09F}"/>
          </ac:picMkLst>
        </pc:picChg>
        <pc:picChg chg="add del">
          <ac:chgData name="Phong Ho" userId="e594b77a6cd38bb4" providerId="LiveId" clId="{ED161231-1538-484A-AEA4-73D5D27BF750}" dt="2020-07-04T01:38:20.705" v="55" actId="26606"/>
          <ac:picMkLst>
            <pc:docMk/>
            <pc:sldMk cId="3557822982" sldId="256"/>
            <ac:picMk id="14" creationId="{7FAAA719-ED4E-4536-9041-63378BA11D1A}"/>
          </ac:picMkLst>
        </pc:picChg>
        <pc:picChg chg="add del">
          <ac:chgData name="Phong Ho" userId="e594b77a6cd38bb4" providerId="LiveId" clId="{ED161231-1538-484A-AEA4-73D5D27BF750}" dt="2020-07-04T01:35:10.311" v="5" actId="26606"/>
          <ac:picMkLst>
            <pc:docMk/>
            <pc:sldMk cId="3557822982" sldId="256"/>
            <ac:picMk id="19" creationId="{508BEF50-7B1E-49A4-BC19-5F4F1D755E64}"/>
          </ac:picMkLst>
        </pc:picChg>
        <pc:picChg chg="add del">
          <ac:chgData name="Phong Ho" userId="e594b77a6cd38bb4" providerId="LiveId" clId="{ED161231-1538-484A-AEA4-73D5D27BF750}" dt="2020-07-04T01:35:10.311" v="5" actId="26606"/>
          <ac:picMkLst>
            <pc:docMk/>
            <pc:sldMk cId="3557822982" sldId="256"/>
            <ac:picMk id="21" creationId="{3FBAD350-5664-4811-A208-657FB882D350}"/>
          </ac:picMkLst>
        </pc:picChg>
        <pc:picChg chg="add del">
          <ac:chgData name="Phong Ho" userId="e594b77a6cd38bb4" providerId="LiveId" clId="{ED161231-1538-484A-AEA4-73D5D27BF750}" dt="2020-07-04T01:35:10.311" v="5" actId="26606"/>
          <ac:picMkLst>
            <pc:docMk/>
            <pc:sldMk cId="3557822982" sldId="256"/>
            <ac:picMk id="22" creationId="{CF450388-D6FD-4973-849D-354446ADA771}"/>
          </ac:picMkLst>
        </pc:picChg>
        <pc:picChg chg="add del">
          <ac:chgData name="Phong Ho" userId="e594b77a6cd38bb4" providerId="LiveId" clId="{ED161231-1538-484A-AEA4-73D5D27BF750}" dt="2020-07-04T01:35:10.311" v="5" actId="26606"/>
          <ac:picMkLst>
            <pc:docMk/>
            <pc:sldMk cId="3557822982" sldId="256"/>
            <ac:picMk id="23" creationId="{C39ADB8F-D187-49D7-BDCF-C1B6DC727068}"/>
          </ac:picMkLst>
        </pc:picChg>
        <pc:picChg chg="add del">
          <ac:chgData name="Phong Ho" userId="e594b77a6cd38bb4" providerId="LiveId" clId="{ED161231-1538-484A-AEA4-73D5D27BF750}" dt="2020-07-04T01:35:12.271" v="7" actId="26606"/>
          <ac:picMkLst>
            <pc:docMk/>
            <pc:sldMk cId="3557822982" sldId="256"/>
            <ac:picMk id="25" creationId="{5C6B109F-1DF4-43D2-8367-456B9B088BD0}"/>
          </ac:picMkLst>
        </pc:picChg>
        <pc:picChg chg="add del">
          <ac:chgData name="Phong Ho" userId="e594b77a6cd38bb4" providerId="LiveId" clId="{ED161231-1538-484A-AEA4-73D5D27BF750}" dt="2020-07-04T01:35:14.536" v="9" actId="26606"/>
          <ac:picMkLst>
            <pc:docMk/>
            <pc:sldMk cId="3557822982" sldId="256"/>
            <ac:picMk id="30" creationId="{172858B1-47A9-4B07-8CFE-033F53293696}"/>
          </ac:picMkLst>
        </pc:picChg>
        <pc:picChg chg="add del">
          <ac:chgData name="Phong Ho" userId="e594b77a6cd38bb4" providerId="LiveId" clId="{ED161231-1538-484A-AEA4-73D5D27BF750}" dt="2020-07-04T01:38:22.539" v="57" actId="26606"/>
          <ac:picMkLst>
            <pc:docMk/>
            <pc:sldMk cId="3557822982" sldId="256"/>
            <ac:picMk id="32" creationId="{252B171A-F4E4-4D52-A7D3-B5ABB2A4FD74}"/>
          </ac:picMkLst>
        </pc:picChg>
        <pc:picChg chg="add del">
          <ac:chgData name="Phong Ho" userId="e594b77a6cd38bb4" providerId="LiveId" clId="{ED161231-1538-484A-AEA4-73D5D27BF750}" dt="2020-07-04T01:35:21.320" v="11" actId="26606"/>
          <ac:picMkLst>
            <pc:docMk/>
            <pc:sldMk cId="3557822982" sldId="256"/>
            <ac:picMk id="33" creationId="{643889F7-578F-4B5A-AECF-DD45AEDB61BD}"/>
          </ac:picMkLst>
        </pc:picChg>
        <pc:picChg chg="add del mod">
          <ac:chgData name="Phong Ho" userId="e594b77a6cd38bb4" providerId="LiveId" clId="{ED161231-1538-484A-AEA4-73D5D27BF750}" dt="2020-07-04T01:36:05.796" v="15" actId="26606"/>
          <ac:picMkLst>
            <pc:docMk/>
            <pc:sldMk cId="3557822982" sldId="256"/>
            <ac:picMk id="38" creationId="{DF3CA505-BDCD-46DE-903A-79840F3FAD68}"/>
          </ac:picMkLst>
        </pc:picChg>
        <pc:picChg chg="add del">
          <ac:chgData name="Phong Ho" userId="e594b77a6cd38bb4" providerId="LiveId" clId="{ED161231-1538-484A-AEA4-73D5D27BF750}" dt="2020-07-04T01:36:18.145" v="17" actId="26606"/>
          <ac:picMkLst>
            <pc:docMk/>
            <pc:sldMk cId="3557822982" sldId="256"/>
            <ac:picMk id="44" creationId="{55169406-EA41-481E-B736-A65437A222A3}"/>
          </ac:picMkLst>
        </pc:picChg>
        <pc:picChg chg="add del">
          <ac:chgData name="Phong Ho" userId="e594b77a6cd38bb4" providerId="LiveId" clId="{ED161231-1538-484A-AEA4-73D5D27BF750}" dt="2020-07-04T01:36:37.296" v="19" actId="26606"/>
          <ac:picMkLst>
            <pc:docMk/>
            <pc:sldMk cId="3557822982" sldId="256"/>
            <ac:picMk id="48" creationId="{DF3CA505-BDCD-46DE-903A-79840F3FAD68}"/>
          </ac:picMkLst>
        </pc:picChg>
        <pc:picChg chg="add del">
          <ac:chgData name="Phong Ho" userId="e594b77a6cd38bb4" providerId="LiveId" clId="{ED161231-1538-484A-AEA4-73D5D27BF750}" dt="2020-07-04T01:36:42.090" v="21" actId="26606"/>
          <ac:picMkLst>
            <pc:docMk/>
            <pc:sldMk cId="3557822982" sldId="256"/>
            <ac:picMk id="54" creationId="{F69312BF-ADC5-409A-A7DF-865B4E8433F4}"/>
          </ac:picMkLst>
        </pc:picChg>
        <pc:picChg chg="add del">
          <ac:chgData name="Phong Ho" userId="e594b77a6cd38bb4" providerId="LiveId" clId="{ED161231-1538-484A-AEA4-73D5D27BF750}" dt="2020-07-04T01:36:43.258" v="23" actId="26606"/>
          <ac:picMkLst>
            <pc:docMk/>
            <pc:sldMk cId="3557822982" sldId="256"/>
            <ac:picMk id="59" creationId="{FAD75D01-F9A7-484A-B956-0EF771B4F739}"/>
          </ac:picMkLst>
        </pc:picChg>
        <pc:picChg chg="add del">
          <ac:chgData name="Phong Ho" userId="e594b77a6cd38bb4" providerId="LiveId" clId="{ED161231-1538-484A-AEA4-73D5D27BF750}" dt="2020-07-04T01:38:24.128" v="59" actId="26606"/>
          <ac:picMkLst>
            <pc:docMk/>
            <pc:sldMk cId="3557822982" sldId="256"/>
            <ac:picMk id="63" creationId="{A7888B24-FAA9-421C-96FD-E94307E7B679}"/>
          </ac:picMkLst>
        </pc:picChg>
        <pc:picChg chg="add del">
          <ac:chgData name="Phong Ho" userId="e594b77a6cd38bb4" providerId="LiveId" clId="{ED161231-1538-484A-AEA4-73D5D27BF750}" dt="2020-07-04T01:36:45.124" v="25" actId="26606"/>
          <ac:picMkLst>
            <pc:docMk/>
            <pc:sldMk cId="3557822982" sldId="256"/>
            <ac:picMk id="65" creationId="{02ADC181-C999-46FE-A482-4E2D0A43F241}"/>
          </ac:picMkLst>
        </pc:picChg>
        <pc:picChg chg="add del">
          <ac:chgData name="Phong Ho" userId="e594b77a6cd38bb4" providerId="LiveId" clId="{ED161231-1538-484A-AEA4-73D5D27BF750}" dt="2020-07-04T01:36:46.898" v="27" actId="26606"/>
          <ac:picMkLst>
            <pc:docMk/>
            <pc:sldMk cId="3557822982" sldId="256"/>
            <ac:picMk id="69" creationId="{20B70DB8-57FB-4762-99FD-8BA53C2064A0}"/>
          </ac:picMkLst>
        </pc:picChg>
        <pc:picChg chg="add del">
          <ac:chgData name="Phong Ho" userId="e594b77a6cd38bb4" providerId="LiveId" clId="{ED161231-1538-484A-AEA4-73D5D27BF750}" dt="2020-07-04T01:36:48.825" v="29" actId="26606"/>
          <ac:picMkLst>
            <pc:docMk/>
            <pc:sldMk cId="3557822982" sldId="256"/>
            <ac:picMk id="73" creationId="{40226617-3D0E-4825-A501-99BA181449AD}"/>
          </ac:picMkLst>
        </pc:picChg>
        <pc:picChg chg="add del">
          <ac:chgData name="Phong Ho" userId="e594b77a6cd38bb4" providerId="LiveId" clId="{ED161231-1538-484A-AEA4-73D5D27BF750}" dt="2020-07-04T01:38:29.362" v="61" actId="26606"/>
          <ac:picMkLst>
            <pc:docMk/>
            <pc:sldMk cId="3557822982" sldId="256"/>
            <ac:picMk id="75" creationId="{3186A579-D6C7-400B-8DFB-67DCF6F7A2DD}"/>
          </ac:picMkLst>
        </pc:picChg>
        <pc:picChg chg="add del">
          <ac:chgData name="Phong Ho" userId="e594b77a6cd38bb4" providerId="LiveId" clId="{ED161231-1538-484A-AEA4-73D5D27BF750}" dt="2020-07-04T01:37:01.439" v="31" actId="26606"/>
          <ac:picMkLst>
            <pc:docMk/>
            <pc:sldMk cId="3557822982" sldId="256"/>
            <ac:picMk id="77" creationId="{571EB160-60EA-4B01-9521-156AFB27B2B4}"/>
          </ac:picMkLst>
        </pc:picChg>
        <pc:picChg chg="add del">
          <ac:chgData name="Phong Ho" userId="e594b77a6cd38bb4" providerId="LiveId" clId="{ED161231-1538-484A-AEA4-73D5D27BF750}" dt="2020-07-04T01:37:03.820" v="33" actId="26606"/>
          <ac:picMkLst>
            <pc:docMk/>
            <pc:sldMk cId="3557822982" sldId="256"/>
            <ac:picMk id="82" creationId="{6950B6F2-DFA3-4E77-9150-5F05BFD7C16D}"/>
          </ac:picMkLst>
        </pc:picChg>
        <pc:picChg chg="add del mod">
          <ac:chgData name="Phong Ho" userId="e594b77a6cd38bb4" providerId="LiveId" clId="{ED161231-1538-484A-AEA4-73D5D27BF750}" dt="2020-07-04T01:38:33.196" v="65" actId="26606"/>
          <ac:picMkLst>
            <pc:docMk/>
            <pc:sldMk cId="3557822982" sldId="256"/>
            <ac:picMk id="87" creationId="{E5015CF5-E03E-435A-829F-492D643B461C}"/>
          </ac:picMkLst>
        </pc:picChg>
        <pc:picChg chg="add del">
          <ac:chgData name="Phong Ho" userId="e594b77a6cd38bb4" providerId="LiveId" clId="{ED161231-1538-484A-AEA4-73D5D27BF750}" dt="2020-07-04T01:37:04.932" v="35" actId="26606"/>
          <ac:picMkLst>
            <pc:docMk/>
            <pc:sldMk cId="3557822982" sldId="256"/>
            <ac:picMk id="88" creationId="{42DE13B4-BC1B-4B7F-BEB8-3DE2B710B124}"/>
          </ac:picMkLst>
        </pc:picChg>
        <pc:picChg chg="add del">
          <ac:chgData name="Phong Ho" userId="e594b77a6cd38bb4" providerId="LiveId" clId="{ED161231-1538-484A-AEA4-73D5D27BF750}" dt="2020-07-04T01:37:06.448" v="37" actId="26606"/>
          <ac:picMkLst>
            <pc:docMk/>
            <pc:sldMk cId="3557822982" sldId="256"/>
            <ac:picMk id="93" creationId="{C0714AB1-3928-4F1F-934E-02A9E948738C}"/>
          </ac:picMkLst>
        </pc:picChg>
        <pc:picChg chg="add del">
          <ac:chgData name="Phong Ho" userId="e594b77a6cd38bb4" providerId="LiveId" clId="{ED161231-1538-484A-AEA4-73D5D27BF750}" dt="2020-07-04T01:37:08.240" v="39" actId="26606"/>
          <ac:picMkLst>
            <pc:docMk/>
            <pc:sldMk cId="3557822982" sldId="256"/>
            <ac:picMk id="98" creationId="{C47FE598-1BC1-48DC-A2D6-A2CEBF178FFC}"/>
          </ac:picMkLst>
        </pc:picChg>
        <pc:picChg chg="add del">
          <ac:chgData name="Phong Ho" userId="e594b77a6cd38bb4" providerId="LiveId" clId="{ED161231-1538-484A-AEA4-73D5D27BF750}" dt="2020-07-04T01:37:14.096" v="41" actId="26606"/>
          <ac:picMkLst>
            <pc:docMk/>
            <pc:sldMk cId="3557822982" sldId="256"/>
            <ac:picMk id="102" creationId="{77B08C4C-384F-4219-B66C-E6E43BF816E4}"/>
          </ac:picMkLst>
        </pc:picChg>
        <pc:picChg chg="add del">
          <ac:chgData name="Phong Ho" userId="e594b77a6cd38bb4" providerId="LiveId" clId="{ED161231-1538-484A-AEA4-73D5D27BF750}" dt="2020-07-04T01:37:14.617" v="43" actId="26606"/>
          <ac:picMkLst>
            <pc:docMk/>
            <pc:sldMk cId="3557822982" sldId="256"/>
            <ac:picMk id="108" creationId="{C47FE598-1BC1-48DC-A2D6-A2CEBF178FFC}"/>
          </ac:picMkLst>
        </pc:picChg>
        <pc:picChg chg="add del">
          <ac:chgData name="Phong Ho" userId="e594b77a6cd38bb4" providerId="LiveId" clId="{ED161231-1538-484A-AEA4-73D5D27BF750}" dt="2020-07-04T01:37:15.103" v="45" actId="26606"/>
          <ac:picMkLst>
            <pc:docMk/>
            <pc:sldMk cId="3557822982" sldId="256"/>
            <ac:picMk id="112" creationId="{C0714AB1-3928-4F1F-934E-02A9E948738C}"/>
          </ac:picMkLst>
        </pc:picChg>
        <pc:picChg chg="add del">
          <ac:chgData name="Phong Ho" userId="e594b77a6cd38bb4" providerId="LiveId" clId="{ED161231-1538-484A-AEA4-73D5D27BF750}" dt="2020-07-04T01:38:35.426" v="67" actId="26606"/>
          <ac:picMkLst>
            <pc:docMk/>
            <pc:sldMk cId="3557822982" sldId="256"/>
            <ac:picMk id="115" creationId="{0E166B8A-5329-4E5A-AC6D-4AA426771E7F}"/>
          </ac:picMkLst>
        </pc:picChg>
        <pc:picChg chg="add del">
          <ac:chgData name="Phong Ho" userId="e594b77a6cd38bb4" providerId="LiveId" clId="{ED161231-1538-484A-AEA4-73D5D27BF750}" dt="2020-07-04T01:37:18.393" v="47" actId="26606"/>
          <ac:picMkLst>
            <pc:docMk/>
            <pc:sldMk cId="3557822982" sldId="256"/>
            <ac:picMk id="116" creationId="{42DE13B4-BC1B-4B7F-BEB8-3DE2B710B124}"/>
          </ac:picMkLst>
        </pc:picChg>
        <pc:picChg chg="add del">
          <ac:chgData name="Phong Ho" userId="e594b77a6cd38bb4" providerId="LiveId" clId="{ED161231-1538-484A-AEA4-73D5D27BF750}" dt="2020-07-04T01:38:02.011" v="51" actId="478"/>
          <ac:picMkLst>
            <pc:docMk/>
            <pc:sldMk cId="3557822982" sldId="256"/>
            <ac:picMk id="122" creationId="{6950B6F2-DFA3-4E77-9150-5F05BFD7C16D}"/>
          </ac:picMkLst>
        </pc:picChg>
        <pc:picChg chg="add del">
          <ac:chgData name="Phong Ho" userId="e594b77a6cd38bb4" providerId="LiveId" clId="{ED161231-1538-484A-AEA4-73D5D27BF750}" dt="2020-07-04T01:38:36.460" v="69" actId="26606"/>
          <ac:picMkLst>
            <pc:docMk/>
            <pc:sldMk cId="3557822982" sldId="256"/>
            <ac:picMk id="128" creationId="{5F4AB4E4-C965-41E7-AED8-CA24CCA7BD64}"/>
          </ac:picMkLst>
        </pc:picChg>
        <pc:picChg chg="add del">
          <ac:chgData name="Phong Ho" userId="e594b77a6cd38bb4" providerId="LiveId" clId="{ED161231-1538-484A-AEA4-73D5D27BF750}" dt="2020-07-04T01:38:39.870" v="71" actId="26606"/>
          <ac:picMkLst>
            <pc:docMk/>
            <pc:sldMk cId="3557822982" sldId="256"/>
            <ac:picMk id="134" creationId="{9CE1ACE0-C8DA-4465-90AB-923C15954D08}"/>
          </ac:picMkLst>
        </pc:picChg>
        <pc:picChg chg="add mod ord">
          <ac:chgData name="Phong Ho" userId="e594b77a6cd38bb4" providerId="LiveId" clId="{ED161231-1538-484A-AEA4-73D5D27BF750}" dt="2020-07-04T01:46:08.513" v="496" actId="14100"/>
          <ac:picMkLst>
            <pc:docMk/>
            <pc:sldMk cId="3557822982" sldId="256"/>
            <ac:picMk id="138" creationId="{5F4AB4E4-C965-41E7-AED8-CA24CCA7BD64}"/>
          </ac:picMkLst>
        </pc:picChg>
        <pc:cxnChg chg="add del">
          <ac:chgData name="Phong Ho" userId="e594b77a6cd38bb4" providerId="LiveId" clId="{ED161231-1538-484A-AEA4-73D5D27BF750}" dt="2020-07-04T01:38:15.496" v="53" actId="26606"/>
          <ac:cxnSpMkLst>
            <pc:docMk/>
            <pc:sldMk cId="3557822982" sldId="256"/>
            <ac:cxnSpMk id="10" creationId="{FD6C387B-06BE-490B-A22D-8EA8A67AA87E}"/>
          </ac:cxnSpMkLst>
        </pc:cxnChg>
        <pc:cxnChg chg="add del">
          <ac:chgData name="Phong Ho" userId="e594b77a6cd38bb4" providerId="LiveId" clId="{ED161231-1538-484A-AEA4-73D5D27BF750}" dt="2020-07-04T01:38:15.496" v="53" actId="26606"/>
          <ac:cxnSpMkLst>
            <pc:docMk/>
            <pc:sldMk cId="3557822982" sldId="256"/>
            <ac:cxnSpMk id="12" creationId="{94DCE841-D2A0-408E-8F2F-990D0105E2FE}"/>
          </ac:cxnSpMkLst>
        </pc:cxnChg>
        <pc:cxnChg chg="add del">
          <ac:chgData name="Phong Ho" userId="e594b77a6cd38bb4" providerId="LiveId" clId="{ED161231-1538-484A-AEA4-73D5D27BF750}" dt="2020-07-04T01:35:10.311" v="5" actId="26606"/>
          <ac:cxnSpMkLst>
            <pc:docMk/>
            <pc:sldMk cId="3557822982" sldId="256"/>
            <ac:cxnSpMk id="17" creationId="{56020367-4FD5-4596-8E10-C5F095CD8DBF}"/>
          </ac:cxnSpMkLst>
        </pc:cxnChg>
        <pc:cxnChg chg="add del">
          <ac:chgData name="Phong Ho" userId="e594b77a6cd38bb4" providerId="LiveId" clId="{ED161231-1538-484A-AEA4-73D5D27BF750}" dt="2020-07-04T01:35:12.271" v="7" actId="26606"/>
          <ac:cxnSpMkLst>
            <pc:docMk/>
            <pc:sldMk cId="3557822982" sldId="256"/>
            <ac:cxnSpMk id="27" creationId="{34E5597F-CE67-4085-9548-E6A8036DA3BB}"/>
          </ac:cxnSpMkLst>
        </pc:cxnChg>
        <pc:cxnChg chg="add del">
          <ac:chgData name="Phong Ho" userId="e594b77a6cd38bb4" providerId="LiveId" clId="{ED161231-1538-484A-AEA4-73D5D27BF750}" dt="2020-07-04T01:35:21.320" v="11" actId="26606"/>
          <ac:cxnSpMkLst>
            <pc:docMk/>
            <pc:sldMk cId="3557822982" sldId="256"/>
            <ac:cxnSpMk id="35" creationId="{D28A9C89-B313-458F-9C85-515930A51A93}"/>
          </ac:cxnSpMkLst>
        </pc:cxnChg>
        <pc:cxnChg chg="add del">
          <ac:chgData name="Phong Ho" userId="e594b77a6cd38bb4" providerId="LiveId" clId="{ED161231-1538-484A-AEA4-73D5D27BF750}" dt="2020-07-04T01:36:43.258" v="23" actId="26606"/>
          <ac:cxnSpMkLst>
            <pc:docMk/>
            <pc:sldMk cId="3557822982" sldId="256"/>
            <ac:cxnSpMk id="61" creationId="{FD6C387B-06BE-490B-A22D-8EA8A67AA87E}"/>
          </ac:cxnSpMkLst>
        </pc:cxnChg>
        <pc:cxnChg chg="add del">
          <ac:chgData name="Phong Ho" userId="e594b77a6cd38bb4" providerId="LiveId" clId="{ED161231-1538-484A-AEA4-73D5D27BF750}" dt="2020-07-04T01:36:43.258" v="23" actId="26606"/>
          <ac:cxnSpMkLst>
            <pc:docMk/>
            <pc:sldMk cId="3557822982" sldId="256"/>
            <ac:cxnSpMk id="62" creationId="{94DCE841-D2A0-408E-8F2F-990D0105E2FE}"/>
          </ac:cxnSpMkLst>
        </pc:cxnChg>
        <pc:cxnChg chg="add del">
          <ac:chgData name="Phong Ho" userId="e594b77a6cd38bb4" providerId="LiveId" clId="{ED161231-1538-484A-AEA4-73D5D27BF750}" dt="2020-07-04T01:37:03.820" v="33" actId="26606"/>
          <ac:cxnSpMkLst>
            <pc:docMk/>
            <pc:sldMk cId="3557822982" sldId="256"/>
            <ac:cxnSpMk id="85" creationId="{CF2CC60F-C99A-48C5-856F-3C79856E9E9F}"/>
          </ac:cxnSpMkLst>
        </pc:cxnChg>
        <pc:cxnChg chg="add del">
          <ac:chgData name="Phong Ho" userId="e594b77a6cd38bb4" providerId="LiveId" clId="{ED161231-1538-484A-AEA4-73D5D27BF750}" dt="2020-07-04T01:37:03.820" v="33" actId="26606"/>
          <ac:cxnSpMkLst>
            <pc:docMk/>
            <pc:sldMk cId="3557822982" sldId="256"/>
            <ac:cxnSpMk id="86" creationId="{D8A2ED1C-4B10-41E7-9BF6-7447B99B9850}"/>
          </ac:cxnSpMkLst>
        </pc:cxnChg>
        <pc:cxnChg chg="add del">
          <ac:chgData name="Phong Ho" userId="e594b77a6cd38bb4" providerId="LiveId" clId="{ED161231-1538-484A-AEA4-73D5D27BF750}" dt="2020-07-04T01:37:42.420" v="50"/>
          <ac:cxnSpMkLst>
            <pc:docMk/>
            <pc:sldMk cId="3557822982" sldId="256"/>
            <ac:cxnSpMk id="125" creationId="{CF2CC60F-C99A-48C5-856F-3C79856E9E9F}"/>
          </ac:cxnSpMkLst>
        </pc:cxnChg>
        <pc:cxnChg chg="add del">
          <ac:chgData name="Phong Ho" userId="e594b77a6cd38bb4" providerId="LiveId" clId="{ED161231-1538-484A-AEA4-73D5D27BF750}" dt="2020-07-04T01:37:42.420" v="50"/>
          <ac:cxnSpMkLst>
            <pc:docMk/>
            <pc:sldMk cId="3557822982" sldId="256"/>
            <ac:cxnSpMk id="126" creationId="{D8A2ED1C-4B10-41E7-9BF6-7447B99B9850}"/>
          </ac:cxnSpMkLst>
        </pc:cxnChg>
        <pc:cxnChg chg="add del">
          <ac:chgData name="Phong Ho" userId="e594b77a6cd38bb4" providerId="LiveId" clId="{ED161231-1538-484A-AEA4-73D5D27BF750}" dt="2020-07-04T01:40:49.950" v="81" actId="26606"/>
          <ac:cxnSpMkLst>
            <pc:docMk/>
            <pc:sldMk cId="3557822982" sldId="256"/>
            <ac:cxnSpMk id="159" creationId="{FD6C387B-06BE-490B-A22D-8EA8A67AA87E}"/>
          </ac:cxnSpMkLst>
        </pc:cxnChg>
        <pc:cxnChg chg="add del">
          <ac:chgData name="Phong Ho" userId="e594b77a6cd38bb4" providerId="LiveId" clId="{ED161231-1538-484A-AEA4-73D5D27BF750}" dt="2020-07-04T01:40:49.950" v="81" actId="26606"/>
          <ac:cxnSpMkLst>
            <pc:docMk/>
            <pc:sldMk cId="3557822982" sldId="256"/>
            <ac:cxnSpMk id="160" creationId="{94DCE841-D2A0-408E-8F2F-990D0105E2FE}"/>
          </ac:cxnSpMkLst>
        </pc:cxnChg>
      </pc:sldChg>
      <pc:sldChg chg="new del">
        <pc:chgData name="Phong Ho" userId="e594b77a6cd38bb4" providerId="LiveId" clId="{ED161231-1538-484A-AEA4-73D5D27BF750}" dt="2020-07-04T01:46:14.402" v="499" actId="47"/>
        <pc:sldMkLst>
          <pc:docMk/>
          <pc:sldMk cId="3598697099" sldId="257"/>
        </pc:sldMkLst>
      </pc:sldChg>
      <pc:sldChg chg="delSp modSp add mod modTransition setBg modAnim delDesignElem">
        <pc:chgData name="Phong Ho" userId="e594b77a6cd38bb4" providerId="LiveId" clId="{ED161231-1538-484A-AEA4-73D5D27BF750}" dt="2020-07-08T03:07:38.778" v="2974" actId="20577"/>
        <pc:sldMkLst>
          <pc:docMk/>
          <pc:sldMk cId="251708719" sldId="258"/>
        </pc:sldMkLst>
        <pc:spChg chg="mod">
          <ac:chgData name="Phong Ho" userId="e594b77a6cd38bb4" providerId="LiveId" clId="{ED161231-1538-484A-AEA4-73D5D27BF750}" dt="2020-07-04T02:21:20.081" v="837" actId="207"/>
          <ac:spMkLst>
            <pc:docMk/>
            <pc:sldMk cId="251708719" sldId="258"/>
            <ac:spMk id="2" creationId="{2123F2D3-6540-4AC4-9346-F5EC40A7048B}"/>
          </ac:spMkLst>
        </pc:spChg>
        <pc:spChg chg="mod">
          <ac:chgData name="Phong Ho" userId="e594b77a6cd38bb4" providerId="LiveId" clId="{ED161231-1538-484A-AEA4-73D5D27BF750}" dt="2020-07-08T03:07:38.778" v="2974" actId="20577"/>
          <ac:spMkLst>
            <pc:docMk/>
            <pc:sldMk cId="251708719" sldId="258"/>
            <ac:spMk id="3" creationId="{8AEE2A4D-BC3A-4177-B571-82B41231BA0D}"/>
          </ac:spMkLst>
        </pc:spChg>
        <pc:spChg chg="del">
          <ac:chgData name="Phong Ho" userId="e594b77a6cd38bb4" providerId="LiveId" clId="{ED161231-1538-484A-AEA4-73D5D27BF750}" dt="2020-07-04T01:46:13.093" v="498"/>
          <ac:spMkLst>
            <pc:docMk/>
            <pc:sldMk cId="251708719" sldId="258"/>
            <ac:spMk id="162" creationId="{1DB043B4-68C6-45B9-82AC-A5800EADB8DB}"/>
          </ac:spMkLst>
        </pc:spChg>
        <pc:spChg chg="del">
          <ac:chgData name="Phong Ho" userId="e594b77a6cd38bb4" providerId="LiveId" clId="{ED161231-1538-484A-AEA4-73D5D27BF750}" dt="2020-07-04T01:46:13.093" v="498"/>
          <ac:spMkLst>
            <pc:docMk/>
            <pc:sldMk cId="251708719" sldId="258"/>
            <ac:spMk id="166" creationId="{94459D96-B947-4C7F-8BCA-915F8B07C0AA}"/>
          </ac:spMkLst>
        </pc:spChg>
        <pc:grpChg chg="del">
          <ac:chgData name="Phong Ho" userId="e594b77a6cd38bb4" providerId="LiveId" clId="{ED161231-1538-484A-AEA4-73D5D27BF750}" dt="2020-07-04T01:46:13.093" v="498"/>
          <ac:grpSpMkLst>
            <pc:docMk/>
            <pc:sldMk cId="251708719" sldId="258"/>
            <ac:grpSpMk id="163" creationId="{73840CF4-F848-4FE0-AEA6-C9E806911B9E}"/>
          </ac:grpSpMkLst>
        </pc:grpChg>
        <pc:picChg chg="mod">
          <ac:chgData name="Phong Ho" userId="e594b77a6cd38bb4" providerId="LiveId" clId="{ED161231-1538-484A-AEA4-73D5D27BF750}" dt="2020-07-04T01:46:31.301" v="501" actId="14100"/>
          <ac:picMkLst>
            <pc:docMk/>
            <pc:sldMk cId="251708719" sldId="258"/>
            <ac:picMk id="138" creationId="{5F4AB4E4-C965-41E7-AED8-CA24CCA7BD64}"/>
          </ac:picMkLst>
        </pc:picChg>
      </pc:sldChg>
      <pc:sldChg chg="delSp add del setBg delDesignElem">
        <pc:chgData name="Phong Ho" userId="e594b77a6cd38bb4" providerId="LiveId" clId="{ED161231-1538-484A-AEA4-73D5D27BF750}" dt="2020-07-04T01:44:09.897" v="309" actId="47"/>
        <pc:sldMkLst>
          <pc:docMk/>
          <pc:sldMk cId="895188968" sldId="258"/>
        </pc:sldMkLst>
        <pc:spChg chg="del">
          <ac:chgData name="Phong Ho" userId="e594b77a6cd38bb4" providerId="LiveId" clId="{ED161231-1538-484A-AEA4-73D5D27BF750}" dt="2020-07-04T01:43:04.341" v="306"/>
          <ac:spMkLst>
            <pc:docMk/>
            <pc:sldMk cId="895188968" sldId="258"/>
            <ac:spMk id="162" creationId="{1DB043B4-68C6-45B9-82AC-A5800EADB8DB}"/>
          </ac:spMkLst>
        </pc:spChg>
        <pc:spChg chg="del">
          <ac:chgData name="Phong Ho" userId="e594b77a6cd38bb4" providerId="LiveId" clId="{ED161231-1538-484A-AEA4-73D5D27BF750}" dt="2020-07-04T01:43:04.341" v="306"/>
          <ac:spMkLst>
            <pc:docMk/>
            <pc:sldMk cId="895188968" sldId="258"/>
            <ac:spMk id="166" creationId="{94459D96-B947-4C7F-8BCA-915F8B07C0AA}"/>
          </ac:spMkLst>
        </pc:spChg>
        <pc:grpChg chg="del">
          <ac:chgData name="Phong Ho" userId="e594b77a6cd38bb4" providerId="LiveId" clId="{ED161231-1538-484A-AEA4-73D5D27BF750}" dt="2020-07-04T01:43:04.341" v="306"/>
          <ac:grpSpMkLst>
            <pc:docMk/>
            <pc:sldMk cId="895188968" sldId="258"/>
            <ac:grpSpMk id="163" creationId="{73840CF4-F848-4FE0-AEA6-C9E806911B9E}"/>
          </ac:grpSpMkLst>
        </pc:grpChg>
      </pc:sldChg>
      <pc:sldChg chg="modSp add mod ord modTransition">
        <pc:chgData name="Phong Ho" userId="e594b77a6cd38bb4" providerId="LiveId" clId="{ED161231-1538-484A-AEA4-73D5D27BF750}" dt="2020-07-06T05:08:55.502" v="2235"/>
        <pc:sldMkLst>
          <pc:docMk/>
          <pc:sldMk cId="482858767" sldId="259"/>
        </pc:sldMkLst>
        <pc:spChg chg="mod">
          <ac:chgData name="Phong Ho" userId="e594b77a6cd38bb4" providerId="LiveId" clId="{ED161231-1538-484A-AEA4-73D5D27BF750}" dt="2020-07-04T01:48:41.764" v="565" actId="1076"/>
          <ac:spMkLst>
            <pc:docMk/>
            <pc:sldMk cId="482858767" sldId="259"/>
            <ac:spMk id="3" creationId="{8AEE2A4D-BC3A-4177-B571-82B41231BA0D}"/>
          </ac:spMkLst>
        </pc:spChg>
      </pc:sldChg>
      <pc:sldChg chg="delSp add del setBg delDesignElem">
        <pc:chgData name="Phong Ho" userId="e594b77a6cd38bb4" providerId="LiveId" clId="{ED161231-1538-484A-AEA4-73D5D27BF750}" dt="2020-07-04T01:48:26.470" v="560" actId="47"/>
        <pc:sldMkLst>
          <pc:docMk/>
          <pc:sldMk cId="1012762073" sldId="260"/>
        </pc:sldMkLst>
        <pc:spChg chg="del">
          <ac:chgData name="Phong Ho" userId="e594b77a6cd38bb4" providerId="LiveId" clId="{ED161231-1538-484A-AEA4-73D5D27BF750}" dt="2020-07-04T01:48:21.805" v="559"/>
          <ac:spMkLst>
            <pc:docMk/>
            <pc:sldMk cId="1012762073" sldId="260"/>
            <ac:spMk id="162" creationId="{1DB043B4-68C6-45B9-82AC-A5800EADB8DB}"/>
          </ac:spMkLst>
        </pc:spChg>
        <pc:spChg chg="del">
          <ac:chgData name="Phong Ho" userId="e594b77a6cd38bb4" providerId="LiveId" clId="{ED161231-1538-484A-AEA4-73D5D27BF750}" dt="2020-07-04T01:48:21.805" v="559"/>
          <ac:spMkLst>
            <pc:docMk/>
            <pc:sldMk cId="1012762073" sldId="260"/>
            <ac:spMk id="166" creationId="{94459D96-B947-4C7F-8BCA-915F8B07C0AA}"/>
          </ac:spMkLst>
        </pc:spChg>
        <pc:grpChg chg="del">
          <ac:chgData name="Phong Ho" userId="e594b77a6cd38bb4" providerId="LiveId" clId="{ED161231-1538-484A-AEA4-73D5D27BF750}" dt="2020-07-04T01:48:21.805" v="559"/>
          <ac:grpSpMkLst>
            <pc:docMk/>
            <pc:sldMk cId="1012762073" sldId="260"/>
            <ac:grpSpMk id="163" creationId="{73840CF4-F848-4FE0-AEA6-C9E806911B9E}"/>
          </ac:grpSpMkLst>
        </pc:grpChg>
      </pc:sldChg>
      <pc:sldChg chg="addSp delSp modSp add mod ord modTransition setBg">
        <pc:chgData name="Phong Ho" userId="e594b77a6cd38bb4" providerId="LiveId" clId="{ED161231-1538-484A-AEA4-73D5D27BF750}" dt="2020-07-08T01:24:26.452" v="2623" actId="478"/>
        <pc:sldMkLst>
          <pc:docMk/>
          <pc:sldMk cId="1542781228" sldId="260"/>
        </pc:sldMkLst>
        <pc:spChg chg="del">
          <ac:chgData name="Phong Ho" userId="e594b77a6cd38bb4" providerId="LiveId" clId="{ED161231-1538-484A-AEA4-73D5D27BF750}" dt="2020-07-08T01:23:04.643" v="2599" actId="478"/>
          <ac:spMkLst>
            <pc:docMk/>
            <pc:sldMk cId="1542781228" sldId="260"/>
            <ac:spMk id="2" creationId="{2123F2D3-6540-4AC4-9346-F5EC40A7048B}"/>
          </ac:spMkLst>
        </pc:spChg>
        <pc:spChg chg="mod">
          <ac:chgData name="Phong Ho" userId="e594b77a6cd38bb4" providerId="LiveId" clId="{ED161231-1538-484A-AEA4-73D5D27BF750}" dt="2020-07-06T05:15:13.148" v="2245" actId="115"/>
          <ac:spMkLst>
            <pc:docMk/>
            <pc:sldMk cId="1542781228" sldId="260"/>
            <ac:spMk id="3" creationId="{8AEE2A4D-BC3A-4177-B571-82B41231BA0D}"/>
          </ac:spMkLst>
        </pc:spChg>
        <pc:spChg chg="add mod">
          <ac:chgData name="Phong Ho" userId="e594b77a6cd38bb4" providerId="LiveId" clId="{ED161231-1538-484A-AEA4-73D5D27BF750}" dt="2020-07-04T03:08:18.339" v="1883" actId="21"/>
          <ac:spMkLst>
            <pc:docMk/>
            <pc:sldMk cId="1542781228" sldId="260"/>
            <ac:spMk id="5" creationId="{299765F7-90DC-4026-9329-D33D3C14FC31}"/>
          </ac:spMkLst>
        </pc:spChg>
        <pc:spChg chg="add del mod">
          <ac:chgData name="Phong Ho" userId="e594b77a6cd38bb4" providerId="LiveId" clId="{ED161231-1538-484A-AEA4-73D5D27BF750}" dt="2020-07-08T01:24:26.452" v="2623" actId="478"/>
          <ac:spMkLst>
            <pc:docMk/>
            <pc:sldMk cId="1542781228" sldId="260"/>
            <ac:spMk id="6" creationId="{CD8753E6-0B47-4C07-B159-37B19C68AE74}"/>
          </ac:spMkLst>
        </pc:spChg>
        <pc:spChg chg="add del">
          <ac:chgData name="Phong Ho" userId="e594b77a6cd38bb4" providerId="LiveId" clId="{ED161231-1538-484A-AEA4-73D5D27BF750}" dt="2020-07-04T02:52:24.544" v="1809" actId="22"/>
          <ac:spMkLst>
            <pc:docMk/>
            <pc:sldMk cId="1542781228" sldId="260"/>
            <ac:spMk id="7" creationId="{DC3FC139-68E0-4178-9F78-1858EF7A9150}"/>
          </ac:spMkLst>
        </pc:spChg>
        <pc:spChg chg="add mod">
          <ac:chgData name="Phong Ho" userId="e594b77a6cd38bb4" providerId="LiveId" clId="{ED161231-1538-484A-AEA4-73D5D27BF750}" dt="2020-07-08T01:23:04.936" v="2600"/>
          <ac:spMkLst>
            <pc:docMk/>
            <pc:sldMk cId="1542781228" sldId="260"/>
            <ac:spMk id="8" creationId="{84740B8F-700E-4B2F-AD02-F40F7474117A}"/>
          </ac:spMkLst>
        </pc:spChg>
        <pc:picChg chg="add del mod">
          <ac:chgData name="Phong Ho" userId="e594b77a6cd38bb4" providerId="LiveId" clId="{ED161231-1538-484A-AEA4-73D5D27BF750}" dt="2020-07-04T02:54:30.201" v="1814" actId="21"/>
          <ac:picMkLst>
            <pc:docMk/>
            <pc:sldMk cId="1542781228" sldId="260"/>
            <ac:picMk id="8" creationId="{A4E55CD9-9271-42E0-A6F8-1DD00995EDA6}"/>
          </ac:picMkLst>
        </pc:picChg>
      </pc:sldChg>
      <pc:sldChg chg="new del">
        <pc:chgData name="Phong Ho" userId="e594b77a6cd38bb4" providerId="LiveId" clId="{ED161231-1538-484A-AEA4-73D5D27BF750}" dt="2020-07-04T01:48:27.911" v="562" actId="47"/>
        <pc:sldMkLst>
          <pc:docMk/>
          <pc:sldMk cId="1676336325" sldId="260"/>
        </pc:sldMkLst>
      </pc:sldChg>
      <pc:sldChg chg="addSp delSp modSp add mod modTransition modAnim">
        <pc:chgData name="Phong Ho" userId="e594b77a6cd38bb4" providerId="LiveId" clId="{ED161231-1538-484A-AEA4-73D5D27BF750}" dt="2020-07-08T01:22:25.366" v="2588" actId="478"/>
        <pc:sldMkLst>
          <pc:docMk/>
          <pc:sldMk cId="2409521519" sldId="261"/>
        </pc:sldMkLst>
        <pc:spChg chg="del">
          <ac:chgData name="Phong Ho" userId="e594b77a6cd38bb4" providerId="LiveId" clId="{ED161231-1538-484A-AEA4-73D5D27BF750}" dt="2020-07-08T01:21:58.451" v="2580" actId="478"/>
          <ac:spMkLst>
            <pc:docMk/>
            <pc:sldMk cId="2409521519" sldId="261"/>
            <ac:spMk id="2" creationId="{2123F2D3-6540-4AC4-9346-F5EC40A7048B}"/>
          </ac:spMkLst>
        </pc:spChg>
        <pc:spChg chg="mod">
          <ac:chgData name="Phong Ho" userId="e594b77a6cd38bb4" providerId="LiveId" clId="{ED161231-1538-484A-AEA4-73D5D27BF750}" dt="2020-07-04T02:56:49.495" v="1833" actId="13926"/>
          <ac:spMkLst>
            <pc:docMk/>
            <pc:sldMk cId="2409521519" sldId="261"/>
            <ac:spMk id="3" creationId="{8AEE2A4D-BC3A-4177-B571-82B41231BA0D}"/>
          </ac:spMkLst>
        </pc:spChg>
        <pc:spChg chg="mod">
          <ac:chgData name="Phong Ho" userId="e594b77a6cd38bb4" providerId="LiveId" clId="{ED161231-1538-484A-AEA4-73D5D27BF750}" dt="2020-07-04T02:55:15.324" v="1823" actId="115"/>
          <ac:spMkLst>
            <pc:docMk/>
            <pc:sldMk cId="2409521519" sldId="261"/>
            <ac:spMk id="5" creationId="{299765F7-90DC-4026-9329-D33D3C14FC31}"/>
          </ac:spMkLst>
        </pc:spChg>
        <pc:spChg chg="add del mod">
          <ac:chgData name="Phong Ho" userId="e594b77a6cd38bb4" providerId="LiveId" clId="{ED161231-1538-484A-AEA4-73D5D27BF750}" dt="2020-07-08T01:22:25.366" v="2588" actId="478"/>
          <ac:spMkLst>
            <pc:docMk/>
            <pc:sldMk cId="2409521519" sldId="261"/>
            <ac:spMk id="7" creationId="{BDCC8954-6F46-4AB4-9EDD-85F9AF6DC5B1}"/>
          </ac:spMkLst>
        </pc:spChg>
        <pc:spChg chg="add mod">
          <ac:chgData name="Phong Ho" userId="e594b77a6cd38bb4" providerId="LiveId" clId="{ED161231-1538-484A-AEA4-73D5D27BF750}" dt="2020-07-08T01:21:58.765" v="2581"/>
          <ac:spMkLst>
            <pc:docMk/>
            <pc:sldMk cId="2409521519" sldId="261"/>
            <ac:spMk id="9" creationId="{19A1D440-E01B-4CDF-BEE2-1CB6690008D3}"/>
          </ac:spMkLst>
        </pc:spChg>
        <pc:picChg chg="add mod">
          <ac:chgData name="Phong Ho" userId="e594b77a6cd38bb4" providerId="LiveId" clId="{ED161231-1538-484A-AEA4-73D5D27BF750}" dt="2020-07-04T02:57:01.134" v="1834" actId="1076"/>
          <ac:picMkLst>
            <pc:docMk/>
            <pc:sldMk cId="2409521519" sldId="261"/>
            <ac:picMk id="6" creationId="{33E07350-6FFB-4E1D-BCA5-1EF30479A390}"/>
          </ac:picMkLst>
        </pc:picChg>
      </pc:sldChg>
      <pc:sldChg chg="addSp delSp modSp add mod modTransition modAnim">
        <pc:chgData name="Phong Ho" userId="e594b77a6cd38bb4" providerId="LiveId" clId="{ED161231-1538-484A-AEA4-73D5D27BF750}" dt="2020-07-08T01:22:20.046" v="2587" actId="478"/>
        <pc:sldMkLst>
          <pc:docMk/>
          <pc:sldMk cId="2855276262" sldId="262"/>
        </pc:sldMkLst>
        <pc:spChg chg="del">
          <ac:chgData name="Phong Ho" userId="e594b77a6cd38bb4" providerId="LiveId" clId="{ED161231-1538-484A-AEA4-73D5D27BF750}" dt="2020-07-08T01:22:03.358" v="2582" actId="478"/>
          <ac:spMkLst>
            <pc:docMk/>
            <pc:sldMk cId="2855276262" sldId="262"/>
            <ac:spMk id="2" creationId="{2123F2D3-6540-4AC4-9346-F5EC40A7048B}"/>
          </ac:spMkLst>
        </pc:spChg>
        <pc:spChg chg="mod">
          <ac:chgData name="Phong Ho" userId="e594b77a6cd38bb4" providerId="LiveId" clId="{ED161231-1538-484A-AEA4-73D5D27BF750}" dt="2020-07-04T02:58:21.973" v="1842" actId="114"/>
          <ac:spMkLst>
            <pc:docMk/>
            <pc:sldMk cId="2855276262" sldId="262"/>
            <ac:spMk id="3" creationId="{8AEE2A4D-BC3A-4177-B571-82B41231BA0D}"/>
          </ac:spMkLst>
        </pc:spChg>
        <pc:spChg chg="add del mod">
          <ac:chgData name="Phong Ho" userId="e594b77a6cd38bb4" providerId="LiveId" clId="{ED161231-1538-484A-AEA4-73D5D27BF750}" dt="2020-07-08T01:22:20.046" v="2587" actId="478"/>
          <ac:spMkLst>
            <pc:docMk/>
            <pc:sldMk cId="2855276262" sldId="262"/>
            <ac:spMk id="6" creationId="{25A6D995-2E46-4393-84CB-35D3E700C121}"/>
          </ac:spMkLst>
        </pc:spChg>
        <pc:spChg chg="add mod">
          <ac:chgData name="Phong Ho" userId="e594b77a6cd38bb4" providerId="LiveId" clId="{ED161231-1538-484A-AEA4-73D5D27BF750}" dt="2020-07-08T01:22:03.853" v="2583"/>
          <ac:spMkLst>
            <pc:docMk/>
            <pc:sldMk cId="2855276262" sldId="262"/>
            <ac:spMk id="9" creationId="{BE2ED50F-289F-4BE7-8A52-4BBE4502F40E}"/>
          </ac:spMkLst>
        </pc:spChg>
        <pc:picChg chg="del">
          <ac:chgData name="Phong Ho" userId="e594b77a6cd38bb4" providerId="LiveId" clId="{ED161231-1538-484A-AEA4-73D5D27BF750}" dt="2020-07-04T02:57:08.064" v="1836" actId="478"/>
          <ac:picMkLst>
            <pc:docMk/>
            <pc:sldMk cId="2855276262" sldId="262"/>
            <ac:picMk id="6" creationId="{33E07350-6FFB-4E1D-BCA5-1EF30479A390}"/>
          </ac:picMkLst>
        </pc:picChg>
        <pc:picChg chg="add mod">
          <ac:chgData name="Phong Ho" userId="e594b77a6cd38bb4" providerId="LiveId" clId="{ED161231-1538-484A-AEA4-73D5D27BF750}" dt="2020-07-04T03:03:24.295" v="1850" actId="1076"/>
          <ac:picMkLst>
            <pc:docMk/>
            <pc:sldMk cId="2855276262" sldId="262"/>
            <ac:picMk id="7" creationId="{4380E828-20A0-4D83-8E22-D263E56796C3}"/>
          </ac:picMkLst>
        </pc:picChg>
      </pc:sldChg>
      <pc:sldChg chg="addSp delSp modSp add mod modTransition modAnim">
        <pc:chgData name="Phong Ho" userId="e594b77a6cd38bb4" providerId="LiveId" clId="{ED161231-1538-484A-AEA4-73D5D27BF750}" dt="2020-07-08T01:22:13.198" v="2586" actId="478"/>
        <pc:sldMkLst>
          <pc:docMk/>
          <pc:sldMk cId="526510511" sldId="263"/>
        </pc:sldMkLst>
        <pc:spChg chg="del">
          <ac:chgData name="Phong Ho" userId="e594b77a6cd38bb4" providerId="LiveId" clId="{ED161231-1538-484A-AEA4-73D5D27BF750}" dt="2020-07-08T01:22:08.994" v="2584" actId="478"/>
          <ac:spMkLst>
            <pc:docMk/>
            <pc:sldMk cId="526510511" sldId="263"/>
            <ac:spMk id="2" creationId="{2123F2D3-6540-4AC4-9346-F5EC40A7048B}"/>
          </ac:spMkLst>
        </pc:spChg>
        <pc:spChg chg="mod">
          <ac:chgData name="Phong Ho" userId="e594b77a6cd38bb4" providerId="LiveId" clId="{ED161231-1538-484A-AEA4-73D5D27BF750}" dt="2020-07-04T03:04:08.698" v="1855"/>
          <ac:spMkLst>
            <pc:docMk/>
            <pc:sldMk cId="526510511" sldId="263"/>
            <ac:spMk id="3" creationId="{8AEE2A4D-BC3A-4177-B571-82B41231BA0D}"/>
          </ac:spMkLst>
        </pc:spChg>
        <pc:spChg chg="add del mod">
          <ac:chgData name="Phong Ho" userId="e594b77a6cd38bb4" providerId="LiveId" clId="{ED161231-1538-484A-AEA4-73D5D27BF750}" dt="2020-07-08T01:22:13.198" v="2586" actId="478"/>
          <ac:spMkLst>
            <pc:docMk/>
            <pc:sldMk cId="526510511" sldId="263"/>
            <ac:spMk id="7" creationId="{56AD3590-81F8-49D3-B5F2-6C3BB4677F05}"/>
          </ac:spMkLst>
        </pc:spChg>
        <pc:spChg chg="add mod">
          <ac:chgData name="Phong Ho" userId="e594b77a6cd38bb4" providerId="LiveId" clId="{ED161231-1538-484A-AEA4-73D5D27BF750}" dt="2020-07-08T01:22:09.322" v="2585"/>
          <ac:spMkLst>
            <pc:docMk/>
            <pc:sldMk cId="526510511" sldId="263"/>
            <ac:spMk id="9" creationId="{0394F12E-B226-428E-B111-09B32B172F5F}"/>
          </ac:spMkLst>
        </pc:spChg>
        <pc:picChg chg="add mod">
          <ac:chgData name="Phong Ho" userId="e594b77a6cd38bb4" providerId="LiveId" clId="{ED161231-1538-484A-AEA4-73D5D27BF750}" dt="2020-07-04T03:05:18.019" v="1862" actId="1076"/>
          <ac:picMkLst>
            <pc:docMk/>
            <pc:sldMk cId="526510511" sldId="263"/>
            <ac:picMk id="6" creationId="{5AB2AD25-FCEE-4BA3-890D-160D349B2438}"/>
          </ac:picMkLst>
        </pc:picChg>
        <pc:picChg chg="del">
          <ac:chgData name="Phong Ho" userId="e594b77a6cd38bb4" providerId="LiveId" clId="{ED161231-1538-484A-AEA4-73D5D27BF750}" dt="2020-07-04T03:04:10.536" v="1856" actId="478"/>
          <ac:picMkLst>
            <pc:docMk/>
            <pc:sldMk cId="526510511" sldId="263"/>
            <ac:picMk id="7" creationId="{4380E828-20A0-4D83-8E22-D263E56796C3}"/>
          </ac:picMkLst>
        </pc:picChg>
      </pc:sldChg>
      <pc:sldChg chg="addSp delSp modSp add mod modTransition modAnim">
        <pc:chgData name="Phong Ho" userId="e594b77a6cd38bb4" providerId="LiveId" clId="{ED161231-1538-484A-AEA4-73D5D27BF750}" dt="2020-07-08T01:22:41.286" v="2591" actId="478"/>
        <pc:sldMkLst>
          <pc:docMk/>
          <pc:sldMk cId="3287557778" sldId="264"/>
        </pc:sldMkLst>
        <pc:spChg chg="del">
          <ac:chgData name="Phong Ho" userId="e594b77a6cd38bb4" providerId="LiveId" clId="{ED161231-1538-484A-AEA4-73D5D27BF750}" dt="2020-07-08T01:22:37.353" v="2589" actId="478"/>
          <ac:spMkLst>
            <pc:docMk/>
            <pc:sldMk cId="3287557778" sldId="264"/>
            <ac:spMk id="2" creationId="{2123F2D3-6540-4AC4-9346-F5EC40A7048B}"/>
          </ac:spMkLst>
        </pc:spChg>
        <pc:spChg chg="mod">
          <ac:chgData name="Phong Ho" userId="e594b77a6cd38bb4" providerId="LiveId" clId="{ED161231-1538-484A-AEA4-73D5D27BF750}" dt="2020-07-04T03:05:39.626" v="1867" actId="115"/>
          <ac:spMkLst>
            <pc:docMk/>
            <pc:sldMk cId="3287557778" sldId="264"/>
            <ac:spMk id="3" creationId="{8AEE2A4D-BC3A-4177-B571-82B41231BA0D}"/>
          </ac:spMkLst>
        </pc:spChg>
        <pc:spChg chg="mod">
          <ac:chgData name="Phong Ho" userId="e594b77a6cd38bb4" providerId="LiveId" clId="{ED161231-1538-484A-AEA4-73D5D27BF750}" dt="2020-07-04T03:06:13.761" v="1870"/>
          <ac:spMkLst>
            <pc:docMk/>
            <pc:sldMk cId="3287557778" sldId="264"/>
            <ac:spMk id="5" creationId="{299765F7-90DC-4026-9329-D33D3C14FC31}"/>
          </ac:spMkLst>
        </pc:spChg>
        <pc:spChg chg="add del mod">
          <ac:chgData name="Phong Ho" userId="e594b77a6cd38bb4" providerId="LiveId" clId="{ED161231-1538-484A-AEA4-73D5D27BF750}" dt="2020-07-08T01:22:41.286" v="2591" actId="478"/>
          <ac:spMkLst>
            <pc:docMk/>
            <pc:sldMk cId="3287557778" sldId="264"/>
            <ac:spMk id="6" creationId="{36677A56-3DDA-472B-A730-95BE6FDA9C6B}"/>
          </ac:spMkLst>
        </pc:spChg>
        <pc:spChg chg="add mod">
          <ac:chgData name="Phong Ho" userId="e594b77a6cd38bb4" providerId="LiveId" clId="{ED161231-1538-484A-AEA4-73D5D27BF750}" dt="2020-07-08T01:22:38.844" v="2590"/>
          <ac:spMkLst>
            <pc:docMk/>
            <pc:sldMk cId="3287557778" sldId="264"/>
            <ac:spMk id="9" creationId="{6CF11ED6-3176-4952-A88F-24C3B065EBC1}"/>
          </ac:spMkLst>
        </pc:spChg>
        <pc:picChg chg="del">
          <ac:chgData name="Phong Ho" userId="e594b77a6cd38bb4" providerId="LiveId" clId="{ED161231-1538-484A-AEA4-73D5D27BF750}" dt="2020-07-04T03:05:33.686" v="1864" actId="478"/>
          <ac:picMkLst>
            <pc:docMk/>
            <pc:sldMk cId="3287557778" sldId="264"/>
            <ac:picMk id="6" creationId="{5AB2AD25-FCEE-4BA3-890D-160D349B2438}"/>
          </ac:picMkLst>
        </pc:picChg>
        <pc:picChg chg="add mod">
          <ac:chgData name="Phong Ho" userId="e594b77a6cd38bb4" providerId="LiveId" clId="{ED161231-1538-484A-AEA4-73D5D27BF750}" dt="2020-07-04T03:07:39.017" v="1876" actId="1076"/>
          <ac:picMkLst>
            <pc:docMk/>
            <pc:sldMk cId="3287557778" sldId="264"/>
            <ac:picMk id="7" creationId="{97BB7346-6FAC-478D-B09C-77FE3F43893A}"/>
          </ac:picMkLst>
        </pc:picChg>
      </pc:sldChg>
      <pc:sldChg chg="addSp delSp modSp add mod modTransition modAnim">
        <pc:chgData name="Phong Ho" userId="e594b77a6cd38bb4" providerId="LiveId" clId="{ED161231-1538-484A-AEA4-73D5D27BF750}" dt="2020-07-08T01:22:51.529" v="2594" actId="478"/>
        <pc:sldMkLst>
          <pc:docMk/>
          <pc:sldMk cId="2407668448" sldId="265"/>
        </pc:sldMkLst>
        <pc:spChg chg="del">
          <ac:chgData name="Phong Ho" userId="e594b77a6cd38bb4" providerId="LiveId" clId="{ED161231-1538-484A-AEA4-73D5D27BF750}" dt="2020-07-08T01:22:48.112" v="2592" actId="478"/>
          <ac:spMkLst>
            <pc:docMk/>
            <pc:sldMk cId="2407668448" sldId="265"/>
            <ac:spMk id="2" creationId="{2123F2D3-6540-4AC4-9346-F5EC40A7048B}"/>
          </ac:spMkLst>
        </pc:spChg>
        <pc:spChg chg="mod">
          <ac:chgData name="Phong Ho" userId="e594b77a6cd38bb4" providerId="LiveId" clId="{ED161231-1538-484A-AEA4-73D5D27BF750}" dt="2020-07-04T03:08:24.702" v="1884"/>
          <ac:spMkLst>
            <pc:docMk/>
            <pc:sldMk cId="2407668448" sldId="265"/>
            <ac:spMk id="5" creationId="{299765F7-90DC-4026-9329-D33D3C14FC31}"/>
          </ac:spMkLst>
        </pc:spChg>
        <pc:spChg chg="add del mod">
          <ac:chgData name="Phong Ho" userId="e594b77a6cd38bb4" providerId="LiveId" clId="{ED161231-1538-484A-AEA4-73D5D27BF750}" dt="2020-07-08T01:22:51.529" v="2594" actId="478"/>
          <ac:spMkLst>
            <pc:docMk/>
            <pc:sldMk cId="2407668448" sldId="265"/>
            <ac:spMk id="7" creationId="{4C580564-23F5-4CBC-8296-931C06D7C0DE}"/>
          </ac:spMkLst>
        </pc:spChg>
        <pc:spChg chg="add mod">
          <ac:chgData name="Phong Ho" userId="e594b77a6cd38bb4" providerId="LiveId" clId="{ED161231-1538-484A-AEA4-73D5D27BF750}" dt="2020-07-08T01:22:48.567" v="2593"/>
          <ac:spMkLst>
            <pc:docMk/>
            <pc:sldMk cId="2407668448" sldId="265"/>
            <ac:spMk id="9" creationId="{0C157ED9-7441-4B61-86D8-C5FD0D2676E8}"/>
          </ac:spMkLst>
        </pc:spChg>
        <pc:picChg chg="add mod">
          <ac:chgData name="Phong Ho" userId="e594b77a6cd38bb4" providerId="LiveId" clId="{ED161231-1538-484A-AEA4-73D5D27BF750}" dt="2020-07-04T03:14:34.557" v="1890" actId="1076"/>
          <ac:picMkLst>
            <pc:docMk/>
            <pc:sldMk cId="2407668448" sldId="265"/>
            <ac:picMk id="6" creationId="{94FA2D6F-3BA7-4E09-877A-C7721EE8DBF3}"/>
          </ac:picMkLst>
        </pc:picChg>
        <pc:picChg chg="del">
          <ac:chgData name="Phong Ho" userId="e594b77a6cd38bb4" providerId="LiveId" clId="{ED161231-1538-484A-AEA4-73D5D27BF750}" dt="2020-07-04T03:07:56.843" v="1878" actId="478"/>
          <ac:picMkLst>
            <pc:docMk/>
            <pc:sldMk cId="2407668448" sldId="265"/>
            <ac:picMk id="7" creationId="{97BB7346-6FAC-478D-B09C-77FE3F43893A}"/>
          </ac:picMkLst>
        </pc:picChg>
      </pc:sldChg>
      <pc:sldChg chg="addSp delSp modSp add mod modTransition modAnim">
        <pc:chgData name="Phong Ho" userId="e594b77a6cd38bb4" providerId="LiveId" clId="{ED161231-1538-484A-AEA4-73D5D27BF750}" dt="2020-07-08T01:24:29.319" v="2624" actId="478"/>
        <pc:sldMkLst>
          <pc:docMk/>
          <pc:sldMk cId="1064736591" sldId="266"/>
        </pc:sldMkLst>
        <pc:spChg chg="del">
          <ac:chgData name="Phong Ho" userId="e594b77a6cd38bb4" providerId="LiveId" clId="{ED161231-1538-484A-AEA4-73D5D27BF750}" dt="2020-07-08T01:23:09.367" v="2601" actId="478"/>
          <ac:spMkLst>
            <pc:docMk/>
            <pc:sldMk cId="1064736591" sldId="266"/>
            <ac:spMk id="2" creationId="{2123F2D3-6540-4AC4-9346-F5EC40A7048B}"/>
          </ac:spMkLst>
        </pc:spChg>
        <pc:spChg chg="mod">
          <ac:chgData name="Phong Ho" userId="e594b77a6cd38bb4" providerId="LiveId" clId="{ED161231-1538-484A-AEA4-73D5D27BF750}" dt="2020-07-04T03:15:19.803" v="1899" actId="20578"/>
          <ac:spMkLst>
            <pc:docMk/>
            <pc:sldMk cId="1064736591" sldId="266"/>
            <ac:spMk id="5" creationId="{299765F7-90DC-4026-9329-D33D3C14FC31}"/>
          </ac:spMkLst>
        </pc:spChg>
        <pc:spChg chg="add del mod">
          <ac:chgData name="Phong Ho" userId="e594b77a6cd38bb4" providerId="LiveId" clId="{ED161231-1538-484A-AEA4-73D5D27BF750}" dt="2020-07-08T01:24:29.319" v="2624" actId="478"/>
          <ac:spMkLst>
            <pc:docMk/>
            <pc:sldMk cId="1064736591" sldId="266"/>
            <ac:spMk id="6" creationId="{A48547B1-9CB8-4B4E-AF4D-DC1129C6947F}"/>
          </ac:spMkLst>
        </pc:spChg>
        <pc:spChg chg="add mod">
          <ac:chgData name="Phong Ho" userId="e594b77a6cd38bb4" providerId="LiveId" clId="{ED161231-1538-484A-AEA4-73D5D27BF750}" dt="2020-07-08T01:23:09.670" v="2602"/>
          <ac:spMkLst>
            <pc:docMk/>
            <pc:sldMk cId="1064736591" sldId="266"/>
            <ac:spMk id="9" creationId="{56AE84E0-0D93-4AE0-AB69-527E9DEC31DD}"/>
          </ac:spMkLst>
        </pc:spChg>
        <pc:picChg chg="del">
          <ac:chgData name="Phong Ho" userId="e594b77a6cd38bb4" providerId="LiveId" clId="{ED161231-1538-484A-AEA4-73D5D27BF750}" dt="2020-07-04T03:14:54.526" v="1892" actId="478"/>
          <ac:picMkLst>
            <pc:docMk/>
            <pc:sldMk cId="1064736591" sldId="266"/>
            <ac:picMk id="6" creationId="{94FA2D6F-3BA7-4E09-877A-C7721EE8DBF3}"/>
          </ac:picMkLst>
        </pc:picChg>
        <pc:picChg chg="add mod">
          <ac:chgData name="Phong Ho" userId="e594b77a6cd38bb4" providerId="LiveId" clId="{ED161231-1538-484A-AEA4-73D5D27BF750}" dt="2020-07-04T03:17:20.472" v="1905" actId="1076"/>
          <ac:picMkLst>
            <pc:docMk/>
            <pc:sldMk cId="1064736591" sldId="266"/>
            <ac:picMk id="7" creationId="{7A73AA5C-1D5B-43C6-BAA2-65571BE550AD}"/>
          </ac:picMkLst>
        </pc:picChg>
      </pc:sldChg>
      <pc:sldChg chg="addSp delSp modSp add mod modTransition">
        <pc:chgData name="Phong Ho" userId="e594b77a6cd38bb4" providerId="LiveId" clId="{ED161231-1538-484A-AEA4-73D5D27BF750}" dt="2020-07-08T01:23:57.365" v="2615" actId="478"/>
        <pc:sldMkLst>
          <pc:docMk/>
          <pc:sldMk cId="1108800479" sldId="267"/>
        </pc:sldMkLst>
        <pc:spChg chg="del">
          <ac:chgData name="Phong Ho" userId="e594b77a6cd38bb4" providerId="LiveId" clId="{ED161231-1538-484A-AEA4-73D5D27BF750}" dt="2020-07-08T01:23:44.675" v="2613" actId="478"/>
          <ac:spMkLst>
            <pc:docMk/>
            <pc:sldMk cId="1108800479" sldId="267"/>
            <ac:spMk id="2" creationId="{2123F2D3-6540-4AC4-9346-F5EC40A7048B}"/>
          </ac:spMkLst>
        </pc:spChg>
        <pc:spChg chg="mod">
          <ac:chgData name="Phong Ho" userId="e594b77a6cd38bb4" providerId="LiveId" clId="{ED161231-1538-484A-AEA4-73D5D27BF750}" dt="2020-07-04T03:35:19.056" v="2054" actId="113"/>
          <ac:spMkLst>
            <pc:docMk/>
            <pc:sldMk cId="1108800479" sldId="267"/>
            <ac:spMk id="3" creationId="{8AEE2A4D-BC3A-4177-B571-82B41231BA0D}"/>
          </ac:spMkLst>
        </pc:spChg>
        <pc:spChg chg="mod">
          <ac:chgData name="Phong Ho" userId="e594b77a6cd38bb4" providerId="LiveId" clId="{ED161231-1538-484A-AEA4-73D5D27BF750}" dt="2020-07-04T03:47:42.947" v="2097" actId="20577"/>
          <ac:spMkLst>
            <pc:docMk/>
            <pc:sldMk cId="1108800479" sldId="267"/>
            <ac:spMk id="5" creationId="{299765F7-90DC-4026-9329-D33D3C14FC31}"/>
          </ac:spMkLst>
        </pc:spChg>
        <pc:spChg chg="add del mod">
          <ac:chgData name="Phong Ho" userId="e594b77a6cd38bb4" providerId="LiveId" clId="{ED161231-1538-484A-AEA4-73D5D27BF750}" dt="2020-07-08T01:23:57.365" v="2615" actId="478"/>
          <ac:spMkLst>
            <pc:docMk/>
            <pc:sldMk cId="1108800479" sldId="267"/>
            <ac:spMk id="6" creationId="{B2BD3B0E-9D76-42C6-9AB3-9B1EB4FEB19F}"/>
          </ac:spMkLst>
        </pc:spChg>
        <pc:spChg chg="add mod">
          <ac:chgData name="Phong Ho" userId="e594b77a6cd38bb4" providerId="LiveId" clId="{ED161231-1538-484A-AEA4-73D5D27BF750}" dt="2020-07-08T01:23:44.955" v="2614"/>
          <ac:spMkLst>
            <pc:docMk/>
            <pc:sldMk cId="1108800479" sldId="267"/>
            <ac:spMk id="8" creationId="{EB8EE2D4-ED32-495B-8830-D9B3370ED9ED}"/>
          </ac:spMkLst>
        </pc:spChg>
      </pc:sldChg>
      <pc:sldChg chg="add del">
        <pc:chgData name="Phong Ho" userId="e594b77a6cd38bb4" providerId="LiveId" clId="{ED161231-1538-484A-AEA4-73D5D27BF750}" dt="2020-07-04T03:15:05.554" v="1895"/>
        <pc:sldMkLst>
          <pc:docMk/>
          <pc:sldMk cId="2789723547" sldId="267"/>
        </pc:sldMkLst>
      </pc:sldChg>
      <pc:sldChg chg="addSp delSp modSp add mod modTransition modAnim">
        <pc:chgData name="Phong Ho" userId="e594b77a6cd38bb4" providerId="LiveId" clId="{ED161231-1538-484A-AEA4-73D5D27BF750}" dt="2020-07-08T01:24:20.715" v="2621" actId="478"/>
        <pc:sldMkLst>
          <pc:docMk/>
          <pc:sldMk cId="19461565" sldId="268"/>
        </pc:sldMkLst>
        <pc:spChg chg="del">
          <ac:chgData name="Phong Ho" userId="e594b77a6cd38bb4" providerId="LiveId" clId="{ED161231-1538-484A-AEA4-73D5D27BF750}" dt="2020-07-08T01:22:55.892" v="2595" actId="478"/>
          <ac:spMkLst>
            <pc:docMk/>
            <pc:sldMk cId="19461565" sldId="268"/>
            <ac:spMk id="2" creationId="{2123F2D3-6540-4AC4-9346-F5EC40A7048B}"/>
          </ac:spMkLst>
        </pc:spChg>
        <pc:spChg chg="mod">
          <ac:chgData name="Phong Ho" userId="e594b77a6cd38bb4" providerId="LiveId" clId="{ED161231-1538-484A-AEA4-73D5D27BF750}" dt="2020-07-04T03:43:40.311" v="2066" actId="207"/>
          <ac:spMkLst>
            <pc:docMk/>
            <pc:sldMk cId="19461565" sldId="268"/>
            <ac:spMk id="3" creationId="{8AEE2A4D-BC3A-4177-B571-82B41231BA0D}"/>
          </ac:spMkLst>
        </pc:spChg>
        <pc:spChg chg="mod">
          <ac:chgData name="Phong Ho" userId="e594b77a6cd38bb4" providerId="LiveId" clId="{ED161231-1538-484A-AEA4-73D5D27BF750}" dt="2020-07-04T03:46:08.853" v="2081" actId="115"/>
          <ac:spMkLst>
            <pc:docMk/>
            <pc:sldMk cId="19461565" sldId="268"/>
            <ac:spMk id="5" creationId="{299765F7-90DC-4026-9329-D33D3C14FC31}"/>
          </ac:spMkLst>
        </pc:spChg>
        <pc:spChg chg="add del mod">
          <ac:chgData name="Phong Ho" userId="e594b77a6cd38bb4" providerId="LiveId" clId="{ED161231-1538-484A-AEA4-73D5D27BF750}" dt="2020-07-08T01:24:20.715" v="2621" actId="478"/>
          <ac:spMkLst>
            <pc:docMk/>
            <pc:sldMk cId="19461565" sldId="268"/>
            <ac:spMk id="7" creationId="{352EFB61-15D0-4AF8-A452-1A8ECDCACBE3}"/>
          </ac:spMkLst>
        </pc:spChg>
        <pc:spChg chg="add mod">
          <ac:chgData name="Phong Ho" userId="e594b77a6cd38bb4" providerId="LiveId" clId="{ED161231-1538-484A-AEA4-73D5D27BF750}" dt="2020-07-08T01:22:56.164" v="2596"/>
          <ac:spMkLst>
            <pc:docMk/>
            <pc:sldMk cId="19461565" sldId="268"/>
            <ac:spMk id="9" creationId="{E683CB13-1E97-411C-9438-C5F1BFBB84FB}"/>
          </ac:spMkLst>
        </pc:spChg>
        <pc:picChg chg="add mod">
          <ac:chgData name="Phong Ho" userId="e594b77a6cd38bb4" providerId="LiveId" clId="{ED161231-1538-484A-AEA4-73D5D27BF750}" dt="2020-07-04T03:45:28.326" v="2074" actId="1076"/>
          <ac:picMkLst>
            <pc:docMk/>
            <pc:sldMk cId="19461565" sldId="268"/>
            <ac:picMk id="6" creationId="{57E43D44-9A5C-41EA-843A-1175EA037005}"/>
          </ac:picMkLst>
        </pc:picChg>
      </pc:sldChg>
      <pc:sldChg chg="addSp delSp modSp add mod modTransition modAnim">
        <pc:chgData name="Phong Ho" userId="e594b77a6cd38bb4" providerId="LiveId" clId="{ED161231-1538-484A-AEA4-73D5D27BF750}" dt="2020-07-08T01:24:16.991" v="2620" actId="478"/>
        <pc:sldMkLst>
          <pc:docMk/>
          <pc:sldMk cId="822211198" sldId="269"/>
        </pc:sldMkLst>
        <pc:spChg chg="del">
          <ac:chgData name="Phong Ho" userId="e594b77a6cd38bb4" providerId="LiveId" clId="{ED161231-1538-484A-AEA4-73D5D27BF750}" dt="2020-07-08T01:23:17.572" v="2603" actId="478"/>
          <ac:spMkLst>
            <pc:docMk/>
            <pc:sldMk cId="822211198" sldId="269"/>
            <ac:spMk id="2" creationId="{2123F2D3-6540-4AC4-9346-F5EC40A7048B}"/>
          </ac:spMkLst>
        </pc:spChg>
        <pc:spChg chg="mod">
          <ac:chgData name="Phong Ho" userId="e594b77a6cd38bb4" providerId="LiveId" clId="{ED161231-1538-484A-AEA4-73D5D27BF750}" dt="2020-07-04T03:46:43.979" v="2084"/>
          <ac:spMkLst>
            <pc:docMk/>
            <pc:sldMk cId="822211198" sldId="269"/>
            <ac:spMk id="3" creationId="{8AEE2A4D-BC3A-4177-B571-82B41231BA0D}"/>
          </ac:spMkLst>
        </pc:spChg>
        <pc:spChg chg="mod">
          <ac:chgData name="Phong Ho" userId="e594b77a6cd38bb4" providerId="LiveId" clId="{ED161231-1538-484A-AEA4-73D5D27BF750}" dt="2020-07-04T03:47:57.667" v="2105" actId="113"/>
          <ac:spMkLst>
            <pc:docMk/>
            <pc:sldMk cId="822211198" sldId="269"/>
            <ac:spMk id="5" creationId="{299765F7-90DC-4026-9329-D33D3C14FC31}"/>
          </ac:spMkLst>
        </pc:spChg>
        <pc:spChg chg="add del mod">
          <ac:chgData name="Phong Ho" userId="e594b77a6cd38bb4" providerId="LiveId" clId="{ED161231-1538-484A-AEA4-73D5D27BF750}" dt="2020-07-08T01:24:16.991" v="2620" actId="478"/>
          <ac:spMkLst>
            <pc:docMk/>
            <pc:sldMk cId="822211198" sldId="269"/>
            <ac:spMk id="6" creationId="{E9362B60-22AF-4930-AF02-68B5B069972F}"/>
          </ac:spMkLst>
        </pc:spChg>
        <pc:spChg chg="add mod">
          <ac:chgData name="Phong Ho" userId="e594b77a6cd38bb4" providerId="LiveId" clId="{ED161231-1538-484A-AEA4-73D5D27BF750}" dt="2020-07-08T01:23:17.877" v="2604"/>
          <ac:spMkLst>
            <pc:docMk/>
            <pc:sldMk cId="822211198" sldId="269"/>
            <ac:spMk id="9" creationId="{E5128FAE-49F1-4D42-89DE-4432047DD88A}"/>
          </ac:spMkLst>
        </pc:spChg>
        <pc:picChg chg="del">
          <ac:chgData name="Phong Ho" userId="e594b77a6cd38bb4" providerId="LiveId" clId="{ED161231-1538-484A-AEA4-73D5D27BF750}" dt="2020-07-04T03:45:49.669" v="2076" actId="478"/>
          <ac:picMkLst>
            <pc:docMk/>
            <pc:sldMk cId="822211198" sldId="269"/>
            <ac:picMk id="6" creationId="{57E43D44-9A5C-41EA-843A-1175EA037005}"/>
          </ac:picMkLst>
        </pc:picChg>
        <pc:picChg chg="add mod">
          <ac:chgData name="Phong Ho" userId="e594b77a6cd38bb4" providerId="LiveId" clId="{ED161231-1538-484A-AEA4-73D5D27BF750}" dt="2020-07-04T03:49:17.493" v="2109" actId="1076"/>
          <ac:picMkLst>
            <pc:docMk/>
            <pc:sldMk cId="822211198" sldId="269"/>
            <ac:picMk id="7" creationId="{2A5C5CD9-EB8F-49A8-AD30-493D4B4388A0}"/>
          </ac:picMkLst>
        </pc:picChg>
      </pc:sldChg>
      <pc:sldChg chg="addSp delSp modSp add mod modTransition modAnim">
        <pc:chgData name="Phong Ho" userId="e594b77a6cd38bb4" providerId="LiveId" clId="{ED161231-1538-484A-AEA4-73D5D27BF750}" dt="2020-07-08T01:24:09.525" v="2619" actId="478"/>
        <pc:sldMkLst>
          <pc:docMk/>
          <pc:sldMk cId="3385196614" sldId="270"/>
        </pc:sldMkLst>
        <pc:spChg chg="del">
          <ac:chgData name="Phong Ho" userId="e594b77a6cd38bb4" providerId="LiveId" clId="{ED161231-1538-484A-AEA4-73D5D27BF750}" dt="2020-07-08T01:23:22.338" v="2605" actId="478"/>
          <ac:spMkLst>
            <pc:docMk/>
            <pc:sldMk cId="3385196614" sldId="270"/>
            <ac:spMk id="2" creationId="{2123F2D3-6540-4AC4-9346-F5EC40A7048B}"/>
          </ac:spMkLst>
        </pc:spChg>
        <pc:spChg chg="mod">
          <ac:chgData name="Phong Ho" userId="e594b77a6cd38bb4" providerId="LiveId" clId="{ED161231-1538-484A-AEA4-73D5D27BF750}" dt="2020-07-04T03:49:44.090" v="2115"/>
          <ac:spMkLst>
            <pc:docMk/>
            <pc:sldMk cId="3385196614" sldId="270"/>
            <ac:spMk id="3" creationId="{8AEE2A4D-BC3A-4177-B571-82B41231BA0D}"/>
          </ac:spMkLst>
        </pc:spChg>
        <pc:spChg chg="add del mod">
          <ac:chgData name="Phong Ho" userId="e594b77a6cd38bb4" providerId="LiveId" clId="{ED161231-1538-484A-AEA4-73D5D27BF750}" dt="2020-07-08T01:24:09.525" v="2619" actId="478"/>
          <ac:spMkLst>
            <pc:docMk/>
            <pc:sldMk cId="3385196614" sldId="270"/>
            <ac:spMk id="7" creationId="{0615A76E-AA50-4BA1-9C76-DE274A885A49}"/>
          </ac:spMkLst>
        </pc:spChg>
        <pc:spChg chg="add mod">
          <ac:chgData name="Phong Ho" userId="e594b77a6cd38bb4" providerId="LiveId" clId="{ED161231-1538-484A-AEA4-73D5D27BF750}" dt="2020-07-08T01:23:22.633" v="2606"/>
          <ac:spMkLst>
            <pc:docMk/>
            <pc:sldMk cId="3385196614" sldId="270"/>
            <ac:spMk id="9" creationId="{BEB2D5FE-1312-4697-81C9-CC53E4AEA635}"/>
          </ac:spMkLst>
        </pc:spChg>
        <pc:picChg chg="add mod">
          <ac:chgData name="Phong Ho" userId="e594b77a6cd38bb4" providerId="LiveId" clId="{ED161231-1538-484A-AEA4-73D5D27BF750}" dt="2020-07-04T03:51:24.402" v="2119" actId="1076"/>
          <ac:picMkLst>
            <pc:docMk/>
            <pc:sldMk cId="3385196614" sldId="270"/>
            <ac:picMk id="6" creationId="{C0E3E75A-5E3F-4302-B4FB-476BACEBD0C5}"/>
          </ac:picMkLst>
        </pc:picChg>
        <pc:picChg chg="del">
          <ac:chgData name="Phong Ho" userId="e594b77a6cd38bb4" providerId="LiveId" clId="{ED161231-1538-484A-AEA4-73D5D27BF750}" dt="2020-07-04T03:49:25.897" v="2111" actId="478"/>
          <ac:picMkLst>
            <pc:docMk/>
            <pc:sldMk cId="3385196614" sldId="270"/>
            <ac:picMk id="7" creationId="{2A5C5CD9-EB8F-49A8-AD30-493D4B4388A0}"/>
          </ac:picMkLst>
        </pc:picChg>
      </pc:sldChg>
      <pc:sldChg chg="addSp delSp modSp add mod modTransition modAnim">
        <pc:chgData name="Phong Ho" userId="e594b77a6cd38bb4" providerId="LiveId" clId="{ED161231-1538-484A-AEA4-73D5D27BF750}" dt="2020-07-08T01:24:07.002" v="2618" actId="478"/>
        <pc:sldMkLst>
          <pc:docMk/>
          <pc:sldMk cId="1073617139" sldId="271"/>
        </pc:sldMkLst>
        <pc:spChg chg="del">
          <ac:chgData name="Phong Ho" userId="e594b77a6cd38bb4" providerId="LiveId" clId="{ED161231-1538-484A-AEA4-73D5D27BF750}" dt="2020-07-08T01:23:28.529" v="2607" actId="478"/>
          <ac:spMkLst>
            <pc:docMk/>
            <pc:sldMk cId="1073617139" sldId="271"/>
            <ac:spMk id="2" creationId="{2123F2D3-6540-4AC4-9346-F5EC40A7048B}"/>
          </ac:spMkLst>
        </pc:spChg>
        <pc:spChg chg="mod">
          <ac:chgData name="Phong Ho" userId="e594b77a6cd38bb4" providerId="LiveId" clId="{ED161231-1538-484A-AEA4-73D5D27BF750}" dt="2020-07-04T03:51:50.950" v="2124" actId="13926"/>
          <ac:spMkLst>
            <pc:docMk/>
            <pc:sldMk cId="1073617139" sldId="271"/>
            <ac:spMk id="3" creationId="{8AEE2A4D-BC3A-4177-B571-82B41231BA0D}"/>
          </ac:spMkLst>
        </pc:spChg>
        <pc:spChg chg="mod">
          <ac:chgData name="Phong Ho" userId="e594b77a6cd38bb4" providerId="LiveId" clId="{ED161231-1538-484A-AEA4-73D5D27BF750}" dt="2020-07-04T03:52:00.544" v="2125"/>
          <ac:spMkLst>
            <pc:docMk/>
            <pc:sldMk cId="1073617139" sldId="271"/>
            <ac:spMk id="5" creationId="{299765F7-90DC-4026-9329-D33D3C14FC31}"/>
          </ac:spMkLst>
        </pc:spChg>
        <pc:spChg chg="add del mod">
          <ac:chgData name="Phong Ho" userId="e594b77a6cd38bb4" providerId="LiveId" clId="{ED161231-1538-484A-AEA4-73D5D27BF750}" dt="2020-07-08T01:24:07.002" v="2618" actId="478"/>
          <ac:spMkLst>
            <pc:docMk/>
            <pc:sldMk cId="1073617139" sldId="271"/>
            <ac:spMk id="6" creationId="{CCB89688-8907-48B2-A90A-9238C9E8E1FB}"/>
          </ac:spMkLst>
        </pc:spChg>
        <pc:spChg chg="add mod">
          <ac:chgData name="Phong Ho" userId="e594b77a6cd38bb4" providerId="LiveId" clId="{ED161231-1538-484A-AEA4-73D5D27BF750}" dt="2020-07-08T01:23:28.932" v="2608"/>
          <ac:spMkLst>
            <pc:docMk/>
            <pc:sldMk cId="1073617139" sldId="271"/>
            <ac:spMk id="9" creationId="{560B7003-0605-492C-A16E-DFD287E80873}"/>
          </ac:spMkLst>
        </pc:spChg>
        <pc:picChg chg="del">
          <ac:chgData name="Phong Ho" userId="e594b77a6cd38bb4" providerId="LiveId" clId="{ED161231-1538-484A-AEA4-73D5D27BF750}" dt="2020-07-04T03:51:44.668" v="2121" actId="478"/>
          <ac:picMkLst>
            <pc:docMk/>
            <pc:sldMk cId="1073617139" sldId="271"/>
            <ac:picMk id="6" creationId="{C0E3E75A-5E3F-4302-B4FB-476BACEBD0C5}"/>
          </ac:picMkLst>
        </pc:picChg>
        <pc:picChg chg="add mod">
          <ac:chgData name="Phong Ho" userId="e594b77a6cd38bb4" providerId="LiveId" clId="{ED161231-1538-484A-AEA4-73D5D27BF750}" dt="2020-07-04T03:53:14.741" v="2130" actId="1076"/>
          <ac:picMkLst>
            <pc:docMk/>
            <pc:sldMk cId="1073617139" sldId="271"/>
            <ac:picMk id="7" creationId="{09BE6BBF-3163-4AA8-9442-3735DB074582}"/>
          </ac:picMkLst>
        </pc:picChg>
      </pc:sldChg>
      <pc:sldChg chg="addSp delSp modSp add mod modTransition modAnim">
        <pc:chgData name="Phong Ho" userId="e594b77a6cd38bb4" providerId="LiveId" clId="{ED161231-1538-484A-AEA4-73D5D27BF750}" dt="2020-07-08T01:24:03.037" v="2617" actId="478"/>
        <pc:sldMkLst>
          <pc:docMk/>
          <pc:sldMk cId="217696222" sldId="272"/>
        </pc:sldMkLst>
        <pc:spChg chg="del">
          <ac:chgData name="Phong Ho" userId="e594b77a6cd38bb4" providerId="LiveId" clId="{ED161231-1538-484A-AEA4-73D5D27BF750}" dt="2020-07-08T01:23:34.324" v="2609" actId="478"/>
          <ac:spMkLst>
            <pc:docMk/>
            <pc:sldMk cId="217696222" sldId="272"/>
            <ac:spMk id="2" creationId="{2123F2D3-6540-4AC4-9346-F5EC40A7048B}"/>
          </ac:spMkLst>
        </pc:spChg>
        <pc:spChg chg="mod">
          <ac:chgData name="Phong Ho" userId="e594b77a6cd38bb4" providerId="LiveId" clId="{ED161231-1538-484A-AEA4-73D5D27BF750}" dt="2020-07-04T03:54:22.605" v="2136"/>
          <ac:spMkLst>
            <pc:docMk/>
            <pc:sldMk cId="217696222" sldId="272"/>
            <ac:spMk id="5" creationId="{299765F7-90DC-4026-9329-D33D3C14FC31}"/>
          </ac:spMkLst>
        </pc:spChg>
        <pc:spChg chg="add del mod">
          <ac:chgData name="Phong Ho" userId="e594b77a6cd38bb4" providerId="LiveId" clId="{ED161231-1538-484A-AEA4-73D5D27BF750}" dt="2020-07-08T01:24:03.037" v="2617" actId="478"/>
          <ac:spMkLst>
            <pc:docMk/>
            <pc:sldMk cId="217696222" sldId="272"/>
            <ac:spMk id="7" creationId="{4986EAC6-3031-4176-93F6-73C5870BBC81}"/>
          </ac:spMkLst>
        </pc:spChg>
        <pc:spChg chg="add mod">
          <ac:chgData name="Phong Ho" userId="e594b77a6cd38bb4" providerId="LiveId" clId="{ED161231-1538-484A-AEA4-73D5D27BF750}" dt="2020-07-08T01:23:34.613" v="2610"/>
          <ac:spMkLst>
            <pc:docMk/>
            <pc:sldMk cId="217696222" sldId="272"/>
            <ac:spMk id="9" creationId="{AD2E8751-D12B-43F5-B003-A75029720F58}"/>
          </ac:spMkLst>
        </pc:spChg>
        <pc:picChg chg="add mod">
          <ac:chgData name="Phong Ho" userId="e594b77a6cd38bb4" providerId="LiveId" clId="{ED161231-1538-484A-AEA4-73D5D27BF750}" dt="2020-07-04T03:56:26.111" v="2142" actId="1076"/>
          <ac:picMkLst>
            <pc:docMk/>
            <pc:sldMk cId="217696222" sldId="272"/>
            <ac:picMk id="6" creationId="{5DCB1C80-0852-4D0E-86BA-2A6B61067148}"/>
          </ac:picMkLst>
        </pc:picChg>
        <pc:picChg chg="del">
          <ac:chgData name="Phong Ho" userId="e594b77a6cd38bb4" providerId="LiveId" clId="{ED161231-1538-484A-AEA4-73D5D27BF750}" dt="2020-07-04T03:54:05.119" v="2132" actId="478"/>
          <ac:picMkLst>
            <pc:docMk/>
            <pc:sldMk cId="217696222" sldId="272"/>
            <ac:picMk id="7" creationId="{09BE6BBF-3163-4AA8-9442-3735DB074582}"/>
          </ac:picMkLst>
        </pc:picChg>
      </pc:sldChg>
      <pc:sldChg chg="addSp delSp modSp add mod modTransition modAnim">
        <pc:chgData name="Phong Ho" userId="e594b77a6cd38bb4" providerId="LiveId" clId="{ED161231-1538-484A-AEA4-73D5D27BF750}" dt="2020-07-08T01:23:59.949" v="2616" actId="478"/>
        <pc:sldMkLst>
          <pc:docMk/>
          <pc:sldMk cId="897311432" sldId="273"/>
        </pc:sldMkLst>
        <pc:spChg chg="del">
          <ac:chgData name="Phong Ho" userId="e594b77a6cd38bb4" providerId="LiveId" clId="{ED161231-1538-484A-AEA4-73D5D27BF750}" dt="2020-07-08T01:23:40.347" v="2611" actId="478"/>
          <ac:spMkLst>
            <pc:docMk/>
            <pc:sldMk cId="897311432" sldId="273"/>
            <ac:spMk id="2" creationId="{2123F2D3-6540-4AC4-9346-F5EC40A7048B}"/>
          </ac:spMkLst>
        </pc:spChg>
        <pc:spChg chg="mod">
          <ac:chgData name="Phong Ho" userId="e594b77a6cd38bb4" providerId="LiveId" clId="{ED161231-1538-484A-AEA4-73D5D27BF750}" dt="2020-07-04T03:56:50.012" v="2148"/>
          <ac:spMkLst>
            <pc:docMk/>
            <pc:sldMk cId="897311432" sldId="273"/>
            <ac:spMk id="5" creationId="{299765F7-90DC-4026-9329-D33D3C14FC31}"/>
          </ac:spMkLst>
        </pc:spChg>
        <pc:spChg chg="add del mod">
          <ac:chgData name="Phong Ho" userId="e594b77a6cd38bb4" providerId="LiveId" clId="{ED161231-1538-484A-AEA4-73D5D27BF750}" dt="2020-07-08T01:23:59.949" v="2616" actId="478"/>
          <ac:spMkLst>
            <pc:docMk/>
            <pc:sldMk cId="897311432" sldId="273"/>
            <ac:spMk id="6" creationId="{B19E7730-F872-4627-9FC4-EE5378B55466}"/>
          </ac:spMkLst>
        </pc:spChg>
        <pc:spChg chg="add mod">
          <ac:chgData name="Phong Ho" userId="e594b77a6cd38bb4" providerId="LiveId" clId="{ED161231-1538-484A-AEA4-73D5D27BF750}" dt="2020-07-08T01:23:40.696" v="2612"/>
          <ac:spMkLst>
            <pc:docMk/>
            <pc:sldMk cId="897311432" sldId="273"/>
            <ac:spMk id="9" creationId="{F36B410B-8A5C-4900-892D-70A0E55BA75A}"/>
          </ac:spMkLst>
        </pc:spChg>
        <pc:picChg chg="del">
          <ac:chgData name="Phong Ho" userId="e594b77a6cd38bb4" providerId="LiveId" clId="{ED161231-1538-484A-AEA4-73D5D27BF750}" dt="2020-07-04T03:56:33.775" v="2144" actId="478"/>
          <ac:picMkLst>
            <pc:docMk/>
            <pc:sldMk cId="897311432" sldId="273"/>
            <ac:picMk id="6" creationId="{5DCB1C80-0852-4D0E-86BA-2A6B61067148}"/>
          </ac:picMkLst>
        </pc:picChg>
        <pc:picChg chg="add mod">
          <ac:chgData name="Phong Ho" userId="e594b77a6cd38bb4" providerId="LiveId" clId="{ED161231-1538-484A-AEA4-73D5D27BF750}" dt="2020-07-04T03:58:00.935" v="2154" actId="1076"/>
          <ac:picMkLst>
            <pc:docMk/>
            <pc:sldMk cId="897311432" sldId="273"/>
            <ac:picMk id="7" creationId="{DE534A23-FD3E-478A-8BD2-F612EE4159A3}"/>
          </ac:picMkLst>
        </pc:picChg>
        <pc:picChg chg="mod">
          <ac:chgData name="Phong Ho" userId="e594b77a6cd38bb4" providerId="LiveId" clId="{ED161231-1538-484A-AEA4-73D5D27BF750}" dt="2020-07-04T03:57:45.033" v="2149" actId="1076"/>
          <ac:picMkLst>
            <pc:docMk/>
            <pc:sldMk cId="897311432" sldId="273"/>
            <ac:picMk id="138" creationId="{5F4AB4E4-C965-41E7-AED8-CA24CCA7BD64}"/>
          </ac:picMkLst>
        </pc:picChg>
      </pc:sldChg>
      <pc:sldChg chg="addSp delSp modSp add mod modTransition">
        <pc:chgData name="Phong Ho" userId="e594b77a6cd38bb4" providerId="LiveId" clId="{ED161231-1538-484A-AEA4-73D5D27BF750}" dt="2020-07-08T01:25:03.286" v="2788" actId="20577"/>
        <pc:sldMkLst>
          <pc:docMk/>
          <pc:sldMk cId="3566988790" sldId="274"/>
        </pc:sldMkLst>
        <pc:spChg chg="mod">
          <ac:chgData name="Phong Ho" userId="e594b77a6cd38bb4" providerId="LiveId" clId="{ED161231-1538-484A-AEA4-73D5D27BF750}" dt="2020-07-08T01:25:03.286" v="2788" actId="20577"/>
          <ac:spMkLst>
            <pc:docMk/>
            <pc:sldMk cId="3566988790" sldId="274"/>
            <ac:spMk id="2" creationId="{2123F2D3-6540-4AC4-9346-F5EC40A7048B}"/>
          </ac:spMkLst>
        </pc:spChg>
        <pc:spChg chg="del mod">
          <ac:chgData name="Phong Ho" userId="e594b77a6cd38bb4" providerId="LiveId" clId="{ED161231-1538-484A-AEA4-73D5D27BF750}" dt="2020-07-04T04:21:54.398" v="2158" actId="478"/>
          <ac:spMkLst>
            <pc:docMk/>
            <pc:sldMk cId="3566988790" sldId="274"/>
            <ac:spMk id="3" creationId="{8AEE2A4D-BC3A-4177-B571-82B41231BA0D}"/>
          </ac:spMkLst>
        </pc:spChg>
        <pc:spChg chg="del">
          <ac:chgData name="Phong Ho" userId="e594b77a6cd38bb4" providerId="LiveId" clId="{ED161231-1538-484A-AEA4-73D5D27BF750}" dt="2020-07-04T04:21:56.036" v="2159" actId="478"/>
          <ac:spMkLst>
            <pc:docMk/>
            <pc:sldMk cId="3566988790" sldId="274"/>
            <ac:spMk id="5" creationId="{299765F7-90DC-4026-9329-D33D3C14FC31}"/>
          </ac:spMkLst>
        </pc:spChg>
        <pc:spChg chg="add del mod">
          <ac:chgData name="Phong Ho" userId="e594b77a6cd38bb4" providerId="LiveId" clId="{ED161231-1538-484A-AEA4-73D5D27BF750}" dt="2020-07-04T04:22:01.380" v="2161" actId="478"/>
          <ac:spMkLst>
            <pc:docMk/>
            <pc:sldMk cId="3566988790" sldId="274"/>
            <ac:spMk id="6" creationId="{2073EA3F-987F-4869-AC7A-64DEA51C4400}"/>
          </ac:spMkLst>
        </pc:spChg>
        <pc:picChg chg="add mod">
          <ac:chgData name="Phong Ho" userId="e594b77a6cd38bb4" providerId="LiveId" clId="{ED161231-1538-484A-AEA4-73D5D27BF750}" dt="2020-07-04T04:22:21.541" v="2167" actId="14100"/>
          <ac:picMkLst>
            <pc:docMk/>
            <pc:sldMk cId="3566988790" sldId="274"/>
            <ac:picMk id="8" creationId="{0F7E3691-78FD-41B2-AC3C-1FC705C6E3BC}"/>
          </ac:picMkLst>
        </pc:picChg>
      </pc:sldChg>
      <pc:sldChg chg="add del">
        <pc:chgData name="Phong Ho" userId="e594b77a6cd38bb4" providerId="LiveId" clId="{ED161231-1538-484A-AEA4-73D5D27BF750}" dt="2020-07-04T04:22:09.674" v="2163"/>
        <pc:sldMkLst>
          <pc:docMk/>
          <pc:sldMk cId="838647785" sldId="275"/>
        </pc:sldMkLst>
      </pc:sldChg>
      <pc:sldChg chg="addSp delSp modSp add mod modTransition">
        <pc:chgData name="Phong Ho" userId="e594b77a6cd38bb4" providerId="LiveId" clId="{ED161231-1538-484A-AEA4-73D5D27BF750}" dt="2020-07-08T01:25:24.545" v="2938" actId="20577"/>
        <pc:sldMkLst>
          <pc:docMk/>
          <pc:sldMk cId="1499698340" sldId="275"/>
        </pc:sldMkLst>
        <pc:spChg chg="mod">
          <ac:chgData name="Phong Ho" userId="e594b77a6cd38bb4" providerId="LiveId" clId="{ED161231-1538-484A-AEA4-73D5D27BF750}" dt="2020-07-08T01:25:18.844" v="2899" actId="20577"/>
          <ac:spMkLst>
            <pc:docMk/>
            <pc:sldMk cId="1499698340" sldId="275"/>
            <ac:spMk id="2" creationId="{2123F2D3-6540-4AC4-9346-F5EC40A7048B}"/>
          </ac:spMkLst>
        </pc:spChg>
        <pc:spChg chg="add del mod">
          <ac:chgData name="Phong Ho" userId="e594b77a6cd38bb4" providerId="LiveId" clId="{ED161231-1538-484A-AEA4-73D5D27BF750}" dt="2020-07-08T01:25:24.545" v="2938" actId="20577"/>
          <ac:spMkLst>
            <pc:docMk/>
            <pc:sldMk cId="1499698340" sldId="275"/>
            <ac:spMk id="3" creationId="{F8B46837-995B-4C92-B08D-C6CC0CFC91C8}"/>
          </ac:spMkLst>
        </pc:spChg>
        <pc:picChg chg="del">
          <ac:chgData name="Phong Ho" userId="e594b77a6cd38bb4" providerId="LiveId" clId="{ED161231-1538-484A-AEA4-73D5D27BF750}" dt="2020-07-04T04:27:31.094" v="2169" actId="478"/>
          <ac:picMkLst>
            <pc:docMk/>
            <pc:sldMk cId="1499698340" sldId="275"/>
            <ac:picMk id="8" creationId="{0F7E3691-78FD-41B2-AC3C-1FC705C6E3BC}"/>
          </ac:picMkLst>
        </pc:picChg>
      </pc:sldChg>
      <pc:sldChg chg="add del">
        <pc:chgData name="Phong Ho" userId="e594b77a6cd38bb4" providerId="LiveId" clId="{ED161231-1538-484A-AEA4-73D5D27BF750}" dt="2020-07-04T04:27:43.852" v="2175" actId="47"/>
        <pc:sldMkLst>
          <pc:docMk/>
          <pc:sldMk cId="654875341" sldId="276"/>
        </pc:sldMkLst>
      </pc:sldChg>
      <pc:sldChg chg="delSp modSp add mod">
        <pc:chgData name="Phong Ho" userId="e594b77a6cd38bb4" providerId="LiveId" clId="{ED161231-1538-484A-AEA4-73D5D27BF750}" dt="2020-07-08T01:21:50.082" v="2579" actId="20577"/>
        <pc:sldMkLst>
          <pc:docMk/>
          <pc:sldMk cId="3604215498" sldId="276"/>
        </pc:sldMkLst>
        <pc:spChg chg="mod">
          <ac:chgData name="Phong Ho" userId="e594b77a6cd38bb4" providerId="LiveId" clId="{ED161231-1538-484A-AEA4-73D5D27BF750}" dt="2020-07-08T01:21:50.082" v="2579" actId="20577"/>
          <ac:spMkLst>
            <pc:docMk/>
            <pc:sldMk cId="3604215498" sldId="276"/>
            <ac:spMk id="2" creationId="{2123F2D3-6540-4AC4-9346-F5EC40A7048B}"/>
          </ac:spMkLst>
        </pc:spChg>
        <pc:spChg chg="mod">
          <ac:chgData name="Phong Ho" userId="e594b77a6cd38bb4" providerId="LiveId" clId="{ED161231-1538-484A-AEA4-73D5D27BF750}" dt="2020-07-06T05:12:55.855" v="2243" actId="20577"/>
          <ac:spMkLst>
            <pc:docMk/>
            <pc:sldMk cId="3604215498" sldId="276"/>
            <ac:spMk id="3" creationId="{8AEE2A4D-BC3A-4177-B571-82B41231BA0D}"/>
          </ac:spMkLst>
        </pc:spChg>
        <pc:picChg chg="del">
          <ac:chgData name="Phong Ho" userId="e594b77a6cd38bb4" providerId="LiveId" clId="{ED161231-1538-484A-AEA4-73D5D27BF750}" dt="2020-07-06T05:12:46.044" v="2241" actId="478"/>
          <ac:picMkLst>
            <pc:docMk/>
            <pc:sldMk cId="3604215498" sldId="276"/>
            <ac:picMk id="6" creationId="{33E07350-6FFB-4E1D-BCA5-1EF30479A390}"/>
          </ac:picMkLst>
        </pc:picChg>
      </pc:sldChg>
      <pc:sldChg chg="addSp delSp modSp add mod modTransition">
        <pc:chgData name="Phong Ho" userId="e594b77a6cd38bb4" providerId="LiveId" clId="{ED161231-1538-484A-AEA4-73D5D27BF750}" dt="2020-07-08T01:24:23.490" v="2622" actId="478"/>
        <pc:sldMkLst>
          <pc:docMk/>
          <pc:sldMk cId="1026106951" sldId="277"/>
        </pc:sldMkLst>
        <pc:spChg chg="del">
          <ac:chgData name="Phong Ho" userId="e594b77a6cd38bb4" providerId="LiveId" clId="{ED161231-1538-484A-AEA4-73D5D27BF750}" dt="2020-07-08T01:22:59.247" v="2597" actId="478"/>
          <ac:spMkLst>
            <pc:docMk/>
            <pc:sldMk cId="1026106951" sldId="277"/>
            <ac:spMk id="2" creationId="{2123F2D3-6540-4AC4-9346-F5EC40A7048B}"/>
          </ac:spMkLst>
        </pc:spChg>
        <pc:spChg chg="mod">
          <ac:chgData name="Phong Ho" userId="e594b77a6cd38bb4" providerId="LiveId" clId="{ED161231-1538-484A-AEA4-73D5D27BF750}" dt="2020-07-06T05:20:00.242" v="2257"/>
          <ac:spMkLst>
            <pc:docMk/>
            <pc:sldMk cId="1026106951" sldId="277"/>
            <ac:spMk id="3" creationId="{8AEE2A4D-BC3A-4177-B571-82B41231BA0D}"/>
          </ac:spMkLst>
        </pc:spChg>
        <pc:spChg chg="add del mod">
          <ac:chgData name="Phong Ho" userId="e594b77a6cd38bb4" providerId="LiveId" clId="{ED161231-1538-484A-AEA4-73D5D27BF750}" dt="2020-07-08T01:24:23.490" v="2622" actId="478"/>
          <ac:spMkLst>
            <pc:docMk/>
            <pc:sldMk cId="1026106951" sldId="277"/>
            <ac:spMk id="6" creationId="{363790D7-ACB1-421D-83B9-48342E47503C}"/>
          </ac:spMkLst>
        </pc:spChg>
        <pc:spChg chg="add mod">
          <ac:chgData name="Phong Ho" userId="e594b77a6cd38bb4" providerId="LiveId" clId="{ED161231-1538-484A-AEA4-73D5D27BF750}" dt="2020-07-08T01:22:59.562" v="2598"/>
          <ac:spMkLst>
            <pc:docMk/>
            <pc:sldMk cId="1026106951" sldId="277"/>
            <ac:spMk id="8" creationId="{E021D23E-E218-41D3-B246-83E568A53E31}"/>
          </ac:spMkLst>
        </pc:spChg>
        <pc:picChg chg="del">
          <ac:chgData name="Phong Ho" userId="e594b77a6cd38bb4" providerId="LiveId" clId="{ED161231-1538-484A-AEA4-73D5D27BF750}" dt="2020-07-06T05:19:52.638" v="2256" actId="478"/>
          <ac:picMkLst>
            <pc:docMk/>
            <pc:sldMk cId="1026106951" sldId="277"/>
            <ac:picMk id="6" creationId="{57E43D44-9A5C-41EA-843A-1175EA037005}"/>
          </ac:picMkLst>
        </pc:picChg>
      </pc:sldChg>
      <pc:sldChg chg="addSp delSp modSp new mod modTransition">
        <pc:chgData name="Phong Ho" userId="e594b77a6cd38bb4" providerId="LiveId" clId="{ED161231-1538-484A-AEA4-73D5D27BF750}" dt="2020-07-08T01:17:01.393" v="2411" actId="1076"/>
        <pc:sldMkLst>
          <pc:docMk/>
          <pc:sldMk cId="2516140725" sldId="278"/>
        </pc:sldMkLst>
        <pc:spChg chg="del">
          <ac:chgData name="Phong Ho" userId="e594b77a6cd38bb4" providerId="LiveId" clId="{ED161231-1538-484A-AEA4-73D5D27BF750}" dt="2020-07-06T05:41:52.777" v="2268" actId="478"/>
          <ac:spMkLst>
            <pc:docMk/>
            <pc:sldMk cId="2516140725" sldId="278"/>
            <ac:spMk id="2" creationId="{B5884B8A-9CC4-4C3F-A01A-3EEF8FDC912A}"/>
          </ac:spMkLst>
        </pc:spChg>
        <pc:spChg chg="del">
          <ac:chgData name="Phong Ho" userId="e594b77a6cd38bb4" providerId="LiveId" clId="{ED161231-1538-484A-AEA4-73D5D27BF750}" dt="2020-07-06T05:41:54.508" v="2269" actId="478"/>
          <ac:spMkLst>
            <pc:docMk/>
            <pc:sldMk cId="2516140725" sldId="278"/>
            <ac:spMk id="3" creationId="{0304AD9F-06FB-4F39-B8F6-E21C201A865D}"/>
          </ac:spMkLst>
        </pc:spChg>
        <pc:spChg chg="add mod">
          <ac:chgData name="Phong Ho" userId="e594b77a6cd38bb4" providerId="LiveId" clId="{ED161231-1538-484A-AEA4-73D5D27BF750}" dt="2020-07-06T05:42:00.064" v="2270"/>
          <ac:spMkLst>
            <pc:docMk/>
            <pc:sldMk cId="2516140725" sldId="278"/>
            <ac:spMk id="5" creationId="{73B4047E-073D-4D94-81EC-25B20C851038}"/>
          </ac:spMkLst>
        </pc:spChg>
        <pc:spChg chg="add mod">
          <ac:chgData name="Phong Ho" userId="e594b77a6cd38bb4" providerId="LiveId" clId="{ED161231-1538-484A-AEA4-73D5D27BF750}" dt="2020-07-08T01:12:12.253" v="2405" actId="1076"/>
          <ac:spMkLst>
            <pc:docMk/>
            <pc:sldMk cId="2516140725" sldId="278"/>
            <ac:spMk id="6" creationId="{0B262833-E870-4C51-8D96-F32E4F67D4F5}"/>
          </ac:spMkLst>
        </pc:spChg>
        <pc:picChg chg="add del mod">
          <ac:chgData name="Phong Ho" userId="e594b77a6cd38bb4" providerId="LiveId" clId="{ED161231-1538-484A-AEA4-73D5D27BF750}" dt="2020-07-08T01:15:32.140" v="2409" actId="478"/>
          <ac:picMkLst>
            <pc:docMk/>
            <pc:sldMk cId="2516140725" sldId="278"/>
            <ac:picMk id="3" creationId="{464FABB0-D56A-4849-AA9E-23FCFA320C62}"/>
          </ac:picMkLst>
        </pc:picChg>
        <pc:picChg chg="add mod">
          <ac:chgData name="Phong Ho" userId="e594b77a6cd38bb4" providerId="LiveId" clId="{ED161231-1538-484A-AEA4-73D5D27BF750}" dt="2020-07-06T05:41:48.132" v="2267"/>
          <ac:picMkLst>
            <pc:docMk/>
            <pc:sldMk cId="2516140725" sldId="278"/>
            <ac:picMk id="4" creationId="{AFB98EE1-4521-4027-990D-262FB29A71A9}"/>
          </ac:picMkLst>
        </pc:picChg>
        <pc:picChg chg="add mod">
          <ac:chgData name="Phong Ho" userId="e594b77a6cd38bb4" providerId="LiveId" clId="{ED161231-1538-484A-AEA4-73D5D27BF750}" dt="2020-07-08T01:17:01.393" v="2411" actId="1076"/>
          <ac:picMkLst>
            <pc:docMk/>
            <pc:sldMk cId="2516140725" sldId="278"/>
            <ac:picMk id="1026" creationId="{56FEF8F1-E1BD-4959-9D96-04B60C5A7D83}"/>
          </ac:picMkLst>
        </pc:picChg>
      </pc:sldChg>
      <pc:sldChg chg="delSp modSp add mod modAnim">
        <pc:chgData name="Phong Ho" userId="e594b77a6cd38bb4" providerId="LiveId" clId="{ED161231-1538-484A-AEA4-73D5D27BF750}" dt="2020-07-08T03:17:23.982" v="3216"/>
        <pc:sldMkLst>
          <pc:docMk/>
          <pc:sldMk cId="818878083" sldId="279"/>
        </pc:sldMkLst>
        <pc:spChg chg="mod">
          <ac:chgData name="Phong Ho" userId="e594b77a6cd38bb4" providerId="LiveId" clId="{ED161231-1538-484A-AEA4-73D5D27BF750}" dt="2020-07-08T03:08:05.448" v="3043" actId="20577"/>
          <ac:spMkLst>
            <pc:docMk/>
            <pc:sldMk cId="818878083" sldId="279"/>
            <ac:spMk id="2" creationId="{2123F2D3-6540-4AC4-9346-F5EC40A7048B}"/>
          </ac:spMkLst>
        </pc:spChg>
        <pc:spChg chg="mod">
          <ac:chgData name="Phong Ho" userId="e594b77a6cd38bb4" providerId="LiveId" clId="{ED161231-1538-484A-AEA4-73D5D27BF750}" dt="2020-07-08T03:16:12.976" v="3215" actId="20577"/>
          <ac:spMkLst>
            <pc:docMk/>
            <pc:sldMk cId="818878083" sldId="279"/>
            <ac:spMk id="3" creationId="{8AEE2A4D-BC3A-4177-B571-82B41231BA0D}"/>
          </ac:spMkLst>
        </pc:spChg>
        <pc:spChg chg="del">
          <ac:chgData name="Phong Ho" userId="e594b77a6cd38bb4" providerId="LiveId" clId="{ED161231-1538-484A-AEA4-73D5D27BF750}" dt="2020-07-08T03:08:11.181" v="3044" actId="478"/>
          <ac:spMkLst>
            <pc:docMk/>
            <pc:sldMk cId="818878083" sldId="279"/>
            <ac:spMk id="5" creationId="{299765F7-90DC-4026-9329-D33D3C14FC31}"/>
          </ac:spMkLst>
        </pc:spChg>
      </pc:sldChg>
      <pc:sldMasterChg chg="add del addSldLayout delSldLayout">
        <pc:chgData name="Phong Ho" userId="e594b77a6cd38bb4" providerId="LiveId" clId="{ED161231-1538-484A-AEA4-73D5D27BF750}" dt="2020-07-04T01:37:18.471" v="48" actId="26606"/>
        <pc:sldMasterMkLst>
          <pc:docMk/>
          <pc:sldMasterMk cId="1537393178" sldId="2147483660"/>
        </pc:sldMasterMkLst>
        <pc:sldLayoutChg chg="add del">
          <pc:chgData name="Phong Ho" userId="e594b77a6cd38bb4" providerId="LiveId" clId="{ED161231-1538-484A-AEA4-73D5D27BF750}" dt="2020-07-04T01:37:18.471" v="48" actId="26606"/>
          <pc:sldLayoutMkLst>
            <pc:docMk/>
            <pc:sldMasterMk cId="1537393178" sldId="2147483660"/>
            <pc:sldLayoutMk cId="312844244" sldId="2147483661"/>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2995710666" sldId="2147483662"/>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3102226261" sldId="2147483663"/>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1208533088" sldId="2147483664"/>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1396197704" sldId="2147483665"/>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1113461811" sldId="2147483666"/>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3484000826" sldId="2147483667"/>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200926817" sldId="2147483668"/>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1126199741" sldId="2147483669"/>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829919466" sldId="2147483670"/>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930243395" sldId="2147483671"/>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3625889827" sldId="2147483672"/>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2419190163" sldId="2147483673"/>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2116111860" sldId="2147483674"/>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643722672" sldId="2147483675"/>
          </pc:sldLayoutMkLst>
        </pc:sldLayoutChg>
        <pc:sldLayoutChg chg="add del">
          <pc:chgData name="Phong Ho" userId="e594b77a6cd38bb4" providerId="LiveId" clId="{ED161231-1538-484A-AEA4-73D5D27BF750}" dt="2020-07-04T01:37:18.471" v="48" actId="26606"/>
          <pc:sldLayoutMkLst>
            <pc:docMk/>
            <pc:sldMasterMk cId="1537393178" sldId="2147483660"/>
            <pc:sldLayoutMk cId="3362516713" sldId="2147483676"/>
          </pc:sldLayoutMkLst>
        </pc:sldLayoutChg>
      </pc:sldMasterChg>
      <pc:sldMasterChg chg="add del replId addSldLayout delSldLayout">
        <pc:chgData name="Phong Ho" userId="e594b77a6cd38bb4" providerId="LiveId" clId="{ED161231-1538-484A-AEA4-73D5D27BF750}" dt="2020-07-04T01:36:42.090" v="21" actId="26606"/>
        <pc:sldMasterMkLst>
          <pc:docMk/>
          <pc:sldMasterMk cId="598528569" sldId="2147483677"/>
        </pc:sldMasterMkLst>
        <pc:sldLayoutChg chg="add del replId">
          <pc:chgData name="Phong Ho" userId="e594b77a6cd38bb4" providerId="LiveId" clId="{ED161231-1538-484A-AEA4-73D5D27BF750}" dt="2020-07-04T01:36:42.090" v="21" actId="26606"/>
          <pc:sldLayoutMkLst>
            <pc:docMk/>
            <pc:sldMasterMk cId="598528569" sldId="2147483677"/>
            <pc:sldLayoutMk cId="2920045734" sldId="2147483678"/>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3245495162" sldId="2147483679"/>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245688393" sldId="2147483680"/>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1208475130" sldId="2147483681"/>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2931046531" sldId="2147483682"/>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85032124" sldId="2147483683"/>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4167934162" sldId="2147483684"/>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84197278" sldId="2147483685"/>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2323134017" sldId="2147483686"/>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4089538006" sldId="2147483687"/>
          </pc:sldLayoutMkLst>
        </pc:sldLayoutChg>
        <pc:sldLayoutChg chg="add del replId">
          <pc:chgData name="Phong Ho" userId="e594b77a6cd38bb4" providerId="LiveId" clId="{ED161231-1538-484A-AEA4-73D5D27BF750}" dt="2020-07-04T01:36:42.090" v="21" actId="26606"/>
          <pc:sldLayoutMkLst>
            <pc:docMk/>
            <pc:sldMasterMk cId="598528569" sldId="2147483677"/>
            <pc:sldLayoutMk cId="3847399597" sldId="2147483688"/>
          </pc:sldLayoutMkLst>
        </pc:sldLayoutChg>
      </pc:sldMasterChg>
      <pc:sldMasterChg chg="add del replId addSldLayout delSldLayout">
        <pc:chgData name="Phong Ho" userId="e594b77a6cd38bb4" providerId="LiveId" clId="{ED161231-1538-484A-AEA4-73D5D27BF750}" dt="2020-07-04T01:36:05.796" v="15" actId="26606"/>
        <pc:sldMasterMkLst>
          <pc:docMk/>
          <pc:sldMasterMk cId="1987134847" sldId="2147483677"/>
        </pc:sldMasterMkLst>
        <pc:sldLayoutChg chg="add del replId">
          <pc:chgData name="Phong Ho" userId="e594b77a6cd38bb4" providerId="LiveId" clId="{ED161231-1538-484A-AEA4-73D5D27BF750}" dt="2020-07-04T01:36:05.796" v="15" actId="26606"/>
          <pc:sldLayoutMkLst>
            <pc:docMk/>
            <pc:sldMasterMk cId="1987134847" sldId="2147483677"/>
            <pc:sldLayoutMk cId="3316882360" sldId="2147483678"/>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1889119299" sldId="2147483679"/>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173882581" sldId="2147483680"/>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4235263577" sldId="2147483681"/>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517886260" sldId="2147483682"/>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845251539" sldId="2147483683"/>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604690916" sldId="2147483684"/>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975217551" sldId="2147483685"/>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2309255906" sldId="2147483686"/>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1379299836" sldId="2147483687"/>
          </pc:sldLayoutMkLst>
        </pc:sldLayoutChg>
        <pc:sldLayoutChg chg="add del replId">
          <pc:chgData name="Phong Ho" userId="e594b77a6cd38bb4" providerId="LiveId" clId="{ED161231-1538-484A-AEA4-73D5D27BF750}" dt="2020-07-04T01:36:05.796" v="15" actId="26606"/>
          <pc:sldLayoutMkLst>
            <pc:docMk/>
            <pc:sldMasterMk cId="1987134847" sldId="2147483677"/>
            <pc:sldLayoutMk cId="699465904" sldId="2147483688"/>
          </pc:sldLayoutMkLst>
        </pc:sldLayoutChg>
      </pc:sldMasterChg>
      <pc:sldMasterChg chg="add del addSldLayout delSldLayout">
        <pc:chgData name="Phong Ho" userId="e594b77a6cd38bb4" providerId="LiveId" clId="{ED161231-1538-484A-AEA4-73D5D27BF750}" dt="2020-07-04T01:35:08.842" v="3" actId="26606"/>
        <pc:sldMasterMkLst>
          <pc:docMk/>
          <pc:sldMasterMk cId="854218625" sldId="2147483685"/>
        </pc:sldMasterMkLst>
        <pc:sldLayoutChg chg="add del">
          <pc:chgData name="Phong Ho" userId="e594b77a6cd38bb4" providerId="LiveId" clId="{ED161231-1538-484A-AEA4-73D5D27BF750}" dt="2020-07-04T01:35:08.842" v="3" actId="26606"/>
          <pc:sldLayoutMkLst>
            <pc:docMk/>
            <pc:sldMasterMk cId="854218625" sldId="2147483685"/>
            <pc:sldLayoutMk cId="1224139913" sldId="2147483677"/>
          </pc:sldLayoutMkLst>
        </pc:sldLayoutChg>
        <pc:sldLayoutChg chg="add del">
          <pc:chgData name="Phong Ho" userId="e594b77a6cd38bb4" providerId="LiveId" clId="{ED161231-1538-484A-AEA4-73D5D27BF750}" dt="2020-07-04T01:35:08.842" v="3" actId="26606"/>
          <pc:sldLayoutMkLst>
            <pc:docMk/>
            <pc:sldMasterMk cId="854218625" sldId="2147483685"/>
            <pc:sldLayoutMk cId="743692045" sldId="2147483678"/>
          </pc:sldLayoutMkLst>
        </pc:sldLayoutChg>
        <pc:sldLayoutChg chg="add del">
          <pc:chgData name="Phong Ho" userId="e594b77a6cd38bb4" providerId="LiveId" clId="{ED161231-1538-484A-AEA4-73D5D27BF750}" dt="2020-07-04T01:35:08.842" v="3" actId="26606"/>
          <pc:sldLayoutMkLst>
            <pc:docMk/>
            <pc:sldMasterMk cId="854218625" sldId="2147483685"/>
            <pc:sldLayoutMk cId="3109907314" sldId="2147483679"/>
          </pc:sldLayoutMkLst>
        </pc:sldLayoutChg>
        <pc:sldLayoutChg chg="add del">
          <pc:chgData name="Phong Ho" userId="e594b77a6cd38bb4" providerId="LiveId" clId="{ED161231-1538-484A-AEA4-73D5D27BF750}" dt="2020-07-04T01:35:08.842" v="3" actId="26606"/>
          <pc:sldLayoutMkLst>
            <pc:docMk/>
            <pc:sldMasterMk cId="854218625" sldId="2147483685"/>
            <pc:sldLayoutMk cId="283844322" sldId="2147483680"/>
          </pc:sldLayoutMkLst>
        </pc:sldLayoutChg>
        <pc:sldLayoutChg chg="add del">
          <pc:chgData name="Phong Ho" userId="e594b77a6cd38bb4" providerId="LiveId" clId="{ED161231-1538-484A-AEA4-73D5D27BF750}" dt="2020-07-04T01:35:08.842" v="3" actId="26606"/>
          <pc:sldLayoutMkLst>
            <pc:docMk/>
            <pc:sldMasterMk cId="854218625" sldId="2147483685"/>
            <pc:sldLayoutMk cId="689520970" sldId="2147483681"/>
          </pc:sldLayoutMkLst>
        </pc:sldLayoutChg>
        <pc:sldLayoutChg chg="add del">
          <pc:chgData name="Phong Ho" userId="e594b77a6cd38bb4" providerId="LiveId" clId="{ED161231-1538-484A-AEA4-73D5D27BF750}" dt="2020-07-04T01:35:08.842" v="3" actId="26606"/>
          <pc:sldLayoutMkLst>
            <pc:docMk/>
            <pc:sldMasterMk cId="854218625" sldId="2147483685"/>
            <pc:sldLayoutMk cId="3784965184" sldId="2147483682"/>
          </pc:sldLayoutMkLst>
        </pc:sldLayoutChg>
        <pc:sldLayoutChg chg="add del">
          <pc:chgData name="Phong Ho" userId="e594b77a6cd38bb4" providerId="LiveId" clId="{ED161231-1538-484A-AEA4-73D5D27BF750}" dt="2020-07-04T01:35:08.842" v="3" actId="26606"/>
          <pc:sldLayoutMkLst>
            <pc:docMk/>
            <pc:sldMasterMk cId="854218625" sldId="2147483685"/>
            <pc:sldLayoutMk cId="1033389872" sldId="2147483683"/>
          </pc:sldLayoutMkLst>
        </pc:sldLayoutChg>
        <pc:sldLayoutChg chg="add del">
          <pc:chgData name="Phong Ho" userId="e594b77a6cd38bb4" providerId="LiveId" clId="{ED161231-1538-484A-AEA4-73D5D27BF750}" dt="2020-07-04T01:35:08.842" v="3" actId="26606"/>
          <pc:sldLayoutMkLst>
            <pc:docMk/>
            <pc:sldMasterMk cId="854218625" sldId="2147483685"/>
            <pc:sldLayoutMk cId="1095007061" sldId="2147483684"/>
          </pc:sldLayoutMkLst>
        </pc:sldLayoutChg>
        <pc:sldLayoutChg chg="add del replId">
          <pc:chgData name="Phong Ho" userId="e594b77a6cd38bb4" providerId="LiveId" clId="{ED161231-1538-484A-AEA4-73D5D27BF750}" dt="2020-07-04T01:35:08.842" v="3" actId="26606"/>
          <pc:sldLayoutMkLst>
            <pc:docMk/>
            <pc:sldMasterMk cId="854218625" sldId="2147483685"/>
            <pc:sldLayoutMk cId="1024677311" sldId="2147483686"/>
          </pc:sldLayoutMkLst>
        </pc:sldLayoutChg>
        <pc:sldLayoutChg chg="add del replId">
          <pc:chgData name="Phong Ho" userId="e594b77a6cd38bb4" providerId="LiveId" clId="{ED161231-1538-484A-AEA4-73D5D27BF750}" dt="2020-07-04T01:35:08.842" v="3" actId="26606"/>
          <pc:sldLayoutMkLst>
            <pc:docMk/>
            <pc:sldMasterMk cId="854218625" sldId="2147483685"/>
            <pc:sldLayoutMk cId="1607677746" sldId="2147483687"/>
          </pc:sldLayoutMkLst>
        </pc:sldLayoutChg>
        <pc:sldLayoutChg chg="add del replId">
          <pc:chgData name="Phong Ho" userId="e594b77a6cd38bb4" providerId="LiveId" clId="{ED161231-1538-484A-AEA4-73D5D27BF750}" dt="2020-07-04T01:35:08.842" v="3" actId="26606"/>
          <pc:sldLayoutMkLst>
            <pc:docMk/>
            <pc:sldMasterMk cId="854218625" sldId="2147483685"/>
            <pc:sldLayoutMk cId="70972111" sldId="2147483688"/>
          </pc:sldLayoutMkLst>
        </pc:sldLayoutChg>
      </pc:sldMasterChg>
      <pc:sldMasterChg chg="add del addSldLayout delSldLayout">
        <pc:chgData name="Phong Ho" userId="e594b77a6cd38bb4" providerId="LiveId" clId="{ED161231-1538-484A-AEA4-73D5D27BF750}" dt="2020-07-04T01:36:18.145" v="17" actId="26606"/>
        <pc:sldMasterMkLst>
          <pc:docMk/>
          <pc:sldMasterMk cId="1127476405" sldId="2147483685"/>
        </pc:sldMasterMkLst>
        <pc:sldLayoutChg chg="add del">
          <pc:chgData name="Phong Ho" userId="e594b77a6cd38bb4" providerId="LiveId" clId="{ED161231-1538-484A-AEA4-73D5D27BF750}" dt="2020-07-04T01:36:18.145" v="17" actId="26606"/>
          <pc:sldLayoutMkLst>
            <pc:docMk/>
            <pc:sldMasterMk cId="1127476405" sldId="2147483685"/>
            <pc:sldLayoutMk cId="1650965315" sldId="2147483677"/>
          </pc:sldLayoutMkLst>
        </pc:sldLayoutChg>
        <pc:sldLayoutChg chg="add del">
          <pc:chgData name="Phong Ho" userId="e594b77a6cd38bb4" providerId="LiveId" clId="{ED161231-1538-484A-AEA4-73D5D27BF750}" dt="2020-07-04T01:36:18.145" v="17" actId="26606"/>
          <pc:sldLayoutMkLst>
            <pc:docMk/>
            <pc:sldMasterMk cId="1127476405" sldId="2147483685"/>
            <pc:sldLayoutMk cId="2671561019" sldId="2147483678"/>
          </pc:sldLayoutMkLst>
        </pc:sldLayoutChg>
        <pc:sldLayoutChg chg="add del">
          <pc:chgData name="Phong Ho" userId="e594b77a6cd38bb4" providerId="LiveId" clId="{ED161231-1538-484A-AEA4-73D5D27BF750}" dt="2020-07-04T01:36:18.145" v="17" actId="26606"/>
          <pc:sldLayoutMkLst>
            <pc:docMk/>
            <pc:sldMasterMk cId="1127476405" sldId="2147483685"/>
            <pc:sldLayoutMk cId="1437940871" sldId="2147483679"/>
          </pc:sldLayoutMkLst>
        </pc:sldLayoutChg>
        <pc:sldLayoutChg chg="add del">
          <pc:chgData name="Phong Ho" userId="e594b77a6cd38bb4" providerId="LiveId" clId="{ED161231-1538-484A-AEA4-73D5D27BF750}" dt="2020-07-04T01:36:18.145" v="17" actId="26606"/>
          <pc:sldLayoutMkLst>
            <pc:docMk/>
            <pc:sldMasterMk cId="1127476405" sldId="2147483685"/>
            <pc:sldLayoutMk cId="3728630820" sldId="2147483680"/>
          </pc:sldLayoutMkLst>
        </pc:sldLayoutChg>
        <pc:sldLayoutChg chg="add del">
          <pc:chgData name="Phong Ho" userId="e594b77a6cd38bb4" providerId="LiveId" clId="{ED161231-1538-484A-AEA4-73D5D27BF750}" dt="2020-07-04T01:36:18.145" v="17" actId="26606"/>
          <pc:sldLayoutMkLst>
            <pc:docMk/>
            <pc:sldMasterMk cId="1127476405" sldId="2147483685"/>
            <pc:sldLayoutMk cId="2506008515" sldId="2147483681"/>
          </pc:sldLayoutMkLst>
        </pc:sldLayoutChg>
        <pc:sldLayoutChg chg="add del">
          <pc:chgData name="Phong Ho" userId="e594b77a6cd38bb4" providerId="LiveId" clId="{ED161231-1538-484A-AEA4-73D5D27BF750}" dt="2020-07-04T01:36:18.145" v="17" actId="26606"/>
          <pc:sldLayoutMkLst>
            <pc:docMk/>
            <pc:sldMasterMk cId="1127476405" sldId="2147483685"/>
            <pc:sldLayoutMk cId="2328042915" sldId="2147483682"/>
          </pc:sldLayoutMkLst>
        </pc:sldLayoutChg>
        <pc:sldLayoutChg chg="add del">
          <pc:chgData name="Phong Ho" userId="e594b77a6cd38bb4" providerId="LiveId" clId="{ED161231-1538-484A-AEA4-73D5D27BF750}" dt="2020-07-04T01:36:18.145" v="17" actId="26606"/>
          <pc:sldLayoutMkLst>
            <pc:docMk/>
            <pc:sldMasterMk cId="1127476405" sldId="2147483685"/>
            <pc:sldLayoutMk cId="3419247853" sldId="2147483683"/>
          </pc:sldLayoutMkLst>
        </pc:sldLayoutChg>
        <pc:sldLayoutChg chg="add del">
          <pc:chgData name="Phong Ho" userId="e594b77a6cd38bb4" providerId="LiveId" clId="{ED161231-1538-484A-AEA4-73D5D27BF750}" dt="2020-07-04T01:36:18.145" v="17" actId="26606"/>
          <pc:sldLayoutMkLst>
            <pc:docMk/>
            <pc:sldMasterMk cId="1127476405" sldId="2147483685"/>
            <pc:sldLayoutMk cId="3400713285" sldId="2147483684"/>
          </pc:sldLayoutMkLst>
        </pc:sldLayoutChg>
        <pc:sldLayoutChg chg="add del replId">
          <pc:chgData name="Phong Ho" userId="e594b77a6cd38bb4" providerId="LiveId" clId="{ED161231-1538-484A-AEA4-73D5D27BF750}" dt="2020-07-04T01:36:18.145" v="17" actId="26606"/>
          <pc:sldLayoutMkLst>
            <pc:docMk/>
            <pc:sldMasterMk cId="1127476405" sldId="2147483685"/>
            <pc:sldLayoutMk cId="1991914458" sldId="2147483686"/>
          </pc:sldLayoutMkLst>
        </pc:sldLayoutChg>
        <pc:sldLayoutChg chg="add del replId">
          <pc:chgData name="Phong Ho" userId="e594b77a6cd38bb4" providerId="LiveId" clId="{ED161231-1538-484A-AEA4-73D5D27BF750}" dt="2020-07-04T01:36:18.145" v="17" actId="26606"/>
          <pc:sldLayoutMkLst>
            <pc:docMk/>
            <pc:sldMasterMk cId="1127476405" sldId="2147483685"/>
            <pc:sldLayoutMk cId="1788920144" sldId="2147483687"/>
          </pc:sldLayoutMkLst>
        </pc:sldLayoutChg>
        <pc:sldLayoutChg chg="add del replId">
          <pc:chgData name="Phong Ho" userId="e594b77a6cd38bb4" providerId="LiveId" clId="{ED161231-1538-484A-AEA4-73D5D27BF750}" dt="2020-07-04T01:36:18.145" v="17" actId="26606"/>
          <pc:sldLayoutMkLst>
            <pc:docMk/>
            <pc:sldMasterMk cId="1127476405" sldId="2147483685"/>
            <pc:sldLayoutMk cId="3684463316" sldId="2147483688"/>
          </pc:sldLayoutMkLst>
        </pc:sldLayoutChg>
      </pc:sldMasterChg>
      <pc:sldMasterChg chg="add del addSldLayout delSldLayout">
        <pc:chgData name="Phong Ho" userId="e594b77a6cd38bb4" providerId="LiveId" clId="{ED161231-1538-484A-AEA4-73D5D27BF750}" dt="2020-07-04T01:35:10.311" v="5" actId="26606"/>
        <pc:sldMasterMkLst>
          <pc:docMk/>
          <pc:sldMasterMk cId="471889752" sldId="2147483698"/>
        </pc:sldMasterMkLst>
        <pc:sldLayoutChg chg="add del">
          <pc:chgData name="Phong Ho" userId="e594b77a6cd38bb4" providerId="LiveId" clId="{ED161231-1538-484A-AEA4-73D5D27BF750}" dt="2020-07-04T01:35:10.311" v="5" actId="26606"/>
          <pc:sldLayoutMkLst>
            <pc:docMk/>
            <pc:sldMasterMk cId="471889752" sldId="2147483698"/>
            <pc:sldLayoutMk cId="2165640165" sldId="2147483687"/>
          </pc:sldLayoutMkLst>
        </pc:sldLayoutChg>
        <pc:sldLayoutChg chg="add del">
          <pc:chgData name="Phong Ho" userId="e594b77a6cd38bb4" providerId="LiveId" clId="{ED161231-1538-484A-AEA4-73D5D27BF750}" dt="2020-07-04T01:35:10.311" v="5" actId="26606"/>
          <pc:sldLayoutMkLst>
            <pc:docMk/>
            <pc:sldMasterMk cId="471889752" sldId="2147483698"/>
            <pc:sldLayoutMk cId="3969160118" sldId="2147483688"/>
          </pc:sldLayoutMkLst>
        </pc:sldLayoutChg>
        <pc:sldLayoutChg chg="add del">
          <pc:chgData name="Phong Ho" userId="e594b77a6cd38bb4" providerId="LiveId" clId="{ED161231-1538-484A-AEA4-73D5D27BF750}" dt="2020-07-04T01:35:10.311" v="5" actId="26606"/>
          <pc:sldLayoutMkLst>
            <pc:docMk/>
            <pc:sldMasterMk cId="471889752" sldId="2147483698"/>
            <pc:sldLayoutMk cId="4287182076" sldId="2147483689"/>
          </pc:sldLayoutMkLst>
        </pc:sldLayoutChg>
        <pc:sldLayoutChg chg="add del">
          <pc:chgData name="Phong Ho" userId="e594b77a6cd38bb4" providerId="LiveId" clId="{ED161231-1538-484A-AEA4-73D5D27BF750}" dt="2020-07-04T01:35:10.311" v="5" actId="26606"/>
          <pc:sldLayoutMkLst>
            <pc:docMk/>
            <pc:sldMasterMk cId="471889752" sldId="2147483698"/>
            <pc:sldLayoutMk cId="817721208" sldId="2147483690"/>
          </pc:sldLayoutMkLst>
        </pc:sldLayoutChg>
        <pc:sldLayoutChg chg="add del">
          <pc:chgData name="Phong Ho" userId="e594b77a6cd38bb4" providerId="LiveId" clId="{ED161231-1538-484A-AEA4-73D5D27BF750}" dt="2020-07-04T01:35:10.311" v="5" actId="26606"/>
          <pc:sldLayoutMkLst>
            <pc:docMk/>
            <pc:sldMasterMk cId="471889752" sldId="2147483698"/>
            <pc:sldLayoutMk cId="334050490" sldId="2147483691"/>
          </pc:sldLayoutMkLst>
        </pc:sldLayoutChg>
        <pc:sldLayoutChg chg="add del">
          <pc:chgData name="Phong Ho" userId="e594b77a6cd38bb4" providerId="LiveId" clId="{ED161231-1538-484A-AEA4-73D5D27BF750}" dt="2020-07-04T01:35:10.311" v="5" actId="26606"/>
          <pc:sldLayoutMkLst>
            <pc:docMk/>
            <pc:sldMasterMk cId="471889752" sldId="2147483698"/>
            <pc:sldLayoutMk cId="419497941" sldId="2147483692"/>
          </pc:sldLayoutMkLst>
        </pc:sldLayoutChg>
        <pc:sldLayoutChg chg="add del">
          <pc:chgData name="Phong Ho" userId="e594b77a6cd38bb4" providerId="LiveId" clId="{ED161231-1538-484A-AEA4-73D5D27BF750}" dt="2020-07-04T01:35:10.311" v="5" actId="26606"/>
          <pc:sldLayoutMkLst>
            <pc:docMk/>
            <pc:sldMasterMk cId="471889752" sldId="2147483698"/>
            <pc:sldLayoutMk cId="2804184116" sldId="2147483693"/>
          </pc:sldLayoutMkLst>
        </pc:sldLayoutChg>
        <pc:sldLayoutChg chg="add del">
          <pc:chgData name="Phong Ho" userId="e594b77a6cd38bb4" providerId="LiveId" clId="{ED161231-1538-484A-AEA4-73D5D27BF750}" dt="2020-07-04T01:35:10.311" v="5" actId="26606"/>
          <pc:sldLayoutMkLst>
            <pc:docMk/>
            <pc:sldMasterMk cId="471889752" sldId="2147483698"/>
            <pc:sldLayoutMk cId="788004187" sldId="2147483694"/>
          </pc:sldLayoutMkLst>
        </pc:sldLayoutChg>
        <pc:sldLayoutChg chg="add del">
          <pc:chgData name="Phong Ho" userId="e594b77a6cd38bb4" providerId="LiveId" clId="{ED161231-1538-484A-AEA4-73D5D27BF750}" dt="2020-07-04T01:35:10.311" v="5" actId="26606"/>
          <pc:sldLayoutMkLst>
            <pc:docMk/>
            <pc:sldMasterMk cId="471889752" sldId="2147483698"/>
            <pc:sldLayoutMk cId="2425914934" sldId="2147483695"/>
          </pc:sldLayoutMkLst>
        </pc:sldLayoutChg>
        <pc:sldLayoutChg chg="add del">
          <pc:chgData name="Phong Ho" userId="e594b77a6cd38bb4" providerId="LiveId" clId="{ED161231-1538-484A-AEA4-73D5D27BF750}" dt="2020-07-04T01:35:10.311" v="5" actId="26606"/>
          <pc:sldLayoutMkLst>
            <pc:docMk/>
            <pc:sldMasterMk cId="471889752" sldId="2147483698"/>
            <pc:sldLayoutMk cId="2381804311" sldId="2147483696"/>
          </pc:sldLayoutMkLst>
        </pc:sldLayoutChg>
        <pc:sldLayoutChg chg="add del">
          <pc:chgData name="Phong Ho" userId="e594b77a6cd38bb4" providerId="LiveId" clId="{ED161231-1538-484A-AEA4-73D5D27BF750}" dt="2020-07-04T01:35:10.311" v="5" actId="26606"/>
          <pc:sldLayoutMkLst>
            <pc:docMk/>
            <pc:sldMasterMk cId="471889752" sldId="2147483698"/>
            <pc:sldLayoutMk cId="478685835" sldId="2147483697"/>
          </pc:sldLayoutMkLst>
        </pc:sldLayoutChg>
      </pc:sldMasterChg>
      <pc:sldMasterChg chg="add del addSldLayout delSldLayout">
        <pc:chgData name="Phong Ho" userId="e594b77a6cd38bb4" providerId="LiveId" clId="{ED161231-1538-484A-AEA4-73D5D27BF750}" dt="2020-07-04T01:37:18.471" v="48" actId="26606"/>
        <pc:sldMasterMkLst>
          <pc:docMk/>
          <pc:sldMasterMk cId="2757516843" sldId="2147483711"/>
        </pc:sldMasterMkLst>
        <pc:sldLayoutChg chg="add del">
          <pc:chgData name="Phong Ho" userId="e594b77a6cd38bb4" providerId="LiveId" clId="{ED161231-1538-484A-AEA4-73D5D27BF750}" dt="2020-07-04T01:37:18.471" v="48" actId="26606"/>
          <pc:sldLayoutMkLst>
            <pc:docMk/>
            <pc:sldMasterMk cId="2757516843" sldId="2147483711"/>
            <pc:sldLayoutMk cId="1555803652" sldId="2147483700"/>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2734653887" sldId="2147483701"/>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2077509893" sldId="2147483702"/>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2701623113" sldId="2147483703"/>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1413744737" sldId="2147483704"/>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2818335071" sldId="2147483705"/>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2708501465" sldId="2147483706"/>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2164736198" sldId="2147483707"/>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3487275225" sldId="2147483708"/>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2688100158" sldId="2147483709"/>
          </pc:sldLayoutMkLst>
        </pc:sldLayoutChg>
        <pc:sldLayoutChg chg="add del">
          <pc:chgData name="Phong Ho" userId="e594b77a6cd38bb4" providerId="LiveId" clId="{ED161231-1538-484A-AEA4-73D5D27BF750}" dt="2020-07-04T01:37:18.471" v="48" actId="26606"/>
          <pc:sldLayoutMkLst>
            <pc:docMk/>
            <pc:sldMasterMk cId="2757516843" sldId="2147483711"/>
            <pc:sldLayoutMk cId="572357031" sldId="2147483710"/>
          </pc:sldLayoutMkLst>
        </pc:sldLayoutChg>
      </pc:sldMasterChg>
      <pc:sldMasterChg chg="add del addSldLayout delSldLayout">
        <pc:chgData name="Phong Ho" userId="e594b77a6cd38bb4" providerId="LiveId" clId="{ED161231-1538-484A-AEA4-73D5D27BF750}" dt="2020-07-04T01:36:43.258" v="23" actId="26606"/>
        <pc:sldMasterMkLst>
          <pc:docMk/>
          <pc:sldMasterMk cId="891323752" sldId="2147483712"/>
        </pc:sldMasterMkLst>
        <pc:sldLayoutChg chg="add del">
          <pc:chgData name="Phong Ho" userId="e594b77a6cd38bb4" providerId="LiveId" clId="{ED161231-1538-484A-AEA4-73D5D27BF750}" dt="2020-07-04T01:36:43.258" v="23" actId="26606"/>
          <pc:sldLayoutMkLst>
            <pc:docMk/>
            <pc:sldMasterMk cId="891323752" sldId="2147483712"/>
            <pc:sldLayoutMk cId="1252053794" sldId="2147483701"/>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1834055614" sldId="2147483702"/>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334822679" sldId="2147483703"/>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2106322570" sldId="2147483704"/>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205531082" sldId="2147483705"/>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3263875630" sldId="2147483706"/>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2952453396" sldId="2147483707"/>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2194650582" sldId="2147483708"/>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3343220009" sldId="2147483709"/>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995096440" sldId="2147483710"/>
          </pc:sldLayoutMkLst>
        </pc:sldLayoutChg>
        <pc:sldLayoutChg chg="add del">
          <pc:chgData name="Phong Ho" userId="e594b77a6cd38bb4" providerId="LiveId" clId="{ED161231-1538-484A-AEA4-73D5D27BF750}" dt="2020-07-04T01:36:43.258" v="23" actId="26606"/>
          <pc:sldLayoutMkLst>
            <pc:docMk/>
            <pc:sldMasterMk cId="891323752" sldId="2147483712"/>
            <pc:sldLayoutMk cId="910209504" sldId="2147483711"/>
          </pc:sldLayoutMkLst>
        </pc:sldLayoutChg>
      </pc:sldMasterChg>
      <pc:sldMasterChg chg="add del addSldLayout delSldLayout">
        <pc:chgData name="Phong Ho" userId="e594b77a6cd38bb4" providerId="LiveId" clId="{ED161231-1538-484A-AEA4-73D5D27BF750}" dt="2020-07-04T01:35:12.271" v="7" actId="26606"/>
        <pc:sldMasterMkLst>
          <pc:docMk/>
          <pc:sldMasterMk cId="460909286" sldId="2147483717"/>
        </pc:sldMasterMkLst>
        <pc:sldLayoutChg chg="add del">
          <pc:chgData name="Phong Ho" userId="e594b77a6cd38bb4" providerId="LiveId" clId="{ED161231-1538-484A-AEA4-73D5D27BF750}" dt="2020-07-04T01:35:12.271" v="7" actId="26606"/>
          <pc:sldLayoutMkLst>
            <pc:docMk/>
            <pc:sldMasterMk cId="460909286" sldId="2147483717"/>
            <pc:sldLayoutMk cId="3705132485" sldId="2147483700"/>
          </pc:sldLayoutMkLst>
        </pc:sldLayoutChg>
        <pc:sldLayoutChg chg="add del">
          <pc:chgData name="Phong Ho" userId="e594b77a6cd38bb4" providerId="LiveId" clId="{ED161231-1538-484A-AEA4-73D5D27BF750}" dt="2020-07-04T01:35:12.271" v="7" actId="26606"/>
          <pc:sldLayoutMkLst>
            <pc:docMk/>
            <pc:sldMasterMk cId="460909286" sldId="2147483717"/>
            <pc:sldLayoutMk cId="1571960035" sldId="2147483701"/>
          </pc:sldLayoutMkLst>
        </pc:sldLayoutChg>
        <pc:sldLayoutChg chg="add del">
          <pc:chgData name="Phong Ho" userId="e594b77a6cd38bb4" providerId="LiveId" clId="{ED161231-1538-484A-AEA4-73D5D27BF750}" dt="2020-07-04T01:35:12.271" v="7" actId="26606"/>
          <pc:sldLayoutMkLst>
            <pc:docMk/>
            <pc:sldMasterMk cId="460909286" sldId="2147483717"/>
            <pc:sldLayoutMk cId="1286417314" sldId="2147483702"/>
          </pc:sldLayoutMkLst>
        </pc:sldLayoutChg>
        <pc:sldLayoutChg chg="add del">
          <pc:chgData name="Phong Ho" userId="e594b77a6cd38bb4" providerId="LiveId" clId="{ED161231-1538-484A-AEA4-73D5D27BF750}" dt="2020-07-04T01:35:12.271" v="7" actId="26606"/>
          <pc:sldLayoutMkLst>
            <pc:docMk/>
            <pc:sldMasterMk cId="460909286" sldId="2147483717"/>
            <pc:sldLayoutMk cId="4051059817" sldId="2147483703"/>
          </pc:sldLayoutMkLst>
        </pc:sldLayoutChg>
        <pc:sldLayoutChg chg="add del">
          <pc:chgData name="Phong Ho" userId="e594b77a6cd38bb4" providerId="LiveId" clId="{ED161231-1538-484A-AEA4-73D5D27BF750}" dt="2020-07-04T01:35:12.271" v="7" actId="26606"/>
          <pc:sldLayoutMkLst>
            <pc:docMk/>
            <pc:sldMasterMk cId="460909286" sldId="2147483717"/>
            <pc:sldLayoutMk cId="1250298934" sldId="2147483704"/>
          </pc:sldLayoutMkLst>
        </pc:sldLayoutChg>
        <pc:sldLayoutChg chg="add del">
          <pc:chgData name="Phong Ho" userId="e594b77a6cd38bb4" providerId="LiveId" clId="{ED161231-1538-484A-AEA4-73D5D27BF750}" dt="2020-07-04T01:35:12.271" v="7" actId="26606"/>
          <pc:sldLayoutMkLst>
            <pc:docMk/>
            <pc:sldMasterMk cId="460909286" sldId="2147483717"/>
            <pc:sldLayoutMk cId="311684387" sldId="2147483705"/>
          </pc:sldLayoutMkLst>
        </pc:sldLayoutChg>
        <pc:sldLayoutChg chg="add del">
          <pc:chgData name="Phong Ho" userId="e594b77a6cd38bb4" providerId="LiveId" clId="{ED161231-1538-484A-AEA4-73D5D27BF750}" dt="2020-07-04T01:35:12.271" v="7" actId="26606"/>
          <pc:sldLayoutMkLst>
            <pc:docMk/>
            <pc:sldMasterMk cId="460909286" sldId="2147483717"/>
            <pc:sldLayoutMk cId="2475151284" sldId="2147483706"/>
          </pc:sldLayoutMkLst>
        </pc:sldLayoutChg>
        <pc:sldLayoutChg chg="add del">
          <pc:chgData name="Phong Ho" userId="e594b77a6cd38bb4" providerId="LiveId" clId="{ED161231-1538-484A-AEA4-73D5D27BF750}" dt="2020-07-04T01:35:12.271" v="7" actId="26606"/>
          <pc:sldLayoutMkLst>
            <pc:docMk/>
            <pc:sldMasterMk cId="460909286" sldId="2147483717"/>
            <pc:sldLayoutMk cId="3831678111" sldId="2147483707"/>
          </pc:sldLayoutMkLst>
        </pc:sldLayoutChg>
        <pc:sldLayoutChg chg="add del">
          <pc:chgData name="Phong Ho" userId="e594b77a6cd38bb4" providerId="LiveId" clId="{ED161231-1538-484A-AEA4-73D5D27BF750}" dt="2020-07-04T01:35:12.271" v="7" actId="26606"/>
          <pc:sldLayoutMkLst>
            <pc:docMk/>
            <pc:sldMasterMk cId="460909286" sldId="2147483717"/>
            <pc:sldLayoutMk cId="938219966" sldId="2147483708"/>
          </pc:sldLayoutMkLst>
        </pc:sldLayoutChg>
        <pc:sldLayoutChg chg="add del">
          <pc:chgData name="Phong Ho" userId="e594b77a6cd38bb4" providerId="LiveId" clId="{ED161231-1538-484A-AEA4-73D5D27BF750}" dt="2020-07-04T01:35:12.271" v="7" actId="26606"/>
          <pc:sldLayoutMkLst>
            <pc:docMk/>
            <pc:sldMasterMk cId="460909286" sldId="2147483717"/>
            <pc:sldLayoutMk cId="4250952581" sldId="2147483709"/>
          </pc:sldLayoutMkLst>
        </pc:sldLayoutChg>
        <pc:sldLayoutChg chg="add del">
          <pc:chgData name="Phong Ho" userId="e594b77a6cd38bb4" providerId="LiveId" clId="{ED161231-1538-484A-AEA4-73D5D27BF750}" dt="2020-07-04T01:35:12.271" v="7" actId="26606"/>
          <pc:sldLayoutMkLst>
            <pc:docMk/>
            <pc:sldMasterMk cId="460909286" sldId="2147483717"/>
            <pc:sldLayoutMk cId="1774798250" sldId="2147483710"/>
          </pc:sldLayoutMkLst>
        </pc:sldLayoutChg>
        <pc:sldLayoutChg chg="add del">
          <pc:chgData name="Phong Ho" userId="e594b77a6cd38bb4" providerId="LiveId" clId="{ED161231-1538-484A-AEA4-73D5D27BF750}" dt="2020-07-04T01:35:12.271" v="7" actId="26606"/>
          <pc:sldLayoutMkLst>
            <pc:docMk/>
            <pc:sldMasterMk cId="460909286" sldId="2147483717"/>
            <pc:sldLayoutMk cId="4287289786" sldId="2147483711"/>
          </pc:sldLayoutMkLst>
        </pc:sldLayoutChg>
        <pc:sldLayoutChg chg="add del">
          <pc:chgData name="Phong Ho" userId="e594b77a6cd38bb4" providerId="LiveId" clId="{ED161231-1538-484A-AEA4-73D5D27BF750}" dt="2020-07-04T01:35:12.271" v="7" actId="26606"/>
          <pc:sldLayoutMkLst>
            <pc:docMk/>
            <pc:sldMasterMk cId="460909286" sldId="2147483717"/>
            <pc:sldLayoutMk cId="3822299415" sldId="2147483712"/>
          </pc:sldLayoutMkLst>
        </pc:sldLayoutChg>
        <pc:sldLayoutChg chg="add del">
          <pc:chgData name="Phong Ho" userId="e594b77a6cd38bb4" providerId="LiveId" clId="{ED161231-1538-484A-AEA4-73D5D27BF750}" dt="2020-07-04T01:35:12.271" v="7" actId="26606"/>
          <pc:sldLayoutMkLst>
            <pc:docMk/>
            <pc:sldMasterMk cId="460909286" sldId="2147483717"/>
            <pc:sldLayoutMk cId="814751937" sldId="2147483713"/>
          </pc:sldLayoutMkLst>
        </pc:sldLayoutChg>
        <pc:sldLayoutChg chg="add del">
          <pc:chgData name="Phong Ho" userId="e594b77a6cd38bb4" providerId="LiveId" clId="{ED161231-1538-484A-AEA4-73D5D27BF750}" dt="2020-07-04T01:35:12.271" v="7" actId="26606"/>
          <pc:sldLayoutMkLst>
            <pc:docMk/>
            <pc:sldMasterMk cId="460909286" sldId="2147483717"/>
            <pc:sldLayoutMk cId="2549740164" sldId="2147483714"/>
          </pc:sldLayoutMkLst>
        </pc:sldLayoutChg>
        <pc:sldLayoutChg chg="add del">
          <pc:chgData name="Phong Ho" userId="e594b77a6cd38bb4" providerId="LiveId" clId="{ED161231-1538-484A-AEA4-73D5D27BF750}" dt="2020-07-04T01:35:12.271" v="7" actId="26606"/>
          <pc:sldLayoutMkLst>
            <pc:docMk/>
            <pc:sldMasterMk cId="460909286" sldId="2147483717"/>
            <pc:sldLayoutMk cId="2632767571" sldId="2147483715"/>
          </pc:sldLayoutMkLst>
        </pc:sldLayoutChg>
        <pc:sldLayoutChg chg="add del">
          <pc:chgData name="Phong Ho" userId="e594b77a6cd38bb4" providerId="LiveId" clId="{ED161231-1538-484A-AEA4-73D5D27BF750}" dt="2020-07-04T01:35:12.271" v="7" actId="26606"/>
          <pc:sldLayoutMkLst>
            <pc:docMk/>
            <pc:sldMasterMk cId="460909286" sldId="2147483717"/>
            <pc:sldLayoutMk cId="2056379936" sldId="2147483716"/>
          </pc:sldLayoutMkLst>
        </pc:sldLayoutChg>
      </pc:sldMasterChg>
      <pc:sldMasterChg chg="add del addSldLayout delSldLayout">
        <pc:chgData name="Phong Ho" userId="e594b77a6cd38bb4" providerId="LiveId" clId="{ED161231-1538-484A-AEA4-73D5D27BF750}" dt="2020-07-04T01:37:18.393" v="47" actId="26606"/>
        <pc:sldMasterMkLst>
          <pc:docMk/>
          <pc:sldMasterMk cId="2760057081" sldId="2147483724"/>
        </pc:sldMasterMkLst>
        <pc:sldLayoutChg chg="add del">
          <pc:chgData name="Phong Ho" userId="e594b77a6cd38bb4" providerId="LiveId" clId="{ED161231-1538-484A-AEA4-73D5D27BF750}" dt="2020-07-04T01:37:18.393" v="47" actId="26606"/>
          <pc:sldLayoutMkLst>
            <pc:docMk/>
            <pc:sldMasterMk cId="2760057081" sldId="2147483724"/>
            <pc:sldLayoutMk cId="2074745149" sldId="2147483713"/>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2972192126" sldId="2147483714"/>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2847411143" sldId="2147483715"/>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3707094912" sldId="2147483716"/>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2441932785" sldId="2147483717"/>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628398876" sldId="2147483718"/>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3124654601" sldId="2147483719"/>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3089490242" sldId="2147483720"/>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2318613480" sldId="2147483721"/>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1923770299" sldId="2147483722"/>
          </pc:sldLayoutMkLst>
        </pc:sldLayoutChg>
        <pc:sldLayoutChg chg="add del">
          <pc:chgData name="Phong Ho" userId="e594b77a6cd38bb4" providerId="LiveId" clId="{ED161231-1538-484A-AEA4-73D5D27BF750}" dt="2020-07-04T01:37:18.393" v="47" actId="26606"/>
          <pc:sldLayoutMkLst>
            <pc:docMk/>
            <pc:sldMasterMk cId="2760057081" sldId="2147483724"/>
            <pc:sldLayoutMk cId="3290912390" sldId="2147483723"/>
          </pc:sldLayoutMkLst>
        </pc:sldLayoutChg>
      </pc:sldMasterChg>
      <pc:sldMasterChg chg="add del addSldLayout delSldLayout">
        <pc:chgData name="Phong Ho" userId="e594b77a6cd38bb4" providerId="LiveId" clId="{ED161231-1538-484A-AEA4-73D5D27BF750}" dt="2020-07-04T01:36:45.124" v="25" actId="26606"/>
        <pc:sldMasterMkLst>
          <pc:docMk/>
          <pc:sldMasterMk cId="2962395673" sldId="2147483725"/>
        </pc:sldMasterMkLst>
        <pc:sldLayoutChg chg="add del">
          <pc:chgData name="Phong Ho" userId="e594b77a6cd38bb4" providerId="LiveId" clId="{ED161231-1538-484A-AEA4-73D5D27BF750}" dt="2020-07-04T01:36:45.124" v="25" actId="26606"/>
          <pc:sldLayoutMkLst>
            <pc:docMk/>
            <pc:sldMasterMk cId="2962395673" sldId="2147483725"/>
            <pc:sldLayoutMk cId="845212577" sldId="2147483714"/>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3985030771" sldId="2147483715"/>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2844172176" sldId="2147483716"/>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433418426" sldId="2147483717"/>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1903414028" sldId="2147483718"/>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3829334244" sldId="2147483719"/>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13217713" sldId="2147483720"/>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3959289658" sldId="2147483721"/>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1778479811" sldId="2147483722"/>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1447251026" sldId="2147483723"/>
          </pc:sldLayoutMkLst>
        </pc:sldLayoutChg>
        <pc:sldLayoutChg chg="add del">
          <pc:chgData name="Phong Ho" userId="e594b77a6cd38bb4" providerId="LiveId" clId="{ED161231-1538-484A-AEA4-73D5D27BF750}" dt="2020-07-04T01:36:45.124" v="25" actId="26606"/>
          <pc:sldLayoutMkLst>
            <pc:docMk/>
            <pc:sldMasterMk cId="2962395673" sldId="2147483725"/>
            <pc:sldLayoutMk cId="476808350" sldId="2147483724"/>
          </pc:sldLayoutMkLst>
        </pc:sldLayoutChg>
      </pc:sldMasterChg>
      <pc:sldMasterChg chg="add del addSldLayout delSldLayout">
        <pc:chgData name="Phong Ho" userId="e594b77a6cd38bb4" providerId="LiveId" clId="{ED161231-1538-484A-AEA4-73D5D27BF750}" dt="2020-07-04T01:37:15.103" v="45" actId="26606"/>
        <pc:sldMasterMkLst>
          <pc:docMk/>
          <pc:sldMasterMk cId="2033211755" sldId="2147483737"/>
        </pc:sldMasterMkLst>
        <pc:sldLayoutChg chg="add del">
          <pc:chgData name="Phong Ho" userId="e594b77a6cd38bb4" providerId="LiveId" clId="{ED161231-1538-484A-AEA4-73D5D27BF750}" dt="2020-07-04T01:37:15.103" v="45" actId="26606"/>
          <pc:sldLayoutMkLst>
            <pc:docMk/>
            <pc:sldMasterMk cId="2033211755" sldId="2147483737"/>
            <pc:sldLayoutMk cId="378935570" sldId="2147483726"/>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4263761443" sldId="2147483727"/>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2101731535" sldId="2147483728"/>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2131821138" sldId="2147483729"/>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1068607526" sldId="2147483730"/>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4280157694" sldId="2147483731"/>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514439845" sldId="2147483732"/>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111545019" sldId="2147483733"/>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2300322965" sldId="2147483734"/>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3589457535" sldId="2147483735"/>
          </pc:sldLayoutMkLst>
        </pc:sldLayoutChg>
        <pc:sldLayoutChg chg="add del">
          <pc:chgData name="Phong Ho" userId="e594b77a6cd38bb4" providerId="LiveId" clId="{ED161231-1538-484A-AEA4-73D5D27BF750}" dt="2020-07-04T01:37:15.103" v="45" actId="26606"/>
          <pc:sldLayoutMkLst>
            <pc:docMk/>
            <pc:sldMasterMk cId="2033211755" sldId="2147483737"/>
            <pc:sldLayoutMk cId="4255951782" sldId="2147483736"/>
          </pc:sldLayoutMkLst>
        </pc:sldLayoutChg>
      </pc:sldMasterChg>
      <pc:sldMasterChg chg="add del addSldLayout delSldLayout">
        <pc:chgData name="Phong Ho" userId="e594b77a6cd38bb4" providerId="LiveId" clId="{ED161231-1538-484A-AEA4-73D5D27BF750}" dt="2020-07-04T01:36:46.898" v="27" actId="26606"/>
        <pc:sldMasterMkLst>
          <pc:docMk/>
          <pc:sldMasterMk cId="3180342352" sldId="2147483738"/>
        </pc:sldMasterMkLst>
        <pc:sldLayoutChg chg="add del">
          <pc:chgData name="Phong Ho" userId="e594b77a6cd38bb4" providerId="LiveId" clId="{ED161231-1538-484A-AEA4-73D5D27BF750}" dt="2020-07-04T01:36:46.898" v="27" actId="26606"/>
          <pc:sldLayoutMkLst>
            <pc:docMk/>
            <pc:sldMasterMk cId="3180342352" sldId="2147483738"/>
            <pc:sldLayoutMk cId="326620206" sldId="2147483727"/>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4202733973" sldId="2147483728"/>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3367491938" sldId="2147483729"/>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434863659" sldId="2147483730"/>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1372852734" sldId="2147483731"/>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2101705452" sldId="2147483732"/>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4029997686" sldId="2147483733"/>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103483178" sldId="2147483734"/>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3362261909" sldId="2147483735"/>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2181243932" sldId="2147483736"/>
          </pc:sldLayoutMkLst>
        </pc:sldLayoutChg>
        <pc:sldLayoutChg chg="add del">
          <pc:chgData name="Phong Ho" userId="e594b77a6cd38bb4" providerId="LiveId" clId="{ED161231-1538-484A-AEA4-73D5D27BF750}" dt="2020-07-04T01:36:46.898" v="27" actId="26606"/>
          <pc:sldLayoutMkLst>
            <pc:docMk/>
            <pc:sldMasterMk cId="3180342352" sldId="2147483738"/>
            <pc:sldLayoutMk cId="1609424549" sldId="2147483737"/>
          </pc:sldLayoutMkLst>
        </pc:sldLayoutChg>
      </pc:sldMasterChg>
      <pc:sldMasterChg chg="add del addSldLayout delSldLayout">
        <pc:chgData name="Phong Ho" userId="e594b77a6cd38bb4" providerId="LiveId" clId="{ED161231-1538-484A-AEA4-73D5D27BF750}" dt="2020-07-04T01:35:14.536" v="9" actId="26606"/>
        <pc:sldMasterMkLst>
          <pc:docMk/>
          <pc:sldMasterMk cId="179601923" sldId="2147483744"/>
        </pc:sldMasterMkLst>
        <pc:sldLayoutChg chg="add del">
          <pc:chgData name="Phong Ho" userId="e594b77a6cd38bb4" providerId="LiveId" clId="{ED161231-1538-484A-AEA4-73D5D27BF750}" dt="2020-07-04T01:35:14.536" v="9" actId="26606"/>
          <pc:sldLayoutMkLst>
            <pc:docMk/>
            <pc:sldMasterMk cId="179601923" sldId="2147483744"/>
            <pc:sldLayoutMk cId="4192810285" sldId="2147483732"/>
          </pc:sldLayoutMkLst>
        </pc:sldLayoutChg>
        <pc:sldLayoutChg chg="add del">
          <pc:chgData name="Phong Ho" userId="e594b77a6cd38bb4" providerId="LiveId" clId="{ED161231-1538-484A-AEA4-73D5D27BF750}" dt="2020-07-04T01:35:14.536" v="9" actId="26606"/>
          <pc:sldLayoutMkLst>
            <pc:docMk/>
            <pc:sldMasterMk cId="179601923" sldId="2147483744"/>
            <pc:sldLayoutMk cId="1866616261" sldId="2147483733"/>
          </pc:sldLayoutMkLst>
        </pc:sldLayoutChg>
        <pc:sldLayoutChg chg="add del">
          <pc:chgData name="Phong Ho" userId="e594b77a6cd38bb4" providerId="LiveId" clId="{ED161231-1538-484A-AEA4-73D5D27BF750}" dt="2020-07-04T01:35:14.536" v="9" actId="26606"/>
          <pc:sldLayoutMkLst>
            <pc:docMk/>
            <pc:sldMasterMk cId="179601923" sldId="2147483744"/>
            <pc:sldLayoutMk cId="2723177191" sldId="2147483734"/>
          </pc:sldLayoutMkLst>
        </pc:sldLayoutChg>
        <pc:sldLayoutChg chg="add del">
          <pc:chgData name="Phong Ho" userId="e594b77a6cd38bb4" providerId="LiveId" clId="{ED161231-1538-484A-AEA4-73D5D27BF750}" dt="2020-07-04T01:35:14.536" v="9" actId="26606"/>
          <pc:sldLayoutMkLst>
            <pc:docMk/>
            <pc:sldMasterMk cId="179601923" sldId="2147483744"/>
            <pc:sldLayoutMk cId="540592836" sldId="2147483735"/>
          </pc:sldLayoutMkLst>
        </pc:sldLayoutChg>
        <pc:sldLayoutChg chg="add del">
          <pc:chgData name="Phong Ho" userId="e594b77a6cd38bb4" providerId="LiveId" clId="{ED161231-1538-484A-AEA4-73D5D27BF750}" dt="2020-07-04T01:35:14.536" v="9" actId="26606"/>
          <pc:sldLayoutMkLst>
            <pc:docMk/>
            <pc:sldMasterMk cId="179601923" sldId="2147483744"/>
            <pc:sldLayoutMk cId="1418751925" sldId="2147483736"/>
          </pc:sldLayoutMkLst>
        </pc:sldLayoutChg>
        <pc:sldLayoutChg chg="add del">
          <pc:chgData name="Phong Ho" userId="e594b77a6cd38bb4" providerId="LiveId" clId="{ED161231-1538-484A-AEA4-73D5D27BF750}" dt="2020-07-04T01:35:14.536" v="9" actId="26606"/>
          <pc:sldLayoutMkLst>
            <pc:docMk/>
            <pc:sldMasterMk cId="179601923" sldId="2147483744"/>
            <pc:sldLayoutMk cId="2385352233" sldId="2147483737"/>
          </pc:sldLayoutMkLst>
        </pc:sldLayoutChg>
        <pc:sldLayoutChg chg="add del">
          <pc:chgData name="Phong Ho" userId="e594b77a6cd38bb4" providerId="LiveId" clId="{ED161231-1538-484A-AEA4-73D5D27BF750}" dt="2020-07-04T01:35:14.536" v="9" actId="26606"/>
          <pc:sldLayoutMkLst>
            <pc:docMk/>
            <pc:sldMasterMk cId="179601923" sldId="2147483744"/>
            <pc:sldLayoutMk cId="1579473733" sldId="2147483738"/>
          </pc:sldLayoutMkLst>
        </pc:sldLayoutChg>
        <pc:sldLayoutChg chg="add del">
          <pc:chgData name="Phong Ho" userId="e594b77a6cd38bb4" providerId="LiveId" clId="{ED161231-1538-484A-AEA4-73D5D27BF750}" dt="2020-07-04T01:35:14.536" v="9" actId="26606"/>
          <pc:sldLayoutMkLst>
            <pc:docMk/>
            <pc:sldMasterMk cId="179601923" sldId="2147483744"/>
            <pc:sldLayoutMk cId="1225831586" sldId="2147483739"/>
          </pc:sldLayoutMkLst>
        </pc:sldLayoutChg>
        <pc:sldLayoutChg chg="add del">
          <pc:chgData name="Phong Ho" userId="e594b77a6cd38bb4" providerId="LiveId" clId="{ED161231-1538-484A-AEA4-73D5D27BF750}" dt="2020-07-04T01:35:14.536" v="9" actId="26606"/>
          <pc:sldLayoutMkLst>
            <pc:docMk/>
            <pc:sldMasterMk cId="179601923" sldId="2147483744"/>
            <pc:sldLayoutMk cId="2085208339" sldId="2147483740"/>
          </pc:sldLayoutMkLst>
        </pc:sldLayoutChg>
        <pc:sldLayoutChg chg="add del">
          <pc:chgData name="Phong Ho" userId="e594b77a6cd38bb4" providerId="LiveId" clId="{ED161231-1538-484A-AEA4-73D5D27BF750}" dt="2020-07-04T01:35:14.536" v="9" actId="26606"/>
          <pc:sldLayoutMkLst>
            <pc:docMk/>
            <pc:sldMasterMk cId="179601923" sldId="2147483744"/>
            <pc:sldLayoutMk cId="1096249079" sldId="2147483741"/>
          </pc:sldLayoutMkLst>
        </pc:sldLayoutChg>
        <pc:sldLayoutChg chg="add del">
          <pc:chgData name="Phong Ho" userId="e594b77a6cd38bb4" providerId="LiveId" clId="{ED161231-1538-484A-AEA4-73D5D27BF750}" dt="2020-07-04T01:35:14.536" v="9" actId="26606"/>
          <pc:sldLayoutMkLst>
            <pc:docMk/>
            <pc:sldMasterMk cId="179601923" sldId="2147483744"/>
            <pc:sldLayoutMk cId="106714810" sldId="2147483742"/>
          </pc:sldLayoutMkLst>
        </pc:sldLayoutChg>
        <pc:sldLayoutChg chg="add del">
          <pc:chgData name="Phong Ho" userId="e594b77a6cd38bb4" providerId="LiveId" clId="{ED161231-1538-484A-AEA4-73D5D27BF750}" dt="2020-07-04T01:35:14.536" v="9" actId="26606"/>
          <pc:sldLayoutMkLst>
            <pc:docMk/>
            <pc:sldMasterMk cId="179601923" sldId="2147483744"/>
            <pc:sldLayoutMk cId="657613533" sldId="2147483743"/>
          </pc:sldLayoutMkLst>
        </pc:sldLayoutChg>
      </pc:sldMasterChg>
      <pc:sldMasterChg chg="add del addSldLayout delSldLayout">
        <pc:chgData name="Phong Ho" userId="e594b77a6cd38bb4" providerId="LiveId" clId="{ED161231-1538-484A-AEA4-73D5D27BF750}" dt="2020-07-04T01:37:14.617" v="43" actId="26606"/>
        <pc:sldMasterMkLst>
          <pc:docMk/>
          <pc:sldMasterMk cId="692100928" sldId="2147483750"/>
        </pc:sldMasterMkLst>
        <pc:sldLayoutChg chg="add del">
          <pc:chgData name="Phong Ho" userId="e594b77a6cd38bb4" providerId="LiveId" clId="{ED161231-1538-484A-AEA4-73D5D27BF750}" dt="2020-07-04T01:37:14.617" v="43" actId="26606"/>
          <pc:sldLayoutMkLst>
            <pc:docMk/>
            <pc:sldMasterMk cId="692100928" sldId="2147483750"/>
            <pc:sldLayoutMk cId="1962760067" sldId="2147483739"/>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2819865873" sldId="2147483740"/>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3196137115" sldId="2147483741"/>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2561233426" sldId="2147483742"/>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2889312828" sldId="2147483743"/>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164640936" sldId="2147483744"/>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421317292" sldId="2147483745"/>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3979179219" sldId="2147483746"/>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1994032745" sldId="2147483747"/>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1644008202" sldId="2147483748"/>
          </pc:sldLayoutMkLst>
        </pc:sldLayoutChg>
        <pc:sldLayoutChg chg="add del">
          <pc:chgData name="Phong Ho" userId="e594b77a6cd38bb4" providerId="LiveId" clId="{ED161231-1538-484A-AEA4-73D5D27BF750}" dt="2020-07-04T01:37:14.617" v="43" actId="26606"/>
          <pc:sldLayoutMkLst>
            <pc:docMk/>
            <pc:sldMasterMk cId="692100928" sldId="2147483750"/>
            <pc:sldLayoutMk cId="3552137607" sldId="2147483749"/>
          </pc:sldLayoutMkLst>
        </pc:sldLayoutChg>
      </pc:sldMasterChg>
      <pc:sldMasterChg chg="add del addSldLayout delSldLayout">
        <pc:chgData name="Phong Ho" userId="e594b77a6cd38bb4" providerId="LiveId" clId="{ED161231-1538-484A-AEA4-73D5D27BF750}" dt="2020-07-04T01:36:48.825" v="29" actId="26606"/>
        <pc:sldMasterMkLst>
          <pc:docMk/>
          <pc:sldMasterMk cId="4198371371" sldId="2147483751"/>
        </pc:sldMasterMkLst>
        <pc:sldLayoutChg chg="add del">
          <pc:chgData name="Phong Ho" userId="e594b77a6cd38bb4" providerId="LiveId" clId="{ED161231-1538-484A-AEA4-73D5D27BF750}" dt="2020-07-04T01:36:48.825" v="29" actId="26606"/>
          <pc:sldLayoutMkLst>
            <pc:docMk/>
            <pc:sldMasterMk cId="4198371371" sldId="2147483751"/>
            <pc:sldLayoutMk cId="326078858" sldId="2147483740"/>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4140582659" sldId="2147483741"/>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1431968518" sldId="2147483742"/>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3182212126" sldId="2147483743"/>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789073239" sldId="2147483744"/>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1103373410" sldId="2147483745"/>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858066581" sldId="2147483746"/>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2843259792" sldId="2147483747"/>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959195629" sldId="2147483748"/>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724015331" sldId="2147483749"/>
          </pc:sldLayoutMkLst>
        </pc:sldLayoutChg>
        <pc:sldLayoutChg chg="add del">
          <pc:chgData name="Phong Ho" userId="e594b77a6cd38bb4" providerId="LiveId" clId="{ED161231-1538-484A-AEA4-73D5D27BF750}" dt="2020-07-04T01:36:48.825" v="29" actId="26606"/>
          <pc:sldLayoutMkLst>
            <pc:docMk/>
            <pc:sldMasterMk cId="4198371371" sldId="2147483751"/>
            <pc:sldLayoutMk cId="3964480206" sldId="2147483750"/>
          </pc:sldLayoutMkLst>
        </pc:sldLayoutChg>
      </pc:sldMasterChg>
      <pc:sldMasterChg chg="add del addSldLayout delSldLayout">
        <pc:chgData name="Phong Ho" userId="e594b77a6cd38bb4" providerId="LiveId" clId="{ED161231-1538-484A-AEA4-73D5D27BF750}" dt="2020-07-04T01:37:14.096" v="41" actId="26606"/>
        <pc:sldMasterMkLst>
          <pc:docMk/>
          <pc:sldMasterMk cId="1704612616" sldId="2147483763"/>
        </pc:sldMasterMkLst>
        <pc:sldLayoutChg chg="add del">
          <pc:chgData name="Phong Ho" userId="e594b77a6cd38bb4" providerId="LiveId" clId="{ED161231-1538-484A-AEA4-73D5D27BF750}" dt="2020-07-04T01:37:14.096" v="41" actId="26606"/>
          <pc:sldLayoutMkLst>
            <pc:docMk/>
            <pc:sldMasterMk cId="1704612616" sldId="2147483763"/>
            <pc:sldLayoutMk cId="2136854907" sldId="2147483752"/>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2071171253" sldId="2147483753"/>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1482163246" sldId="2147483754"/>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377464444" sldId="2147483755"/>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2864740073" sldId="2147483756"/>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1938393912" sldId="2147483757"/>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1270210305" sldId="2147483758"/>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3358788956" sldId="2147483759"/>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2816278094" sldId="2147483760"/>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2284393150" sldId="2147483761"/>
          </pc:sldLayoutMkLst>
        </pc:sldLayoutChg>
        <pc:sldLayoutChg chg="add del">
          <pc:chgData name="Phong Ho" userId="e594b77a6cd38bb4" providerId="LiveId" clId="{ED161231-1538-484A-AEA4-73D5D27BF750}" dt="2020-07-04T01:37:14.096" v="41" actId="26606"/>
          <pc:sldLayoutMkLst>
            <pc:docMk/>
            <pc:sldMasterMk cId="1704612616" sldId="2147483763"/>
            <pc:sldLayoutMk cId="3586550172" sldId="2147483762"/>
          </pc:sldLayoutMkLst>
        </pc:sldLayoutChg>
      </pc:sldMasterChg>
      <pc:sldMasterChg chg="add del addSldLayout delSldLayout">
        <pc:chgData name="Phong Ho" userId="e594b77a6cd38bb4" providerId="LiveId" clId="{ED161231-1538-484A-AEA4-73D5D27BF750}" dt="2020-07-04T01:37:01.439" v="31" actId="26606"/>
        <pc:sldMasterMkLst>
          <pc:docMk/>
          <pc:sldMasterMk cId="3993438657" sldId="2147483764"/>
        </pc:sldMasterMkLst>
        <pc:sldLayoutChg chg="add del">
          <pc:chgData name="Phong Ho" userId="e594b77a6cd38bb4" providerId="LiveId" clId="{ED161231-1538-484A-AEA4-73D5D27BF750}" dt="2020-07-04T01:37:01.439" v="31" actId="26606"/>
          <pc:sldLayoutMkLst>
            <pc:docMk/>
            <pc:sldMasterMk cId="3993438657" sldId="2147483764"/>
            <pc:sldLayoutMk cId="4207488899" sldId="2147483753"/>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1667738030" sldId="2147483754"/>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1189544289" sldId="2147483755"/>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2036597971" sldId="2147483756"/>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2578638315" sldId="2147483757"/>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3326705349" sldId="2147483758"/>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838522299" sldId="2147483759"/>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4108505427" sldId="2147483760"/>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526026792" sldId="2147483761"/>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4234637434" sldId="2147483762"/>
          </pc:sldLayoutMkLst>
        </pc:sldLayoutChg>
        <pc:sldLayoutChg chg="add del">
          <pc:chgData name="Phong Ho" userId="e594b77a6cd38bb4" providerId="LiveId" clId="{ED161231-1538-484A-AEA4-73D5D27BF750}" dt="2020-07-04T01:37:01.439" v="31" actId="26606"/>
          <pc:sldLayoutMkLst>
            <pc:docMk/>
            <pc:sldMasterMk cId="3993438657" sldId="2147483764"/>
            <pc:sldLayoutMk cId="3068607366" sldId="2147483763"/>
          </pc:sldLayoutMkLst>
        </pc:sldLayoutChg>
      </pc:sldMasterChg>
      <pc:sldMasterChg chg="add del addSldLayout delSldLayout">
        <pc:chgData name="Phong Ho" userId="e594b77a6cd38bb4" providerId="LiveId" clId="{ED161231-1538-484A-AEA4-73D5D27BF750}" dt="2020-07-04T01:35:21.320" v="11" actId="26606"/>
        <pc:sldMasterMkLst>
          <pc:docMk/>
          <pc:sldMasterMk cId="787596112" sldId="2147483770"/>
        </pc:sldMasterMkLst>
        <pc:sldLayoutChg chg="add del">
          <pc:chgData name="Phong Ho" userId="e594b77a6cd38bb4" providerId="LiveId" clId="{ED161231-1538-484A-AEA4-73D5D27BF750}" dt="2020-07-04T01:35:21.320" v="11" actId="26606"/>
          <pc:sldLayoutMkLst>
            <pc:docMk/>
            <pc:sldMasterMk cId="787596112" sldId="2147483770"/>
            <pc:sldLayoutMk cId="288149625" sldId="2147483759"/>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1543672506" sldId="2147483760"/>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2274376798" sldId="2147483761"/>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2089469848" sldId="2147483762"/>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2044500621" sldId="2147483763"/>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1740105182" sldId="2147483764"/>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3575716926" sldId="2147483765"/>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2110784697" sldId="2147483766"/>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1542995624" sldId="2147483767"/>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343534524" sldId="2147483768"/>
          </pc:sldLayoutMkLst>
        </pc:sldLayoutChg>
        <pc:sldLayoutChg chg="add del">
          <pc:chgData name="Phong Ho" userId="e594b77a6cd38bb4" providerId="LiveId" clId="{ED161231-1538-484A-AEA4-73D5D27BF750}" dt="2020-07-04T01:35:21.320" v="11" actId="26606"/>
          <pc:sldLayoutMkLst>
            <pc:docMk/>
            <pc:sldMasterMk cId="787596112" sldId="2147483770"/>
            <pc:sldLayoutMk cId="2006055182" sldId="2147483769"/>
          </pc:sldLayoutMkLst>
        </pc:sldLayoutChg>
      </pc:sldMasterChg>
      <pc:sldMasterChg chg="add del addSldLayout delSldLayout">
        <pc:chgData name="Phong Ho" userId="e594b77a6cd38bb4" providerId="LiveId" clId="{ED161231-1538-484A-AEA4-73D5D27BF750}" dt="2020-07-04T01:38:39.962" v="72" actId="26606"/>
        <pc:sldMasterMkLst>
          <pc:docMk/>
          <pc:sldMasterMk cId="1138049328" sldId="2147483806"/>
        </pc:sldMasterMkLst>
        <pc:sldLayoutChg chg="add del">
          <pc:chgData name="Phong Ho" userId="e594b77a6cd38bb4" providerId="LiveId" clId="{ED161231-1538-484A-AEA4-73D5D27BF750}" dt="2020-07-04T01:38:39.962" v="72" actId="26606"/>
          <pc:sldLayoutMkLst>
            <pc:docMk/>
            <pc:sldMasterMk cId="1138049328" sldId="2147483806"/>
            <pc:sldLayoutMk cId="4254071842" sldId="2147483807"/>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230807273" sldId="2147483808"/>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3570202619" sldId="2147483809"/>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2025116444" sldId="2147483810"/>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945359848" sldId="2147483811"/>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1455878045" sldId="2147483812"/>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1870305108" sldId="2147483813"/>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3974714734" sldId="2147483814"/>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995767394" sldId="2147483815"/>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3594795637" sldId="2147483816"/>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1222229038" sldId="2147483817"/>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162817791" sldId="2147483818"/>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3710233478" sldId="2147483819"/>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401145741" sldId="2147483820"/>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670863120" sldId="2147483821"/>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1592418084" sldId="2147483822"/>
          </pc:sldLayoutMkLst>
        </pc:sldLayoutChg>
        <pc:sldLayoutChg chg="add del">
          <pc:chgData name="Phong Ho" userId="e594b77a6cd38bb4" providerId="LiveId" clId="{ED161231-1538-484A-AEA4-73D5D27BF750}" dt="2020-07-04T01:38:39.962" v="72" actId="26606"/>
          <pc:sldLayoutMkLst>
            <pc:docMk/>
            <pc:sldMasterMk cId="1138049328" sldId="2147483806"/>
            <pc:sldLayoutMk cId="1618016068" sldId="2147483823"/>
          </pc:sldLayoutMkLst>
        </pc:sldLayoutChg>
      </pc:sldMasterChg>
      <pc:sldMasterChg chg="add del replId addSldLayout delSldLayout">
        <pc:chgData name="Phong Ho" userId="e594b77a6cd38bb4" providerId="LiveId" clId="{ED161231-1538-484A-AEA4-73D5D27BF750}" dt="2020-07-04T01:38:33.196" v="65" actId="26606"/>
        <pc:sldMasterMkLst>
          <pc:docMk/>
          <pc:sldMasterMk cId="3756371329" sldId="2147483824"/>
        </pc:sldMasterMkLst>
        <pc:sldLayoutChg chg="add del replId">
          <pc:chgData name="Phong Ho" userId="e594b77a6cd38bb4" providerId="LiveId" clId="{ED161231-1538-484A-AEA4-73D5D27BF750}" dt="2020-07-04T01:38:33.196" v="65" actId="26606"/>
          <pc:sldLayoutMkLst>
            <pc:docMk/>
            <pc:sldMasterMk cId="3756371329" sldId="2147483824"/>
            <pc:sldLayoutMk cId="696963195" sldId="2147483825"/>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3188575652" sldId="2147483826"/>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2430943089" sldId="2147483827"/>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4081978497" sldId="2147483828"/>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3170901052" sldId="2147483829"/>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515658009" sldId="2147483830"/>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2069146178" sldId="2147483831"/>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3577597344" sldId="2147483832"/>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824188355" sldId="2147483833"/>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3293883212" sldId="2147483834"/>
          </pc:sldLayoutMkLst>
        </pc:sldLayoutChg>
        <pc:sldLayoutChg chg="add del replId">
          <pc:chgData name="Phong Ho" userId="e594b77a6cd38bb4" providerId="LiveId" clId="{ED161231-1538-484A-AEA4-73D5D27BF750}" dt="2020-07-04T01:38:33.196" v="65" actId="26606"/>
          <pc:sldLayoutMkLst>
            <pc:docMk/>
            <pc:sldMasterMk cId="3756371329" sldId="2147483824"/>
            <pc:sldLayoutMk cId="2465333976" sldId="2147483835"/>
          </pc:sldLayoutMkLst>
        </pc:sldLayoutChg>
      </pc:sldMasterChg>
      <pc:sldMasterChg chg="add del addSldLayout delSldLayout">
        <pc:chgData name="Phong Ho" userId="e594b77a6cd38bb4" providerId="LiveId" clId="{ED161231-1538-484A-AEA4-73D5D27BF750}" dt="2020-07-04T01:38:15.496" v="53" actId="26606"/>
        <pc:sldMasterMkLst>
          <pc:docMk/>
          <pc:sldMasterMk cId="1915920768" sldId="2147483832"/>
        </pc:sldMasterMkLst>
        <pc:sldLayoutChg chg="add del">
          <pc:chgData name="Phong Ho" userId="e594b77a6cd38bb4" providerId="LiveId" clId="{ED161231-1538-484A-AEA4-73D5D27BF750}" dt="2020-07-04T01:38:15.496" v="53" actId="26606"/>
          <pc:sldLayoutMkLst>
            <pc:docMk/>
            <pc:sldMasterMk cId="1915920768" sldId="2147483832"/>
            <pc:sldLayoutMk cId="3647560179" sldId="2147483824"/>
          </pc:sldLayoutMkLst>
        </pc:sldLayoutChg>
        <pc:sldLayoutChg chg="add del">
          <pc:chgData name="Phong Ho" userId="e594b77a6cd38bb4" providerId="LiveId" clId="{ED161231-1538-484A-AEA4-73D5D27BF750}" dt="2020-07-04T01:38:15.496" v="53" actId="26606"/>
          <pc:sldLayoutMkLst>
            <pc:docMk/>
            <pc:sldMasterMk cId="1915920768" sldId="2147483832"/>
            <pc:sldLayoutMk cId="667997735" sldId="2147483825"/>
          </pc:sldLayoutMkLst>
        </pc:sldLayoutChg>
        <pc:sldLayoutChg chg="add del">
          <pc:chgData name="Phong Ho" userId="e594b77a6cd38bb4" providerId="LiveId" clId="{ED161231-1538-484A-AEA4-73D5D27BF750}" dt="2020-07-04T01:38:15.496" v="53" actId="26606"/>
          <pc:sldLayoutMkLst>
            <pc:docMk/>
            <pc:sldMasterMk cId="1915920768" sldId="2147483832"/>
            <pc:sldLayoutMk cId="4109608318" sldId="2147483826"/>
          </pc:sldLayoutMkLst>
        </pc:sldLayoutChg>
        <pc:sldLayoutChg chg="add del">
          <pc:chgData name="Phong Ho" userId="e594b77a6cd38bb4" providerId="LiveId" clId="{ED161231-1538-484A-AEA4-73D5D27BF750}" dt="2020-07-04T01:38:15.496" v="53" actId="26606"/>
          <pc:sldLayoutMkLst>
            <pc:docMk/>
            <pc:sldMasterMk cId="1915920768" sldId="2147483832"/>
            <pc:sldLayoutMk cId="715598887" sldId="2147483827"/>
          </pc:sldLayoutMkLst>
        </pc:sldLayoutChg>
        <pc:sldLayoutChg chg="add del">
          <pc:chgData name="Phong Ho" userId="e594b77a6cd38bb4" providerId="LiveId" clId="{ED161231-1538-484A-AEA4-73D5D27BF750}" dt="2020-07-04T01:38:15.496" v="53" actId="26606"/>
          <pc:sldLayoutMkLst>
            <pc:docMk/>
            <pc:sldMasterMk cId="1915920768" sldId="2147483832"/>
            <pc:sldLayoutMk cId="475474214" sldId="2147483828"/>
          </pc:sldLayoutMkLst>
        </pc:sldLayoutChg>
        <pc:sldLayoutChg chg="add del">
          <pc:chgData name="Phong Ho" userId="e594b77a6cd38bb4" providerId="LiveId" clId="{ED161231-1538-484A-AEA4-73D5D27BF750}" dt="2020-07-04T01:38:15.496" v="53" actId="26606"/>
          <pc:sldLayoutMkLst>
            <pc:docMk/>
            <pc:sldMasterMk cId="1915920768" sldId="2147483832"/>
            <pc:sldLayoutMk cId="2496755150" sldId="2147483829"/>
          </pc:sldLayoutMkLst>
        </pc:sldLayoutChg>
        <pc:sldLayoutChg chg="add del">
          <pc:chgData name="Phong Ho" userId="e594b77a6cd38bb4" providerId="LiveId" clId="{ED161231-1538-484A-AEA4-73D5D27BF750}" dt="2020-07-04T01:38:15.496" v="53" actId="26606"/>
          <pc:sldLayoutMkLst>
            <pc:docMk/>
            <pc:sldMasterMk cId="1915920768" sldId="2147483832"/>
            <pc:sldLayoutMk cId="335058002" sldId="2147483830"/>
          </pc:sldLayoutMkLst>
        </pc:sldLayoutChg>
        <pc:sldLayoutChg chg="add del">
          <pc:chgData name="Phong Ho" userId="e594b77a6cd38bb4" providerId="LiveId" clId="{ED161231-1538-484A-AEA4-73D5D27BF750}" dt="2020-07-04T01:38:15.496" v="53" actId="26606"/>
          <pc:sldLayoutMkLst>
            <pc:docMk/>
            <pc:sldMasterMk cId="1915920768" sldId="2147483832"/>
            <pc:sldLayoutMk cId="93666714" sldId="2147483831"/>
          </pc:sldLayoutMkLst>
        </pc:sldLayoutChg>
        <pc:sldLayoutChg chg="add del replId">
          <pc:chgData name="Phong Ho" userId="e594b77a6cd38bb4" providerId="LiveId" clId="{ED161231-1538-484A-AEA4-73D5D27BF750}" dt="2020-07-04T01:38:15.496" v="53" actId="26606"/>
          <pc:sldLayoutMkLst>
            <pc:docMk/>
            <pc:sldMasterMk cId="1915920768" sldId="2147483832"/>
            <pc:sldLayoutMk cId="4187558434" sldId="2147483833"/>
          </pc:sldLayoutMkLst>
        </pc:sldLayoutChg>
        <pc:sldLayoutChg chg="add del replId">
          <pc:chgData name="Phong Ho" userId="e594b77a6cd38bb4" providerId="LiveId" clId="{ED161231-1538-484A-AEA4-73D5D27BF750}" dt="2020-07-04T01:38:15.496" v="53" actId="26606"/>
          <pc:sldLayoutMkLst>
            <pc:docMk/>
            <pc:sldMasterMk cId="1915920768" sldId="2147483832"/>
            <pc:sldLayoutMk cId="4225144765" sldId="2147483834"/>
          </pc:sldLayoutMkLst>
        </pc:sldLayoutChg>
        <pc:sldLayoutChg chg="add del replId">
          <pc:chgData name="Phong Ho" userId="e594b77a6cd38bb4" providerId="LiveId" clId="{ED161231-1538-484A-AEA4-73D5D27BF750}" dt="2020-07-04T01:38:15.496" v="53" actId="26606"/>
          <pc:sldLayoutMkLst>
            <pc:docMk/>
            <pc:sldMasterMk cId="1915920768" sldId="2147483832"/>
            <pc:sldLayoutMk cId="658300678" sldId="2147483835"/>
          </pc:sldLayoutMkLst>
        </pc:sldLayoutChg>
      </pc:sldMasterChg>
      <pc:sldMasterChg chg="add del addSldLayout delSldLayout">
        <pc:chgData name="Phong Ho" userId="e594b77a6cd38bb4" providerId="LiveId" clId="{ED161231-1538-484A-AEA4-73D5D27BF750}" dt="2020-07-04T01:38:35.426" v="67" actId="26606"/>
        <pc:sldMasterMkLst>
          <pc:docMk/>
          <pc:sldMasterMk cId="2717791921" sldId="2147483845"/>
        </pc:sldMasterMkLst>
        <pc:sldLayoutChg chg="add del">
          <pc:chgData name="Phong Ho" userId="e594b77a6cd38bb4" providerId="LiveId" clId="{ED161231-1538-484A-AEA4-73D5D27BF750}" dt="2020-07-04T01:38:35.426" v="67" actId="26606"/>
          <pc:sldLayoutMkLst>
            <pc:docMk/>
            <pc:sldMasterMk cId="2717791921" sldId="2147483845"/>
            <pc:sldLayoutMk cId="2165406420" sldId="2147483833"/>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1664835542" sldId="2147483834"/>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574622100" sldId="2147483835"/>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920924511" sldId="2147483836"/>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1628900119" sldId="2147483837"/>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2923325968" sldId="2147483838"/>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3740373862" sldId="2147483839"/>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4132722966" sldId="2147483840"/>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294033850" sldId="2147483841"/>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3177631000" sldId="2147483842"/>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3933353529" sldId="2147483843"/>
          </pc:sldLayoutMkLst>
        </pc:sldLayoutChg>
        <pc:sldLayoutChg chg="add del">
          <pc:chgData name="Phong Ho" userId="e594b77a6cd38bb4" providerId="LiveId" clId="{ED161231-1538-484A-AEA4-73D5D27BF750}" dt="2020-07-04T01:38:35.426" v="67" actId="26606"/>
          <pc:sldLayoutMkLst>
            <pc:docMk/>
            <pc:sldMasterMk cId="2717791921" sldId="2147483845"/>
            <pc:sldLayoutMk cId="675669618" sldId="2147483844"/>
          </pc:sldLayoutMkLst>
        </pc:sldLayoutChg>
      </pc:sldMasterChg>
      <pc:sldMasterChg chg="add del addSldLayout delSldLayout">
        <pc:chgData name="Phong Ho" userId="e594b77a6cd38bb4" providerId="LiveId" clId="{ED161231-1538-484A-AEA4-73D5D27BF750}" dt="2020-07-04T01:38:20.705" v="55" actId="26606"/>
        <pc:sldMasterMkLst>
          <pc:docMk/>
          <pc:sldMasterMk cId="4090544821" sldId="2147483851"/>
        </pc:sldMasterMkLst>
        <pc:sldLayoutChg chg="add del">
          <pc:chgData name="Phong Ho" userId="e594b77a6cd38bb4" providerId="LiveId" clId="{ED161231-1538-484A-AEA4-73D5D27BF750}" dt="2020-07-04T01:38:20.705" v="55" actId="26606"/>
          <pc:sldLayoutMkLst>
            <pc:docMk/>
            <pc:sldMasterMk cId="4090544821" sldId="2147483851"/>
            <pc:sldLayoutMk cId="634043059" sldId="2147483834"/>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3683120374" sldId="2147483835"/>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2529730175" sldId="2147483836"/>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3151775393" sldId="2147483837"/>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1469433076" sldId="2147483838"/>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294651002" sldId="2147483839"/>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973561422" sldId="2147483840"/>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1883515765" sldId="2147483841"/>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3995233772" sldId="2147483842"/>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468539324" sldId="2147483843"/>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2930526256" sldId="2147483844"/>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4155632355" sldId="2147483845"/>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4231336681" sldId="2147483846"/>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533136544" sldId="2147483847"/>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3173682983" sldId="2147483848"/>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3799320169" sldId="2147483849"/>
          </pc:sldLayoutMkLst>
        </pc:sldLayoutChg>
        <pc:sldLayoutChg chg="add del">
          <pc:chgData name="Phong Ho" userId="e594b77a6cd38bb4" providerId="LiveId" clId="{ED161231-1538-484A-AEA4-73D5D27BF750}" dt="2020-07-04T01:38:20.705" v="55" actId="26606"/>
          <pc:sldLayoutMkLst>
            <pc:docMk/>
            <pc:sldMasterMk cId="4090544821" sldId="2147483851"/>
            <pc:sldLayoutMk cId="1819015126" sldId="2147483850"/>
          </pc:sldLayoutMkLst>
        </pc:sldLayoutChg>
      </pc:sldMasterChg>
      <pc:sldMasterChg chg="add del addSldLayout delSldLayout">
        <pc:chgData name="Phong Ho" userId="e594b77a6cd38bb4" providerId="LiveId" clId="{ED161231-1538-484A-AEA4-73D5D27BF750}" dt="2020-07-04T01:40:50.013" v="82" actId="26606"/>
        <pc:sldMasterMkLst>
          <pc:docMk/>
          <pc:sldMasterMk cId="3375134540" sldId="2147483858"/>
        </pc:sldMasterMkLst>
        <pc:sldLayoutChg chg="add del">
          <pc:chgData name="Phong Ho" userId="e594b77a6cd38bb4" providerId="LiveId" clId="{ED161231-1538-484A-AEA4-73D5D27BF750}" dt="2020-07-04T01:40:50.013" v="82" actId="26606"/>
          <pc:sldLayoutMkLst>
            <pc:docMk/>
            <pc:sldMasterMk cId="3375134540" sldId="2147483858"/>
            <pc:sldLayoutMk cId="1412500893" sldId="2147483847"/>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4104112540" sldId="2147483848"/>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2816681326" sldId="2147483849"/>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3206926724" sldId="2147483850"/>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1412783553" sldId="2147483851"/>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560279395" sldId="2147483852"/>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3508083337" sldId="2147483853"/>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2061616250" sldId="2147483854"/>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857931292" sldId="2147483855"/>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1347123022" sldId="2147483856"/>
          </pc:sldLayoutMkLst>
        </pc:sldLayoutChg>
        <pc:sldLayoutChg chg="add del">
          <pc:chgData name="Phong Ho" userId="e594b77a6cd38bb4" providerId="LiveId" clId="{ED161231-1538-484A-AEA4-73D5D27BF750}" dt="2020-07-04T01:40:50.013" v="82" actId="26606"/>
          <pc:sldLayoutMkLst>
            <pc:docMk/>
            <pc:sldMasterMk cId="3375134540" sldId="2147483858"/>
            <pc:sldLayoutMk cId="3467429296" sldId="2147483857"/>
          </pc:sldLayoutMkLst>
        </pc:sldLayoutChg>
      </pc:sldMasterChg>
      <pc:sldMasterChg chg="add del addSldLayout delSldLayout">
        <pc:chgData name="Phong Ho" userId="e594b77a6cd38bb4" providerId="LiveId" clId="{ED161231-1538-484A-AEA4-73D5D27BF750}" dt="2020-07-04T01:40:43.453" v="77" actId="26606"/>
        <pc:sldMasterMkLst>
          <pc:docMk/>
          <pc:sldMasterMk cId="1157681395" sldId="2147483859"/>
        </pc:sldMasterMkLst>
        <pc:sldLayoutChg chg="add del">
          <pc:chgData name="Phong Ho" userId="e594b77a6cd38bb4" providerId="LiveId" clId="{ED161231-1538-484A-AEA4-73D5D27BF750}" dt="2020-07-04T01:40:43.453" v="77" actId="26606"/>
          <pc:sldLayoutMkLst>
            <pc:docMk/>
            <pc:sldMasterMk cId="1157681395" sldId="2147483859"/>
            <pc:sldLayoutMk cId="641987577" sldId="2147483860"/>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983238110" sldId="2147483861"/>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397322105" sldId="2147483862"/>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4293262368" sldId="2147483863"/>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2987796095" sldId="2147483864"/>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3386759744" sldId="2147483865"/>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1488122127" sldId="2147483866"/>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2413130689" sldId="2147483867"/>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4073685507" sldId="2147483868"/>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3838624852" sldId="2147483869"/>
          </pc:sldLayoutMkLst>
        </pc:sldLayoutChg>
        <pc:sldLayoutChg chg="add del">
          <pc:chgData name="Phong Ho" userId="e594b77a6cd38bb4" providerId="LiveId" clId="{ED161231-1538-484A-AEA4-73D5D27BF750}" dt="2020-07-04T01:40:43.453" v="77" actId="26606"/>
          <pc:sldLayoutMkLst>
            <pc:docMk/>
            <pc:sldMasterMk cId="1157681395" sldId="2147483859"/>
            <pc:sldLayoutMk cId="380660466" sldId="2147483870"/>
          </pc:sldLayoutMkLst>
        </pc:sldLayoutChg>
      </pc:sldMasterChg>
      <pc:sldMasterChg chg="add del addSldLayout delSldLayout">
        <pc:chgData name="Phong Ho" userId="e594b77a6cd38bb4" providerId="LiveId" clId="{ED161231-1538-484A-AEA4-73D5D27BF750}" dt="2020-07-04T01:38:22.539" v="57" actId="26606"/>
        <pc:sldMasterMkLst>
          <pc:docMk/>
          <pc:sldMasterMk cId="2152275514" sldId="2147483877"/>
        </pc:sldMasterMkLst>
        <pc:sldLayoutChg chg="add del">
          <pc:chgData name="Phong Ho" userId="e594b77a6cd38bb4" providerId="LiveId" clId="{ED161231-1538-484A-AEA4-73D5D27BF750}" dt="2020-07-04T01:38:22.539" v="57" actId="26606"/>
          <pc:sldLayoutMkLst>
            <pc:docMk/>
            <pc:sldMasterMk cId="2152275514" sldId="2147483877"/>
            <pc:sldLayoutMk cId="3095915633" sldId="2147483866"/>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2182807334" sldId="2147483867"/>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823486050" sldId="2147483868"/>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377090579" sldId="2147483869"/>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2907686576" sldId="2147483870"/>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2702517443" sldId="2147483871"/>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1231829965" sldId="2147483872"/>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2450200138" sldId="2147483873"/>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3767963192" sldId="2147483874"/>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3310335306" sldId="2147483875"/>
          </pc:sldLayoutMkLst>
        </pc:sldLayoutChg>
        <pc:sldLayoutChg chg="add del">
          <pc:chgData name="Phong Ho" userId="e594b77a6cd38bb4" providerId="LiveId" clId="{ED161231-1538-484A-AEA4-73D5D27BF750}" dt="2020-07-04T01:38:22.539" v="57" actId="26606"/>
          <pc:sldLayoutMkLst>
            <pc:docMk/>
            <pc:sldMasterMk cId="2152275514" sldId="2147483877"/>
            <pc:sldLayoutMk cId="3374291801" sldId="2147483876"/>
          </pc:sldLayoutMkLst>
        </pc:sldLayoutChg>
      </pc:sldMasterChg>
      <pc:sldMasterChg chg="add del addSldLayout delSldLayout">
        <pc:chgData name="Phong Ho" userId="e594b77a6cd38bb4" providerId="LiveId" clId="{ED161231-1538-484A-AEA4-73D5D27BF750}" dt="2020-07-04T01:38:39.870" v="71" actId="26606"/>
        <pc:sldMasterMkLst>
          <pc:docMk/>
          <pc:sldMasterMk cId="1735710115" sldId="2147483884"/>
        </pc:sldMasterMkLst>
        <pc:sldLayoutChg chg="add del">
          <pc:chgData name="Phong Ho" userId="e594b77a6cd38bb4" providerId="LiveId" clId="{ED161231-1538-484A-AEA4-73D5D27BF750}" dt="2020-07-04T01:38:39.870" v="71" actId="26606"/>
          <pc:sldLayoutMkLst>
            <pc:docMk/>
            <pc:sldMasterMk cId="1735710115" sldId="2147483884"/>
            <pc:sldLayoutMk cId="3513467866" sldId="2147483873"/>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1324658254" sldId="2147483874"/>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1650746807" sldId="2147483875"/>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681502530" sldId="2147483876"/>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172229834" sldId="2147483877"/>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1229185818" sldId="2147483878"/>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1116814934" sldId="2147483879"/>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1629756708" sldId="2147483880"/>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1499371820" sldId="2147483881"/>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2860523422" sldId="2147483882"/>
          </pc:sldLayoutMkLst>
        </pc:sldLayoutChg>
        <pc:sldLayoutChg chg="add del">
          <pc:chgData name="Phong Ho" userId="e594b77a6cd38bb4" providerId="LiveId" clId="{ED161231-1538-484A-AEA4-73D5D27BF750}" dt="2020-07-04T01:38:39.870" v="71" actId="26606"/>
          <pc:sldLayoutMkLst>
            <pc:docMk/>
            <pc:sldMasterMk cId="1735710115" sldId="2147483884"/>
            <pc:sldLayoutMk cId="2464328580" sldId="2147483883"/>
          </pc:sldLayoutMkLst>
        </pc:sldLayoutChg>
      </pc:sldMasterChg>
      <pc:sldMasterChg chg="add del addSldLayout delSldLayout">
        <pc:chgData name="Phong Ho" userId="e594b77a6cd38bb4" providerId="LiveId" clId="{ED161231-1538-484A-AEA4-73D5D27BF750}" dt="2020-07-04T01:38:24.128" v="59" actId="26606"/>
        <pc:sldMasterMkLst>
          <pc:docMk/>
          <pc:sldMasterMk cId="1948459099" sldId="2147483890"/>
        </pc:sldMasterMkLst>
        <pc:sldLayoutChg chg="add del">
          <pc:chgData name="Phong Ho" userId="e594b77a6cd38bb4" providerId="LiveId" clId="{ED161231-1538-484A-AEA4-73D5D27BF750}" dt="2020-07-04T01:38:24.128" v="59" actId="26606"/>
          <pc:sldLayoutMkLst>
            <pc:docMk/>
            <pc:sldMasterMk cId="1948459099" sldId="2147483890"/>
            <pc:sldLayoutMk cId="1130905010" sldId="2147483879"/>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782451892" sldId="2147483880"/>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3446625917" sldId="2147483881"/>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486908338" sldId="2147483882"/>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2282647017" sldId="2147483883"/>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3379299835" sldId="2147483884"/>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2468011176" sldId="2147483885"/>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827479019" sldId="2147483886"/>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1543829348" sldId="2147483887"/>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2240833463" sldId="2147483888"/>
          </pc:sldLayoutMkLst>
        </pc:sldLayoutChg>
        <pc:sldLayoutChg chg="add del">
          <pc:chgData name="Phong Ho" userId="e594b77a6cd38bb4" providerId="LiveId" clId="{ED161231-1538-484A-AEA4-73D5D27BF750}" dt="2020-07-04T01:38:24.128" v="59" actId="26606"/>
          <pc:sldLayoutMkLst>
            <pc:docMk/>
            <pc:sldMasterMk cId="1948459099" sldId="2147483890"/>
            <pc:sldLayoutMk cId="3689430421" sldId="2147483889"/>
          </pc:sldLayoutMkLst>
        </pc:sldLayoutChg>
      </pc:sldMasterChg>
      <pc:sldMasterChg chg="add del addSldLayout delSldLayout">
        <pc:chgData name="Phong Ho" userId="e594b77a6cd38bb4" providerId="LiveId" clId="{ED161231-1538-484A-AEA4-73D5D27BF750}" dt="2020-07-04T01:38:29.362" v="61" actId="26606"/>
        <pc:sldMasterMkLst>
          <pc:docMk/>
          <pc:sldMasterMk cId="564684836" sldId="2147483903"/>
        </pc:sldMasterMkLst>
        <pc:sldLayoutChg chg="add del">
          <pc:chgData name="Phong Ho" userId="e594b77a6cd38bb4" providerId="LiveId" clId="{ED161231-1538-484A-AEA4-73D5D27BF750}" dt="2020-07-04T01:38:29.362" v="61" actId="26606"/>
          <pc:sldLayoutMkLst>
            <pc:docMk/>
            <pc:sldMasterMk cId="564684836" sldId="2147483903"/>
            <pc:sldLayoutMk cId="570184015" sldId="2147483892"/>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1363750421" sldId="2147483893"/>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2594521760" sldId="2147483894"/>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4080634025" sldId="2147483895"/>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1645543981" sldId="2147483896"/>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1590935359" sldId="2147483897"/>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640880127" sldId="2147483898"/>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1050461660" sldId="2147483899"/>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2369142314" sldId="2147483900"/>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153541188" sldId="2147483901"/>
          </pc:sldLayoutMkLst>
        </pc:sldLayoutChg>
        <pc:sldLayoutChg chg="add del">
          <pc:chgData name="Phong Ho" userId="e594b77a6cd38bb4" providerId="LiveId" clId="{ED161231-1538-484A-AEA4-73D5D27BF750}" dt="2020-07-04T01:38:29.362" v="61" actId="26606"/>
          <pc:sldLayoutMkLst>
            <pc:docMk/>
            <pc:sldMasterMk cId="564684836" sldId="2147483903"/>
            <pc:sldLayoutMk cId="1994650296" sldId="2147483902"/>
          </pc:sldLayoutMkLst>
        </pc:sldLayoutChg>
      </pc:sldMasterChg>
      <pc:sldMasterChg chg="add del addSldLayout delSldLayout">
        <pc:chgData name="Phong Ho" userId="e594b77a6cd38bb4" providerId="LiveId" clId="{ED161231-1538-484A-AEA4-73D5D27BF750}" dt="2020-07-04T01:40:50.013" v="82" actId="26606"/>
        <pc:sldMasterMkLst>
          <pc:docMk/>
          <pc:sldMasterMk cId="1355278768" sldId="2147483908"/>
        </pc:sldMasterMkLst>
        <pc:sldLayoutChg chg="add del">
          <pc:chgData name="Phong Ho" userId="e594b77a6cd38bb4" providerId="LiveId" clId="{ED161231-1538-484A-AEA4-73D5D27BF750}" dt="2020-07-04T01:40:50.013" v="82" actId="26606"/>
          <pc:sldLayoutMkLst>
            <pc:docMk/>
            <pc:sldMasterMk cId="1355278768" sldId="2147483908"/>
            <pc:sldLayoutMk cId="2018189764" sldId="2147483897"/>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266947157" sldId="2147483898"/>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1179589372" sldId="2147483899"/>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1543533711" sldId="2147483900"/>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801412943" sldId="2147483901"/>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2221151623" sldId="2147483902"/>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1492480965" sldId="2147483903"/>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1483448296" sldId="2147483904"/>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3950586645" sldId="2147483905"/>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2543740532" sldId="2147483906"/>
          </pc:sldLayoutMkLst>
        </pc:sldLayoutChg>
        <pc:sldLayoutChg chg="add del">
          <pc:chgData name="Phong Ho" userId="e594b77a6cd38bb4" providerId="LiveId" clId="{ED161231-1538-484A-AEA4-73D5D27BF750}" dt="2020-07-04T01:40:50.013" v="82" actId="26606"/>
          <pc:sldLayoutMkLst>
            <pc:docMk/>
            <pc:sldMasterMk cId="1355278768" sldId="2147483908"/>
            <pc:sldLayoutMk cId="2725299834" sldId="2147483907"/>
          </pc:sldLayoutMkLst>
        </pc:sldLayoutChg>
      </pc:sldMasterChg>
      <pc:sldMasterChg chg="add del addSldLayout delSldLayout">
        <pc:chgData name="Phong Ho" userId="e594b77a6cd38bb4" providerId="LiveId" clId="{ED161231-1538-484A-AEA4-73D5D27BF750}" dt="2020-07-04T01:40:49.950" v="81" actId="26606"/>
        <pc:sldMasterMkLst>
          <pc:docMk/>
          <pc:sldMasterMk cId="89736261" sldId="2147483921"/>
        </pc:sldMasterMkLst>
        <pc:sldLayoutChg chg="add del">
          <pc:chgData name="Phong Ho" userId="e594b77a6cd38bb4" providerId="LiveId" clId="{ED161231-1538-484A-AEA4-73D5D27BF750}" dt="2020-07-04T01:40:49.950" v="81" actId="26606"/>
          <pc:sldLayoutMkLst>
            <pc:docMk/>
            <pc:sldMasterMk cId="89736261" sldId="2147483921"/>
            <pc:sldLayoutMk cId="3461617604" sldId="2147483910"/>
          </pc:sldLayoutMkLst>
        </pc:sldLayoutChg>
        <pc:sldLayoutChg chg="add del">
          <pc:chgData name="Phong Ho" userId="e594b77a6cd38bb4" providerId="LiveId" clId="{ED161231-1538-484A-AEA4-73D5D27BF750}" dt="2020-07-04T01:40:49.950" v="81" actId="26606"/>
          <pc:sldLayoutMkLst>
            <pc:docMk/>
            <pc:sldMasterMk cId="89736261" sldId="2147483921"/>
            <pc:sldLayoutMk cId="839414690" sldId="2147483911"/>
          </pc:sldLayoutMkLst>
        </pc:sldLayoutChg>
        <pc:sldLayoutChg chg="add del">
          <pc:chgData name="Phong Ho" userId="e594b77a6cd38bb4" providerId="LiveId" clId="{ED161231-1538-484A-AEA4-73D5D27BF750}" dt="2020-07-04T01:40:49.950" v="81" actId="26606"/>
          <pc:sldLayoutMkLst>
            <pc:docMk/>
            <pc:sldMasterMk cId="89736261" sldId="2147483921"/>
            <pc:sldLayoutMk cId="3575821354" sldId="2147483912"/>
          </pc:sldLayoutMkLst>
        </pc:sldLayoutChg>
        <pc:sldLayoutChg chg="add del">
          <pc:chgData name="Phong Ho" userId="e594b77a6cd38bb4" providerId="LiveId" clId="{ED161231-1538-484A-AEA4-73D5D27BF750}" dt="2020-07-04T01:40:49.950" v="81" actId="26606"/>
          <pc:sldLayoutMkLst>
            <pc:docMk/>
            <pc:sldMasterMk cId="89736261" sldId="2147483921"/>
            <pc:sldLayoutMk cId="3445734839" sldId="2147483913"/>
          </pc:sldLayoutMkLst>
        </pc:sldLayoutChg>
        <pc:sldLayoutChg chg="add del">
          <pc:chgData name="Phong Ho" userId="e594b77a6cd38bb4" providerId="LiveId" clId="{ED161231-1538-484A-AEA4-73D5D27BF750}" dt="2020-07-04T01:40:49.950" v="81" actId="26606"/>
          <pc:sldLayoutMkLst>
            <pc:docMk/>
            <pc:sldMasterMk cId="89736261" sldId="2147483921"/>
            <pc:sldLayoutMk cId="3910960651" sldId="2147483914"/>
          </pc:sldLayoutMkLst>
        </pc:sldLayoutChg>
        <pc:sldLayoutChg chg="add del">
          <pc:chgData name="Phong Ho" userId="e594b77a6cd38bb4" providerId="LiveId" clId="{ED161231-1538-484A-AEA4-73D5D27BF750}" dt="2020-07-04T01:40:49.950" v="81" actId="26606"/>
          <pc:sldLayoutMkLst>
            <pc:docMk/>
            <pc:sldMasterMk cId="89736261" sldId="2147483921"/>
            <pc:sldLayoutMk cId="2111313813" sldId="2147483915"/>
          </pc:sldLayoutMkLst>
        </pc:sldLayoutChg>
        <pc:sldLayoutChg chg="add del">
          <pc:chgData name="Phong Ho" userId="e594b77a6cd38bb4" providerId="LiveId" clId="{ED161231-1538-484A-AEA4-73D5D27BF750}" dt="2020-07-04T01:40:49.950" v="81" actId="26606"/>
          <pc:sldLayoutMkLst>
            <pc:docMk/>
            <pc:sldMasterMk cId="89736261" sldId="2147483921"/>
            <pc:sldLayoutMk cId="3008871361" sldId="2147483916"/>
          </pc:sldLayoutMkLst>
        </pc:sldLayoutChg>
        <pc:sldLayoutChg chg="add del">
          <pc:chgData name="Phong Ho" userId="e594b77a6cd38bb4" providerId="LiveId" clId="{ED161231-1538-484A-AEA4-73D5D27BF750}" dt="2020-07-04T01:40:49.950" v="81" actId="26606"/>
          <pc:sldLayoutMkLst>
            <pc:docMk/>
            <pc:sldMasterMk cId="89736261" sldId="2147483921"/>
            <pc:sldLayoutMk cId="1672916585" sldId="2147483917"/>
          </pc:sldLayoutMkLst>
        </pc:sldLayoutChg>
        <pc:sldLayoutChg chg="add del">
          <pc:chgData name="Phong Ho" userId="e594b77a6cd38bb4" providerId="LiveId" clId="{ED161231-1538-484A-AEA4-73D5D27BF750}" dt="2020-07-04T01:40:49.950" v="81" actId="26606"/>
          <pc:sldLayoutMkLst>
            <pc:docMk/>
            <pc:sldMasterMk cId="89736261" sldId="2147483921"/>
            <pc:sldLayoutMk cId="2732855227" sldId="2147483918"/>
          </pc:sldLayoutMkLst>
        </pc:sldLayoutChg>
        <pc:sldLayoutChg chg="add del">
          <pc:chgData name="Phong Ho" userId="e594b77a6cd38bb4" providerId="LiveId" clId="{ED161231-1538-484A-AEA4-73D5D27BF750}" dt="2020-07-04T01:40:49.950" v="81" actId="26606"/>
          <pc:sldLayoutMkLst>
            <pc:docMk/>
            <pc:sldMasterMk cId="89736261" sldId="2147483921"/>
            <pc:sldLayoutMk cId="2444817982" sldId="2147483919"/>
          </pc:sldLayoutMkLst>
        </pc:sldLayoutChg>
        <pc:sldLayoutChg chg="add del">
          <pc:chgData name="Phong Ho" userId="e594b77a6cd38bb4" providerId="LiveId" clId="{ED161231-1538-484A-AEA4-73D5D27BF750}" dt="2020-07-04T01:40:49.950" v="81" actId="26606"/>
          <pc:sldLayoutMkLst>
            <pc:docMk/>
            <pc:sldMasterMk cId="89736261" sldId="2147483921"/>
            <pc:sldLayoutMk cId="3920517007" sldId="214748392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3686C-A1D5-47BD-B383-D7A3ECCC3F29}"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4B220-C021-4567-9616-96ED84EBC5A2}" type="slidenum">
              <a:rPr lang="en-US" smtClean="0"/>
              <a:t>‹#›</a:t>
            </a:fld>
            <a:endParaRPr lang="en-US"/>
          </a:p>
        </p:txBody>
      </p:sp>
    </p:spTree>
    <p:extLst>
      <p:ext uri="{BB962C8B-B14F-4D97-AF65-F5344CB8AC3E}">
        <p14:creationId xmlns:p14="http://schemas.microsoft.com/office/powerpoint/2010/main" val="414597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a:t>
            </a:fld>
            <a:endParaRPr lang="en-US"/>
          </a:p>
        </p:txBody>
      </p:sp>
    </p:spTree>
    <p:extLst>
      <p:ext uri="{BB962C8B-B14F-4D97-AF65-F5344CB8AC3E}">
        <p14:creationId xmlns:p14="http://schemas.microsoft.com/office/powerpoint/2010/main" val="350331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10</a:t>
            </a:fld>
            <a:endParaRPr lang="en-US"/>
          </a:p>
        </p:txBody>
      </p:sp>
    </p:spTree>
    <p:extLst>
      <p:ext uri="{BB962C8B-B14F-4D97-AF65-F5344CB8AC3E}">
        <p14:creationId xmlns:p14="http://schemas.microsoft.com/office/powerpoint/2010/main" val="10849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11</a:t>
            </a:fld>
            <a:endParaRPr lang="en-US"/>
          </a:p>
        </p:txBody>
      </p:sp>
    </p:spTree>
    <p:extLst>
      <p:ext uri="{BB962C8B-B14F-4D97-AF65-F5344CB8AC3E}">
        <p14:creationId xmlns:p14="http://schemas.microsoft.com/office/powerpoint/2010/main" val="92441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12</a:t>
            </a:fld>
            <a:endParaRPr lang="en-US"/>
          </a:p>
        </p:txBody>
      </p:sp>
    </p:spTree>
    <p:extLst>
      <p:ext uri="{BB962C8B-B14F-4D97-AF65-F5344CB8AC3E}">
        <p14:creationId xmlns:p14="http://schemas.microsoft.com/office/powerpoint/2010/main" val="4085122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13</a:t>
            </a:fld>
            <a:endParaRPr lang="en-US"/>
          </a:p>
        </p:txBody>
      </p:sp>
    </p:spTree>
    <p:extLst>
      <p:ext uri="{BB962C8B-B14F-4D97-AF65-F5344CB8AC3E}">
        <p14:creationId xmlns:p14="http://schemas.microsoft.com/office/powerpoint/2010/main" val="258109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14</a:t>
            </a:fld>
            <a:endParaRPr lang="en-US"/>
          </a:p>
        </p:txBody>
      </p:sp>
    </p:spTree>
    <p:extLst>
      <p:ext uri="{BB962C8B-B14F-4D97-AF65-F5344CB8AC3E}">
        <p14:creationId xmlns:p14="http://schemas.microsoft.com/office/powerpoint/2010/main" val="3778123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15</a:t>
            </a:fld>
            <a:endParaRPr lang="en-US"/>
          </a:p>
        </p:txBody>
      </p:sp>
    </p:spTree>
    <p:extLst>
      <p:ext uri="{BB962C8B-B14F-4D97-AF65-F5344CB8AC3E}">
        <p14:creationId xmlns:p14="http://schemas.microsoft.com/office/powerpoint/2010/main" val="329864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16</a:t>
            </a:fld>
            <a:endParaRPr lang="en-US"/>
          </a:p>
        </p:txBody>
      </p:sp>
    </p:spTree>
    <p:extLst>
      <p:ext uri="{BB962C8B-B14F-4D97-AF65-F5344CB8AC3E}">
        <p14:creationId xmlns:p14="http://schemas.microsoft.com/office/powerpoint/2010/main" val="4105166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17</a:t>
            </a:fld>
            <a:endParaRPr lang="en-US"/>
          </a:p>
        </p:txBody>
      </p:sp>
    </p:spTree>
    <p:extLst>
      <p:ext uri="{BB962C8B-B14F-4D97-AF65-F5344CB8AC3E}">
        <p14:creationId xmlns:p14="http://schemas.microsoft.com/office/powerpoint/2010/main" val="215381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18</a:t>
            </a:fld>
            <a:endParaRPr lang="en-US"/>
          </a:p>
        </p:txBody>
      </p:sp>
    </p:spTree>
    <p:extLst>
      <p:ext uri="{BB962C8B-B14F-4D97-AF65-F5344CB8AC3E}">
        <p14:creationId xmlns:p14="http://schemas.microsoft.com/office/powerpoint/2010/main" val="3292945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19</a:t>
            </a:fld>
            <a:endParaRPr lang="en-US"/>
          </a:p>
        </p:txBody>
      </p:sp>
    </p:spTree>
    <p:extLst>
      <p:ext uri="{BB962C8B-B14F-4D97-AF65-F5344CB8AC3E}">
        <p14:creationId xmlns:p14="http://schemas.microsoft.com/office/powerpoint/2010/main" val="202983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2</a:t>
            </a:fld>
            <a:endParaRPr lang="en-US"/>
          </a:p>
        </p:txBody>
      </p:sp>
    </p:spTree>
    <p:extLst>
      <p:ext uri="{BB962C8B-B14F-4D97-AF65-F5344CB8AC3E}">
        <p14:creationId xmlns:p14="http://schemas.microsoft.com/office/powerpoint/2010/main" val="1774680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20</a:t>
            </a:fld>
            <a:endParaRPr lang="en-US"/>
          </a:p>
        </p:txBody>
      </p:sp>
    </p:spTree>
    <p:extLst>
      <p:ext uri="{BB962C8B-B14F-4D97-AF65-F5344CB8AC3E}">
        <p14:creationId xmlns:p14="http://schemas.microsoft.com/office/powerpoint/2010/main" val="3228173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21</a:t>
            </a:fld>
            <a:endParaRPr lang="en-US"/>
          </a:p>
        </p:txBody>
      </p:sp>
    </p:spTree>
    <p:extLst>
      <p:ext uri="{BB962C8B-B14F-4D97-AF65-F5344CB8AC3E}">
        <p14:creationId xmlns:p14="http://schemas.microsoft.com/office/powerpoint/2010/main" val="1529254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22</a:t>
            </a:fld>
            <a:endParaRPr lang="en-US"/>
          </a:p>
        </p:txBody>
      </p:sp>
    </p:spTree>
    <p:extLst>
      <p:ext uri="{BB962C8B-B14F-4D97-AF65-F5344CB8AC3E}">
        <p14:creationId xmlns:p14="http://schemas.microsoft.com/office/powerpoint/2010/main" val="208402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3</a:t>
            </a:fld>
            <a:endParaRPr lang="en-US"/>
          </a:p>
        </p:txBody>
      </p:sp>
    </p:spTree>
    <p:extLst>
      <p:ext uri="{BB962C8B-B14F-4D97-AF65-F5344CB8AC3E}">
        <p14:creationId xmlns:p14="http://schemas.microsoft.com/office/powerpoint/2010/main" val="254626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4</a:t>
            </a:fld>
            <a:endParaRPr lang="en-US"/>
          </a:p>
        </p:txBody>
      </p:sp>
    </p:spTree>
    <p:extLst>
      <p:ext uri="{BB962C8B-B14F-4D97-AF65-F5344CB8AC3E}">
        <p14:creationId xmlns:p14="http://schemas.microsoft.com/office/powerpoint/2010/main" val="175252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5</a:t>
            </a:fld>
            <a:endParaRPr lang="en-US"/>
          </a:p>
        </p:txBody>
      </p:sp>
    </p:spTree>
    <p:extLst>
      <p:ext uri="{BB962C8B-B14F-4D97-AF65-F5344CB8AC3E}">
        <p14:creationId xmlns:p14="http://schemas.microsoft.com/office/powerpoint/2010/main" val="207033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6</a:t>
            </a:fld>
            <a:endParaRPr lang="en-US"/>
          </a:p>
        </p:txBody>
      </p:sp>
    </p:spTree>
    <p:extLst>
      <p:ext uri="{BB962C8B-B14F-4D97-AF65-F5344CB8AC3E}">
        <p14:creationId xmlns:p14="http://schemas.microsoft.com/office/powerpoint/2010/main" val="42727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7</a:t>
            </a:fld>
            <a:endParaRPr lang="en-US"/>
          </a:p>
        </p:txBody>
      </p:sp>
    </p:spTree>
    <p:extLst>
      <p:ext uri="{BB962C8B-B14F-4D97-AF65-F5344CB8AC3E}">
        <p14:creationId xmlns:p14="http://schemas.microsoft.com/office/powerpoint/2010/main" val="216097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8</a:t>
            </a:fld>
            <a:endParaRPr lang="en-US"/>
          </a:p>
        </p:txBody>
      </p:sp>
    </p:spTree>
    <p:extLst>
      <p:ext uri="{BB962C8B-B14F-4D97-AF65-F5344CB8AC3E}">
        <p14:creationId xmlns:p14="http://schemas.microsoft.com/office/powerpoint/2010/main" val="415464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D4B220-C021-4567-9616-96ED84EBC5A2}" type="slidenum">
              <a:rPr lang="en-US" smtClean="0"/>
              <a:t>9</a:t>
            </a:fld>
            <a:endParaRPr lang="en-US"/>
          </a:p>
        </p:txBody>
      </p:sp>
    </p:spTree>
    <p:extLst>
      <p:ext uri="{BB962C8B-B14F-4D97-AF65-F5344CB8AC3E}">
        <p14:creationId xmlns:p14="http://schemas.microsoft.com/office/powerpoint/2010/main" val="231190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July 8,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9248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July 8,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4353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July 8,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2115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July 8,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8344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July 8,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5058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July 8,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4374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July 8,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2529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July 8,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0141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July 8,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1818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July 8,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694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July 8,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7958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July 8,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355278768"/>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1" r:id="rId6"/>
    <p:sldLayoutId id="2147483897" r:id="rId7"/>
    <p:sldLayoutId id="2147483898" r:id="rId8"/>
    <p:sldLayoutId id="2147483899" r:id="rId9"/>
    <p:sldLayoutId id="2147483900" r:id="rId10"/>
    <p:sldLayoutId id="214748390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2" name="Rectangle 8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3F2D3-6540-4AC4-9346-F5EC40A7048B}"/>
              </a:ext>
            </a:extLst>
          </p:cNvPr>
          <p:cNvSpPr>
            <a:spLocks noGrp="1"/>
          </p:cNvSpPr>
          <p:nvPr>
            <p:ph type="ctrTitle"/>
          </p:nvPr>
        </p:nvSpPr>
        <p:spPr>
          <a:xfrm>
            <a:off x="459069" y="450832"/>
            <a:ext cx="6083202" cy="2008043"/>
          </a:xfrm>
        </p:spPr>
        <p:txBody>
          <a:bodyPr anchor="b">
            <a:noAutofit/>
          </a:bodyPr>
          <a:lstStyle/>
          <a:p>
            <a:r>
              <a:rPr lang="en-US" sz="4400">
                <a:latin typeface="Times New Roman" panose="02020603050405020304" pitchFamily="18" charset="0"/>
                <a:cs typeface="Times New Roman" panose="02020603050405020304" pitchFamily="18" charset="0"/>
              </a:rPr>
              <a:t>BÁO CÁO BÀI TẬP LỚN</a:t>
            </a:r>
            <a:br>
              <a:rPr lang="en-US" sz="4400">
                <a:latin typeface="Times New Roman" panose="02020603050405020304" pitchFamily="18" charset="0"/>
                <a:cs typeface="Times New Roman" panose="02020603050405020304" pitchFamily="18" charset="0"/>
              </a:rPr>
            </a:b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MÔN: C</a:t>
            </a:r>
            <a:r>
              <a:rPr lang="vi-VN" sz="4400">
                <a:latin typeface="Times New Roman" panose="02020603050405020304" pitchFamily="18" charset="0"/>
                <a:cs typeface="Times New Roman" panose="02020603050405020304" pitchFamily="18" charset="0"/>
              </a:rPr>
              <a:t>Ơ</a:t>
            </a:r>
            <a:r>
              <a:rPr lang="en-US" sz="4400">
                <a:latin typeface="Times New Roman" panose="02020603050405020304" pitchFamily="18" charset="0"/>
                <a:cs typeface="Times New Roman" panose="02020603050405020304" pitchFamily="18" charset="0"/>
              </a:rPr>
              <a:t> SỞ DỮ LIỆU</a:t>
            </a:r>
          </a:p>
        </p:txBody>
      </p:sp>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9" y="2909707"/>
            <a:ext cx="5437187" cy="3341496"/>
          </a:xfrm>
        </p:spPr>
        <p:txBody>
          <a:bodyPr>
            <a:normAutofit lnSpcReduction="10000"/>
          </a:bodyPr>
          <a:lstStyle/>
          <a:p>
            <a:r>
              <a:rPr lang="en-US">
                <a:solidFill>
                  <a:schemeClr val="tx1">
                    <a:alpha val="60000"/>
                  </a:schemeClr>
                </a:solidFill>
              </a:rPr>
              <a:t>Giảng viên:  TRẦN THỊ DUNG</a:t>
            </a:r>
          </a:p>
          <a:p>
            <a:r>
              <a:rPr lang="en-US">
                <a:solidFill>
                  <a:schemeClr val="tx1">
                    <a:alpha val="60000"/>
                  </a:schemeClr>
                </a:solidFill>
              </a:rPr>
              <a:t>Thành viên: </a:t>
            </a:r>
          </a:p>
          <a:p>
            <a:pPr marL="342900" indent="-342900">
              <a:buFont typeface="Wingdings" panose="05000000000000000000" pitchFamily="2" charset="2"/>
              <a:buChar char="Ø"/>
            </a:pPr>
            <a:r>
              <a:rPr lang="en-US">
                <a:solidFill>
                  <a:schemeClr val="tx1">
                    <a:alpha val="60000"/>
                  </a:schemeClr>
                </a:solidFill>
              </a:rPr>
              <a:t>Đặng  Văn Thọ</a:t>
            </a:r>
          </a:p>
          <a:p>
            <a:pPr marL="342900" indent="-342900">
              <a:buFont typeface="Wingdings" panose="05000000000000000000" pitchFamily="2" charset="2"/>
              <a:buChar char="Ø"/>
            </a:pPr>
            <a:r>
              <a:rPr lang="en-US">
                <a:solidFill>
                  <a:schemeClr val="tx1">
                    <a:alpha val="60000"/>
                  </a:schemeClr>
                </a:solidFill>
              </a:rPr>
              <a:t>Nguyễn Duy Thắng</a:t>
            </a:r>
          </a:p>
          <a:p>
            <a:pPr marL="342900" indent="-342900">
              <a:buFont typeface="Wingdings" panose="05000000000000000000" pitchFamily="2" charset="2"/>
              <a:buChar char="Ø"/>
            </a:pPr>
            <a:r>
              <a:rPr lang="en-US">
                <a:solidFill>
                  <a:schemeClr val="tx1">
                    <a:alpha val="60000"/>
                  </a:schemeClr>
                </a:solidFill>
              </a:rPr>
              <a:t>Hồ Nguyễn Thanh Phong</a:t>
            </a:r>
          </a:p>
          <a:p>
            <a:pPr marL="342900" indent="-342900">
              <a:buFont typeface="Wingdings" panose="05000000000000000000" pitchFamily="2" charset="2"/>
              <a:buChar char="Ø"/>
            </a:pPr>
            <a:r>
              <a:rPr lang="en-US">
                <a:solidFill>
                  <a:schemeClr val="tx1">
                    <a:alpha val="60000"/>
                  </a:schemeClr>
                </a:solidFill>
              </a:rPr>
              <a:t>Lê Minh Thái</a:t>
            </a:r>
          </a:p>
          <a:p>
            <a:pPr marL="342900" indent="-342900">
              <a:buFont typeface="Wingdings" panose="05000000000000000000" pitchFamily="2" charset="2"/>
              <a:buChar char="Ø"/>
            </a:pPr>
            <a:endParaRPr lang="en-US">
              <a:solidFill>
                <a:schemeClr val="tx1">
                  <a:alpha val="60000"/>
                </a:schemeClr>
              </a:solidFill>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6252740" y="606797"/>
            <a:ext cx="5388397" cy="5388397"/>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63" name="Group 83">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64" name="Freeform: Shape 84">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Oval 85">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6" name="Oval 87">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5782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600">
                <a:effectLs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MaCN: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TenCN: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Quequan: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Gioitinh: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latin typeface="Times New Roman" panose="02020603050405020304" pitchFamily="18" charset="0"/>
                <a:ea typeface="Calibri" panose="020F0502020204030204" pitchFamily="34" charset="0"/>
              </a:rPr>
              <a:t>XUONG</a:t>
            </a:r>
            <a:endParaRPr lang="en-US" sz="1600">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MaX: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TenX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DD: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SDT: Lưu số điện thoại để liên lạc với 	xưởng</a:t>
            </a:r>
            <a:r>
              <a:rPr lang="en-US" sz="1600" i="1">
                <a:effectLst/>
                <a:latin typeface="Times New Roman" panose="02020603050405020304" pitchFamily="18" charset="0"/>
                <a:ea typeface="Calibri" panose="020F0502020204030204" pitchFamily="34" charset="0"/>
              </a:rPr>
              <a:t>(Thuộc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latin typeface="Times New Roman" panose="02020603050405020304" pitchFamily="18" charset="0"/>
                <a:ea typeface="Calibri" panose="020F0502020204030204" pitchFamily="34" charset="0"/>
                <a:cs typeface="Times New Roman" panose="02020603050405020304" pitchFamily="18" charset="0"/>
              </a:rPr>
              <a:t>LUONG</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MaL: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LuongCB: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HSL: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SANPHAM</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MaSP: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TenSP: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Loai: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u="sng">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MaK</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TenK</a:t>
            </a:r>
            <a:r>
              <a:rPr lang="en-US" sz="1600">
                <a:effectLst/>
                <a:latin typeface="Times New Roman" panose="02020603050405020304" pitchFamily="18" charset="0"/>
                <a:ea typeface="Calibri" panose="020F0502020204030204" pitchFamily="34" charset="0"/>
                <a:cs typeface="Times New Roman" panose="02020603050405020304" pitchFamily="18" charset="0"/>
              </a:rPr>
              <a:t>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DiaChi</a:t>
            </a:r>
            <a:r>
              <a:rPr lang="en-US" sz="1600">
                <a:effectLst/>
                <a:latin typeface="Times New Roman" panose="02020603050405020304" pitchFamily="18" charset="0"/>
                <a:ea typeface="Calibri" panose="020F0502020204030204" pitchFamily="34" charset="0"/>
                <a:cs typeface="Times New Roman" panose="02020603050405020304" pitchFamily="18" charset="0"/>
              </a:rPr>
              <a:t>: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DienTich</a:t>
            </a:r>
            <a:r>
              <a:rPr lang="en-US" sz="1600">
                <a:effectLst/>
                <a:latin typeface="Times New Roman" panose="02020603050405020304" pitchFamily="18" charset="0"/>
                <a:ea typeface="Calibri" panose="020F0502020204030204" pitchFamily="34" charset="0"/>
                <a:cs typeface="Times New Roman" panose="02020603050405020304" pitchFamily="18" charset="0"/>
              </a:rPr>
              <a:t>: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latin typeface="Times New Roman" panose="02020603050405020304" pitchFamily="18" charset="0"/>
                <a:ea typeface="Calibri" panose="020F0502020204030204" pitchFamily="34" charset="0"/>
                <a:cs typeface="Times New Roman" panose="02020603050405020304" pitchFamily="18" charset="0"/>
              </a:rPr>
              <a:t>THANNHAN</a:t>
            </a:r>
            <a:r>
              <a:rPr lang="en-US" sz="1600" i="1">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+Ten: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+Gioitinh: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+Ngaysinh: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+Quanhe: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94FA2D6F-3BA7-4E09-877A-C7721EE8DB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7" y="1918061"/>
            <a:ext cx="5111180" cy="2566194"/>
          </a:xfrm>
          <a:prstGeom prst="rect">
            <a:avLst/>
          </a:prstGeom>
        </p:spPr>
      </p:pic>
      <p:sp>
        <p:nvSpPr>
          <p:cNvPr id="9" name="Title 1">
            <a:extLst>
              <a:ext uri="{FF2B5EF4-FFF2-40B4-BE49-F238E27FC236}">
                <a16:creationId xmlns:a16="http://schemas.microsoft.com/office/drawing/2014/main" id="{0C157ED9-7441-4B61-86D8-C5FD0D2676E8}"/>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24076684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600">
                <a:effectLs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MaCN: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TenCN: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Quequan: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Gioitinh: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latin typeface="Times New Roman" panose="02020603050405020304" pitchFamily="18" charset="0"/>
                <a:ea typeface="Calibri" panose="020F0502020204030204" pitchFamily="34" charset="0"/>
              </a:rPr>
              <a:t>XUONG</a:t>
            </a:r>
            <a:endParaRPr lang="en-US" sz="1600">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MaX: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TenX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DD: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SDT: Lưu số điện thoại để liên lạc với 	xưởng</a:t>
            </a:r>
            <a:r>
              <a:rPr lang="en-US" sz="1600" i="1">
                <a:effectLst/>
                <a:latin typeface="Times New Roman" panose="02020603050405020304" pitchFamily="18" charset="0"/>
                <a:ea typeface="Calibri" panose="020F0502020204030204" pitchFamily="34" charset="0"/>
              </a:rPr>
              <a:t>(Thuộc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latin typeface="Times New Roman" panose="02020603050405020304" pitchFamily="18" charset="0"/>
                <a:ea typeface="Calibri" panose="020F0502020204030204" pitchFamily="34" charset="0"/>
                <a:cs typeface="Times New Roman" panose="02020603050405020304" pitchFamily="18" charset="0"/>
              </a:rPr>
              <a:t>LUONG</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MaL: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LuongCB: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HSL: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SANPHAM</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MaSP: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TenSP: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Loai: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MaK: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TenK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DiaChi: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DienTich: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THANNHAN</a:t>
            </a:r>
            <a:r>
              <a:rPr lang="en-US" sz="1600" i="1" u="sng">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Ten</a:t>
            </a:r>
            <a:r>
              <a:rPr lang="en-US" sz="1600">
                <a:effectLst/>
                <a:latin typeface="Times New Roman" panose="02020603050405020304" pitchFamily="18" charset="0"/>
                <a:ea typeface="Calibri" panose="020F0502020204030204" pitchFamily="34" charset="0"/>
                <a:cs typeface="Times New Roman" panose="02020603050405020304" pitchFamily="18" charset="0"/>
              </a:rPr>
              <a:t>: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Gioitinh</a:t>
            </a:r>
            <a:r>
              <a:rPr lang="en-US" sz="1600">
                <a:effectLst/>
                <a:latin typeface="Times New Roman" panose="02020603050405020304" pitchFamily="18" charset="0"/>
                <a:ea typeface="Calibri" panose="020F0502020204030204" pitchFamily="34" charset="0"/>
                <a:cs typeface="Times New Roman" panose="02020603050405020304" pitchFamily="18" charset="0"/>
              </a:rPr>
              <a:t>: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Ngaysinh</a:t>
            </a:r>
            <a:r>
              <a:rPr lang="en-US" sz="1600">
                <a:effectLst/>
                <a:latin typeface="Times New Roman" panose="02020603050405020304" pitchFamily="18" charset="0"/>
                <a:ea typeface="Calibri" panose="020F0502020204030204" pitchFamily="34" charset="0"/>
                <a:cs typeface="Times New Roman" panose="02020603050405020304" pitchFamily="18" charset="0"/>
              </a:rPr>
              <a:t>: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Quanhe</a:t>
            </a:r>
            <a:r>
              <a:rPr lang="en-US" sz="1600">
                <a:effectLst/>
                <a:latin typeface="Times New Roman" panose="02020603050405020304" pitchFamily="18" charset="0"/>
                <a:ea typeface="Calibri" panose="020F0502020204030204" pitchFamily="34" charset="0"/>
                <a:cs typeface="Times New Roman" panose="02020603050405020304" pitchFamily="18" charset="0"/>
              </a:rPr>
              <a:t>: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7A73AA5C-1D5B-43C6-BAA2-65571BE55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7" y="3973152"/>
            <a:ext cx="5111178" cy="2566193"/>
          </a:xfrm>
          <a:prstGeom prst="rect">
            <a:avLst/>
          </a:prstGeom>
        </p:spPr>
      </p:pic>
      <p:sp>
        <p:nvSpPr>
          <p:cNvPr id="9" name="Title 1">
            <a:extLst>
              <a:ext uri="{FF2B5EF4-FFF2-40B4-BE49-F238E27FC236}">
                <a16:creationId xmlns:a16="http://schemas.microsoft.com/office/drawing/2014/main" id="{56AE84E0-0D93-4AE0-AB69-527E9DEC31DD}"/>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10647365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u="sng">
                <a:effectLst/>
                <a:highlight>
                  <a:srgbClr val="808000"/>
                </a:highlight>
                <a:latin typeface="Times New Roman" panose="02020603050405020304" pitchFamily="18" charset="0"/>
                <a:ea typeface="Calibri" panose="020F0502020204030204" pitchFamily="34" charset="0"/>
              </a:rPr>
              <a:t>MaCN</a:t>
            </a:r>
            <a:r>
              <a:rPr lang="en-US" sz="1600">
                <a:effectLst/>
                <a:latin typeface="Times New Roman" panose="02020603050405020304" pitchFamily="18" charset="0"/>
                <a:ea typeface="Calibri" panose="020F0502020204030204" pitchFamily="34" charset="0"/>
              </a:rPr>
              <a:t>: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TenCN</a:t>
            </a:r>
            <a:r>
              <a:rPr lang="en-US" sz="1600">
                <a:effectLst/>
                <a:latin typeface="Times New Roman" panose="02020603050405020304" pitchFamily="18" charset="0"/>
                <a:ea typeface="Calibri" panose="020F0502020204030204" pitchFamily="34" charset="0"/>
              </a:rPr>
              <a:t>: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Quequan</a:t>
            </a:r>
            <a:r>
              <a:rPr lang="en-US" sz="1600">
                <a:effectLst/>
                <a:latin typeface="Times New Roman" panose="02020603050405020304" pitchFamily="18" charset="0"/>
                <a:ea typeface="Calibri" panose="020F0502020204030204" pitchFamily="34" charset="0"/>
              </a:rPr>
              <a:t>: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Gioitinh</a:t>
            </a:r>
            <a:r>
              <a:rPr lang="en-US" sz="1600">
                <a:effectLst/>
                <a:latin typeface="Times New Roman" panose="02020603050405020304" pitchFamily="18" charset="0"/>
                <a:ea typeface="Calibri" panose="020F0502020204030204" pitchFamily="34" charset="0"/>
                <a:cs typeface="Times New Roman" panose="02020603050405020304" pitchFamily="18" charset="0"/>
              </a:rPr>
              <a:t>: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highlight>
                  <a:srgbClr val="FF0000"/>
                </a:highlight>
                <a:latin typeface="Times New Roman" panose="02020603050405020304" pitchFamily="18" charset="0"/>
                <a:ea typeface="Calibri" panose="020F0502020204030204" pitchFamily="34" charset="0"/>
              </a:rPr>
              <a:t>XUONG</a:t>
            </a:r>
            <a:endParaRPr lang="en-US" sz="1600">
              <a:highlight>
                <a:srgbClr val="FF0000"/>
              </a:highlight>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u="sng">
                <a:effectLst/>
                <a:highlight>
                  <a:srgbClr val="808000"/>
                </a:highlight>
                <a:latin typeface="Times New Roman" panose="02020603050405020304" pitchFamily="18" charset="0"/>
                <a:ea typeface="Calibri" panose="020F0502020204030204" pitchFamily="34" charset="0"/>
              </a:rPr>
              <a:t>MaX</a:t>
            </a:r>
            <a:r>
              <a:rPr lang="en-US" sz="1600">
                <a:effectLst/>
                <a:latin typeface="Times New Roman" panose="02020603050405020304" pitchFamily="18" charset="0"/>
                <a:ea typeface="Calibri" panose="020F0502020204030204" pitchFamily="34" charset="0"/>
              </a:rPr>
              <a:t>: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TenX</a:t>
            </a:r>
            <a:r>
              <a:rPr lang="en-US" sz="1600">
                <a:effectLst/>
                <a:latin typeface="Times New Roman" panose="02020603050405020304" pitchFamily="18" charset="0"/>
                <a:ea typeface="Calibri" panose="020F0502020204030204" pitchFamily="34" charset="0"/>
              </a:rPr>
              <a:t>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DD</a:t>
            </a:r>
            <a:r>
              <a:rPr lang="en-US" sz="1600">
                <a:effectLst/>
                <a:latin typeface="Times New Roman" panose="02020603050405020304" pitchFamily="18" charset="0"/>
                <a:ea typeface="Calibri" panose="020F0502020204030204" pitchFamily="34" charset="0"/>
              </a:rPr>
              <a:t>: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SDT</a:t>
            </a:r>
            <a:r>
              <a:rPr lang="en-US" sz="1600">
                <a:effectLst/>
                <a:latin typeface="Times New Roman" panose="02020603050405020304" pitchFamily="18" charset="0"/>
                <a:ea typeface="Calibri" panose="020F0502020204030204" pitchFamily="34" charset="0"/>
              </a:rPr>
              <a:t>: Lưu số điện thoại để liên lạc với 	xưởng</a:t>
            </a:r>
            <a:r>
              <a:rPr lang="en-US" sz="1600" i="1" u="sng">
                <a:effectLst/>
                <a:latin typeface="Times New Roman" panose="02020603050405020304" pitchFamily="18" charset="0"/>
                <a:ea typeface="Calibri" panose="020F0502020204030204" pitchFamily="34" charset="0"/>
              </a:rPr>
              <a:t>(Thuộc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LUONG</a:t>
            </a:r>
            <a:endParaRPr lang="en-US" sz="1600">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u="sng">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MaL</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LuongCB</a:t>
            </a:r>
            <a:r>
              <a:rPr lang="en-US" sz="1600">
                <a:effectLst/>
                <a:latin typeface="Times New Roman" panose="02020603050405020304" pitchFamily="18" charset="0"/>
                <a:ea typeface="Calibri" panose="020F0502020204030204" pitchFamily="34" charset="0"/>
                <a:cs typeface="Times New Roman" panose="02020603050405020304" pitchFamily="18" charset="0"/>
              </a:rPr>
              <a:t>: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HSL</a:t>
            </a:r>
            <a:r>
              <a:rPr lang="en-US" sz="1600">
                <a:effectLst/>
                <a:latin typeface="Times New Roman" panose="02020603050405020304" pitchFamily="18" charset="0"/>
                <a:ea typeface="Calibri" panose="020F0502020204030204" pitchFamily="34" charset="0"/>
                <a:cs typeface="Times New Roman" panose="02020603050405020304" pitchFamily="18" charset="0"/>
              </a:rPr>
              <a:t>: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SANPHAM</a:t>
            </a:r>
            <a:endParaRPr lang="en-US" sz="1600">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u="sng">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MaSP</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TenSP</a:t>
            </a:r>
            <a:r>
              <a:rPr lang="en-US" sz="1600">
                <a:effectLst/>
                <a:latin typeface="Times New Roman" panose="02020603050405020304" pitchFamily="18" charset="0"/>
                <a:ea typeface="Calibri" panose="020F0502020204030204" pitchFamily="34" charset="0"/>
                <a:cs typeface="Times New Roman" panose="02020603050405020304" pitchFamily="18" charset="0"/>
              </a:rPr>
              <a:t>: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Loai</a:t>
            </a:r>
            <a:r>
              <a:rPr lang="en-US" sz="1600">
                <a:effectLst/>
                <a:latin typeface="Times New Roman" panose="02020603050405020304" pitchFamily="18" charset="0"/>
                <a:ea typeface="Calibri" panose="020F0502020204030204" pitchFamily="34" charset="0"/>
                <a:cs typeface="Times New Roman" panose="02020603050405020304" pitchFamily="18" charset="0"/>
              </a:rPr>
              <a:t>: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u="sng">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MaK</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TenK</a:t>
            </a:r>
            <a:r>
              <a:rPr lang="en-US" sz="1600">
                <a:effectLst/>
                <a:latin typeface="Times New Roman" panose="02020603050405020304" pitchFamily="18" charset="0"/>
                <a:ea typeface="Calibri" panose="020F0502020204030204" pitchFamily="34" charset="0"/>
                <a:cs typeface="Times New Roman" panose="02020603050405020304" pitchFamily="18" charset="0"/>
              </a:rPr>
              <a:t>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DiaChi</a:t>
            </a:r>
            <a:r>
              <a:rPr lang="en-US" sz="1600">
                <a:effectLst/>
                <a:latin typeface="Times New Roman" panose="02020603050405020304" pitchFamily="18" charset="0"/>
                <a:ea typeface="Calibri" panose="020F0502020204030204" pitchFamily="34" charset="0"/>
                <a:cs typeface="Times New Roman" panose="02020603050405020304" pitchFamily="18" charset="0"/>
              </a:rPr>
              <a:t>: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DienTich</a:t>
            </a:r>
            <a:r>
              <a:rPr lang="en-US" sz="1600">
                <a:effectLst/>
                <a:latin typeface="Times New Roman" panose="02020603050405020304" pitchFamily="18" charset="0"/>
                <a:ea typeface="Calibri" panose="020F0502020204030204" pitchFamily="34" charset="0"/>
                <a:cs typeface="Times New Roman" panose="02020603050405020304" pitchFamily="18" charset="0"/>
              </a:rPr>
              <a:t>: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THANNHAN</a:t>
            </a:r>
            <a:r>
              <a:rPr lang="en-US" sz="1600" i="1" u="sng">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Ten</a:t>
            </a:r>
            <a:r>
              <a:rPr lang="en-US" sz="1600">
                <a:effectLst/>
                <a:latin typeface="Times New Roman" panose="02020603050405020304" pitchFamily="18" charset="0"/>
                <a:ea typeface="Calibri" panose="020F0502020204030204" pitchFamily="34" charset="0"/>
                <a:cs typeface="Times New Roman" panose="02020603050405020304" pitchFamily="18" charset="0"/>
              </a:rPr>
              <a:t>: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Gioitinh</a:t>
            </a:r>
            <a:r>
              <a:rPr lang="en-US" sz="1600">
                <a:effectLst/>
                <a:latin typeface="Times New Roman" panose="02020603050405020304" pitchFamily="18" charset="0"/>
                <a:ea typeface="Calibri" panose="020F0502020204030204" pitchFamily="34" charset="0"/>
                <a:cs typeface="Times New Roman" panose="02020603050405020304" pitchFamily="18" charset="0"/>
              </a:rPr>
              <a:t>: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Ngaysinh</a:t>
            </a:r>
            <a:r>
              <a:rPr lang="en-US" sz="1600">
                <a:effectLst/>
                <a:latin typeface="Times New Roman" panose="02020603050405020304" pitchFamily="18" charset="0"/>
                <a:ea typeface="Calibri" panose="020F0502020204030204" pitchFamily="34" charset="0"/>
                <a:cs typeface="Times New Roman" panose="02020603050405020304" pitchFamily="18" charset="0"/>
              </a:rPr>
              <a:t>: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Quanhe</a:t>
            </a:r>
            <a:r>
              <a:rPr lang="en-US" sz="1600">
                <a:effectLst/>
                <a:latin typeface="Times New Roman" panose="02020603050405020304" pitchFamily="18" charset="0"/>
                <a:ea typeface="Calibri" panose="020F0502020204030204" pitchFamily="34" charset="0"/>
                <a:cs typeface="Times New Roman" panose="02020603050405020304" pitchFamily="18" charset="0"/>
              </a:rPr>
              <a:t>: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84740B8F-700E-4B2F-AD02-F40F7474117A}"/>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1542781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a:latin typeface="Times New Roman" panose="02020603050405020304" pitchFamily="18" charset="0"/>
                <a:ea typeface="Calibri" panose="020F0502020204030204" pitchFamily="34" charset="0"/>
                <a:cs typeface="Times New Roman" panose="02020603050405020304" pitchFamily="18" charset="0"/>
              </a:rPr>
              <a:t>a</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 Mối </a:t>
            </a: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CONGNHAN </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nhân(1,n), một công nhân làm việc tại một hoặc nhiều xưởng (1,n)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LUONG và CONGNHAN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(1,n), mỗi công nhân sẽ nhận 1 lương (1,1)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CONG NHAN và SAN 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(1, n), một sản phẩm có thể được 1 hoặc nhiều công nhân làm ra (1, 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SANPHAM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(0,n), một sản phẩm được sản xuất ra ở một xưởng duy nhất (1,1)</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ĐẶT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SANPHAM và KHO</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(1,1), một kho có thể không chứa hoặc nhiều loại sản phẩm(0,n)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CONGNHAN và THANNHAN</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nhân(0,n), thân nhân chỉ có duy nhất 1 mối quan hệ với 1 công nhân(1,1)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E021D23E-E218-41D3-B246-83E568A53E31}"/>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1026106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u="sng">
                <a:latin typeface="Times New Roman" panose="02020603050405020304" pitchFamily="18" charset="0"/>
                <a:ea typeface="Calibri" panose="020F0502020204030204" pitchFamily="34" charset="0"/>
                <a:cs typeface="Times New Roman" panose="02020603050405020304" pitchFamily="18" charset="0"/>
              </a:rPr>
              <a:t>a</a:t>
            </a: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XUONG</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a:highlight>
                <a:srgbClr val="008B8B"/>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công nhân làm việc tại một hoặc nhiều xưởng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LUONG và CONGNHAN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(1,n), mỗi công nhân sẽ nhận 1 lương (1,1)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CONG NHAN và SAN 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(1, n), một sản phẩm có thể được 1 hoặc nhiều công nhân làm ra (1, 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SANPHAM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(0,n), một sản phẩm được sản xuất ra ở một xưởng duy nhất (1,1)</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ĐẶT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SANPHAM và KHO</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(1,1), một kho có thể không chứa hoặc nhiều loại sản phẩm(0,n)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CONGNHAN và THANNHAN</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nhân(0,n), thân nhân chỉ có duy nhất 1 mối quan hệ với 1 công nhân(1,1)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7E43D44-9A5C-41EA-843A-1175EA037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83" y="2008266"/>
            <a:ext cx="8580060" cy="716461"/>
          </a:xfrm>
          <a:prstGeom prst="rect">
            <a:avLst/>
          </a:prstGeom>
        </p:spPr>
      </p:pic>
      <p:sp>
        <p:nvSpPr>
          <p:cNvPr id="9" name="Title 1">
            <a:extLst>
              <a:ext uri="{FF2B5EF4-FFF2-40B4-BE49-F238E27FC236}">
                <a16:creationId xmlns:a16="http://schemas.microsoft.com/office/drawing/2014/main" id="{E683CB13-1E97-411C-9438-C5F1BFBB84FB}"/>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19461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a:latin typeface="Times New Roman" panose="02020603050405020304" pitchFamily="18" charset="0"/>
                <a:ea typeface="Calibri" panose="020F0502020204030204" pitchFamily="34" charset="0"/>
                <a:cs typeface="Times New Roman" panose="02020603050405020304" pitchFamily="18" charset="0"/>
              </a:rPr>
              <a:t>a</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 Mối </a:t>
            </a: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CONGNHAN </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nhân(1,n), một công nhân làm việc tại một hoặc nhiều xưởng (1,n)</a:t>
            </a: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LUONG</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mỗi công nhân sẽ nhận 1 lương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endParaRPr lang="en-US" sz="1600">
              <a:effectLst/>
              <a:highlight>
                <a:srgbClr val="808000"/>
              </a:highligh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CONG NHAN và SAN 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(1, n), một sản phẩm có thể được 1 hoặc nhiều công nhân làm ra (1, 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SANPHAM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(0,n), một sản phẩm được sản xuất ra ở một xưởng duy nhất (1,1)</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ĐẶT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SANPHAM và KHO</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(1,1), một kho có thể không chứa hoặc nhiều loại sản phẩm(0,n)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 Mối quan hệ: </a:t>
            </a:r>
            <a:r>
              <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CONGNHAN và THANNHAN</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nhân(0,n), thân nhân chỉ có duy nhất 1 mối quan hệ với 1 công nhân(1,1)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A5C5CD9-EB8F-49A8-AD30-493D4B438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8" y="3573677"/>
            <a:ext cx="8554245" cy="714306"/>
          </a:xfrm>
          <a:prstGeom prst="rect">
            <a:avLst/>
          </a:prstGeom>
        </p:spPr>
      </p:pic>
      <p:sp>
        <p:nvSpPr>
          <p:cNvPr id="9" name="Title 1">
            <a:extLst>
              <a:ext uri="{FF2B5EF4-FFF2-40B4-BE49-F238E27FC236}">
                <a16:creationId xmlns:a16="http://schemas.microsoft.com/office/drawing/2014/main" id="{E5128FAE-49F1-4D42-89DE-4432047DD88A}"/>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822211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a:latin typeface="Times New Roman" panose="02020603050405020304" pitchFamily="18" charset="0"/>
                <a:ea typeface="Calibri" panose="020F0502020204030204" pitchFamily="34" charset="0"/>
                <a:cs typeface="Times New Roman" panose="02020603050405020304" pitchFamily="18" charset="0"/>
              </a:rPr>
              <a:t>a</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 Mối </a:t>
            </a: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CONGNHAN </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nhân(1,n), một công nhân làm việc tại một hoặc nhiều xưởng (1,n)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LUONG và CONGNHAN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(1,n), mỗi công nhân sẽ nhận 1 lương (1,1)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 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 PHAM</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 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sản phẩm có thể được 1 hoặc nhiều công nhân làm ra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 n)</a:t>
            </a:r>
            <a:endParaRPr lang="en-US" sz="1600">
              <a:effectLst/>
              <a:highlight>
                <a:srgbClr val="808000"/>
              </a:highligh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SANPHAM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(0,n), một sản phẩm được sản xuất ra ở một xưởng duy nhất (1,1)</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ĐẶT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SANPHAM và KHO</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(1,1), một kho có thể không chứa hoặc nhiều loại sản phẩm(0,n)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 Mối quan hệ: </a:t>
            </a:r>
            <a:r>
              <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CONGNHAN và THANNHAN</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nhân(0,n), thân nhân chỉ có duy nhất 1 mối quan hệ với 1 công nhân(1,1)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0E3E75A-5E3F-4302-B4FB-476BACEBD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8" y="2854038"/>
            <a:ext cx="8544693" cy="713508"/>
          </a:xfrm>
          <a:prstGeom prst="rect">
            <a:avLst/>
          </a:prstGeom>
        </p:spPr>
      </p:pic>
      <p:sp>
        <p:nvSpPr>
          <p:cNvPr id="9" name="Title 1">
            <a:extLst>
              <a:ext uri="{FF2B5EF4-FFF2-40B4-BE49-F238E27FC236}">
                <a16:creationId xmlns:a16="http://schemas.microsoft.com/office/drawing/2014/main" id="{BEB2D5FE-1312-4697-81C9-CC53E4AEA635}"/>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3385196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a:latin typeface="Times New Roman" panose="02020603050405020304" pitchFamily="18" charset="0"/>
                <a:ea typeface="Calibri" panose="020F0502020204030204" pitchFamily="34" charset="0"/>
                <a:cs typeface="Times New Roman" panose="02020603050405020304" pitchFamily="18" charset="0"/>
              </a:rPr>
              <a:t>a</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 Mối </a:t>
            </a: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CONGNHAN </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nhân(1,n), một công nhân làm việc tại một hoặc nhiều xưởng (1,n)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LUONG và CONGNHAN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(1,n), mỗi công nhân sẽ nhận 1 lương (1,1)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CONG NHAN và SAN 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(1, n), một sản phẩm có thể được 1 hoặc nhiều công nhân làm ra (1, 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XUONG</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SANPHAM</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(0,n)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sản phẩm được sản xuất ra ở một xưởng duy nhất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ĐẶT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SANPHAM và KHO</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(1,1), một kho có thể không chứa hoặc nhiều loại sản phẩm(0,n)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 Mối quan hệ: </a:t>
            </a:r>
            <a:r>
              <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CONGNHAN và THANNHAN</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nhân(0,n), thân nhân chỉ có duy nhất 1 mối quan hệ với 1 công nhân(1,1)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9BE6BBF-3163-4AA8-9442-3735DB074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7" y="2527696"/>
            <a:ext cx="8554246" cy="714306"/>
          </a:xfrm>
          <a:prstGeom prst="rect">
            <a:avLst/>
          </a:prstGeom>
        </p:spPr>
      </p:pic>
      <p:sp>
        <p:nvSpPr>
          <p:cNvPr id="9" name="Title 1">
            <a:extLst>
              <a:ext uri="{FF2B5EF4-FFF2-40B4-BE49-F238E27FC236}">
                <a16:creationId xmlns:a16="http://schemas.microsoft.com/office/drawing/2014/main" id="{560B7003-0605-492C-A16E-DFD287E80873}"/>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1073617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a:latin typeface="Times New Roman" panose="02020603050405020304" pitchFamily="18" charset="0"/>
                <a:ea typeface="Calibri" panose="020F0502020204030204" pitchFamily="34" charset="0"/>
                <a:cs typeface="Times New Roman" panose="02020603050405020304" pitchFamily="18" charset="0"/>
              </a:rPr>
              <a:t>a</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 Mối </a:t>
            </a: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CONGNHAN </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nhân(1,n), một công nhân làm việc tại một hoặc nhiều xưởng (1,n)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LUONG và CONGNHAN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(1,n), mỗi công nhân sẽ nhận 1 lương (1,1)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CONG NHAN và SAN 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(1, n), một sản phẩm có thể được 1 hoặc nhiều công nhân làm ra (1, 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SANPHAM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(0,n), một sản phẩm được sản xuất ra ở một xưởng duy nhất (1,1)</a:t>
            </a: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ĐẶT</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SANPHAM</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KHO</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kho có thể không chứa hoặc nhiều loại sản phẩm</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(0,n)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 Mối quan hệ: </a:t>
            </a:r>
            <a:r>
              <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CONGNHAN và THANNHAN</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nhân(0,n), thân nhân chỉ có duy nhất 1 mối quan hệ với 1 công nhân(1,1)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DCB1C80-0852-4D0E-86BA-2A6B61067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7" y="4354944"/>
            <a:ext cx="8554246" cy="714306"/>
          </a:xfrm>
          <a:prstGeom prst="rect">
            <a:avLst/>
          </a:prstGeom>
        </p:spPr>
      </p:pic>
      <p:sp>
        <p:nvSpPr>
          <p:cNvPr id="9" name="Title 1">
            <a:extLst>
              <a:ext uri="{FF2B5EF4-FFF2-40B4-BE49-F238E27FC236}">
                <a16:creationId xmlns:a16="http://schemas.microsoft.com/office/drawing/2014/main" id="{AD2E8751-D12B-43F5-B003-A75029720F58}"/>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217696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a:latin typeface="Times New Roman" panose="02020603050405020304" pitchFamily="18" charset="0"/>
                <a:ea typeface="Calibri" panose="020F0502020204030204" pitchFamily="34" charset="0"/>
                <a:cs typeface="Times New Roman" panose="02020603050405020304" pitchFamily="18" charset="0"/>
              </a:rPr>
              <a:t>a</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 Mối </a:t>
            </a: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CONGNHAN </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nhân(1,n), một công nhân làm việc tại một hoặc nhiều xưởng (1,n)</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LUONG và CONGNHAN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(1,n), mỗi công nhân sẽ nhận 1 lương (1,1)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CONG NHAN và SAN 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(1, n), một sản phẩm có thể được 1 hoặc nhiều công nhân làm ra (1, 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105108"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XUONG và SANPHAM</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(0,n), một sản phẩm được sản xuất ra ở một xưởng duy nhất (1,1)</a:t>
            </a:r>
          </a:p>
          <a:p>
            <a:pPr marL="228600" marR="0">
              <a:spcBef>
                <a:spcPts val="0"/>
              </a:spcBef>
              <a:spcAft>
                <a:spcPts val="1000"/>
              </a:spcAft>
            </a:pPr>
            <a:r>
              <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ĐẶT </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SANPHAM và KHO</a:t>
            </a:r>
          </a:p>
          <a:p>
            <a:pPr marL="228600" marR="0">
              <a:spcBef>
                <a:spcPts val="0"/>
              </a:spcBef>
              <a:spcAft>
                <a:spcPts val="1000"/>
              </a:spcAft>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(1,1), một kho có thể không chứa hoặc nhiều loại sản phẩm(0,n)</a:t>
            </a: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g. Mối quan hệ:</a:t>
            </a:r>
            <a:r>
              <a:rPr lang="en-US" sz="1600" b="1" u="sng">
                <a:solidFill>
                  <a:schemeClr val="bg2">
                    <a:alpha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a:t>
            </a:r>
            <a:r>
              <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Ó</a:t>
            </a:r>
            <a:endPar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THANNHAN</a:t>
            </a:r>
            <a:endParaRPr lang="en-US" sz="1600">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(0,n)</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thân nhân chỉ có duy nhất 1 mối quan hệ với 1 công nhân</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endParaRPr lang="en-US" sz="1600">
              <a:effectLst/>
              <a:highlight>
                <a:srgbClr val="808000"/>
              </a:highligh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E534A23-FD3E-478A-8BD2-F612EE415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8" y="3589840"/>
            <a:ext cx="8554245" cy="714306"/>
          </a:xfrm>
          <a:prstGeom prst="rect">
            <a:avLst/>
          </a:prstGeom>
        </p:spPr>
      </p:pic>
      <p:sp>
        <p:nvSpPr>
          <p:cNvPr id="9" name="Title 1">
            <a:extLst>
              <a:ext uri="{FF2B5EF4-FFF2-40B4-BE49-F238E27FC236}">
                <a16:creationId xmlns:a16="http://schemas.microsoft.com/office/drawing/2014/main" id="{F36B410B-8A5C-4900-892D-70A0E55BA75A}"/>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8973114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F2D3-6540-4AC4-9346-F5EC40A7048B}"/>
              </a:ext>
            </a:extLst>
          </p:cNvPr>
          <p:cNvSpPr>
            <a:spLocks noGrp="1"/>
          </p:cNvSpPr>
          <p:nvPr>
            <p:ph type="ctrTitle"/>
          </p:nvPr>
        </p:nvSpPr>
        <p:spPr>
          <a:xfrm>
            <a:off x="459069" y="450832"/>
            <a:ext cx="6083202" cy="2008043"/>
          </a:xfrm>
        </p:spPr>
        <p:txBody>
          <a:bodyPr anchor="b">
            <a:noAutofit/>
          </a:bodyPr>
          <a:lstStyle/>
          <a:p>
            <a:r>
              <a:rPr lang="en-US" sz="4400">
                <a:latin typeface="Times New Roman" panose="02020603050405020304" pitchFamily="18" charset="0"/>
                <a:cs typeface="Times New Roman" panose="02020603050405020304" pitchFamily="18" charset="0"/>
              </a:rPr>
              <a:t>BÁO CÁO BÀI TẬP LỚN</a:t>
            </a:r>
            <a:br>
              <a:rPr lang="en-US" sz="4400">
                <a:latin typeface="Times New Roman" panose="02020603050405020304" pitchFamily="18" charset="0"/>
                <a:cs typeface="Times New Roman" panose="02020603050405020304" pitchFamily="18" charset="0"/>
              </a:rPr>
            </a:b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MÔN: C</a:t>
            </a:r>
            <a:r>
              <a:rPr lang="vi-VN" sz="4400">
                <a:latin typeface="Times New Roman" panose="02020603050405020304" pitchFamily="18" charset="0"/>
                <a:cs typeface="Times New Roman" panose="02020603050405020304" pitchFamily="18" charset="0"/>
              </a:rPr>
              <a:t>Ơ</a:t>
            </a:r>
            <a:r>
              <a:rPr lang="en-US" sz="4400">
                <a:latin typeface="Times New Roman" panose="02020603050405020304" pitchFamily="18" charset="0"/>
                <a:cs typeface="Times New Roman" panose="02020603050405020304" pitchFamily="18" charset="0"/>
              </a:rPr>
              <a:t> SỞ DỮ LIỆU</a:t>
            </a:r>
          </a:p>
        </p:txBody>
      </p:sp>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50863" y="3708075"/>
            <a:ext cx="8554244" cy="2008043"/>
          </a:xfrm>
        </p:spPr>
        <p:txBody>
          <a:bodyPr>
            <a:normAutofit lnSpcReduction="10000"/>
          </a:bodyPr>
          <a:lstStyle/>
          <a:p>
            <a:pPr algn="ctr"/>
            <a:r>
              <a:rPr lang="en-US" sz="6000" b="1" i="1" u="sng">
                <a:solidFill>
                  <a:schemeClr val="tx1">
                    <a:alpha val="60000"/>
                  </a:schemeClr>
                </a:solidFill>
                <a:latin typeface="Times New Roman" panose="02020603050405020304" pitchFamily="18" charset="0"/>
                <a:cs typeface="Times New Roman" panose="02020603050405020304" pitchFamily="18" charset="0"/>
              </a:rPr>
              <a:t>ĐỀ TÀI</a:t>
            </a:r>
          </a:p>
          <a:p>
            <a:pPr algn="ctr"/>
            <a:r>
              <a:rPr lang="en-US" sz="6000">
                <a:solidFill>
                  <a:srgbClr val="FFC000">
                    <a:alpha val="60000"/>
                  </a:srgbClr>
                </a:solidFill>
                <a:latin typeface="Times New Roman" panose="02020603050405020304" pitchFamily="18" charset="0"/>
                <a:cs typeface="Times New Roman" panose="02020603050405020304" pitchFamily="18" charset="0"/>
              </a:rPr>
              <a:t>QUẢN LÍ CÔNG NHÂN</a:t>
            </a: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482858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spcBef>
                <a:spcPts val="0"/>
              </a:spcBef>
              <a:spcAft>
                <a:spcPts val="1000"/>
              </a:spcAft>
            </a:pPr>
            <a:r>
              <a:rPr lang="en-US" sz="1600" b="1" u="sng">
                <a:latin typeface="Times New Roman" panose="02020603050405020304" pitchFamily="18" charset="0"/>
                <a:ea typeface="Calibri" panose="020F0502020204030204" pitchFamily="34" charset="0"/>
                <a:cs typeface="Times New Roman" panose="02020603050405020304" pitchFamily="18" charset="0"/>
              </a:rPr>
              <a:t>a</a:t>
            </a: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CÓ</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XUONG</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a:highlight>
                <a:srgbClr val="008B8B"/>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nhiều công nhân</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công nhân làm việc tại một hoặc nhiều xưởng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(1,n)</a:t>
            </a: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b.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CỦA</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LUONG</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lương dành cho 1 hoặc nhiều công nhân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mỗi công nhân sẽ nhận 1 lương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endParaRPr lang="en-US" sz="1600">
              <a:effectLst/>
              <a:highlight>
                <a:srgbClr val="808000"/>
              </a:highligh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c.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LÀM</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 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 PHAM</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Mỗi công nhân tham gia vào làm 1 hoặc nhiều sản phẩm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 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sản phẩm có thể được 1 hoặc nhiều công nhân làm ra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 n)</a:t>
            </a:r>
            <a:endParaRPr lang="en-US" sz="1600">
              <a:effectLst/>
              <a:highlight>
                <a:srgbClr val="808000"/>
              </a:highligh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1000"/>
              </a:spcAft>
            </a:pP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e.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SẢN XUẤT</a:t>
            </a:r>
            <a:endPar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XUONG</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SANPHAM</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xưởng có thể không sản xuất sản phẩm nào hoặc có thể sản xuất ra nhiều sản phẩm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(0,n)</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sản phẩm được sản xuất ra ở một xưởng duy nhất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f. Mối quan hệ: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ĐẶT</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SANPHAM</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KHO</a:t>
            </a: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Mỗi sản phẩm làm ra được đặt tại một kho nào đó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r>
              <a:rPr lang="en-US" sz="1600">
                <a:effectLst/>
                <a:latin typeface="Times New Roman" panose="02020603050405020304" pitchFamily="18" charset="0"/>
                <a:ea typeface="Calibri" panose="020F0502020204030204" pitchFamily="34" charset="0"/>
                <a:cs typeface="Times New Roman" panose="02020603050405020304" pitchFamily="18" charset="0"/>
              </a:rPr>
              <a:t>, một kho có thể không chứa hoặc nhiều loại sản phẩm</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(0,n)</a:t>
            </a:r>
          </a:p>
          <a:p>
            <a:pPr marL="228600" marR="0">
              <a:spcBef>
                <a:spcPts val="0"/>
              </a:spcBef>
              <a:spcAft>
                <a:spcPts val="1000"/>
              </a:spcAft>
            </a:pPr>
            <a:r>
              <a:rPr lang="en-US" sz="1600" b="1" u="sng">
                <a:effectLst/>
                <a:latin typeface="Times New Roman" panose="02020603050405020304" pitchFamily="18" charset="0"/>
                <a:ea typeface="Calibri" panose="020F0502020204030204" pitchFamily="34" charset="0"/>
                <a:cs typeface="Times New Roman" panose="02020603050405020304" pitchFamily="18" charset="0"/>
              </a:rPr>
              <a:t>g. Mối quan hệ:</a:t>
            </a:r>
            <a:r>
              <a:rPr lang="en-US" sz="1600" b="1" u="sng">
                <a:solidFill>
                  <a:schemeClr val="bg2">
                    <a:alpha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a:t>
            </a:r>
            <a:r>
              <a:rPr lang="en-US" sz="1600">
                <a:solidFill>
                  <a:schemeClr val="bg2">
                    <a:alpha val="80000"/>
                  </a:schemeClr>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Ó</a:t>
            </a:r>
            <a:endParaRPr lang="en-US" sz="1600">
              <a:solidFill>
                <a:schemeClr val="bg2">
                  <a:alpha val="80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+Tập thực thể tham gia vào mối quan hệ: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r>
              <a:rPr lang="en-US" sz="160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THANNHAN</a:t>
            </a:r>
            <a:endParaRPr lang="en-US" sz="1600">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+Công nhân có thể không có hoặc nhiều thân nhân</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(0,n)</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thân nhân chỉ có duy nhất 1 mối quan hệ với 1 công nhân</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(1,1)</a:t>
            </a:r>
            <a:endParaRPr lang="en-US" sz="1600">
              <a:effectLst/>
              <a:highlight>
                <a:srgbClr val="808000"/>
              </a:highlight>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pPr marL="228600">
              <a:spcBef>
                <a:spcPts val="0"/>
              </a:spcBef>
              <a:spcAft>
                <a:spcPts val="10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EB8EE2D4-ED32-495B-8830-D9B3370ED9ED}"/>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1108800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F2D3-6540-4AC4-9346-F5EC40A7048B}"/>
              </a:ext>
            </a:extLst>
          </p:cNvPr>
          <p:cNvSpPr>
            <a:spLocks noGrp="1"/>
          </p:cNvSpPr>
          <p:nvPr>
            <p:ph type="ctrTitle"/>
          </p:nvPr>
        </p:nvSpPr>
        <p:spPr>
          <a:xfrm>
            <a:off x="520699" y="106533"/>
            <a:ext cx="11120438" cy="292962"/>
          </a:xfrm>
          <a:solidFill>
            <a:schemeClr val="accent4">
              <a:lumMod val="75000"/>
            </a:schemeClr>
          </a:solidFill>
        </p:spPr>
        <p:txBody>
          <a:bodyPr anchor="b">
            <a:noAutofit/>
          </a:bodyPr>
          <a:lstStyle/>
          <a:p>
            <a:r>
              <a:rPr lang="en-US" sz="1800">
                <a:latin typeface="Times New Roman" panose="02020603050405020304" pitchFamily="18" charset="0"/>
                <a:cs typeface="Times New Roman" panose="02020603050405020304" pitchFamily="18" charset="0"/>
              </a:rPr>
              <a:t>Mô hình ERD                                                                                                                                  Đề tài: Quản lí công nhân </a:t>
            </a: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pic>
        <p:nvPicPr>
          <p:cNvPr id="8" name="Picture 7" descr="Untitled Diagram">
            <a:extLst>
              <a:ext uri="{FF2B5EF4-FFF2-40B4-BE49-F238E27FC236}">
                <a16:creationId xmlns:a16="http://schemas.microsoft.com/office/drawing/2014/main" id="{0F7E3691-78FD-41B2-AC3C-1FC705C6E3BC}"/>
              </a:ext>
            </a:extLst>
          </p:cNvPr>
          <p:cNvPicPr/>
          <p:nvPr/>
        </p:nvPicPr>
        <p:blipFill>
          <a:blip r:embed="rId4"/>
          <a:stretch>
            <a:fillRect/>
          </a:stretch>
        </p:blipFill>
        <p:spPr>
          <a:xfrm>
            <a:off x="520699" y="399495"/>
            <a:ext cx="8554244" cy="6281223"/>
          </a:xfrm>
          <a:prstGeom prst="rect">
            <a:avLst/>
          </a:prstGeom>
        </p:spPr>
      </p:pic>
    </p:spTree>
    <p:extLst>
      <p:ext uri="{BB962C8B-B14F-4D97-AF65-F5344CB8AC3E}">
        <p14:creationId xmlns:p14="http://schemas.microsoft.com/office/powerpoint/2010/main" val="35669887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F2D3-6540-4AC4-9346-F5EC40A7048B}"/>
              </a:ext>
            </a:extLst>
          </p:cNvPr>
          <p:cNvSpPr>
            <a:spLocks noGrp="1"/>
          </p:cNvSpPr>
          <p:nvPr>
            <p:ph type="ctrTitle"/>
          </p:nvPr>
        </p:nvSpPr>
        <p:spPr>
          <a:xfrm>
            <a:off x="520699" y="106533"/>
            <a:ext cx="11120438" cy="292962"/>
          </a:xfrm>
          <a:solidFill>
            <a:schemeClr val="accent4">
              <a:lumMod val="75000"/>
            </a:schemeClr>
          </a:solidFill>
        </p:spPr>
        <p:txBody>
          <a:bodyPr anchor="b">
            <a:noAutofit/>
          </a:bodyPr>
          <a:lstStyle/>
          <a:p>
            <a:r>
              <a:rPr lang="en-US" sz="1800">
                <a:latin typeface="Times New Roman" panose="02020603050405020304" pitchFamily="18" charset="0"/>
                <a:cs typeface="Times New Roman" panose="02020603050405020304" pitchFamily="18" charset="0"/>
              </a:rPr>
              <a:t>Lược đồ quan hệ                                                                                                                              Đề tài: Quản lí công nhân </a:t>
            </a: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3" name="TextBox 2">
            <a:extLst>
              <a:ext uri="{FF2B5EF4-FFF2-40B4-BE49-F238E27FC236}">
                <a16:creationId xmlns:a16="http://schemas.microsoft.com/office/drawing/2014/main" id="{F8B46837-995B-4C92-B08D-C6CC0CFC91C8}"/>
              </a:ext>
            </a:extLst>
          </p:cNvPr>
          <p:cNvSpPr txBox="1"/>
          <p:nvPr/>
        </p:nvSpPr>
        <p:spPr>
          <a:xfrm>
            <a:off x="520699" y="645674"/>
            <a:ext cx="6276512" cy="5566652"/>
          </a:xfrm>
          <a:prstGeom prst="rect">
            <a:avLst/>
          </a:prstGeom>
          <a:solidFill>
            <a:schemeClr val="accent1">
              <a:alpha val="24000"/>
            </a:schemeClr>
          </a:solidFill>
        </p:spPr>
        <p:txBody>
          <a:bodyPr wrap="square" rtlCol="0">
            <a:spAutoFit/>
          </a:bodyPr>
          <a:lstStyle/>
          <a:p>
            <a:pPr marL="0" marR="0" indent="222885">
              <a:lnSpc>
                <a:spcPct val="115000"/>
              </a:lnSpc>
              <a:spcBef>
                <a:spcPts val="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Lược đồ quan hệ</a:t>
            </a:r>
            <a:br>
              <a:rPr lang="en-US" sz="1800">
                <a:effectLst/>
                <a:latin typeface="Times New Roman" panose="02020603050405020304" pitchFamily="18" charset="0"/>
                <a:ea typeface="Calibri" panose="020F0502020204030204" pitchFamily="34" charset="0"/>
                <a:cs typeface="Times New Roman" panose="02020603050405020304" pitchFamily="18" charset="0"/>
              </a:rPr>
            </a:b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	CONGNHAN(</a:t>
            </a:r>
            <a:r>
              <a:rPr lang="en-US" sz="1800" u="sng">
                <a:effectLst/>
                <a:latin typeface="Times New Roman" panose="02020603050405020304" pitchFamily="18" charset="0"/>
                <a:ea typeface="Calibri" panose="020F0502020204030204" pitchFamily="34" charset="0"/>
              </a:rPr>
              <a:t>MaCN</a:t>
            </a:r>
            <a:r>
              <a:rPr lang="en-US" sz="1800">
                <a:effectLst/>
                <a:latin typeface="Times New Roman" panose="02020603050405020304" pitchFamily="18" charset="0"/>
                <a:ea typeface="Calibri" panose="020F0502020204030204" pitchFamily="34" charset="0"/>
              </a:rPr>
              <a:t>. TenCN, Gioitinh, Quequan, MsL)</a:t>
            </a:r>
          </a:p>
          <a:p>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XUONG(</a:t>
            </a:r>
            <a:r>
              <a:rPr lang="en-US" sz="1800" u="sng">
                <a:effectLst/>
                <a:latin typeface="Times New Roman" panose="02020603050405020304" pitchFamily="18" charset="0"/>
                <a:ea typeface="Calibri" panose="020F0502020204030204" pitchFamily="34" charset="0"/>
              </a:rPr>
              <a:t>MaX</a:t>
            </a:r>
            <a:r>
              <a:rPr lang="en-US" sz="1800">
                <a:effectLst/>
                <a:latin typeface="Times New Roman" panose="02020603050405020304" pitchFamily="18" charset="0"/>
                <a:ea typeface="Calibri" panose="020F0502020204030204" pitchFamily="34" charset="0"/>
              </a:rPr>
              <a:t>, TenX, DD )</a:t>
            </a:r>
          </a:p>
          <a:p>
            <a:r>
              <a:rPr lang="en-US" sz="1800">
                <a:effectLst/>
                <a:latin typeface="Times New Roman" panose="02020603050405020304" pitchFamily="18" charset="0"/>
                <a:ea typeface="Calibri" panose="020F0502020204030204" pitchFamily="34" charset="0"/>
              </a:rPr>
              <a:t> </a:t>
            </a:r>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XUONG_SDT(</a:t>
            </a:r>
            <a:r>
              <a:rPr lang="en-US" sz="1800" u="sng">
                <a:effectLst/>
                <a:latin typeface="Times New Roman" panose="02020603050405020304" pitchFamily="18" charset="0"/>
                <a:ea typeface="Calibri" panose="020F0502020204030204" pitchFamily="34" charset="0"/>
              </a:rPr>
              <a:t>MaX, SDT</a:t>
            </a:r>
            <a:r>
              <a:rPr lang="en-US" sz="1800">
                <a:effectLst/>
                <a:latin typeface="Times New Roman" panose="02020603050405020304" pitchFamily="18" charset="0"/>
                <a:ea typeface="Calibri" panose="020F0502020204030204" pitchFamily="34" charset="0"/>
              </a:rPr>
              <a:t>)</a:t>
            </a:r>
          </a:p>
          <a:p>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CONGNHAN_XUONG(</a:t>
            </a:r>
            <a:r>
              <a:rPr lang="en-US" sz="1800" u="sng">
                <a:effectLst/>
                <a:latin typeface="Times New Roman" panose="02020603050405020304" pitchFamily="18" charset="0"/>
                <a:ea typeface="Calibri" panose="020F0502020204030204" pitchFamily="34" charset="0"/>
              </a:rPr>
              <a:t>MaCN, MaX</a:t>
            </a:r>
            <a:r>
              <a:rPr lang="en-US" sz="1800">
                <a:effectLst/>
                <a:latin typeface="Times New Roman" panose="02020603050405020304" pitchFamily="18" charset="0"/>
                <a:ea typeface="Calibri" panose="020F0502020204030204" pitchFamily="34" charset="0"/>
              </a:rPr>
              <a:t>)</a:t>
            </a:r>
          </a:p>
          <a:p>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LUONG(MaL, HSL, LuongCB)</a:t>
            </a:r>
          </a:p>
          <a:p>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THANNHAN(</a:t>
            </a:r>
            <a:r>
              <a:rPr lang="en-US" sz="1800" u="sng">
                <a:effectLst/>
                <a:latin typeface="Times New Roman" panose="02020603050405020304" pitchFamily="18" charset="0"/>
                <a:ea typeface="Calibri" panose="020F0502020204030204" pitchFamily="34" charset="0"/>
              </a:rPr>
              <a:t>MaCN, Ten</a:t>
            </a:r>
            <a:r>
              <a:rPr lang="en-US" sz="1800">
                <a:effectLst/>
                <a:latin typeface="Times New Roman" panose="02020603050405020304" pitchFamily="18" charset="0"/>
                <a:ea typeface="Calibri" panose="020F0502020204030204" pitchFamily="34" charset="0"/>
              </a:rPr>
              <a:t>, Gioitinh, Ngaysinh, Quanhe)</a:t>
            </a:r>
          </a:p>
          <a:p>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SANPHAM(</a:t>
            </a:r>
            <a:r>
              <a:rPr lang="en-US" sz="1800" u="sng">
                <a:effectLst/>
                <a:latin typeface="Times New Roman" panose="02020603050405020304" pitchFamily="18" charset="0"/>
                <a:ea typeface="Calibri" panose="020F0502020204030204" pitchFamily="34" charset="0"/>
              </a:rPr>
              <a:t>MaSP</a:t>
            </a:r>
            <a:r>
              <a:rPr lang="en-US" sz="1800">
                <a:effectLst/>
                <a:latin typeface="Times New Roman" panose="02020603050405020304" pitchFamily="18" charset="0"/>
                <a:ea typeface="Calibri" panose="020F0502020204030204" pitchFamily="34" charset="0"/>
              </a:rPr>
              <a:t>, TenSP, Loai, MaK)</a:t>
            </a:r>
          </a:p>
          <a:p>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CONGNHAN_SANPHAM(</a:t>
            </a:r>
            <a:r>
              <a:rPr lang="en-US" sz="1800" u="sng">
                <a:effectLst/>
                <a:latin typeface="Times New Roman" panose="02020603050405020304" pitchFamily="18" charset="0"/>
                <a:ea typeface="Calibri" panose="020F0502020204030204" pitchFamily="34" charset="0"/>
              </a:rPr>
              <a:t>MaCN, MaSP</a:t>
            </a:r>
            <a:r>
              <a:rPr lang="en-US" sz="1800">
                <a:effectLst/>
                <a:latin typeface="Times New Roman" panose="02020603050405020304" pitchFamily="18" charset="0"/>
                <a:ea typeface="Calibri" panose="020F0502020204030204" pitchFamily="34" charset="0"/>
              </a:rPr>
              <a:t>)</a:t>
            </a:r>
          </a:p>
          <a:p>
            <a:br>
              <a:rPr lang="en-US" sz="1800">
                <a:effectLst/>
                <a:latin typeface="Times New Roman" panose="02020603050405020304" pitchFamily="18" charset="0"/>
                <a:ea typeface="Calibri" panose="020F0502020204030204" pitchFamily="34" charset="0"/>
              </a:rPr>
            </a:br>
            <a:r>
              <a:rPr lang="en-US" sz="1800">
                <a:effectLst/>
                <a:latin typeface="Times New Roman" panose="02020603050405020304" pitchFamily="18" charset="0"/>
                <a:ea typeface="Calibri" panose="020F0502020204030204" pitchFamily="34" charset="0"/>
              </a:rPr>
              <a:t>	KHO(</a:t>
            </a:r>
            <a:r>
              <a:rPr lang="en-US" sz="1800" u="sng">
                <a:effectLst/>
                <a:latin typeface="Times New Roman" panose="02020603050405020304" pitchFamily="18" charset="0"/>
                <a:ea typeface="Calibri" panose="020F0502020204030204" pitchFamily="34" charset="0"/>
              </a:rPr>
              <a:t>MaK</a:t>
            </a:r>
            <a:r>
              <a:rPr lang="en-US" sz="1800">
                <a:effectLst/>
                <a:latin typeface="Times New Roman" panose="02020603050405020304" pitchFamily="18" charset="0"/>
                <a:ea typeface="Calibri" panose="020F0502020204030204" pitchFamily="34" charset="0"/>
              </a:rPr>
              <a:t>, TenK, Diachi)</a:t>
            </a:r>
            <a:endParaRPr lang="en-US"/>
          </a:p>
        </p:txBody>
      </p:sp>
    </p:spTree>
    <p:extLst>
      <p:ext uri="{BB962C8B-B14F-4D97-AF65-F5344CB8AC3E}">
        <p14:creationId xmlns:p14="http://schemas.microsoft.com/office/powerpoint/2010/main" val="1499698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B98EE1-4521-4027-990D-262FB29A71A9}"/>
              </a:ext>
            </a:extLst>
          </p:cNvPr>
          <p:cNvPicPr>
            <a:picLocks noChangeAspect="1"/>
          </p:cNvPicPr>
          <p:nvPr/>
        </p:nvPicPr>
        <p:blipFill rotWithShape="1">
          <a:blip r:embed="rId2"/>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Title 1">
            <a:extLst>
              <a:ext uri="{FF2B5EF4-FFF2-40B4-BE49-F238E27FC236}">
                <a16:creationId xmlns:a16="http://schemas.microsoft.com/office/drawing/2014/main" id="{73B4047E-073D-4D94-81EC-25B20C851038}"/>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vi-VN" sz="1800">
                <a:latin typeface="Times New Roman" panose="02020603050405020304" pitchFamily="18" charset="0"/>
                <a:cs typeface="Times New Roman" panose="02020603050405020304" pitchFamily="18" charset="0"/>
              </a:rPr>
              <a:t>Báo cáo bài tập lớn môn Cơ sở dữ liệu                                                                                           Đề tài: Quản lí công nhân </a:t>
            </a:r>
          </a:p>
        </p:txBody>
      </p:sp>
      <p:sp>
        <p:nvSpPr>
          <p:cNvPr id="6" name="TextBox 5">
            <a:extLst>
              <a:ext uri="{FF2B5EF4-FFF2-40B4-BE49-F238E27FC236}">
                <a16:creationId xmlns:a16="http://schemas.microsoft.com/office/drawing/2014/main" id="{0B262833-E870-4C51-8D96-F32E4F67D4F5}"/>
              </a:ext>
            </a:extLst>
          </p:cNvPr>
          <p:cNvSpPr txBox="1"/>
          <p:nvPr/>
        </p:nvSpPr>
        <p:spPr>
          <a:xfrm>
            <a:off x="941033" y="1190972"/>
            <a:ext cx="8133910" cy="1446550"/>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CÁM ƠN CÔ VÀ CÁC BẠN ĐÃ QUAN TÂM LẮNG NGHE</a:t>
            </a:r>
          </a:p>
        </p:txBody>
      </p:sp>
      <p:pic>
        <p:nvPicPr>
          <p:cNvPr id="1026" name="Picture 2" descr="Which is better, Boku no Hero or One Piece? - Quora">
            <a:extLst>
              <a:ext uri="{FF2B5EF4-FFF2-40B4-BE49-F238E27FC236}">
                <a16:creationId xmlns:a16="http://schemas.microsoft.com/office/drawing/2014/main" id="{56FEF8F1-E1BD-4959-9D96-04B60C5A7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527" y="3104803"/>
            <a:ext cx="573405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140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F2D3-6540-4AC4-9346-F5EC40A7048B}"/>
              </a:ext>
            </a:extLst>
          </p:cNvPr>
          <p:cNvSpPr>
            <a:spLocks noGrp="1"/>
          </p:cNvSpPr>
          <p:nvPr>
            <p:ph type="ctrTitle"/>
          </p:nvPr>
        </p:nvSpPr>
        <p:spPr>
          <a:xfrm>
            <a:off x="520699" y="106533"/>
            <a:ext cx="11120438" cy="292962"/>
          </a:xfrm>
          <a:solidFill>
            <a:schemeClr val="accent4">
              <a:lumMod val="75000"/>
            </a:schemeClr>
          </a:solidFill>
        </p:spPr>
        <p:txBody>
          <a:bodyPr anchor="b">
            <a:noAutofit/>
          </a:bodyPr>
          <a:lstStyle/>
          <a:p>
            <a:r>
              <a:rPr lang="en-US" sz="1800">
                <a:latin typeface="Times New Roman" panose="02020603050405020304" pitchFamily="18" charset="0"/>
                <a:cs typeface="Times New Roman" panose="02020603050405020304" pitchFamily="18" charset="0"/>
              </a:rPr>
              <a:t>Báo cáo bài tập lớn môn C</a:t>
            </a:r>
            <a:r>
              <a:rPr lang="vi-VN" sz="1800">
                <a:latin typeface="Times New Roman" panose="02020603050405020304" pitchFamily="18" charset="0"/>
                <a:cs typeface="Times New Roman" panose="02020603050405020304" pitchFamily="18" charset="0"/>
              </a:rPr>
              <a:t>ơ</a:t>
            </a:r>
            <a:r>
              <a:rPr lang="en-US" sz="1800">
                <a:latin typeface="Times New Roman" panose="02020603050405020304" pitchFamily="18" charset="0"/>
                <a:cs typeface="Times New Roman" panose="02020603050405020304" pitchFamily="18" charset="0"/>
              </a:rPr>
              <a:t> sở dữ liệu                                                                                           Đề tài: Quản lí công nhân </a:t>
            </a:r>
          </a:p>
        </p:txBody>
      </p:sp>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9" y="399495"/>
            <a:ext cx="8554244" cy="5851708"/>
          </a:xfrm>
          <a:solidFill>
            <a:schemeClr val="accent5">
              <a:lumMod val="75000"/>
              <a:alpha val="40000"/>
            </a:schemeClr>
          </a:solidFill>
        </p:spPr>
        <p:txBody>
          <a:bodyPr>
            <a:normAutofit lnSpcReduction="10000"/>
          </a:bodyPr>
          <a:lstStyle/>
          <a:p>
            <a:r>
              <a:rPr lang="en-US" sz="5400">
                <a:solidFill>
                  <a:srgbClr val="FFC000">
                    <a:alpha val="60000"/>
                  </a:srgbClr>
                </a:solidFill>
                <a:latin typeface="Times New Roman" panose="02020603050405020304" pitchFamily="18" charset="0"/>
                <a:cs typeface="Times New Roman" panose="02020603050405020304" pitchFamily="18" charset="0"/>
              </a:rPr>
              <a:t>Nội dung báo cáo:</a:t>
            </a:r>
          </a:p>
          <a:p>
            <a:pPr marL="685800" indent="-685800">
              <a:buFont typeface="Courier New" panose="02070309020205020404" pitchFamily="49" charset="0"/>
              <a:buChar char="o"/>
            </a:pPr>
            <a:r>
              <a:rPr lang="en-US" sz="5400">
                <a:solidFill>
                  <a:srgbClr val="FFC000">
                    <a:alpha val="60000"/>
                  </a:srgbClr>
                </a:solidFill>
                <a:latin typeface="Times New Roman" panose="02020603050405020304" pitchFamily="18" charset="0"/>
                <a:cs typeface="Times New Roman" panose="02020603050405020304" pitchFamily="18" charset="0"/>
              </a:rPr>
              <a:t> Lý do chọn đề tài</a:t>
            </a:r>
          </a:p>
          <a:p>
            <a:pPr marL="857250" indent="-857250">
              <a:buFont typeface="Courier New" panose="02070309020205020404" pitchFamily="49" charset="0"/>
              <a:buChar char="o"/>
            </a:pPr>
            <a:r>
              <a:rPr lang="en-US" sz="5400">
                <a:solidFill>
                  <a:srgbClr val="FFC000">
                    <a:alpha val="60000"/>
                  </a:srgbClr>
                </a:solidFill>
                <a:latin typeface="Times New Roman" panose="02020603050405020304" pitchFamily="18" charset="0"/>
                <a:cs typeface="Times New Roman" panose="02020603050405020304" pitchFamily="18" charset="0"/>
              </a:rPr>
              <a:t>Thiết lập ở mức khái niệm</a:t>
            </a:r>
          </a:p>
          <a:p>
            <a:pPr marL="857250" indent="-857250">
              <a:buFont typeface="Courier New" panose="02070309020205020404" pitchFamily="49" charset="0"/>
              <a:buChar char="o"/>
            </a:pPr>
            <a:r>
              <a:rPr lang="en-US" sz="5400">
                <a:solidFill>
                  <a:srgbClr val="FFC000">
                    <a:alpha val="60000"/>
                  </a:srgbClr>
                </a:solidFill>
                <a:latin typeface="Times New Roman" panose="02020603050405020304" pitchFamily="18" charset="0"/>
                <a:cs typeface="Times New Roman" panose="02020603050405020304" pitchFamily="18" charset="0"/>
              </a:rPr>
              <a:t>Mô hình ER</a:t>
            </a:r>
          </a:p>
          <a:p>
            <a:pPr marL="857250" indent="-857250">
              <a:buFont typeface="Courier New" panose="02070309020205020404" pitchFamily="49" charset="0"/>
              <a:buChar char="o"/>
            </a:pPr>
            <a:r>
              <a:rPr lang="en-US" sz="5400">
                <a:solidFill>
                  <a:srgbClr val="FFC000">
                    <a:alpha val="60000"/>
                  </a:srgbClr>
                </a:solidFill>
                <a:latin typeface="Times New Roman" panose="02020603050405020304" pitchFamily="18" charset="0"/>
                <a:cs typeface="Times New Roman" panose="02020603050405020304" pitchFamily="18" charset="0"/>
              </a:rPr>
              <a:t>L</a:t>
            </a:r>
            <a:r>
              <a:rPr lang="vi-VN" sz="5400">
                <a:solidFill>
                  <a:srgbClr val="FFC000">
                    <a:alpha val="60000"/>
                  </a:srgbClr>
                </a:solidFill>
                <a:latin typeface="Times New Roman" panose="02020603050405020304" pitchFamily="18" charset="0"/>
                <a:cs typeface="Times New Roman" panose="02020603050405020304" pitchFamily="18" charset="0"/>
              </a:rPr>
              <a:t>ư</a:t>
            </a:r>
            <a:r>
              <a:rPr lang="en-US" sz="5400">
                <a:solidFill>
                  <a:srgbClr val="FFC000">
                    <a:alpha val="60000"/>
                  </a:srgbClr>
                </a:solidFill>
                <a:latin typeface="Times New Roman" panose="02020603050405020304" pitchFamily="18" charset="0"/>
                <a:cs typeface="Times New Roman" panose="02020603050405020304" pitchFamily="18" charset="0"/>
              </a:rPr>
              <a:t>ợc đồ quan hệ</a:t>
            </a:r>
          </a:p>
          <a:p>
            <a:pPr marL="857250" indent="-857250">
              <a:buFont typeface="Courier New" panose="02070309020205020404" pitchFamily="49" charset="0"/>
              <a:buChar char="o"/>
            </a:pPr>
            <a:r>
              <a:rPr lang="en-US" sz="5400">
                <a:solidFill>
                  <a:srgbClr val="FFC000">
                    <a:alpha val="60000"/>
                  </a:srgbClr>
                </a:solidFill>
                <a:latin typeface="Times New Roman" panose="02020603050405020304" pitchFamily="18" charset="0"/>
                <a:cs typeface="Times New Roman" panose="02020603050405020304" pitchFamily="18" charset="0"/>
              </a:rPr>
              <a:t>SQL</a:t>
            </a: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251708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F2D3-6540-4AC4-9346-F5EC40A7048B}"/>
              </a:ext>
            </a:extLst>
          </p:cNvPr>
          <p:cNvSpPr>
            <a:spLocks noGrp="1"/>
          </p:cNvSpPr>
          <p:nvPr>
            <p:ph type="ctrTitle"/>
          </p:nvPr>
        </p:nvSpPr>
        <p:spPr>
          <a:xfrm>
            <a:off x="520699" y="106533"/>
            <a:ext cx="11120438" cy="292962"/>
          </a:xfrm>
          <a:solidFill>
            <a:schemeClr val="accent4">
              <a:lumMod val="75000"/>
            </a:schemeClr>
          </a:solidFill>
        </p:spPr>
        <p:txBody>
          <a:bodyPr anchor="b">
            <a:noAutofit/>
          </a:bodyPr>
          <a:lstStyle/>
          <a:p>
            <a:r>
              <a:rPr lang="en-US" sz="1800">
                <a:latin typeface="Times New Roman" panose="02020603050405020304" pitchFamily="18" charset="0"/>
                <a:cs typeface="Times New Roman" panose="02020603050405020304" pitchFamily="18" charset="0"/>
              </a:rPr>
              <a:t> Lý do chọn đề tài                                                                                                                            Đề tài: Quản lí công nhân </a:t>
            </a:r>
          </a:p>
        </p:txBody>
      </p:sp>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8554245" cy="6139850"/>
          </a:xfrm>
          <a:solidFill>
            <a:schemeClr val="accent5">
              <a:lumMod val="75000"/>
              <a:alpha val="40000"/>
            </a:schemeClr>
          </a:solidFill>
        </p:spPr>
        <p:txBody>
          <a:bodyPr>
            <a:noAutofit/>
          </a:bodyPr>
          <a:lstStyle/>
          <a:p>
            <a:pPr marL="228600">
              <a:lnSpc>
                <a:spcPts val="1500"/>
              </a:lnSpc>
              <a:spcBef>
                <a:spcPts val="0"/>
              </a:spcBef>
              <a:spcAft>
                <a:spcPts val="1000"/>
              </a:spcAft>
            </a:pPr>
            <a:endParaRPr lang="en-US" sz="1800">
              <a:latin typeface="Times New Roman" panose="02020603050405020304" pitchFamily="18" charset="0"/>
              <a:ea typeface="Calibri" panose="020F0502020204030204" pitchFamily="34" charset="0"/>
            </a:endParaRPr>
          </a:p>
          <a:p>
            <a:pPr marL="800100" indent="-571500">
              <a:spcBef>
                <a:spcPts val="0"/>
              </a:spcBef>
              <a:spcAft>
                <a:spcPts val="1000"/>
              </a:spcAft>
              <a:buFont typeface="Courier New" panose="02070309020205020404" pitchFamily="49" charset="0"/>
              <a:buChar char="o"/>
            </a:pPr>
            <a:r>
              <a:rPr lang="en-US" sz="4000">
                <a:latin typeface="Times New Roman" panose="02020603050405020304" pitchFamily="18" charset="0"/>
                <a:ea typeface="Calibri" panose="020F0502020204030204" pitchFamily="34" charset="0"/>
              </a:rPr>
              <a:t>N</a:t>
            </a:r>
            <a:r>
              <a:rPr lang="en-US" sz="4000">
                <a:effectLst/>
                <a:latin typeface="Times New Roman" panose="02020603050405020304" pitchFamily="18" charset="0"/>
                <a:ea typeface="Calibri" panose="020F0502020204030204" pitchFamily="34" charset="0"/>
              </a:rPr>
              <a:t>âng cao hiệu quả quản lý nhân sự</a:t>
            </a:r>
          </a:p>
          <a:p>
            <a:pPr marL="800100" marR="0" indent="-571500">
              <a:spcBef>
                <a:spcPts val="0"/>
              </a:spcBef>
              <a:spcAft>
                <a:spcPts val="1000"/>
              </a:spcAft>
              <a:buFont typeface="Courier New" panose="02070309020205020404" pitchFamily="49" charset="0"/>
              <a:buChar char="o"/>
            </a:pPr>
            <a:r>
              <a:rPr lang="en-US" sz="4000">
                <a:latin typeface="Times New Roman" panose="02020603050405020304" pitchFamily="18" charset="0"/>
                <a:ea typeface="Calibri" panose="020F0502020204030204" pitchFamily="34" charset="0"/>
              </a:rPr>
              <a:t>N</a:t>
            </a:r>
            <a:r>
              <a:rPr lang="en-US" sz="4000">
                <a:effectLst/>
                <a:latin typeface="Times New Roman" panose="02020603050405020304" pitchFamily="18" charset="0"/>
                <a:ea typeface="Calibri" panose="020F0502020204030204" pitchFamily="34" charset="0"/>
              </a:rPr>
              <a:t>hu cầu tự động hóa các quy trình nhân sự thủ công cũng ngày càng gia tăng</a:t>
            </a:r>
            <a:endParaRPr lang="en-US" sz="4000">
              <a:latin typeface="Calibri" panose="020F0502020204030204" pitchFamily="34" charset="0"/>
              <a:ea typeface="Calibri" panose="020F0502020204030204" pitchFamily="34" charset="0"/>
              <a:cs typeface="Times New Roman" panose="02020603050405020304" pitchFamily="18" charset="0"/>
            </a:endParaRPr>
          </a:p>
          <a:p>
            <a:pPr marL="800100" marR="0" indent="-571500">
              <a:spcBef>
                <a:spcPts val="0"/>
              </a:spcBef>
              <a:spcAft>
                <a:spcPts val="1000"/>
              </a:spcAft>
              <a:buFont typeface="Courier New" panose="02070309020205020404" pitchFamily="49" charset="0"/>
              <a:buChar char="o"/>
            </a:pPr>
            <a:r>
              <a:rPr lang="en-US" sz="4000">
                <a:effectLst/>
                <a:latin typeface="Times New Roman" panose="02020603050405020304" pitchFamily="18" charset="0"/>
                <a:ea typeface="Calibri" panose="020F0502020204030204" pitchFamily="34" charset="0"/>
              </a:rPr>
              <a:t>Quản lý dữ liệu bằng cơ sở dữ liệu đó chính là hạn chế được tình trạng lặp lại dữ liệu, dẫn đến dư thừa dữ liệu mà người quản lý không thể kiểm soát thủ công</a:t>
            </a:r>
            <a:endParaRPr lang="en-US" sz="40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818878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F2D3-6540-4AC4-9346-F5EC40A7048B}"/>
              </a:ext>
            </a:extLst>
          </p:cNvPr>
          <p:cNvSpPr>
            <a:spLocks noGrp="1"/>
          </p:cNvSpPr>
          <p:nvPr>
            <p:ph type="ctrTitle"/>
          </p:nvPr>
        </p:nvSpPr>
        <p:spPr>
          <a:xfrm>
            <a:off x="520699" y="106533"/>
            <a:ext cx="11120438" cy="292962"/>
          </a:xfrm>
          <a:solidFill>
            <a:schemeClr val="accent4">
              <a:lumMod val="75000"/>
            </a:schemeClr>
          </a:solidFill>
        </p:spPr>
        <p:txBody>
          <a:bodyPr anchor="b">
            <a:noAutofit/>
          </a:body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a.</a:t>
            </a:r>
            <a:r>
              <a:rPr lang="en-US" sz="1600">
                <a:effectLs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MaCN: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TenCN: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Quequan: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Gioitinh: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latin typeface="Times New Roman" panose="02020603050405020304" pitchFamily="18" charset="0"/>
                <a:ea typeface="Calibri" panose="020F0502020204030204" pitchFamily="34" charset="0"/>
              </a:rPr>
              <a:t>XUONG</a:t>
            </a:r>
            <a:endParaRPr lang="en-US" sz="1600">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MaX: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TenX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DD: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SDT: Lưu số điện thoại để liên lạc với 	xưởng(Thuộc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latin typeface="Times New Roman" panose="02020603050405020304" pitchFamily="18" charset="0"/>
                <a:ea typeface="Calibri" panose="020F0502020204030204" pitchFamily="34" charset="0"/>
                <a:cs typeface="Times New Roman" panose="02020603050405020304" pitchFamily="18" charset="0"/>
              </a:rPr>
              <a:t>LUONG</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MaL: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LuongCB: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HSL: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SANPHAM</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MaSP: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TenSP: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Loai: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MaK: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TenK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DiaChi: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DienTich: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latin typeface="Times New Roman" panose="02020603050405020304" pitchFamily="18" charset="0"/>
                <a:ea typeface="Calibri" panose="020F0502020204030204" pitchFamily="34" charset="0"/>
                <a:cs typeface="Times New Roman" panose="02020603050405020304" pitchFamily="18" charset="0"/>
              </a:rPr>
              <a:t>THANNHAN</a:t>
            </a:r>
            <a:r>
              <a:rPr lang="en-US" sz="1600" i="1">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+Ten: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+Gioitinh: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+Ngaysinh: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+Quanhe: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215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u="sng">
                <a:effectLst/>
                <a:highlight>
                  <a:srgbClr val="808000"/>
                </a:highlight>
                <a:latin typeface="Times New Roman" panose="02020603050405020304" pitchFamily="18" charset="0"/>
                <a:ea typeface="Calibri" panose="020F0502020204030204" pitchFamily="34" charset="0"/>
              </a:rPr>
              <a:t>MaCN</a:t>
            </a:r>
            <a:r>
              <a:rPr lang="en-US" sz="1600">
                <a:effectLst/>
                <a:latin typeface="Times New Roman" panose="02020603050405020304" pitchFamily="18" charset="0"/>
                <a:ea typeface="Calibri" panose="020F0502020204030204" pitchFamily="34" charset="0"/>
              </a:rPr>
              <a:t>: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TenCN</a:t>
            </a:r>
            <a:r>
              <a:rPr lang="en-US" sz="1600">
                <a:effectLst/>
                <a:latin typeface="Times New Roman" panose="02020603050405020304" pitchFamily="18" charset="0"/>
                <a:ea typeface="Calibri" panose="020F0502020204030204" pitchFamily="34" charset="0"/>
              </a:rPr>
              <a:t>: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Quequan</a:t>
            </a:r>
            <a:r>
              <a:rPr lang="en-US" sz="1600">
                <a:effectLst/>
                <a:latin typeface="Times New Roman" panose="02020603050405020304" pitchFamily="18" charset="0"/>
                <a:ea typeface="Calibri" panose="020F0502020204030204" pitchFamily="34" charset="0"/>
              </a:rPr>
              <a:t>: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Gioitinh</a:t>
            </a:r>
            <a:r>
              <a:rPr lang="en-US" sz="1600">
                <a:effectLst/>
                <a:latin typeface="Times New Roman" panose="02020603050405020304" pitchFamily="18" charset="0"/>
                <a:ea typeface="Calibri" panose="020F0502020204030204" pitchFamily="34" charset="0"/>
                <a:cs typeface="Times New Roman" panose="02020603050405020304" pitchFamily="18" charset="0"/>
              </a:rPr>
              <a:t>: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latin typeface="Times New Roman" panose="02020603050405020304" pitchFamily="18" charset="0"/>
                <a:ea typeface="Calibri" panose="020F0502020204030204" pitchFamily="34" charset="0"/>
              </a:rPr>
              <a:t>XUONG</a:t>
            </a:r>
            <a:endParaRPr lang="en-US" sz="1600">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MaX: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TenX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DD: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SDT: Lưu số điện thoại để liên lạc với 	xưởng(Thuộc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latin typeface="Times New Roman" panose="02020603050405020304" pitchFamily="18" charset="0"/>
                <a:ea typeface="Calibri" panose="020F0502020204030204" pitchFamily="34" charset="0"/>
                <a:cs typeface="Times New Roman" panose="02020603050405020304" pitchFamily="18" charset="0"/>
              </a:rPr>
              <a:t>LUONG</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MaL: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LuongCB: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HSL: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SANPHAM</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MaSP: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TenSP: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Loai: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MaK: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TenK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DiaChi: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DienTich: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latin typeface="Times New Roman" panose="02020603050405020304" pitchFamily="18" charset="0"/>
                <a:ea typeface="Calibri" panose="020F0502020204030204" pitchFamily="34" charset="0"/>
                <a:cs typeface="Times New Roman" panose="02020603050405020304" pitchFamily="18" charset="0"/>
              </a:rPr>
              <a:t>THANNHAN</a:t>
            </a:r>
            <a:r>
              <a:rPr lang="en-US" sz="1600" i="1">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+Ten: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+Gioitinh: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+Ngaysinh: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+Quanhe: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33E07350-6FFB-4E1D-BCA5-1EF30479A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381" y="399495"/>
            <a:ext cx="5156171" cy="2682731"/>
          </a:xfrm>
          <a:prstGeom prst="rect">
            <a:avLst/>
          </a:prstGeom>
        </p:spPr>
      </p:pic>
      <p:sp>
        <p:nvSpPr>
          <p:cNvPr id="9" name="Title 1">
            <a:extLst>
              <a:ext uri="{FF2B5EF4-FFF2-40B4-BE49-F238E27FC236}">
                <a16:creationId xmlns:a16="http://schemas.microsoft.com/office/drawing/2014/main" id="{19A1D440-E01B-4CDF-BEE2-1CB6690008D3}"/>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24095215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600">
                <a:effectLs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MaCN: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TenCN: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Quequan: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Gioitinh: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highlight>
                  <a:srgbClr val="FF0000"/>
                </a:highlight>
                <a:latin typeface="Times New Roman" panose="02020603050405020304" pitchFamily="18" charset="0"/>
                <a:ea typeface="Calibri" panose="020F0502020204030204" pitchFamily="34" charset="0"/>
              </a:rPr>
              <a:t>XUONG</a:t>
            </a:r>
            <a:endParaRPr lang="en-US" sz="1600">
              <a:highlight>
                <a:srgbClr val="FF0000"/>
              </a:highlight>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u="sng">
                <a:effectLst/>
                <a:highlight>
                  <a:srgbClr val="808000"/>
                </a:highlight>
                <a:latin typeface="Times New Roman" panose="02020603050405020304" pitchFamily="18" charset="0"/>
                <a:ea typeface="Calibri" panose="020F0502020204030204" pitchFamily="34" charset="0"/>
              </a:rPr>
              <a:t>MaX</a:t>
            </a:r>
            <a:r>
              <a:rPr lang="en-US" sz="1600">
                <a:effectLst/>
                <a:latin typeface="Times New Roman" panose="02020603050405020304" pitchFamily="18" charset="0"/>
                <a:ea typeface="Calibri" panose="020F0502020204030204" pitchFamily="34" charset="0"/>
              </a:rPr>
              <a:t>: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TenX</a:t>
            </a:r>
            <a:r>
              <a:rPr lang="en-US" sz="1600">
                <a:effectLst/>
                <a:latin typeface="Times New Roman" panose="02020603050405020304" pitchFamily="18" charset="0"/>
                <a:ea typeface="Calibri" panose="020F0502020204030204" pitchFamily="34" charset="0"/>
              </a:rPr>
              <a:t>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DD</a:t>
            </a:r>
            <a:r>
              <a:rPr lang="en-US" sz="1600">
                <a:effectLst/>
                <a:latin typeface="Times New Roman" panose="02020603050405020304" pitchFamily="18" charset="0"/>
                <a:ea typeface="Calibri" panose="020F0502020204030204" pitchFamily="34" charset="0"/>
              </a:rPr>
              <a:t>: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a:t>
            </a:r>
            <a:r>
              <a:rPr lang="en-US" sz="1600">
                <a:effectLst/>
                <a:highlight>
                  <a:srgbClr val="808000"/>
                </a:highlight>
                <a:latin typeface="Times New Roman" panose="02020603050405020304" pitchFamily="18" charset="0"/>
                <a:ea typeface="Calibri" panose="020F0502020204030204" pitchFamily="34" charset="0"/>
              </a:rPr>
              <a:t>SDT</a:t>
            </a:r>
            <a:r>
              <a:rPr lang="en-US" sz="1600">
                <a:effectLst/>
                <a:latin typeface="Times New Roman" panose="02020603050405020304" pitchFamily="18" charset="0"/>
                <a:ea typeface="Calibri" panose="020F0502020204030204" pitchFamily="34" charset="0"/>
              </a:rPr>
              <a:t>: Lưu số điện thoại để liên lạc với 	xưởng</a:t>
            </a:r>
            <a:r>
              <a:rPr lang="en-US" sz="1600" i="1" u="sng">
                <a:effectLst/>
                <a:latin typeface="Times New Roman" panose="02020603050405020304" pitchFamily="18" charset="0"/>
                <a:ea typeface="Calibri" panose="020F0502020204030204" pitchFamily="34" charset="0"/>
              </a:rPr>
              <a:t>(Thuộc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latin typeface="Times New Roman" panose="02020603050405020304" pitchFamily="18" charset="0"/>
                <a:ea typeface="Calibri" panose="020F0502020204030204" pitchFamily="34" charset="0"/>
                <a:cs typeface="Times New Roman" panose="02020603050405020304" pitchFamily="18" charset="0"/>
              </a:rPr>
              <a:t>LUONG</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MaL: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LuongCB: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HSL: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SANPHAM</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MaSP: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TenSP: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Loai: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MaK: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TenK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DiaChi: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DienTich: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latin typeface="Times New Roman" panose="02020603050405020304" pitchFamily="18" charset="0"/>
                <a:ea typeface="Calibri" panose="020F0502020204030204" pitchFamily="34" charset="0"/>
                <a:cs typeface="Times New Roman" panose="02020603050405020304" pitchFamily="18" charset="0"/>
              </a:rPr>
              <a:t>THANNHAN</a:t>
            </a:r>
            <a:r>
              <a:rPr lang="en-US" sz="1600" i="1">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+Ten: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+Gioitinh: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+Ngaysinh: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+Quanhe: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drawing of a person&#10;&#10;Description automatically generated">
            <a:extLst>
              <a:ext uri="{FF2B5EF4-FFF2-40B4-BE49-F238E27FC236}">
                <a16:creationId xmlns:a16="http://schemas.microsoft.com/office/drawing/2014/main" id="{4380E828-20A0-4D83-8E22-D263E5679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928" y="2352170"/>
            <a:ext cx="5111180" cy="2566194"/>
          </a:xfrm>
          <a:prstGeom prst="rect">
            <a:avLst/>
          </a:prstGeom>
        </p:spPr>
      </p:pic>
      <p:sp>
        <p:nvSpPr>
          <p:cNvPr id="9" name="Title 1">
            <a:extLst>
              <a:ext uri="{FF2B5EF4-FFF2-40B4-BE49-F238E27FC236}">
                <a16:creationId xmlns:a16="http://schemas.microsoft.com/office/drawing/2014/main" id="{BE2ED50F-289F-4BE7-8A52-4BBE4502F40E}"/>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2855276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600">
                <a:effectLs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MaCN: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TenCN: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Quequan: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Gioitinh: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latin typeface="Times New Roman" panose="02020603050405020304" pitchFamily="18" charset="0"/>
                <a:ea typeface="Calibri" panose="020F0502020204030204" pitchFamily="34" charset="0"/>
              </a:rPr>
              <a:t>XUONG</a:t>
            </a:r>
            <a:endParaRPr lang="en-US" sz="1600">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MaX: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TenX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DD: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SDT: Lưu số điện thoại để liên lạc với 	xưởng</a:t>
            </a:r>
            <a:r>
              <a:rPr lang="en-US" sz="1600" i="1" u="sng">
                <a:effectLst/>
                <a:latin typeface="Times New Roman" panose="02020603050405020304" pitchFamily="18" charset="0"/>
                <a:ea typeface="Calibri" panose="020F0502020204030204" pitchFamily="34" charset="0"/>
              </a:rPr>
              <a:t>(Thuộc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LUONG</a:t>
            </a:r>
            <a:endParaRPr lang="en-US" sz="1600">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u="sng">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MaL</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LuongCB</a:t>
            </a:r>
            <a:r>
              <a:rPr lang="en-US" sz="1600">
                <a:effectLst/>
                <a:latin typeface="Times New Roman" panose="02020603050405020304" pitchFamily="18" charset="0"/>
                <a:ea typeface="Calibri" panose="020F0502020204030204" pitchFamily="34" charset="0"/>
                <a:cs typeface="Times New Roman" panose="02020603050405020304" pitchFamily="18" charset="0"/>
              </a:rPr>
              <a:t>: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HSL</a:t>
            </a:r>
            <a:r>
              <a:rPr lang="en-US" sz="1600">
                <a:effectLst/>
                <a:latin typeface="Times New Roman" panose="02020603050405020304" pitchFamily="18" charset="0"/>
                <a:ea typeface="Calibri" panose="020F0502020204030204" pitchFamily="34" charset="0"/>
                <a:cs typeface="Times New Roman" panose="02020603050405020304" pitchFamily="18" charset="0"/>
              </a:rPr>
              <a:t>: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SANPHAM</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MaSP: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TenSP: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Loai: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MaK: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TenK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DiaChi: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DienTich: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latin typeface="Times New Roman" panose="02020603050405020304" pitchFamily="18" charset="0"/>
                <a:ea typeface="Calibri" panose="020F0502020204030204" pitchFamily="34" charset="0"/>
                <a:cs typeface="Times New Roman" panose="02020603050405020304" pitchFamily="18" charset="0"/>
              </a:rPr>
              <a:t>THANNHAN</a:t>
            </a:r>
            <a:r>
              <a:rPr lang="en-US" sz="1600" i="1">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+Ten: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+Gioitinh: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+Ngaysinh: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+Quanhe: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icture containing drawing, table, clock&#10;&#10;Description automatically generated">
            <a:extLst>
              <a:ext uri="{FF2B5EF4-FFF2-40B4-BE49-F238E27FC236}">
                <a16:creationId xmlns:a16="http://schemas.microsoft.com/office/drawing/2014/main" id="{5AB2AD25-FCEE-4BA3-890D-160D349B2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491" y="3892312"/>
            <a:ext cx="5111178" cy="2566193"/>
          </a:xfrm>
          <a:prstGeom prst="rect">
            <a:avLst/>
          </a:prstGeom>
        </p:spPr>
      </p:pic>
      <p:sp>
        <p:nvSpPr>
          <p:cNvPr id="9" name="Title 1">
            <a:extLst>
              <a:ext uri="{FF2B5EF4-FFF2-40B4-BE49-F238E27FC236}">
                <a16:creationId xmlns:a16="http://schemas.microsoft.com/office/drawing/2014/main" id="{0394F12E-B226-428E-B111-09B32B172F5F}"/>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526510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EE2A4D-BC3A-4177-B571-82B41231BA0D}"/>
              </a:ext>
            </a:extLst>
          </p:cNvPr>
          <p:cNvSpPr>
            <a:spLocks noGrp="1"/>
          </p:cNvSpPr>
          <p:nvPr>
            <p:ph type="subTitle" idx="1"/>
          </p:nvPr>
        </p:nvSpPr>
        <p:spPr>
          <a:xfrm>
            <a:off x="520698" y="399495"/>
            <a:ext cx="4226793" cy="6139850"/>
          </a:xfrm>
          <a:solidFill>
            <a:schemeClr val="accent5">
              <a:lumMod val="75000"/>
              <a:alpha val="40000"/>
            </a:schemeClr>
          </a:solidFill>
        </p:spPr>
        <p:txBody>
          <a:bodyPr>
            <a:noAutofit/>
          </a:bodyPr>
          <a:lstStyle/>
          <a:p>
            <a:pPr marL="228600" marR="0">
              <a:lnSpc>
                <a:spcPts val="1500"/>
              </a:lnSpc>
              <a:spcBef>
                <a:spcPts val="0"/>
              </a:spcBef>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a:t>
            </a:r>
            <a:r>
              <a:rPr lang="en-US" sz="1600">
                <a:effectLst/>
                <a:latin typeface="Times New Roman" panose="02020603050405020304" pitchFamily="18" charset="0"/>
                <a:ea typeface="Calibri" panose="020F0502020204030204" pitchFamily="34" charset="0"/>
                <a:cs typeface="Times New Roman" panose="02020603050405020304" pitchFamily="18" charset="0"/>
              </a:rPr>
              <a:t>CONGNHAN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MaCN: Thuộc tính khóa xác định thực 	thể công nhân</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TenCN: Tên của công nhân</a:t>
            </a:r>
          </a:p>
          <a:p>
            <a:pPr marL="22860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Quequan: Quê quán của công nhân 	(tỉnh/thành phố)</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Gioitinh: Giới tính của công nhân </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a:t>
            </a:r>
            <a:r>
              <a:rPr lang="en-US" sz="1600" b="1">
                <a:effectLst/>
                <a:latin typeface="Times New Roman" panose="02020603050405020304" pitchFamily="18" charset="0"/>
                <a:ea typeface="Calibri" panose="020F0502020204030204" pitchFamily="34" charset="0"/>
              </a:rPr>
              <a:t>b.</a:t>
            </a:r>
            <a:r>
              <a:rPr lang="en-US" sz="1600">
                <a:effectLst/>
                <a:latin typeface="Times New Roman" panose="02020603050405020304" pitchFamily="18" charset="0"/>
                <a:ea typeface="Calibri" panose="020F0502020204030204" pitchFamily="34" charset="0"/>
              </a:rPr>
              <a:t>XUONG</a:t>
            </a:r>
            <a:endParaRPr lang="en-US" sz="1600">
              <a:latin typeface="Times New Roman" panose="02020603050405020304" pitchFamily="18" charset="0"/>
              <a:ea typeface="Calibri" panose="020F0502020204030204" pitchFamily="34" charset="0"/>
            </a:endParaRP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MaX: Thuộc tính khóa xác đinh thực 	thể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TenX : Tên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DD: Địa điểm đặt xưởng</a:t>
            </a:r>
          </a:p>
          <a:p>
            <a:pPr marL="228600"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rPr>
              <a:t>	+ SDT: Lưu số điện thoại để liên lạc với 	xưởng</a:t>
            </a:r>
            <a:r>
              <a:rPr lang="en-US" sz="1600" i="1">
                <a:effectLst/>
                <a:latin typeface="Times New Roman" panose="02020603050405020304" pitchFamily="18" charset="0"/>
                <a:ea typeface="Calibri" panose="020F0502020204030204" pitchFamily="34" charset="0"/>
              </a:rPr>
              <a:t>(Thuộc tính đa trị)</a:t>
            </a:r>
          </a:p>
          <a:p>
            <a:pPr marR="0">
              <a:lnSpc>
                <a:spcPts val="150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b="1">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c.</a:t>
            </a:r>
            <a:r>
              <a:rPr lang="en-US" sz="1600">
                <a:effectLst/>
                <a:latin typeface="Times New Roman" panose="02020603050405020304" pitchFamily="18" charset="0"/>
                <a:ea typeface="Calibri" panose="020F0502020204030204" pitchFamily="34" charset="0"/>
                <a:cs typeface="Times New Roman" panose="02020603050405020304" pitchFamily="18" charset="0"/>
              </a:rPr>
              <a:t>LUONG</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MaL: Thuộc tính khóa xác định mỗi 	thực thể lương.  </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LuongCB: số tiền lương cơ bản</a:t>
            </a:r>
          </a:p>
          <a:p>
            <a:pPr marR="0">
              <a:lnSpc>
                <a:spcPts val="150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HSL: Hệ số lương</a:t>
            </a:r>
            <a:br>
              <a:rPr lang="en-US" sz="1600">
                <a:effectLst/>
                <a:latin typeface="Times New Roman" panose="02020603050405020304" pitchFamily="18" charset="0"/>
                <a:ea typeface="Calibri" panose="020F0502020204030204" pitchFamily="34" charset="0"/>
                <a:cs typeface="Times New Roman" panose="02020603050405020304" pitchFamily="18" charset="0"/>
              </a:rPr>
            </a:br>
            <a:r>
              <a:rPr lang="en-US"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8" name="Picture 3">
            <a:extLst>
              <a:ext uri="{FF2B5EF4-FFF2-40B4-BE49-F238E27FC236}">
                <a16:creationId xmlns:a16="http://schemas.microsoft.com/office/drawing/2014/main" id="{5F4AB4E4-C965-41E7-AED8-CA24CCA7BD64}"/>
              </a:ext>
            </a:extLst>
          </p:cNvPr>
          <p:cNvPicPr>
            <a:picLocks noChangeAspect="1"/>
          </p:cNvPicPr>
          <p:nvPr/>
        </p:nvPicPr>
        <p:blipFill rotWithShape="1">
          <a:blip r:embed="rId3"/>
          <a:srcRect l="9193" r="20807"/>
          <a:stretch/>
        </p:blipFill>
        <p:spPr>
          <a:xfrm>
            <a:off x="9074943" y="3429000"/>
            <a:ext cx="2566194" cy="256619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Subtitle 2">
            <a:extLst>
              <a:ext uri="{FF2B5EF4-FFF2-40B4-BE49-F238E27FC236}">
                <a16:creationId xmlns:a16="http://schemas.microsoft.com/office/drawing/2014/main" id="{299765F7-90DC-4026-9329-D33D3C14FC31}"/>
              </a:ext>
            </a:extLst>
          </p:cNvPr>
          <p:cNvSpPr txBox="1">
            <a:spLocks/>
          </p:cNvSpPr>
          <p:nvPr/>
        </p:nvSpPr>
        <p:spPr>
          <a:xfrm>
            <a:off x="4747491" y="399495"/>
            <a:ext cx="4327452" cy="6139850"/>
          </a:xfrm>
          <a:prstGeom prst="rect">
            <a:avLst/>
          </a:prstGeom>
          <a:solidFill>
            <a:schemeClr val="accent5">
              <a:lumMod val="75000"/>
              <a:alpha val="40000"/>
            </a:schemeClr>
          </a:solidFill>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d.</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SANPHAM</a:t>
            </a:r>
            <a:endParaRPr lang="en-US" sz="1600">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u="sng">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MaSP</a:t>
            </a:r>
            <a:r>
              <a:rPr lang="en-US" sz="1600">
                <a:effectLst/>
                <a:latin typeface="Times New Roman" panose="02020603050405020304" pitchFamily="18" charset="0"/>
                <a:ea typeface="Calibri" panose="020F0502020204030204" pitchFamily="34" charset="0"/>
                <a:cs typeface="Times New Roman" panose="02020603050405020304" pitchFamily="18" charset="0"/>
              </a:rPr>
              <a:t>: Thuộc tính khóa xác định mỗi 	thực thể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TenSP</a:t>
            </a:r>
            <a:r>
              <a:rPr lang="en-US" sz="1600">
                <a:effectLst/>
                <a:latin typeface="Times New Roman" panose="02020603050405020304" pitchFamily="18" charset="0"/>
                <a:ea typeface="Calibri" panose="020F0502020204030204" pitchFamily="34" charset="0"/>
                <a:cs typeface="Times New Roman" panose="02020603050405020304" pitchFamily="18" charset="0"/>
              </a:rPr>
              <a:t>: Tên của sản phẩm</a:t>
            </a:r>
          </a:p>
          <a:p>
            <a:pPr marR="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a:effectLst/>
                <a:highlight>
                  <a:srgbClr val="808000"/>
                </a:highlight>
                <a:latin typeface="Times New Roman" panose="02020603050405020304" pitchFamily="18" charset="0"/>
                <a:ea typeface="Calibri" panose="020F0502020204030204" pitchFamily="34" charset="0"/>
                <a:cs typeface="Times New Roman" panose="02020603050405020304" pitchFamily="18" charset="0"/>
              </a:rPr>
              <a:t>Loai</a:t>
            </a:r>
            <a:r>
              <a:rPr lang="en-US" sz="1600">
                <a:effectLst/>
                <a:latin typeface="Times New Roman" panose="02020603050405020304" pitchFamily="18" charset="0"/>
                <a:ea typeface="Calibri" panose="020F0502020204030204" pitchFamily="34" charset="0"/>
                <a:cs typeface="Times New Roman" panose="02020603050405020304" pitchFamily="18" charset="0"/>
              </a:rPr>
              <a:t>: Loại sản phẩm.</a:t>
            </a:r>
          </a:p>
          <a:p>
            <a:pPr marL="0" marR="0" indent="457200">
              <a:lnSpc>
                <a:spcPts val="1920"/>
              </a:lnSpc>
              <a:spcBef>
                <a:spcPts val="0"/>
              </a:spcBef>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e</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a:t>
            </a:r>
            <a:r>
              <a:rPr lang="en-US" sz="1600">
                <a:effectLst/>
                <a:latin typeface="Times New Roman" panose="02020603050405020304" pitchFamily="18" charset="0"/>
                <a:ea typeface="Calibri" panose="020F0502020204030204" pitchFamily="34" charset="0"/>
                <a:cs typeface="Times New Roman" panose="02020603050405020304" pitchFamily="18" charset="0"/>
              </a:rPr>
              <a:t>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MaK: Thuộc tính khóa xác định nhưng 	kho hang</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TenK : Thông tin tên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DiaChi: Địa chỉ của các kho</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DienTich: diện tích của kho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	f.</a:t>
            </a:r>
            <a:r>
              <a:rPr lang="en-US" sz="1600">
                <a:effectLst/>
                <a:latin typeface="Times New Roman" panose="02020603050405020304" pitchFamily="18" charset="0"/>
                <a:ea typeface="Calibri" panose="020F0502020204030204" pitchFamily="34" charset="0"/>
                <a:cs typeface="Times New Roman" panose="02020603050405020304" pitchFamily="18" charset="0"/>
              </a:rPr>
              <a:t>THANNHAN</a:t>
            </a:r>
            <a:r>
              <a:rPr lang="en-US" sz="1600" i="1">
                <a:effectLst/>
                <a:latin typeface="Times New Roman" panose="02020603050405020304" pitchFamily="18" charset="0"/>
                <a:ea typeface="Calibri" panose="020F0502020204030204" pitchFamily="34" charset="0"/>
                <a:cs typeface="Times New Roman" panose="02020603050405020304" pitchFamily="18" charset="0"/>
              </a:rPr>
              <a:t>(tập thực thể yếu)</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+Ten: Tên thân nhân</a:t>
            </a: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+Gioitinh: Giới tính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+Ngaysinh: Ngày sinh của thân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ts val="1920"/>
              </a:lnSpc>
              <a:spcBef>
                <a:spcPts val="0"/>
              </a:spcBef>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+Quanhe: Quan hệ giữa thân nhân với 	công nhân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a:p>
            <a:pPr marL="228600">
              <a:lnSpc>
                <a:spcPts val="1920"/>
              </a:lnSpc>
              <a:spcBef>
                <a:spcPts val="0"/>
              </a:spcBef>
              <a:spcAft>
                <a:spcPts val="1000"/>
              </a:spcAft>
            </a:pPr>
            <a:endParaRPr lang="en-US" sz="12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picture containing drawing, table, game&#10;&#10;Description automatically generated">
            <a:extLst>
              <a:ext uri="{FF2B5EF4-FFF2-40B4-BE49-F238E27FC236}">
                <a16:creationId xmlns:a16="http://schemas.microsoft.com/office/drawing/2014/main" id="{97BB7346-6FAC-478D-B09C-77FE3F438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97" y="399495"/>
            <a:ext cx="5111180" cy="2566194"/>
          </a:xfrm>
          <a:prstGeom prst="rect">
            <a:avLst/>
          </a:prstGeom>
        </p:spPr>
      </p:pic>
      <p:sp>
        <p:nvSpPr>
          <p:cNvPr id="9" name="Title 1">
            <a:extLst>
              <a:ext uri="{FF2B5EF4-FFF2-40B4-BE49-F238E27FC236}">
                <a16:creationId xmlns:a16="http://schemas.microsoft.com/office/drawing/2014/main" id="{6CF11ED6-3176-4952-A88F-24C3B065EBC1}"/>
              </a:ext>
            </a:extLst>
          </p:cNvPr>
          <p:cNvSpPr txBox="1">
            <a:spLocks/>
          </p:cNvSpPr>
          <p:nvPr/>
        </p:nvSpPr>
        <p:spPr>
          <a:xfrm>
            <a:off x="520699" y="106533"/>
            <a:ext cx="11120438" cy="292962"/>
          </a:xfrm>
          <a:prstGeom prst="rect">
            <a:avLst/>
          </a:prstGeom>
          <a:solidFill>
            <a:schemeClr val="accent4">
              <a:lumMod val="75000"/>
            </a:schemeClr>
          </a:solidFill>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 Thiết lập ở mức khái niệm                                                                                                              Đề tài: Quản lí công nhân </a:t>
            </a:r>
          </a:p>
        </p:txBody>
      </p:sp>
    </p:spTree>
    <p:extLst>
      <p:ext uri="{BB962C8B-B14F-4D97-AF65-F5344CB8AC3E}">
        <p14:creationId xmlns:p14="http://schemas.microsoft.com/office/powerpoint/2010/main" val="3287557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5316</Words>
  <Application>Microsoft Office PowerPoint</Application>
  <PresentationFormat>Widescreen</PresentationFormat>
  <Paragraphs>458</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Gill Sans MT</vt:lpstr>
      <vt:lpstr>Times New Roman</vt:lpstr>
      <vt:lpstr>Walbaum Display</vt:lpstr>
      <vt:lpstr>Wingdings</vt:lpstr>
      <vt:lpstr>3DFloatVTI</vt:lpstr>
      <vt:lpstr>BÁO CÁO BÀI TẬP LỚN  MÔN: CƠ SỞ DỮ LIỆU</vt:lpstr>
      <vt:lpstr>BÁO CÁO BÀI TẬP LỚN  MÔN: CƠ SỞ DỮ LIỆU</vt:lpstr>
      <vt:lpstr>Báo cáo bài tập lớn môn Cơ sở dữ liệu                                                                                           Đề tài: Quản lí công nhân </vt:lpstr>
      <vt:lpstr> Lý do chọn đề tài                                                                                                                            Đề tài: Quản lí công nhân </vt:lpstr>
      <vt:lpstr> Thiết lập ở mức khái niệm                                                                                                              Đề tài: Quản lí công nhân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hình ERD                                                                                                                                  Đề tài: Quản lí công nhân </vt:lpstr>
      <vt:lpstr>Lược đồ quan hệ                                                                                                                              Đề tài: Quản lí công nhân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CƠ SỞ DỮ LIỆU</dc:title>
  <dc:creator>Phong Ho</dc:creator>
  <cp:lastModifiedBy>Phong Ho</cp:lastModifiedBy>
  <cp:revision>1</cp:revision>
  <dcterms:created xsi:type="dcterms:W3CDTF">2020-07-04T01:38:39Z</dcterms:created>
  <dcterms:modified xsi:type="dcterms:W3CDTF">2020-07-08T03:17:32Z</dcterms:modified>
</cp:coreProperties>
</file>