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60" r:id="rId3"/>
    <p:sldId id="26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86416" autoAdjust="0"/>
  </p:normalViewPr>
  <p:slideViewPr>
    <p:cSldViewPr snapToGrid="0">
      <p:cViewPr varScale="1">
        <p:scale>
          <a:sx n="94" d="100"/>
          <a:sy n="94" d="100"/>
        </p:scale>
        <p:origin x="-451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u priyam sinharoy" userId="5140756b0bea3ff9" providerId="LiveId" clId="{3D81A4F0-96F0-4BD9-B21E-2503A9B1C35B}"/>
    <pc:docChg chg="undo custSel addSld delSld modSld sldOrd">
      <pc:chgData name="sonu priyam sinharoy" userId="5140756b0bea3ff9" providerId="LiveId" clId="{3D81A4F0-96F0-4BD9-B21E-2503A9B1C35B}" dt="2024-01-19T06:42:19.087" v="1158" actId="14100"/>
      <pc:docMkLst>
        <pc:docMk/>
      </pc:docMkLst>
      <pc:sldChg chg="addSp modSp new mod modAnim">
        <pc:chgData name="sonu priyam sinharoy" userId="5140756b0bea3ff9" providerId="LiveId" clId="{3D81A4F0-96F0-4BD9-B21E-2503A9B1C35B}" dt="2024-01-18T19:01:30.695" v="277" actId="1076"/>
        <pc:sldMkLst>
          <pc:docMk/>
          <pc:sldMk cId="3937001841" sldId="256"/>
        </pc:sldMkLst>
        <pc:spChg chg="mod">
          <ac:chgData name="sonu priyam sinharoy" userId="5140756b0bea3ff9" providerId="LiveId" clId="{3D81A4F0-96F0-4BD9-B21E-2503A9B1C35B}" dt="2024-01-18T08:49:30.066" v="120" actId="1076"/>
          <ac:spMkLst>
            <pc:docMk/>
            <pc:sldMk cId="3937001841" sldId="256"/>
            <ac:spMk id="2" creationId="{3D4F0714-DD55-486B-8037-04F952FC58CD}"/>
          </ac:spMkLst>
        </pc:spChg>
        <pc:spChg chg="mod">
          <ac:chgData name="sonu priyam sinharoy" userId="5140756b0bea3ff9" providerId="LiveId" clId="{3D81A4F0-96F0-4BD9-B21E-2503A9B1C35B}" dt="2024-01-18T19:00:47.198" v="257" actId="1076"/>
          <ac:spMkLst>
            <pc:docMk/>
            <pc:sldMk cId="3937001841" sldId="256"/>
            <ac:spMk id="3" creationId="{69334CB8-EF11-4031-A440-71301554608D}"/>
          </ac:spMkLst>
        </pc:spChg>
        <pc:spChg chg="add mod">
          <ac:chgData name="sonu priyam sinharoy" userId="5140756b0bea3ff9" providerId="LiveId" clId="{3D81A4F0-96F0-4BD9-B21E-2503A9B1C35B}" dt="2024-01-18T19:01:30.695" v="277" actId="1076"/>
          <ac:spMkLst>
            <pc:docMk/>
            <pc:sldMk cId="3937001841" sldId="256"/>
            <ac:spMk id="4" creationId="{E7A71124-1ADA-4BF0-A9EE-4A3914AF0DBC}"/>
          </ac:spMkLst>
        </pc:spChg>
      </pc:sldChg>
      <pc:sldChg chg="modSp new mod modTransition modAnim">
        <pc:chgData name="sonu priyam sinharoy" userId="5140756b0bea3ff9" providerId="LiveId" clId="{3D81A4F0-96F0-4BD9-B21E-2503A9B1C35B}" dt="2024-01-18T20:26:18.988" v="1157" actId="27636"/>
        <pc:sldMkLst>
          <pc:docMk/>
          <pc:sldMk cId="4138270233" sldId="257"/>
        </pc:sldMkLst>
        <pc:spChg chg="mod">
          <ac:chgData name="sonu priyam sinharoy" userId="5140756b0bea3ff9" providerId="LiveId" clId="{3D81A4F0-96F0-4BD9-B21E-2503A9B1C35B}" dt="2024-01-18T08:48:31.050" v="116" actId="113"/>
          <ac:spMkLst>
            <pc:docMk/>
            <pc:sldMk cId="4138270233" sldId="257"/>
            <ac:spMk id="2" creationId="{05547565-6E79-4E1A-9B74-C97F1E1918A7}"/>
          </ac:spMkLst>
        </pc:spChg>
        <pc:spChg chg="mod">
          <ac:chgData name="sonu priyam sinharoy" userId="5140756b0bea3ff9" providerId="LiveId" clId="{3D81A4F0-96F0-4BD9-B21E-2503A9B1C35B}" dt="2024-01-18T20:26:18.988" v="1157" actId="27636"/>
          <ac:spMkLst>
            <pc:docMk/>
            <pc:sldMk cId="4138270233" sldId="257"/>
            <ac:spMk id="3" creationId="{E22FA2C9-80ED-4A6A-9300-22A95976332A}"/>
          </ac:spMkLst>
        </pc:spChg>
      </pc:sldChg>
      <pc:sldChg chg="modSp new mod modTransition modAnim">
        <pc:chgData name="sonu priyam sinharoy" userId="5140756b0bea3ff9" providerId="LiveId" clId="{3D81A4F0-96F0-4BD9-B21E-2503A9B1C35B}" dt="2024-01-18T19:46:07.410" v="498" actId="20577"/>
        <pc:sldMkLst>
          <pc:docMk/>
          <pc:sldMk cId="3320170643" sldId="258"/>
        </pc:sldMkLst>
        <pc:spChg chg="mod">
          <ac:chgData name="sonu priyam sinharoy" userId="5140756b0bea3ff9" providerId="LiveId" clId="{3D81A4F0-96F0-4BD9-B21E-2503A9B1C35B}" dt="2024-01-18T19:30:19.272" v="438" actId="20577"/>
          <ac:spMkLst>
            <pc:docMk/>
            <pc:sldMk cId="3320170643" sldId="258"/>
            <ac:spMk id="2" creationId="{C4F26011-4851-411B-B928-B51952B46B3B}"/>
          </ac:spMkLst>
        </pc:spChg>
        <pc:spChg chg="mod">
          <ac:chgData name="sonu priyam sinharoy" userId="5140756b0bea3ff9" providerId="LiveId" clId="{3D81A4F0-96F0-4BD9-B21E-2503A9B1C35B}" dt="2024-01-18T19:46:07.410" v="498" actId="20577"/>
          <ac:spMkLst>
            <pc:docMk/>
            <pc:sldMk cId="3320170643" sldId="258"/>
            <ac:spMk id="3" creationId="{DD1C7AC6-7F1E-48C9-AA92-0B9EDACA170F}"/>
          </ac:spMkLst>
        </pc:spChg>
      </pc:sldChg>
      <pc:sldChg chg="modSp new del mod modTransition modAnim">
        <pc:chgData name="sonu priyam sinharoy" userId="5140756b0bea3ff9" providerId="LiveId" clId="{3D81A4F0-96F0-4BD9-B21E-2503A9B1C35B}" dt="2024-01-18T19:28:53.377" v="429" actId="47"/>
        <pc:sldMkLst>
          <pc:docMk/>
          <pc:sldMk cId="3595207883" sldId="259"/>
        </pc:sldMkLst>
        <pc:spChg chg="mod">
          <ac:chgData name="sonu priyam sinharoy" userId="5140756b0bea3ff9" providerId="LiveId" clId="{3D81A4F0-96F0-4BD9-B21E-2503A9B1C35B}" dt="2024-01-18T08:54:09.158" v="211" actId="20577"/>
          <ac:spMkLst>
            <pc:docMk/>
            <pc:sldMk cId="3595207883" sldId="259"/>
            <ac:spMk id="2" creationId="{15B88892-7460-4E8C-8197-4B66B1106988}"/>
          </ac:spMkLst>
        </pc:spChg>
        <pc:spChg chg="mod">
          <ac:chgData name="sonu priyam sinharoy" userId="5140756b0bea3ff9" providerId="LiveId" clId="{3D81A4F0-96F0-4BD9-B21E-2503A9B1C35B}" dt="2024-01-18T08:54:49.364" v="228" actId="207"/>
          <ac:spMkLst>
            <pc:docMk/>
            <pc:sldMk cId="3595207883" sldId="259"/>
            <ac:spMk id="3" creationId="{3B9F4A58-4963-4780-88F4-C5BC6A945EC3}"/>
          </ac:spMkLst>
        </pc:spChg>
      </pc:sldChg>
      <pc:sldChg chg="modSp new mod modTransition">
        <pc:chgData name="sonu priyam sinharoy" userId="5140756b0bea3ff9" providerId="LiveId" clId="{3D81A4F0-96F0-4BD9-B21E-2503A9B1C35B}" dt="2024-01-18T19:17:21.372" v="372"/>
        <pc:sldMkLst>
          <pc:docMk/>
          <pc:sldMk cId="2046008777" sldId="260"/>
        </pc:sldMkLst>
        <pc:spChg chg="mod">
          <ac:chgData name="sonu priyam sinharoy" userId="5140756b0bea3ff9" providerId="LiveId" clId="{3D81A4F0-96F0-4BD9-B21E-2503A9B1C35B}" dt="2024-01-18T19:02:41.653" v="291" actId="20577"/>
          <ac:spMkLst>
            <pc:docMk/>
            <pc:sldMk cId="2046008777" sldId="260"/>
            <ac:spMk id="2" creationId="{8D47463F-F8C8-44DC-A4FB-A3A1B747F9B2}"/>
          </ac:spMkLst>
        </pc:spChg>
        <pc:spChg chg="mod">
          <ac:chgData name="sonu priyam sinharoy" userId="5140756b0bea3ff9" providerId="LiveId" clId="{3D81A4F0-96F0-4BD9-B21E-2503A9B1C35B}" dt="2024-01-18T19:10:55.572" v="350" actId="20577"/>
          <ac:spMkLst>
            <pc:docMk/>
            <pc:sldMk cId="2046008777" sldId="260"/>
            <ac:spMk id="3" creationId="{27831652-4ED8-47CA-BCB6-DA6389E1E922}"/>
          </ac:spMkLst>
        </pc:spChg>
      </pc:sldChg>
      <pc:sldChg chg="addSp delSp modSp new mod modTransition modAnim">
        <pc:chgData name="sonu priyam sinharoy" userId="5140756b0bea3ff9" providerId="LiveId" clId="{3D81A4F0-96F0-4BD9-B21E-2503A9B1C35B}" dt="2024-01-18T19:28:02.310" v="426"/>
        <pc:sldMkLst>
          <pc:docMk/>
          <pc:sldMk cId="1803959826" sldId="261"/>
        </pc:sldMkLst>
        <pc:spChg chg="mod">
          <ac:chgData name="sonu priyam sinharoy" userId="5140756b0bea3ff9" providerId="LiveId" clId="{3D81A4F0-96F0-4BD9-B21E-2503A9B1C35B}" dt="2024-01-18T19:20:24.293" v="383" actId="113"/>
          <ac:spMkLst>
            <pc:docMk/>
            <pc:sldMk cId="1803959826" sldId="261"/>
            <ac:spMk id="2" creationId="{AA1286B9-BE6E-48C0-8B2D-605C1FA58F5D}"/>
          </ac:spMkLst>
        </pc:spChg>
        <pc:spChg chg="add del mod">
          <ac:chgData name="sonu priyam sinharoy" userId="5140756b0bea3ff9" providerId="LiveId" clId="{3D81A4F0-96F0-4BD9-B21E-2503A9B1C35B}" dt="2024-01-18T19:28:02.310" v="426"/>
          <ac:spMkLst>
            <pc:docMk/>
            <pc:sldMk cId="1803959826" sldId="261"/>
            <ac:spMk id="3" creationId="{41E589C4-E691-41C5-B28F-0548CCCEB7DB}"/>
          </ac:spMkLst>
        </pc:spChg>
        <pc:graphicFrameChg chg="add mod">
          <ac:chgData name="sonu priyam sinharoy" userId="5140756b0bea3ff9" providerId="LiveId" clId="{3D81A4F0-96F0-4BD9-B21E-2503A9B1C35B}" dt="2024-01-18T19:09:24.011" v="331"/>
          <ac:graphicFrameMkLst>
            <pc:docMk/>
            <pc:sldMk cId="1803959826" sldId="261"/>
            <ac:graphicFrameMk id="6" creationId="{2EF3DEB4-1499-40A3-BDAD-181CCCFBDE1C}"/>
          </ac:graphicFrameMkLst>
        </pc:graphicFrameChg>
        <pc:graphicFrameChg chg="add mod">
          <ac:chgData name="sonu priyam sinharoy" userId="5140756b0bea3ff9" providerId="LiveId" clId="{3D81A4F0-96F0-4BD9-B21E-2503A9B1C35B}" dt="2024-01-18T19:10:40.826" v="349"/>
          <ac:graphicFrameMkLst>
            <pc:docMk/>
            <pc:sldMk cId="1803959826" sldId="261"/>
            <ac:graphicFrameMk id="7" creationId="{2EF3DEB4-1499-40A3-BDAD-181CCCFBDE1C}"/>
          </ac:graphicFrameMkLst>
        </pc:graphicFrameChg>
      </pc:sldChg>
      <pc:sldChg chg="addSp delSp modSp new mod modTransition">
        <pc:chgData name="sonu priyam sinharoy" userId="5140756b0bea3ff9" providerId="LiveId" clId="{3D81A4F0-96F0-4BD9-B21E-2503A9B1C35B}" dt="2024-01-18T19:26:47.909" v="425" actId="14100"/>
        <pc:sldMkLst>
          <pc:docMk/>
          <pc:sldMk cId="2549558791" sldId="262"/>
        </pc:sldMkLst>
        <pc:spChg chg="del mod">
          <ac:chgData name="sonu priyam sinharoy" userId="5140756b0bea3ff9" providerId="LiveId" clId="{3D81A4F0-96F0-4BD9-B21E-2503A9B1C35B}" dt="2024-01-18T19:21:47.665" v="392" actId="478"/>
          <ac:spMkLst>
            <pc:docMk/>
            <pc:sldMk cId="2549558791" sldId="262"/>
            <ac:spMk id="2" creationId="{B6A95D7E-39A9-4C6C-A164-F5503519836D}"/>
          </ac:spMkLst>
        </pc:spChg>
        <pc:spChg chg="del mod">
          <ac:chgData name="sonu priyam sinharoy" userId="5140756b0bea3ff9" providerId="LiveId" clId="{3D81A4F0-96F0-4BD9-B21E-2503A9B1C35B}" dt="2024-01-18T19:21:55.138" v="394" actId="478"/>
          <ac:spMkLst>
            <pc:docMk/>
            <pc:sldMk cId="2549558791" sldId="262"/>
            <ac:spMk id="3" creationId="{ABE7EAAF-3A21-4D11-8440-FF9C866136E3}"/>
          </ac:spMkLst>
        </pc:spChg>
        <pc:graphicFrameChg chg="add del mod">
          <ac:chgData name="sonu priyam sinharoy" userId="5140756b0bea3ff9" providerId="LiveId" clId="{3D81A4F0-96F0-4BD9-B21E-2503A9B1C35B}" dt="2024-01-18T19:26:31.141" v="422" actId="478"/>
          <ac:graphicFrameMkLst>
            <pc:docMk/>
            <pc:sldMk cId="2549558791" sldId="262"/>
            <ac:graphicFrameMk id="4" creationId="{2EF3DEB4-1499-40A3-BDAD-181CCCFBDE1C}"/>
          </ac:graphicFrameMkLst>
        </pc:graphicFrameChg>
        <pc:graphicFrameChg chg="add mod">
          <ac:chgData name="sonu priyam sinharoy" userId="5140756b0bea3ff9" providerId="LiveId" clId="{3D81A4F0-96F0-4BD9-B21E-2503A9B1C35B}" dt="2024-01-18T19:23:32.229" v="406" actId="1076"/>
          <ac:graphicFrameMkLst>
            <pc:docMk/>
            <pc:sldMk cId="2549558791" sldId="262"/>
            <ac:graphicFrameMk id="5" creationId="{9D2C2D5B-24F1-4B34-8C19-400FF16311C8}"/>
          </ac:graphicFrameMkLst>
        </pc:graphicFrameChg>
        <pc:graphicFrameChg chg="add mod">
          <ac:chgData name="sonu priyam sinharoy" userId="5140756b0bea3ff9" providerId="LiveId" clId="{3D81A4F0-96F0-4BD9-B21E-2503A9B1C35B}" dt="2024-01-18T19:24:01.949" v="412" actId="14100"/>
          <ac:graphicFrameMkLst>
            <pc:docMk/>
            <pc:sldMk cId="2549558791" sldId="262"/>
            <ac:graphicFrameMk id="6" creationId="{9D2C2D5B-24F1-4B34-8C19-400FF16311C8}"/>
          </ac:graphicFrameMkLst>
        </pc:graphicFrameChg>
        <pc:graphicFrameChg chg="add mod">
          <ac:chgData name="sonu priyam sinharoy" userId="5140756b0bea3ff9" providerId="LiveId" clId="{3D81A4F0-96F0-4BD9-B21E-2503A9B1C35B}" dt="2024-01-18T19:26:00.018" v="421" actId="1076"/>
          <ac:graphicFrameMkLst>
            <pc:docMk/>
            <pc:sldMk cId="2549558791" sldId="262"/>
            <ac:graphicFrameMk id="7" creationId="{CA7D905C-53B2-435A-8D2E-8694713C4C0F}"/>
          </ac:graphicFrameMkLst>
        </pc:graphicFrameChg>
        <pc:graphicFrameChg chg="add mod">
          <ac:chgData name="sonu priyam sinharoy" userId="5140756b0bea3ff9" providerId="LiveId" clId="{3D81A4F0-96F0-4BD9-B21E-2503A9B1C35B}" dt="2024-01-18T19:26:47.909" v="425" actId="14100"/>
          <ac:graphicFrameMkLst>
            <pc:docMk/>
            <pc:sldMk cId="2549558791" sldId="262"/>
            <ac:graphicFrameMk id="8" creationId="{2EF3DEB4-1499-40A3-BDAD-181CCCFBDE1C}"/>
          </ac:graphicFrameMkLst>
        </pc:graphicFrameChg>
      </pc:sldChg>
      <pc:sldChg chg="addSp delSp modSp new mod ord modTransition">
        <pc:chgData name="sonu priyam sinharoy" userId="5140756b0bea3ff9" providerId="LiveId" clId="{3D81A4F0-96F0-4BD9-B21E-2503A9B1C35B}" dt="2024-01-19T06:42:19.087" v="1158" actId="14100"/>
        <pc:sldMkLst>
          <pc:docMk/>
          <pc:sldMk cId="2700984239" sldId="263"/>
        </pc:sldMkLst>
        <pc:spChg chg="del">
          <ac:chgData name="sonu priyam sinharoy" userId="5140756b0bea3ff9" providerId="LiveId" clId="{3D81A4F0-96F0-4BD9-B21E-2503A9B1C35B}" dt="2024-01-18T19:31:02.758" v="441" actId="478"/>
          <ac:spMkLst>
            <pc:docMk/>
            <pc:sldMk cId="2700984239" sldId="263"/>
            <ac:spMk id="2" creationId="{8D723F4B-5B24-4F7A-BD04-0428086440A8}"/>
          </ac:spMkLst>
        </pc:spChg>
        <pc:spChg chg="del">
          <ac:chgData name="sonu priyam sinharoy" userId="5140756b0bea3ff9" providerId="LiveId" clId="{3D81A4F0-96F0-4BD9-B21E-2503A9B1C35B}" dt="2024-01-18T19:31:07.037" v="442" actId="478"/>
          <ac:spMkLst>
            <pc:docMk/>
            <pc:sldMk cId="2700984239" sldId="263"/>
            <ac:spMk id="3" creationId="{2D324601-896A-4840-A193-8FDDD8360C66}"/>
          </ac:spMkLst>
        </pc:spChg>
        <pc:graphicFrameChg chg="add mod">
          <ac:chgData name="sonu priyam sinharoy" userId="5140756b0bea3ff9" providerId="LiveId" clId="{3D81A4F0-96F0-4BD9-B21E-2503A9B1C35B}" dt="2024-01-18T19:40:17.889" v="488"/>
          <ac:graphicFrameMkLst>
            <pc:docMk/>
            <pc:sldMk cId="2700984239" sldId="263"/>
            <ac:graphicFrameMk id="4" creationId="{E25DD017-8432-426A-80FB-079942E0A0D8}"/>
          </ac:graphicFrameMkLst>
        </pc:graphicFrameChg>
        <pc:graphicFrameChg chg="add mod">
          <ac:chgData name="sonu priyam sinharoy" userId="5140756b0bea3ff9" providerId="LiveId" clId="{3D81A4F0-96F0-4BD9-B21E-2503A9B1C35B}" dt="2024-01-18T19:40:03.309" v="487"/>
          <ac:graphicFrameMkLst>
            <pc:docMk/>
            <pc:sldMk cId="2700984239" sldId="263"/>
            <ac:graphicFrameMk id="5" creationId="{60E59ABA-CB01-4114-ABC1-C6524D3620D4}"/>
          </ac:graphicFrameMkLst>
        </pc:graphicFrameChg>
        <pc:graphicFrameChg chg="add mod">
          <ac:chgData name="sonu priyam sinharoy" userId="5140756b0bea3ff9" providerId="LiveId" clId="{3D81A4F0-96F0-4BD9-B21E-2503A9B1C35B}" dt="2024-01-18T19:39:33.346" v="486" actId="14100"/>
          <ac:graphicFrameMkLst>
            <pc:docMk/>
            <pc:sldMk cId="2700984239" sldId="263"/>
            <ac:graphicFrameMk id="6" creationId="{B8DD03B5-79DB-4D7F-9785-CA5D50D8C0C6}"/>
          </ac:graphicFrameMkLst>
        </pc:graphicFrameChg>
        <pc:graphicFrameChg chg="add mod">
          <ac:chgData name="sonu priyam sinharoy" userId="5140756b0bea3ff9" providerId="LiveId" clId="{3D81A4F0-96F0-4BD9-B21E-2503A9B1C35B}" dt="2024-01-19T06:42:19.087" v="1158" actId="14100"/>
          <ac:graphicFrameMkLst>
            <pc:docMk/>
            <pc:sldMk cId="2700984239" sldId="263"/>
            <ac:graphicFrameMk id="7" creationId="{22C58229-279F-4F05-9EB7-7B0E9068C84E}"/>
          </ac:graphicFrameMkLst>
        </pc:graphicFrameChg>
      </pc:sldChg>
      <pc:sldChg chg="modSp new mod modTransition">
        <pc:chgData name="sonu priyam sinharoy" userId="5140756b0bea3ff9" providerId="LiveId" clId="{3D81A4F0-96F0-4BD9-B21E-2503A9B1C35B}" dt="2024-01-18T19:17:17.107" v="371"/>
        <pc:sldMkLst>
          <pc:docMk/>
          <pc:sldMk cId="2249927565" sldId="264"/>
        </pc:sldMkLst>
        <pc:spChg chg="mod">
          <ac:chgData name="sonu priyam sinharoy" userId="5140756b0bea3ff9" providerId="LiveId" clId="{3D81A4F0-96F0-4BD9-B21E-2503A9B1C35B}" dt="2024-01-18T19:12:53.516" v="359" actId="120"/>
          <ac:spMkLst>
            <pc:docMk/>
            <pc:sldMk cId="2249927565" sldId="264"/>
            <ac:spMk id="2" creationId="{6AC2D321-8D78-4EB6-9DD1-11076A74AA51}"/>
          </ac:spMkLst>
        </pc:spChg>
        <pc:spChg chg="mod">
          <ac:chgData name="sonu priyam sinharoy" userId="5140756b0bea3ff9" providerId="LiveId" clId="{3D81A4F0-96F0-4BD9-B21E-2503A9B1C35B}" dt="2024-01-18T19:17:02.661" v="370" actId="20577"/>
          <ac:spMkLst>
            <pc:docMk/>
            <pc:sldMk cId="2249927565" sldId="264"/>
            <ac:spMk id="3" creationId="{7ED8E738-3B9E-4DA3-BB4F-52A910AD039E}"/>
          </ac:spMkLst>
        </pc:spChg>
      </pc:sldChg>
      <pc:sldChg chg="modSp new mod modTransition modAnim">
        <pc:chgData name="sonu priyam sinharoy" userId="5140756b0bea3ff9" providerId="LiveId" clId="{3D81A4F0-96F0-4BD9-B21E-2503A9B1C35B}" dt="2024-01-18T20:12:24.452" v="1085"/>
        <pc:sldMkLst>
          <pc:docMk/>
          <pc:sldMk cId="204175682" sldId="265"/>
        </pc:sldMkLst>
        <pc:spChg chg="mod">
          <ac:chgData name="sonu priyam sinharoy" userId="5140756b0bea3ff9" providerId="LiveId" clId="{3D81A4F0-96F0-4BD9-B21E-2503A9B1C35B}" dt="2024-01-18T19:58:43.992" v="611"/>
          <ac:spMkLst>
            <pc:docMk/>
            <pc:sldMk cId="204175682" sldId="265"/>
            <ac:spMk id="2" creationId="{86D8F86A-8FA9-4D99-A483-D94B963822E8}"/>
          </ac:spMkLst>
        </pc:spChg>
        <pc:spChg chg="mod">
          <ac:chgData name="sonu priyam sinharoy" userId="5140756b0bea3ff9" providerId="LiveId" clId="{3D81A4F0-96F0-4BD9-B21E-2503A9B1C35B}" dt="2024-01-18T20:11:57.104" v="1081" actId="113"/>
          <ac:spMkLst>
            <pc:docMk/>
            <pc:sldMk cId="204175682" sldId="265"/>
            <ac:spMk id="3" creationId="{F5A6FC96-B542-404A-9714-E67C1F5810D9}"/>
          </ac:spMkLst>
        </pc:spChg>
      </pc:sldChg>
      <pc:sldChg chg="addSp delSp modSp new mod modTransition">
        <pc:chgData name="sonu priyam sinharoy" userId="5140756b0bea3ff9" providerId="LiveId" clId="{3D81A4F0-96F0-4BD9-B21E-2503A9B1C35B}" dt="2024-01-18T20:12:30.620" v="1086"/>
        <pc:sldMkLst>
          <pc:docMk/>
          <pc:sldMk cId="687040025" sldId="266"/>
        </pc:sldMkLst>
        <pc:spChg chg="del">
          <ac:chgData name="sonu priyam sinharoy" userId="5140756b0bea3ff9" providerId="LiveId" clId="{3D81A4F0-96F0-4BD9-B21E-2503A9B1C35B}" dt="2024-01-18T19:48:53.398" v="507" actId="478"/>
          <ac:spMkLst>
            <pc:docMk/>
            <pc:sldMk cId="687040025" sldId="266"/>
            <ac:spMk id="2" creationId="{D05DCC58-5D58-4A33-ACBE-EE55498C1CCE}"/>
          </ac:spMkLst>
        </pc:spChg>
        <pc:spChg chg="del">
          <ac:chgData name="sonu priyam sinharoy" userId="5140756b0bea3ff9" providerId="LiveId" clId="{3D81A4F0-96F0-4BD9-B21E-2503A9B1C35B}" dt="2024-01-18T19:48:56.147" v="508" actId="478"/>
          <ac:spMkLst>
            <pc:docMk/>
            <pc:sldMk cId="687040025" sldId="266"/>
            <ac:spMk id="3" creationId="{2CBEBA9B-17B8-4469-9F0F-1AB6D955B7E4}"/>
          </ac:spMkLst>
        </pc:spChg>
        <pc:graphicFrameChg chg="add mod">
          <ac:chgData name="sonu priyam sinharoy" userId="5140756b0bea3ff9" providerId="LiveId" clId="{3D81A4F0-96F0-4BD9-B21E-2503A9B1C35B}" dt="2024-01-18T19:49:18.085" v="512" actId="14100"/>
          <ac:graphicFrameMkLst>
            <pc:docMk/>
            <pc:sldMk cId="687040025" sldId="266"/>
            <ac:graphicFrameMk id="4" creationId="{1335A45A-C94C-49A4-9256-283D6531BEC8}"/>
          </ac:graphicFrameMkLst>
        </pc:graphicFrameChg>
        <pc:graphicFrameChg chg="add mod">
          <ac:chgData name="sonu priyam sinharoy" userId="5140756b0bea3ff9" providerId="LiveId" clId="{3D81A4F0-96F0-4BD9-B21E-2503A9B1C35B}" dt="2024-01-18T19:55:59.340" v="558"/>
          <ac:graphicFrameMkLst>
            <pc:docMk/>
            <pc:sldMk cId="687040025" sldId="266"/>
            <ac:graphicFrameMk id="5" creationId="{A35B6FB2-6140-4728-84C4-8B386C30F23F}"/>
          </ac:graphicFrameMkLst>
        </pc:graphicFrameChg>
        <pc:graphicFrameChg chg="add mod">
          <ac:chgData name="sonu priyam sinharoy" userId="5140756b0bea3ff9" providerId="LiveId" clId="{3D81A4F0-96F0-4BD9-B21E-2503A9B1C35B}" dt="2024-01-18T20:01:24.157" v="631" actId="113"/>
          <ac:graphicFrameMkLst>
            <pc:docMk/>
            <pc:sldMk cId="687040025" sldId="266"/>
            <ac:graphicFrameMk id="6" creationId="{4DC857A2-72E9-431F-B74F-AAB5CBA46E34}"/>
          </ac:graphicFrameMkLst>
        </pc:graphicFrameChg>
      </pc:sldChg>
      <pc:sldChg chg="addSp delSp modSp new mod modTransition">
        <pc:chgData name="sonu priyam sinharoy" userId="5140756b0bea3ff9" providerId="LiveId" clId="{3D81A4F0-96F0-4BD9-B21E-2503A9B1C35B}" dt="2024-01-18T20:12:33.437" v="1087"/>
        <pc:sldMkLst>
          <pc:docMk/>
          <pc:sldMk cId="2104232465" sldId="267"/>
        </pc:sldMkLst>
        <pc:spChg chg="del">
          <ac:chgData name="sonu priyam sinharoy" userId="5140756b0bea3ff9" providerId="LiveId" clId="{3D81A4F0-96F0-4BD9-B21E-2503A9B1C35B}" dt="2024-01-18T20:00:04.406" v="624" actId="478"/>
          <ac:spMkLst>
            <pc:docMk/>
            <pc:sldMk cId="2104232465" sldId="267"/>
            <ac:spMk id="2" creationId="{31C100B3-A77F-4522-9FA8-59247BE5825B}"/>
          </ac:spMkLst>
        </pc:spChg>
        <pc:spChg chg="del">
          <ac:chgData name="sonu priyam sinharoy" userId="5140756b0bea3ff9" providerId="LiveId" clId="{3D81A4F0-96F0-4BD9-B21E-2503A9B1C35B}" dt="2024-01-18T20:00:07.133" v="625" actId="478"/>
          <ac:spMkLst>
            <pc:docMk/>
            <pc:sldMk cId="2104232465" sldId="267"/>
            <ac:spMk id="3" creationId="{2B18832F-12F5-45F3-A2E7-C2C9F567BFBC}"/>
          </ac:spMkLst>
        </pc:spChg>
        <pc:graphicFrameChg chg="add mod">
          <ac:chgData name="sonu priyam sinharoy" userId="5140756b0bea3ff9" providerId="LiveId" clId="{3D81A4F0-96F0-4BD9-B21E-2503A9B1C35B}" dt="2024-01-18T20:02:37.296" v="658"/>
          <ac:graphicFrameMkLst>
            <pc:docMk/>
            <pc:sldMk cId="2104232465" sldId="267"/>
            <ac:graphicFrameMk id="4" creationId="{4DC857A2-72E9-431F-B74F-AAB5CBA46E34}"/>
          </ac:graphicFrameMkLst>
        </pc:graphicFrameChg>
      </pc:sldChg>
      <pc:sldChg chg="addSp delSp modSp new mod modTransition modAnim">
        <pc:chgData name="sonu priyam sinharoy" userId="5140756b0bea3ff9" providerId="LiveId" clId="{3D81A4F0-96F0-4BD9-B21E-2503A9B1C35B}" dt="2024-01-18T20:16:28.437" v="1119"/>
        <pc:sldMkLst>
          <pc:docMk/>
          <pc:sldMk cId="3207329410" sldId="268"/>
        </pc:sldMkLst>
        <pc:spChg chg="mod">
          <ac:chgData name="sonu priyam sinharoy" userId="5140756b0bea3ff9" providerId="LiveId" clId="{3D81A4F0-96F0-4BD9-B21E-2503A9B1C35B}" dt="2024-01-18T20:13:36.544" v="1097" actId="27636"/>
          <ac:spMkLst>
            <pc:docMk/>
            <pc:sldMk cId="3207329410" sldId="268"/>
            <ac:spMk id="2" creationId="{D24254D3-030A-4056-AEE4-1E32630EC38B}"/>
          </ac:spMkLst>
        </pc:spChg>
        <pc:spChg chg="del">
          <ac:chgData name="sonu priyam sinharoy" userId="5140756b0bea3ff9" providerId="LiveId" clId="{3D81A4F0-96F0-4BD9-B21E-2503A9B1C35B}" dt="2024-01-18T20:14:18.131" v="1098"/>
          <ac:spMkLst>
            <pc:docMk/>
            <pc:sldMk cId="3207329410" sldId="268"/>
            <ac:spMk id="3" creationId="{3CF9EE33-FF28-4452-B2DC-6C5F3BC78EC7}"/>
          </ac:spMkLst>
        </pc:spChg>
        <pc:spChg chg="add mod">
          <ac:chgData name="sonu priyam sinharoy" userId="5140756b0bea3ff9" providerId="LiveId" clId="{3D81A4F0-96F0-4BD9-B21E-2503A9B1C35B}" dt="2024-01-18T20:16:02.342" v="1114" actId="1076"/>
          <ac:spMkLst>
            <pc:docMk/>
            <pc:sldMk cId="3207329410" sldId="268"/>
            <ac:spMk id="6" creationId="{FF3301A8-18E0-43E9-9F2B-1A40AB550247}"/>
          </ac:spMkLst>
        </pc:spChg>
        <pc:graphicFrameChg chg="add mod">
          <ac:chgData name="sonu priyam sinharoy" userId="5140756b0bea3ff9" providerId="LiveId" clId="{3D81A4F0-96F0-4BD9-B21E-2503A9B1C35B}" dt="2024-01-18T20:15:35.909" v="1111" actId="14100"/>
          <ac:graphicFrameMkLst>
            <pc:docMk/>
            <pc:sldMk cId="3207329410" sldId="268"/>
            <ac:graphicFrameMk id="4" creationId="{90C8C4D1-1C32-4C3B-8669-1C5B7D0B5B29}"/>
          </ac:graphicFrameMkLst>
        </pc:graphicFrameChg>
        <pc:graphicFrameChg chg="add mod">
          <ac:chgData name="sonu priyam sinharoy" userId="5140756b0bea3ff9" providerId="LiveId" clId="{3D81A4F0-96F0-4BD9-B21E-2503A9B1C35B}" dt="2024-01-18T20:15:30.440" v="1109" actId="14100"/>
          <ac:graphicFrameMkLst>
            <pc:docMk/>
            <pc:sldMk cId="3207329410" sldId="268"/>
            <ac:graphicFrameMk id="5" creationId="{22C58229-279F-4F05-9EB7-7B0E9068C84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2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4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07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42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4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37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7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8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653564-C00C-4090-85FA-288DE784C72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732DC5E-2656-4D30-AE89-6CEE2116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3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F0714-DD55-486B-8037-04F952FC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477" y="2017143"/>
            <a:ext cx="6729046" cy="1825096"/>
          </a:xfrm>
        </p:spPr>
        <p:txBody>
          <a:bodyPr>
            <a:normAutofit/>
          </a:bodyPr>
          <a:lstStyle/>
          <a:p>
            <a:pPr algn="ctr"/>
            <a:r>
              <a:rPr lang="en-IN" sz="4000" dirty="0" err="1" smtClean="0"/>
              <a:t>AirBnb</a:t>
            </a:r>
            <a:r>
              <a:rPr lang="en-IN" sz="4000" dirty="0" smtClean="0"/>
              <a:t> Data ANALYSIS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334CB8-EF11-4031-A440-713015546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9156" y="3304502"/>
            <a:ext cx="4508810" cy="3155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Understanding the price trend of the </a:t>
            </a:r>
            <a:r>
              <a:rPr lang="en-US" dirty="0" err="1" smtClean="0"/>
              <a:t>AirBnB</a:t>
            </a:r>
            <a:r>
              <a:rPr lang="en-US" dirty="0" smtClean="0"/>
              <a:t> data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A71124-1ADA-4BF0-A9EE-4A3914AF0DBC}"/>
              </a:ext>
            </a:extLst>
          </p:cNvPr>
          <p:cNvSpPr txBox="1"/>
          <p:nvPr/>
        </p:nvSpPr>
        <p:spPr>
          <a:xfrm>
            <a:off x="9117622" y="5354516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Priyam Sinharoy</a:t>
            </a:r>
          </a:p>
        </p:txBody>
      </p:sp>
    </p:spTree>
    <p:extLst>
      <p:ext uri="{BB962C8B-B14F-4D97-AF65-F5344CB8AC3E}">
        <p14:creationId xmlns:p14="http://schemas.microsoft.com/office/powerpoint/2010/main" val="393700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7463F-F8C8-44DC-A4FB-A3A1B74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831652-4ED8-47CA-BCB6-DA6389E1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insights into the </a:t>
            </a:r>
            <a:r>
              <a:rPr lang="en-US" dirty="0" smtClean="0"/>
              <a:t>patterns of </a:t>
            </a:r>
            <a:r>
              <a:rPr lang="en-US" dirty="0" err="1" smtClean="0"/>
              <a:t>AirBnB</a:t>
            </a:r>
            <a:r>
              <a:rPr lang="en-US" dirty="0" smtClean="0"/>
              <a:t> price data and applying the machine learning models to predict the </a:t>
            </a:r>
            <a:r>
              <a:rPr lang="en-US" dirty="0" smtClean="0"/>
              <a:t>price.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00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Modification in the 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Checking null Values</a:t>
            </a:r>
          </a:p>
          <a:p>
            <a:r>
              <a:rPr lang="en-IN" dirty="0" smtClean="0"/>
              <a:t>Checking of Duplicate Values</a:t>
            </a:r>
          </a:p>
          <a:p>
            <a:r>
              <a:rPr lang="en-IN" dirty="0" smtClean="0"/>
              <a:t>Treating the outliers of the data</a:t>
            </a:r>
          </a:p>
          <a:p>
            <a:r>
              <a:rPr lang="en-IN" dirty="0" smtClean="0"/>
              <a:t>Data imputation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75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Univariate Analysis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97" y="4051124"/>
            <a:ext cx="4480350" cy="280088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85" y="1666959"/>
            <a:ext cx="3677527" cy="2432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12" y="1958274"/>
            <a:ext cx="5468123" cy="47889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99678"/>
            <a:ext cx="2703235" cy="2647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6959"/>
            <a:ext cx="3207303" cy="24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2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Bi-variate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6476"/>
            <a:ext cx="3973189" cy="43315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41" y="2344722"/>
            <a:ext cx="4114091" cy="4513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32" y="2344723"/>
            <a:ext cx="3994768" cy="45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47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</a:p>
          <a:p>
            <a:r>
              <a:rPr lang="en-IN" dirty="0" smtClean="0"/>
              <a:t>Decision Trees regression</a:t>
            </a:r>
          </a:p>
          <a:p>
            <a:r>
              <a:rPr lang="en-IN" dirty="0" smtClean="0"/>
              <a:t>Random forest</a:t>
            </a:r>
          </a:p>
          <a:p>
            <a:r>
              <a:rPr lang="en-IN" dirty="0" smtClean="0"/>
              <a:t>Gradient Boosting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36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Select-K-Best</a:t>
            </a:r>
          </a:p>
          <a:p>
            <a:r>
              <a:rPr lang="en-IN" dirty="0" smtClean="0"/>
              <a:t>Feature importance using </a:t>
            </a:r>
            <a:r>
              <a:rPr lang="en-IN" dirty="0" err="1" smtClean="0"/>
              <a:t>ExtraTreesClassifier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66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to be selected for price Prediction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645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799</TotalTime>
  <Words>85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AirBnb Data ANALYSIS</vt:lpstr>
      <vt:lpstr>Introduction</vt:lpstr>
      <vt:lpstr>Modification in the data set</vt:lpstr>
      <vt:lpstr>Univariate Analysis</vt:lpstr>
      <vt:lpstr>Bi-variate Analysis</vt:lpstr>
      <vt:lpstr>Model Application</vt:lpstr>
      <vt:lpstr>Feature Selection</vt:lpstr>
      <vt:lpstr>Model to be selected for price Prediction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Nile Customer service analysis</dc:title>
  <dc:creator>sonu priyam sinharoy</dc:creator>
  <cp:lastModifiedBy>sonu priyam sinharoy</cp:lastModifiedBy>
  <cp:revision>23</cp:revision>
  <dcterms:created xsi:type="dcterms:W3CDTF">2024-01-18T08:40:41Z</dcterms:created>
  <dcterms:modified xsi:type="dcterms:W3CDTF">2024-03-16T11:54:30Z</dcterms:modified>
</cp:coreProperties>
</file>