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83" r:id="rId3"/>
    <p:sldId id="286" r:id="rId4"/>
    <p:sldId id="285" r:id="rId5"/>
    <p:sldId id="287" r:id="rId6"/>
    <p:sldId id="293" r:id="rId7"/>
    <p:sldId id="282" r:id="rId8"/>
    <p:sldId id="291" r:id="rId9"/>
    <p:sldId id="272" r:id="rId10"/>
    <p:sldId id="288" r:id="rId11"/>
    <p:sldId id="289" r:id="rId12"/>
    <p:sldId id="290" r:id="rId13"/>
    <p:sldId id="277" r:id="rId14"/>
    <p:sldId id="278" r:id="rId15"/>
    <p:sldId id="267" r:id="rId1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B87CA1-5551-214B-9C8F-1ECF618CD810}" v="1420" dt="2023-05-29T14:19:19.5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p:restoredTop sz="94776"/>
  </p:normalViewPr>
  <p:slideViewPr>
    <p:cSldViewPr snapToGrid="0">
      <p:cViewPr varScale="1">
        <p:scale>
          <a:sx n="145" d="100"/>
          <a:sy n="145" d="100"/>
        </p:scale>
        <p:origin x="9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ilarici2023@u.northwestern.edu" userId="S::urn:spo:guest#halilarici2023@u.northwestern.edu::" providerId="AD" clId="Web-{3D30D151-739C-4F3F-AEA6-6CC0D02685A4}"/>
    <pc:docChg chg="modSld">
      <pc:chgData name="halilarici2023@u.northwestern.edu" userId="S::urn:spo:guest#halilarici2023@u.northwestern.edu::" providerId="AD" clId="Web-{3D30D151-739C-4F3F-AEA6-6CC0D02685A4}" dt="2023-04-23T21:05:06.066" v="21" actId="20577"/>
      <pc:docMkLst>
        <pc:docMk/>
      </pc:docMkLst>
      <pc:sldChg chg="addSp delSp modSp">
        <pc:chgData name="halilarici2023@u.northwestern.edu" userId="S::urn:spo:guest#halilarici2023@u.northwestern.edu::" providerId="AD" clId="Web-{3D30D151-739C-4F3F-AEA6-6CC0D02685A4}" dt="2023-04-23T21:05:06.066" v="21" actId="20577"/>
        <pc:sldMkLst>
          <pc:docMk/>
          <pc:sldMk cId="2878740433" sldId="256"/>
        </pc:sldMkLst>
        <pc:spChg chg="del">
          <ac:chgData name="halilarici2023@u.northwestern.edu" userId="S::urn:spo:guest#halilarici2023@u.northwestern.edu::" providerId="AD" clId="Web-{3D30D151-739C-4F3F-AEA6-6CC0D02685A4}" dt="2023-04-23T21:03:57.627" v="1"/>
          <ac:spMkLst>
            <pc:docMk/>
            <pc:sldMk cId="2878740433" sldId="256"/>
            <ac:spMk id="2" creationId="{94DF494C-C711-1259-1C24-66E7D901FE8C}"/>
          </ac:spMkLst>
        </pc:spChg>
        <pc:spChg chg="del">
          <ac:chgData name="halilarici2023@u.northwestern.edu" userId="S::urn:spo:guest#halilarici2023@u.northwestern.edu::" providerId="AD" clId="Web-{3D30D151-739C-4F3F-AEA6-6CC0D02685A4}" dt="2023-04-23T21:03:57.627" v="0"/>
          <ac:spMkLst>
            <pc:docMk/>
            <pc:sldMk cId="2878740433" sldId="256"/>
            <ac:spMk id="3" creationId="{71843CC4-6FAD-E535-A1C0-B6B963376DF2}"/>
          </ac:spMkLst>
        </pc:spChg>
        <pc:spChg chg="add mod">
          <ac:chgData name="halilarici2023@u.northwestern.edu" userId="S::urn:spo:guest#halilarici2023@u.northwestern.edu::" providerId="AD" clId="Web-{3D30D151-739C-4F3F-AEA6-6CC0D02685A4}" dt="2023-04-23T21:05:06.066" v="21" actId="20577"/>
          <ac:spMkLst>
            <pc:docMk/>
            <pc:sldMk cId="2878740433" sldId="256"/>
            <ac:spMk id="4" creationId="{B1A0F9B6-0D78-87FE-291C-40C969F8CCAB}"/>
          </ac:spMkLst>
        </pc:spChg>
      </pc:sldChg>
    </pc:docChg>
  </pc:docChgLst>
  <pc:docChgLst>
    <pc:chgData name="halilarici2023@u.northwestern.edu" userId="S::urn:spo:guest#halilarici2023@u.northwestern.edu::" providerId="AD" clId="Web-{F21C39D2-9BD6-63CE-4908-BC713CFA26DA}"/>
    <pc:docChg chg="modSld">
      <pc:chgData name="halilarici2023@u.northwestern.edu" userId="S::urn:spo:guest#halilarici2023@u.northwestern.edu::" providerId="AD" clId="Web-{F21C39D2-9BD6-63CE-4908-BC713CFA26DA}" dt="2023-04-23T23:18:38.251" v="5" actId="20577"/>
      <pc:docMkLst>
        <pc:docMk/>
      </pc:docMkLst>
      <pc:sldChg chg="modSp">
        <pc:chgData name="halilarici2023@u.northwestern.edu" userId="S::urn:spo:guest#halilarici2023@u.northwestern.edu::" providerId="AD" clId="Web-{F21C39D2-9BD6-63CE-4908-BC713CFA26DA}" dt="2023-04-23T23:18:38.251" v="5" actId="20577"/>
        <pc:sldMkLst>
          <pc:docMk/>
          <pc:sldMk cId="1873393676" sldId="260"/>
        </pc:sldMkLst>
        <pc:spChg chg="mod">
          <ac:chgData name="halilarici2023@u.northwestern.edu" userId="S::urn:spo:guest#halilarici2023@u.northwestern.edu::" providerId="AD" clId="Web-{F21C39D2-9BD6-63CE-4908-BC713CFA26DA}" dt="2023-04-23T23:18:38.251" v="5" actId="20577"/>
          <ac:spMkLst>
            <pc:docMk/>
            <pc:sldMk cId="1873393676" sldId="260"/>
            <ac:spMk id="10" creationId="{DDE75267-89D2-755A-67B1-391BF6036925}"/>
          </ac:spMkLst>
        </pc:spChg>
      </pc:sldChg>
    </pc:docChg>
  </pc:docChgLst>
  <pc:docChgLst>
    <pc:chgData name="halilarici2023@u.northwestern.edu" userId="S::urn:spo:guest#halilarici2023@u.northwestern.edu::" providerId="AD" clId="Web-{2EA155B6-83AB-2DA5-E878-D242CA884C13}"/>
    <pc:docChg chg="modSld">
      <pc:chgData name="halilarici2023@u.northwestern.edu" userId="S::urn:spo:guest#halilarici2023@u.northwestern.edu::" providerId="AD" clId="Web-{2EA155B6-83AB-2DA5-E878-D242CA884C13}" dt="2023-05-11T20:16:46.577" v="416"/>
      <pc:docMkLst>
        <pc:docMk/>
      </pc:docMkLst>
      <pc:sldChg chg="addSp modSp">
        <pc:chgData name="halilarici2023@u.northwestern.edu" userId="S::urn:spo:guest#halilarici2023@u.northwestern.edu::" providerId="AD" clId="Web-{2EA155B6-83AB-2DA5-E878-D242CA884C13}" dt="2023-05-11T20:16:46.577" v="416"/>
        <pc:sldMkLst>
          <pc:docMk/>
          <pc:sldMk cId="748295858" sldId="267"/>
        </pc:sldMkLst>
        <pc:spChg chg="mod">
          <ac:chgData name="halilarici2023@u.northwestern.edu" userId="S::urn:spo:guest#halilarici2023@u.northwestern.edu::" providerId="AD" clId="Web-{2EA155B6-83AB-2DA5-E878-D242CA884C13}" dt="2023-05-11T20:13:49.372" v="237" actId="20577"/>
          <ac:spMkLst>
            <pc:docMk/>
            <pc:sldMk cId="748295858" sldId="267"/>
            <ac:spMk id="3" creationId="{D85B36A1-4D70-7459-9C6F-E04DEBEB7AFE}"/>
          </ac:spMkLst>
        </pc:spChg>
        <pc:spChg chg="mod">
          <ac:chgData name="halilarici2023@u.northwestern.edu" userId="S::urn:spo:guest#halilarici2023@u.northwestern.edu::" providerId="AD" clId="Web-{2EA155B6-83AB-2DA5-E878-D242CA884C13}" dt="2023-05-11T20:13:35.341" v="228" actId="1076"/>
          <ac:spMkLst>
            <pc:docMk/>
            <pc:sldMk cId="748295858" sldId="267"/>
            <ac:spMk id="4" creationId="{38733905-FF2B-5DC5-CA00-490BFEC85729}"/>
          </ac:spMkLst>
        </pc:spChg>
        <pc:spChg chg="mod">
          <ac:chgData name="halilarici2023@u.northwestern.edu" userId="S::urn:spo:guest#halilarici2023@u.northwestern.edu::" providerId="AD" clId="Web-{2EA155B6-83AB-2DA5-E878-D242CA884C13}" dt="2023-05-11T20:13:35.497" v="230" actId="1076"/>
          <ac:spMkLst>
            <pc:docMk/>
            <pc:sldMk cId="748295858" sldId="267"/>
            <ac:spMk id="6" creationId="{D95EF046-3CF9-04F6-DFCD-64A3EA19B78D}"/>
          </ac:spMkLst>
        </pc:spChg>
        <pc:spChg chg="mod">
          <ac:chgData name="halilarici2023@u.northwestern.edu" userId="S::urn:spo:guest#halilarici2023@u.northwestern.edu::" providerId="AD" clId="Web-{2EA155B6-83AB-2DA5-E878-D242CA884C13}" dt="2023-05-11T20:14:32.779" v="254" actId="20577"/>
          <ac:spMkLst>
            <pc:docMk/>
            <pc:sldMk cId="748295858" sldId="267"/>
            <ac:spMk id="7" creationId="{369DDDD8-8653-DBF1-97C9-25EF3CB99747}"/>
          </ac:spMkLst>
        </pc:spChg>
        <pc:graphicFrameChg chg="mod">
          <ac:chgData name="halilarici2023@u.northwestern.edu" userId="S::urn:spo:guest#halilarici2023@u.northwestern.edu::" providerId="AD" clId="Web-{2EA155B6-83AB-2DA5-E878-D242CA884C13}" dt="2023-05-11T20:13:42.013" v="235" actId="1076"/>
          <ac:graphicFrameMkLst>
            <pc:docMk/>
            <pc:sldMk cId="748295858" sldId="267"/>
            <ac:graphicFrameMk id="8" creationId="{BD00B787-AE9D-A003-9046-FF92B2BDA7A3}"/>
          </ac:graphicFrameMkLst>
        </pc:graphicFrameChg>
        <pc:graphicFrameChg chg="add mod modGraphic">
          <ac:chgData name="halilarici2023@u.northwestern.edu" userId="S::urn:spo:guest#halilarici2023@u.northwestern.edu::" providerId="AD" clId="Web-{2EA155B6-83AB-2DA5-E878-D242CA884C13}" dt="2023-05-11T20:16:46.577" v="416"/>
          <ac:graphicFrameMkLst>
            <pc:docMk/>
            <pc:sldMk cId="748295858" sldId="267"/>
            <ac:graphicFrameMk id="9" creationId="{EC3EA0B8-4DCF-6FC8-CA75-ED3C3645A5BF}"/>
          </ac:graphicFrameMkLst>
        </pc:graphicFrameChg>
        <pc:graphicFrameChg chg="mod">
          <ac:chgData name="halilarici2023@u.northwestern.edu" userId="S::urn:spo:guest#halilarici2023@u.northwestern.edu::" providerId="AD" clId="Web-{2EA155B6-83AB-2DA5-E878-D242CA884C13}" dt="2023-05-11T20:13:35.747" v="233" actId="1076"/>
          <ac:graphicFrameMkLst>
            <pc:docMk/>
            <pc:sldMk cId="748295858" sldId="267"/>
            <ac:graphicFrameMk id="10" creationId="{E8229F7C-6A2C-0643-3510-92471638B29A}"/>
          </ac:graphicFrameMkLst>
        </pc:graphicFrameChg>
      </pc:sldChg>
      <pc:sldChg chg="modSp">
        <pc:chgData name="halilarici2023@u.northwestern.edu" userId="S::urn:spo:guest#halilarici2023@u.northwestern.edu::" providerId="AD" clId="Web-{2EA155B6-83AB-2DA5-E878-D242CA884C13}" dt="2023-05-11T20:10:14.635" v="184" actId="20577"/>
        <pc:sldMkLst>
          <pc:docMk/>
          <pc:sldMk cId="1648967949" sldId="274"/>
        </pc:sldMkLst>
        <pc:spChg chg="mod">
          <ac:chgData name="halilarici2023@u.northwestern.edu" userId="S::urn:spo:guest#halilarici2023@u.northwestern.edu::" providerId="AD" clId="Web-{2EA155B6-83AB-2DA5-E878-D242CA884C13}" dt="2023-05-11T20:03:47.067" v="34" actId="20577"/>
          <ac:spMkLst>
            <pc:docMk/>
            <pc:sldMk cId="1648967949" sldId="274"/>
            <ac:spMk id="5" creationId="{0DB4F1D7-4E26-068D-0310-794A25733B6E}"/>
          </ac:spMkLst>
        </pc:spChg>
        <pc:spChg chg="mod">
          <ac:chgData name="halilarici2023@u.northwestern.edu" userId="S::urn:spo:guest#halilarici2023@u.northwestern.edu::" providerId="AD" clId="Web-{2EA155B6-83AB-2DA5-E878-D242CA884C13}" dt="2023-05-11T20:10:14.635" v="184" actId="20577"/>
          <ac:spMkLst>
            <pc:docMk/>
            <pc:sldMk cId="1648967949" sldId="274"/>
            <ac:spMk id="6" creationId="{353C11FF-B35B-262B-C868-FE784305F32F}"/>
          </ac:spMkLst>
        </pc:spChg>
      </pc:sldChg>
    </pc:docChg>
  </pc:docChgLst>
  <pc:docChgLst>
    <pc:chgData name="gyaanantia2023@u.northwestern.edu" userId="S::urn:spo:guest#gyaanantia2023@u.northwestern.edu::" providerId="AD" clId="Web-{2085935A-7E35-F4C6-E991-DA11B93AC4F2}"/>
    <pc:docChg chg="modSld">
      <pc:chgData name="gyaanantia2023@u.northwestern.edu" userId="S::urn:spo:guest#gyaanantia2023@u.northwestern.edu::" providerId="AD" clId="Web-{2085935A-7E35-F4C6-E991-DA11B93AC4F2}" dt="2023-04-27T20:42:26.680" v="40" actId="20577"/>
      <pc:docMkLst>
        <pc:docMk/>
      </pc:docMkLst>
      <pc:sldChg chg="modSp">
        <pc:chgData name="gyaanantia2023@u.northwestern.edu" userId="S::urn:spo:guest#gyaanantia2023@u.northwestern.edu::" providerId="AD" clId="Web-{2085935A-7E35-F4C6-E991-DA11B93AC4F2}" dt="2023-04-27T20:37:57.239" v="6" actId="1076"/>
        <pc:sldMkLst>
          <pc:docMk/>
          <pc:sldMk cId="2985034539" sldId="266"/>
        </pc:sldMkLst>
        <pc:spChg chg="mod">
          <ac:chgData name="gyaanantia2023@u.northwestern.edu" userId="S::urn:spo:guest#gyaanantia2023@u.northwestern.edu::" providerId="AD" clId="Web-{2085935A-7E35-F4C6-E991-DA11B93AC4F2}" dt="2023-04-27T20:37:57.239" v="6" actId="1076"/>
          <ac:spMkLst>
            <pc:docMk/>
            <pc:sldMk cId="2985034539" sldId="266"/>
            <ac:spMk id="2" creationId="{B9DEFAE4-C4A7-8327-8D87-B214E7866B43}"/>
          </ac:spMkLst>
        </pc:spChg>
        <pc:picChg chg="mod ord">
          <ac:chgData name="gyaanantia2023@u.northwestern.edu" userId="S::urn:spo:guest#gyaanantia2023@u.northwestern.edu::" providerId="AD" clId="Web-{2085935A-7E35-F4C6-E991-DA11B93AC4F2}" dt="2023-04-27T20:37:54.379" v="5"/>
          <ac:picMkLst>
            <pc:docMk/>
            <pc:sldMk cId="2985034539" sldId="266"/>
            <ac:picMk id="7" creationId="{FC16A2F2-A2FC-CE3B-42F0-5D446540E634}"/>
          </ac:picMkLst>
        </pc:picChg>
      </pc:sldChg>
      <pc:sldChg chg="modSp">
        <pc:chgData name="gyaanantia2023@u.northwestern.edu" userId="S::urn:spo:guest#gyaanantia2023@u.northwestern.edu::" providerId="AD" clId="Web-{2085935A-7E35-F4C6-E991-DA11B93AC4F2}" dt="2023-04-27T20:42:26.680" v="40" actId="20577"/>
        <pc:sldMkLst>
          <pc:docMk/>
          <pc:sldMk cId="748295858" sldId="267"/>
        </pc:sldMkLst>
        <pc:spChg chg="mod">
          <ac:chgData name="gyaanantia2023@u.northwestern.edu" userId="S::urn:spo:guest#gyaanantia2023@u.northwestern.edu::" providerId="AD" clId="Web-{2085935A-7E35-F4C6-E991-DA11B93AC4F2}" dt="2023-04-27T20:42:26.680" v="40" actId="20577"/>
          <ac:spMkLst>
            <pc:docMk/>
            <pc:sldMk cId="748295858" sldId="267"/>
            <ac:spMk id="3" creationId="{D85B36A1-4D70-7459-9C6F-E04DEBEB7AFE}"/>
          </ac:spMkLst>
        </pc:spChg>
      </pc:sldChg>
    </pc:docChg>
  </pc:docChgLst>
  <pc:docChgLst>
    <pc:chgData name="Chomarat  Joris" userId="d6732a7a-77f8-4a92-b24d-a2f823eb0849" providerId="ADAL" clId="{C3B87CA1-5551-214B-9C8F-1ECF618CD810}"/>
    <pc:docChg chg="undo custSel addSld delSld modSld sldOrd">
      <pc:chgData name="Chomarat  Joris" userId="d6732a7a-77f8-4a92-b24d-a2f823eb0849" providerId="ADAL" clId="{C3B87CA1-5551-214B-9C8F-1ECF618CD810}" dt="2023-05-29T14:20:05.427" v="19094" actId="20577"/>
      <pc:docMkLst>
        <pc:docMk/>
      </pc:docMkLst>
      <pc:sldChg chg="modSp mod">
        <pc:chgData name="Chomarat  Joris" userId="d6732a7a-77f8-4a92-b24d-a2f823eb0849" providerId="ADAL" clId="{C3B87CA1-5551-214B-9C8F-1ECF618CD810}" dt="2023-05-29T05:21:13.593" v="18645" actId="20577"/>
        <pc:sldMkLst>
          <pc:docMk/>
          <pc:sldMk cId="2878740433" sldId="256"/>
        </pc:sldMkLst>
        <pc:spChg chg="mod">
          <ac:chgData name="Chomarat  Joris" userId="d6732a7a-77f8-4a92-b24d-a2f823eb0849" providerId="ADAL" clId="{C3B87CA1-5551-214B-9C8F-1ECF618CD810}" dt="2023-05-29T05:21:13.593" v="18645" actId="20577"/>
          <ac:spMkLst>
            <pc:docMk/>
            <pc:sldMk cId="2878740433" sldId="256"/>
            <ac:spMk id="4" creationId="{B1A0F9B6-0D78-87FE-291C-40C969F8CCAB}"/>
          </ac:spMkLst>
        </pc:spChg>
      </pc:sldChg>
      <pc:sldChg chg="del">
        <pc:chgData name="Chomarat  Joris" userId="d6732a7a-77f8-4a92-b24d-a2f823eb0849" providerId="ADAL" clId="{C3B87CA1-5551-214B-9C8F-1ECF618CD810}" dt="2023-05-26T17:12:11.153" v="1372" actId="2696"/>
        <pc:sldMkLst>
          <pc:docMk/>
          <pc:sldMk cId="2976896184" sldId="262"/>
        </pc:sldMkLst>
      </pc:sldChg>
      <pc:sldChg chg="add del setBg">
        <pc:chgData name="Chomarat  Joris" userId="d6732a7a-77f8-4a92-b24d-a2f823eb0849" providerId="ADAL" clId="{C3B87CA1-5551-214B-9C8F-1ECF618CD810}" dt="2023-05-29T04:32:34.011" v="16972"/>
        <pc:sldMkLst>
          <pc:docMk/>
          <pc:sldMk cId="748295858" sldId="267"/>
        </pc:sldMkLst>
      </pc:sldChg>
      <pc:sldChg chg="del">
        <pc:chgData name="Chomarat  Joris" userId="d6732a7a-77f8-4a92-b24d-a2f823eb0849" providerId="ADAL" clId="{C3B87CA1-5551-214B-9C8F-1ECF618CD810}" dt="2023-05-26T17:12:12.844" v="1373" actId="2696"/>
        <pc:sldMkLst>
          <pc:docMk/>
          <pc:sldMk cId="2804804117" sldId="271"/>
        </pc:sldMkLst>
      </pc:sldChg>
      <pc:sldChg chg="addSp delSp modSp mod chgLayout">
        <pc:chgData name="Chomarat  Joris" userId="d6732a7a-77f8-4a92-b24d-a2f823eb0849" providerId="ADAL" clId="{C3B87CA1-5551-214B-9C8F-1ECF618CD810}" dt="2023-05-29T04:23:34.582" v="16365" actId="20577"/>
        <pc:sldMkLst>
          <pc:docMk/>
          <pc:sldMk cId="275887155" sldId="272"/>
        </pc:sldMkLst>
        <pc:spChg chg="mod ord">
          <ac:chgData name="Chomarat  Joris" userId="d6732a7a-77f8-4a92-b24d-a2f823eb0849" providerId="ADAL" clId="{C3B87CA1-5551-214B-9C8F-1ECF618CD810}" dt="2023-05-26T18:34:31.562" v="7877" actId="700"/>
          <ac:spMkLst>
            <pc:docMk/>
            <pc:sldMk cId="275887155" sldId="272"/>
            <ac:spMk id="2" creationId="{B9DEFAE4-C4A7-8327-8D87-B214E7866B43}"/>
          </ac:spMkLst>
        </pc:spChg>
        <pc:spChg chg="add mod ord">
          <ac:chgData name="Chomarat  Joris" userId="d6732a7a-77f8-4a92-b24d-a2f823eb0849" providerId="ADAL" clId="{C3B87CA1-5551-214B-9C8F-1ECF618CD810}" dt="2023-05-29T04:23:34.582" v="16365" actId="20577"/>
          <ac:spMkLst>
            <pc:docMk/>
            <pc:sldMk cId="275887155" sldId="272"/>
            <ac:spMk id="4" creationId="{0198956C-F122-F75A-C09A-B55566C7CC42}"/>
          </ac:spMkLst>
        </pc:spChg>
        <pc:spChg chg="mod ord">
          <ac:chgData name="Chomarat  Joris" userId="d6732a7a-77f8-4a92-b24d-a2f823eb0849" providerId="ADAL" clId="{C3B87CA1-5551-214B-9C8F-1ECF618CD810}" dt="2023-05-26T18:34:31.562" v="7877" actId="700"/>
          <ac:spMkLst>
            <pc:docMk/>
            <pc:sldMk cId="275887155" sldId="272"/>
            <ac:spMk id="5" creationId="{37940D1F-E4FD-9B3B-9574-8EB0DC302369}"/>
          </ac:spMkLst>
        </pc:spChg>
        <pc:spChg chg="add del mod">
          <ac:chgData name="Chomarat  Joris" userId="d6732a7a-77f8-4a92-b24d-a2f823eb0849" providerId="ADAL" clId="{C3B87CA1-5551-214B-9C8F-1ECF618CD810}" dt="2023-05-29T02:52:50.363" v="11394"/>
          <ac:spMkLst>
            <pc:docMk/>
            <pc:sldMk cId="275887155" sldId="272"/>
            <ac:spMk id="6" creationId="{658EC8DC-93A1-F222-627F-54BF1162B5B3}"/>
          </ac:spMkLst>
        </pc:spChg>
        <pc:graphicFrameChg chg="del">
          <ac:chgData name="Chomarat  Joris" userId="d6732a7a-77f8-4a92-b24d-a2f823eb0849" providerId="ADAL" clId="{C3B87CA1-5551-214B-9C8F-1ECF618CD810}" dt="2023-05-26T18:34:29.395" v="7876" actId="478"/>
          <ac:graphicFrameMkLst>
            <pc:docMk/>
            <pc:sldMk cId="275887155" sldId="272"/>
            <ac:graphicFrameMk id="3" creationId="{1EBD2D59-BD48-71B3-8FE7-6AD37E45DAC5}"/>
          </ac:graphicFrameMkLst>
        </pc:graphicFrameChg>
        <pc:graphicFrameChg chg="add mod modGraphic">
          <ac:chgData name="Chomarat  Joris" userId="d6732a7a-77f8-4a92-b24d-a2f823eb0849" providerId="ADAL" clId="{C3B87CA1-5551-214B-9C8F-1ECF618CD810}" dt="2023-05-29T04:11:54.541" v="15307" actId="2084"/>
          <ac:graphicFrameMkLst>
            <pc:docMk/>
            <pc:sldMk cId="275887155" sldId="272"/>
            <ac:graphicFrameMk id="3" creationId="{3F4B372F-3EEA-95B8-029D-7AA6B1355897}"/>
          </ac:graphicFrameMkLst>
        </pc:graphicFrameChg>
        <pc:picChg chg="del">
          <ac:chgData name="Chomarat  Joris" userId="d6732a7a-77f8-4a92-b24d-a2f823eb0849" providerId="ADAL" clId="{C3B87CA1-5551-214B-9C8F-1ECF618CD810}" dt="2023-05-26T18:34:25.345" v="7875" actId="478"/>
          <ac:picMkLst>
            <pc:docMk/>
            <pc:sldMk cId="275887155" sldId="272"/>
            <ac:picMk id="7" creationId="{F080CD2C-6BB7-6C7D-DBAE-96625C7B7409}"/>
          </ac:picMkLst>
        </pc:picChg>
        <pc:picChg chg="add del mod">
          <ac:chgData name="Chomarat  Joris" userId="d6732a7a-77f8-4a92-b24d-a2f823eb0849" providerId="ADAL" clId="{C3B87CA1-5551-214B-9C8F-1ECF618CD810}" dt="2023-05-29T04:12:52.739" v="15549" actId="478"/>
          <ac:picMkLst>
            <pc:docMk/>
            <pc:sldMk cId="275887155" sldId="272"/>
            <ac:picMk id="8" creationId="{F32C586B-0D3E-140B-6B34-52C5F62EA438}"/>
          </ac:picMkLst>
        </pc:picChg>
        <pc:picChg chg="add mod">
          <ac:chgData name="Chomarat  Joris" userId="d6732a7a-77f8-4a92-b24d-a2f823eb0849" providerId="ADAL" clId="{C3B87CA1-5551-214B-9C8F-1ECF618CD810}" dt="2023-05-29T04:13:17.495" v="15553" actId="27614"/>
          <ac:picMkLst>
            <pc:docMk/>
            <pc:sldMk cId="275887155" sldId="272"/>
            <ac:picMk id="10" creationId="{315D7F52-2ED8-B726-15DF-52FEFB335F69}"/>
          </ac:picMkLst>
        </pc:picChg>
      </pc:sldChg>
      <pc:sldChg chg="del">
        <pc:chgData name="Chomarat  Joris" userId="d6732a7a-77f8-4a92-b24d-a2f823eb0849" providerId="ADAL" clId="{C3B87CA1-5551-214B-9C8F-1ECF618CD810}" dt="2023-05-26T18:02:01.703" v="5755" actId="2696"/>
        <pc:sldMkLst>
          <pc:docMk/>
          <pc:sldMk cId="4023277199" sldId="273"/>
        </pc:sldMkLst>
      </pc:sldChg>
      <pc:sldChg chg="del">
        <pc:chgData name="Chomarat  Joris" userId="d6732a7a-77f8-4a92-b24d-a2f823eb0849" providerId="ADAL" clId="{C3B87CA1-5551-214B-9C8F-1ECF618CD810}" dt="2023-05-26T17:56:10.066" v="4946" actId="2696"/>
        <pc:sldMkLst>
          <pc:docMk/>
          <pc:sldMk cId="1648967949" sldId="274"/>
        </pc:sldMkLst>
      </pc:sldChg>
      <pc:sldChg chg="modSp mod ord">
        <pc:chgData name="Chomarat  Joris" userId="d6732a7a-77f8-4a92-b24d-a2f823eb0849" providerId="ADAL" clId="{C3B87CA1-5551-214B-9C8F-1ECF618CD810}" dt="2023-05-26T17:52:13.377" v="4807" actId="20577"/>
        <pc:sldMkLst>
          <pc:docMk/>
          <pc:sldMk cId="286377690" sldId="277"/>
        </pc:sldMkLst>
        <pc:spChg chg="mod">
          <ac:chgData name="Chomarat  Joris" userId="d6732a7a-77f8-4a92-b24d-a2f823eb0849" providerId="ADAL" clId="{C3B87CA1-5551-214B-9C8F-1ECF618CD810}" dt="2023-05-26T17:52:13.377" v="4807" actId="20577"/>
          <ac:spMkLst>
            <pc:docMk/>
            <pc:sldMk cId="286377690" sldId="277"/>
            <ac:spMk id="2" creationId="{2123A53F-79F5-D960-377C-3493E896409E}"/>
          </ac:spMkLst>
        </pc:spChg>
      </pc:sldChg>
      <pc:sldChg chg="ord">
        <pc:chgData name="Chomarat  Joris" userId="d6732a7a-77f8-4a92-b24d-a2f823eb0849" providerId="ADAL" clId="{C3B87CA1-5551-214B-9C8F-1ECF618CD810}" dt="2023-05-26T17:12:26.827" v="1375" actId="20578"/>
        <pc:sldMkLst>
          <pc:docMk/>
          <pc:sldMk cId="3787168803" sldId="278"/>
        </pc:sldMkLst>
      </pc:sldChg>
      <pc:sldChg chg="del">
        <pc:chgData name="Chomarat  Joris" userId="d6732a7a-77f8-4a92-b24d-a2f823eb0849" providerId="ADAL" clId="{C3B87CA1-5551-214B-9C8F-1ECF618CD810}" dt="2023-05-26T17:12:09.968" v="1371" actId="2696"/>
        <pc:sldMkLst>
          <pc:docMk/>
          <pc:sldMk cId="3245536783" sldId="279"/>
        </pc:sldMkLst>
      </pc:sldChg>
      <pc:sldChg chg="addSp delSp modSp mod">
        <pc:chgData name="Chomarat  Joris" userId="d6732a7a-77f8-4a92-b24d-a2f823eb0849" providerId="ADAL" clId="{C3B87CA1-5551-214B-9C8F-1ECF618CD810}" dt="2023-05-29T04:22:24.418" v="16185" actId="20577"/>
        <pc:sldMkLst>
          <pc:docMk/>
          <pc:sldMk cId="1185509949" sldId="282"/>
        </pc:sldMkLst>
        <pc:spChg chg="mod">
          <ac:chgData name="Chomarat  Joris" userId="d6732a7a-77f8-4a92-b24d-a2f823eb0849" providerId="ADAL" clId="{C3B87CA1-5551-214B-9C8F-1ECF618CD810}" dt="2023-05-26T17:56:33.700" v="4986" actId="113"/>
          <ac:spMkLst>
            <pc:docMk/>
            <pc:sldMk cId="1185509949" sldId="282"/>
            <ac:spMk id="2" creationId="{5BCC4A03-7CC7-2064-34F8-4A1544CBDF8B}"/>
          </ac:spMkLst>
        </pc:spChg>
        <pc:spChg chg="add mod">
          <ac:chgData name="Chomarat  Joris" userId="d6732a7a-77f8-4a92-b24d-a2f823eb0849" providerId="ADAL" clId="{C3B87CA1-5551-214B-9C8F-1ECF618CD810}" dt="2023-05-29T04:18:33.576" v="16050" actId="20577"/>
          <ac:spMkLst>
            <pc:docMk/>
            <pc:sldMk cId="1185509949" sldId="282"/>
            <ac:spMk id="4" creationId="{03EEE367-FDE0-4166-B161-E33522E0B74A}"/>
          </ac:spMkLst>
        </pc:spChg>
        <pc:spChg chg="del">
          <ac:chgData name="Chomarat  Joris" userId="d6732a7a-77f8-4a92-b24d-a2f823eb0849" providerId="ADAL" clId="{C3B87CA1-5551-214B-9C8F-1ECF618CD810}" dt="2023-05-26T17:57:19.393" v="5147" actId="478"/>
          <ac:spMkLst>
            <pc:docMk/>
            <pc:sldMk cId="1185509949" sldId="282"/>
            <ac:spMk id="4" creationId="{38733905-FF2B-5DC5-CA00-490BFEC85729}"/>
          </ac:spMkLst>
        </pc:spChg>
        <pc:spChg chg="del">
          <ac:chgData name="Chomarat  Joris" userId="d6732a7a-77f8-4a92-b24d-a2f823eb0849" providerId="ADAL" clId="{C3B87CA1-5551-214B-9C8F-1ECF618CD810}" dt="2023-05-26T17:57:11.430" v="5144" actId="478"/>
          <ac:spMkLst>
            <pc:docMk/>
            <pc:sldMk cId="1185509949" sldId="282"/>
            <ac:spMk id="6" creationId="{D95EF046-3CF9-04F6-DFCD-64A3EA19B78D}"/>
          </ac:spMkLst>
        </pc:spChg>
        <pc:spChg chg="del mod">
          <ac:chgData name="Chomarat  Joris" userId="d6732a7a-77f8-4a92-b24d-a2f823eb0849" providerId="ADAL" clId="{C3B87CA1-5551-214B-9C8F-1ECF618CD810}" dt="2023-05-26T17:57:15.104" v="5146" actId="478"/>
          <ac:spMkLst>
            <pc:docMk/>
            <pc:sldMk cId="1185509949" sldId="282"/>
            <ac:spMk id="7" creationId="{369DDDD8-8653-DBF1-97C9-25EF3CB99747}"/>
          </ac:spMkLst>
        </pc:spChg>
        <pc:spChg chg="add del mod">
          <ac:chgData name="Chomarat  Joris" userId="d6732a7a-77f8-4a92-b24d-a2f823eb0849" providerId="ADAL" clId="{C3B87CA1-5551-214B-9C8F-1ECF618CD810}" dt="2023-05-26T17:57:13.545" v="5145" actId="478"/>
          <ac:spMkLst>
            <pc:docMk/>
            <pc:sldMk cId="1185509949" sldId="282"/>
            <ac:spMk id="8" creationId="{E9037852-0F39-193E-085A-BDD814AD0B43}"/>
          </ac:spMkLst>
        </pc:spChg>
        <pc:spChg chg="del mod">
          <ac:chgData name="Chomarat  Joris" userId="d6732a7a-77f8-4a92-b24d-a2f823eb0849" providerId="ADAL" clId="{C3B87CA1-5551-214B-9C8F-1ECF618CD810}" dt="2023-05-29T04:17:40.043" v="16021" actId="478"/>
          <ac:spMkLst>
            <pc:docMk/>
            <pc:sldMk cId="1185509949" sldId="282"/>
            <ac:spMk id="11" creationId="{D864683B-03E2-03CB-3071-EB2CE996D84C}"/>
          </ac:spMkLst>
        </pc:spChg>
        <pc:spChg chg="add del mod">
          <ac:chgData name="Chomarat  Joris" userId="d6732a7a-77f8-4a92-b24d-a2f823eb0849" providerId="ADAL" clId="{C3B87CA1-5551-214B-9C8F-1ECF618CD810}" dt="2023-05-26T17:57:22.120" v="5148" actId="478"/>
          <ac:spMkLst>
            <pc:docMk/>
            <pc:sldMk cId="1185509949" sldId="282"/>
            <ac:spMk id="13" creationId="{3EA9BE15-8F68-F109-25C1-2AEBC5B4CE31}"/>
          </ac:spMkLst>
        </pc:spChg>
        <pc:spChg chg="add mod">
          <ac:chgData name="Chomarat  Joris" userId="d6732a7a-77f8-4a92-b24d-a2f823eb0849" providerId="ADAL" clId="{C3B87CA1-5551-214B-9C8F-1ECF618CD810}" dt="2023-05-29T04:18:24.771" v="16045" actId="122"/>
          <ac:spMkLst>
            <pc:docMk/>
            <pc:sldMk cId="1185509949" sldId="282"/>
            <ac:spMk id="14" creationId="{AED6F7E4-0660-51C0-460E-3E3B7D2139BD}"/>
          </ac:spMkLst>
        </pc:spChg>
        <pc:graphicFrameChg chg="add mod modGraphic">
          <ac:chgData name="Chomarat  Joris" userId="d6732a7a-77f8-4a92-b24d-a2f823eb0849" providerId="ADAL" clId="{C3B87CA1-5551-214B-9C8F-1ECF618CD810}" dt="2023-05-29T04:22:24.418" v="16185" actId="20577"/>
          <ac:graphicFrameMkLst>
            <pc:docMk/>
            <pc:sldMk cId="1185509949" sldId="282"/>
            <ac:graphicFrameMk id="3" creationId="{F089914B-2C4A-41CD-68B0-88E854858B78}"/>
          </ac:graphicFrameMkLst>
        </pc:graphicFrameChg>
        <pc:graphicFrameChg chg="del">
          <ac:chgData name="Chomarat  Joris" userId="d6732a7a-77f8-4a92-b24d-a2f823eb0849" providerId="ADAL" clId="{C3B87CA1-5551-214B-9C8F-1ECF618CD810}" dt="2023-05-26T17:57:09.502" v="5143" actId="478"/>
          <ac:graphicFrameMkLst>
            <pc:docMk/>
            <pc:sldMk cId="1185509949" sldId="282"/>
            <ac:graphicFrameMk id="9" creationId="{3F4E7188-0925-0D8A-02A0-C4F87A8BA6E3}"/>
          </ac:graphicFrameMkLst>
        </pc:graphicFrameChg>
        <pc:graphicFrameChg chg="mod modGraphic">
          <ac:chgData name="Chomarat  Joris" userId="d6732a7a-77f8-4a92-b24d-a2f823eb0849" providerId="ADAL" clId="{C3B87CA1-5551-214B-9C8F-1ECF618CD810}" dt="2023-05-29T04:18:01.654" v="16026" actId="1076"/>
          <ac:graphicFrameMkLst>
            <pc:docMk/>
            <pc:sldMk cId="1185509949" sldId="282"/>
            <ac:graphicFrameMk id="10" creationId="{E131AE93-59C6-2C96-9BB1-E69491771038}"/>
          </ac:graphicFrameMkLst>
        </pc:graphicFrameChg>
      </pc:sldChg>
      <pc:sldChg chg="modSp new mod">
        <pc:chgData name="Chomarat  Joris" userId="d6732a7a-77f8-4a92-b24d-a2f823eb0849" providerId="ADAL" clId="{C3B87CA1-5551-214B-9C8F-1ECF618CD810}" dt="2023-05-29T03:27:43.195" v="13603" actId="20577"/>
        <pc:sldMkLst>
          <pc:docMk/>
          <pc:sldMk cId="1534149943" sldId="283"/>
        </pc:sldMkLst>
        <pc:spChg chg="mod">
          <ac:chgData name="Chomarat  Joris" userId="d6732a7a-77f8-4a92-b24d-a2f823eb0849" providerId="ADAL" clId="{C3B87CA1-5551-214B-9C8F-1ECF618CD810}" dt="2023-05-26T17:04:48.685" v="1047" actId="113"/>
          <ac:spMkLst>
            <pc:docMk/>
            <pc:sldMk cId="1534149943" sldId="283"/>
            <ac:spMk id="2" creationId="{9C849EAB-941B-A3B5-C701-741C1030DDBE}"/>
          </ac:spMkLst>
        </pc:spChg>
        <pc:spChg chg="mod">
          <ac:chgData name="Chomarat  Joris" userId="d6732a7a-77f8-4a92-b24d-a2f823eb0849" providerId="ADAL" clId="{C3B87CA1-5551-214B-9C8F-1ECF618CD810}" dt="2023-05-29T03:27:43.195" v="13603" actId="20577"/>
          <ac:spMkLst>
            <pc:docMk/>
            <pc:sldMk cId="1534149943" sldId="283"/>
            <ac:spMk id="3" creationId="{96CDA5DF-D2FB-19B3-4632-D02864FCD412}"/>
          </ac:spMkLst>
        </pc:spChg>
      </pc:sldChg>
      <pc:sldChg chg="new del">
        <pc:chgData name="Chomarat  Joris" userId="d6732a7a-77f8-4a92-b24d-a2f823eb0849" providerId="ADAL" clId="{C3B87CA1-5551-214B-9C8F-1ECF618CD810}" dt="2023-05-22T19:28:08.253" v="503" actId="680"/>
        <pc:sldMkLst>
          <pc:docMk/>
          <pc:sldMk cId="3247795761" sldId="284"/>
        </pc:sldMkLst>
      </pc:sldChg>
      <pc:sldChg chg="addSp delSp modSp new del mod modShow">
        <pc:chgData name="Chomarat  Joris" userId="d6732a7a-77f8-4a92-b24d-a2f823eb0849" providerId="ADAL" clId="{C3B87CA1-5551-214B-9C8F-1ECF618CD810}" dt="2023-05-26T17:37:41.925" v="2865" actId="2696"/>
        <pc:sldMkLst>
          <pc:docMk/>
          <pc:sldMk cId="3986431820" sldId="284"/>
        </pc:sldMkLst>
        <pc:spChg chg="mod">
          <ac:chgData name="Chomarat  Joris" userId="d6732a7a-77f8-4a92-b24d-a2f823eb0849" providerId="ADAL" clId="{C3B87CA1-5551-214B-9C8F-1ECF618CD810}" dt="2023-05-26T17:04:44.055" v="1046" actId="113"/>
          <ac:spMkLst>
            <pc:docMk/>
            <pc:sldMk cId="3986431820" sldId="284"/>
            <ac:spMk id="2" creationId="{9C90B900-701A-2B0C-A8A2-A803AA67D408}"/>
          </ac:spMkLst>
        </pc:spChg>
        <pc:spChg chg="add del mod">
          <ac:chgData name="Chomarat  Joris" userId="d6732a7a-77f8-4a92-b24d-a2f823eb0849" providerId="ADAL" clId="{C3B87CA1-5551-214B-9C8F-1ECF618CD810}" dt="2023-05-26T17:14:47.446" v="1546" actId="16959"/>
          <ac:spMkLst>
            <pc:docMk/>
            <pc:sldMk cId="3986431820" sldId="284"/>
            <ac:spMk id="3" creationId="{5A65787E-884D-E6FD-A21A-4A60EC122E5C}"/>
          </ac:spMkLst>
        </pc:spChg>
        <pc:spChg chg="del">
          <ac:chgData name="Chomarat  Joris" userId="d6732a7a-77f8-4a92-b24d-a2f823eb0849" providerId="ADAL" clId="{C3B87CA1-5551-214B-9C8F-1ECF618CD810}" dt="2023-05-22T19:30:03.288" v="530"/>
          <ac:spMkLst>
            <pc:docMk/>
            <pc:sldMk cId="3986431820" sldId="284"/>
            <ac:spMk id="4" creationId="{CBB481AE-8880-70C5-9BBB-9B3C62E8E719}"/>
          </ac:spMkLst>
        </pc:spChg>
        <pc:spChg chg="add del mod">
          <ac:chgData name="Chomarat  Joris" userId="d6732a7a-77f8-4a92-b24d-a2f823eb0849" providerId="ADAL" clId="{C3B87CA1-5551-214B-9C8F-1ECF618CD810}" dt="2023-05-22T19:35:35.917" v="1006"/>
          <ac:spMkLst>
            <pc:docMk/>
            <pc:sldMk cId="3986431820" sldId="284"/>
            <ac:spMk id="11" creationId="{38A59295-8BD2-183C-3FB9-7A27E123B252}"/>
          </ac:spMkLst>
        </pc:spChg>
        <pc:picChg chg="add del mod">
          <ac:chgData name="Chomarat  Joris" userId="d6732a7a-77f8-4a92-b24d-a2f823eb0849" providerId="ADAL" clId="{C3B87CA1-5551-214B-9C8F-1ECF618CD810}" dt="2023-05-22T19:29:55.791" v="523"/>
          <ac:picMkLst>
            <pc:docMk/>
            <pc:sldMk cId="3986431820" sldId="284"/>
            <ac:picMk id="7" creationId="{B1164633-FF4D-CB39-6DDF-FD5A69B3CF03}"/>
          </ac:picMkLst>
        </pc:picChg>
        <pc:picChg chg="add del mod modCrop">
          <ac:chgData name="Chomarat  Joris" userId="d6732a7a-77f8-4a92-b24d-a2f823eb0849" providerId="ADAL" clId="{C3B87CA1-5551-214B-9C8F-1ECF618CD810}" dt="2023-05-22T19:35:32.086" v="1005" actId="478"/>
          <ac:picMkLst>
            <pc:docMk/>
            <pc:sldMk cId="3986431820" sldId="284"/>
            <ac:picMk id="9" creationId="{36A1AA94-C4BA-0870-CD18-AD3070CFE29F}"/>
          </ac:picMkLst>
        </pc:picChg>
        <pc:picChg chg="add mod modCrop">
          <ac:chgData name="Chomarat  Joris" userId="d6732a7a-77f8-4a92-b24d-a2f823eb0849" providerId="ADAL" clId="{C3B87CA1-5551-214B-9C8F-1ECF618CD810}" dt="2023-05-26T17:24:34.119" v="1610" actId="14100"/>
          <ac:picMkLst>
            <pc:docMk/>
            <pc:sldMk cId="3986431820" sldId="284"/>
            <ac:picMk id="13" creationId="{607908B9-A0F5-11DE-7206-3E5A08C03A96}"/>
          </ac:picMkLst>
        </pc:picChg>
      </pc:sldChg>
      <pc:sldChg chg="addSp delSp modSp add mod">
        <pc:chgData name="Chomarat  Joris" userId="d6732a7a-77f8-4a92-b24d-a2f823eb0849" providerId="ADAL" clId="{C3B87CA1-5551-214B-9C8F-1ECF618CD810}" dt="2023-05-29T04:10:39.924" v="15280" actId="20577"/>
        <pc:sldMkLst>
          <pc:docMk/>
          <pc:sldMk cId="2851139644" sldId="285"/>
        </pc:sldMkLst>
        <pc:spChg chg="mod">
          <ac:chgData name="Chomarat  Joris" userId="d6732a7a-77f8-4a92-b24d-a2f823eb0849" providerId="ADAL" clId="{C3B87CA1-5551-214B-9C8F-1ECF618CD810}" dt="2023-05-27T19:39:50.278" v="9440" actId="114"/>
          <ac:spMkLst>
            <pc:docMk/>
            <pc:sldMk cId="2851139644" sldId="285"/>
            <ac:spMk id="3" creationId="{5A65787E-884D-E6FD-A21A-4A60EC122E5C}"/>
          </ac:spMkLst>
        </pc:spChg>
        <pc:spChg chg="add del mod">
          <ac:chgData name="Chomarat  Joris" userId="d6732a7a-77f8-4a92-b24d-a2f823eb0849" providerId="ADAL" clId="{C3B87CA1-5551-214B-9C8F-1ECF618CD810}" dt="2023-05-26T17:09:47.010" v="1208"/>
          <ac:spMkLst>
            <pc:docMk/>
            <pc:sldMk cId="2851139644" sldId="285"/>
            <ac:spMk id="6" creationId="{BB1FB3C0-38D2-C4F0-9D0D-A5B497F9CD37}"/>
          </ac:spMkLst>
        </pc:spChg>
        <pc:spChg chg="add mod">
          <ac:chgData name="Chomarat  Joris" userId="d6732a7a-77f8-4a92-b24d-a2f823eb0849" providerId="ADAL" clId="{C3B87CA1-5551-214B-9C8F-1ECF618CD810}" dt="2023-05-29T04:10:39.924" v="15280" actId="20577"/>
          <ac:spMkLst>
            <pc:docMk/>
            <pc:sldMk cId="2851139644" sldId="285"/>
            <ac:spMk id="9" creationId="{A49484B9-FF1E-7E91-FAB5-488ADFA79225}"/>
          </ac:spMkLst>
        </pc:spChg>
        <pc:picChg chg="add mod">
          <ac:chgData name="Chomarat  Joris" userId="d6732a7a-77f8-4a92-b24d-a2f823eb0849" providerId="ADAL" clId="{C3B87CA1-5551-214B-9C8F-1ECF618CD810}" dt="2023-05-27T19:39:05.512" v="9343" actId="14826"/>
          <ac:picMkLst>
            <pc:docMk/>
            <pc:sldMk cId="2851139644" sldId="285"/>
            <ac:picMk id="8" creationId="{15AE13AF-4606-7E0A-B11A-3DFE87ED959D}"/>
          </ac:picMkLst>
        </pc:picChg>
        <pc:picChg chg="del">
          <ac:chgData name="Chomarat  Joris" userId="d6732a7a-77f8-4a92-b24d-a2f823eb0849" providerId="ADAL" clId="{C3B87CA1-5551-214B-9C8F-1ECF618CD810}" dt="2023-05-26T17:09:44.863" v="1207" actId="478"/>
          <ac:picMkLst>
            <pc:docMk/>
            <pc:sldMk cId="2851139644" sldId="285"/>
            <ac:picMk id="13" creationId="{607908B9-A0F5-11DE-7206-3E5A08C03A96}"/>
          </ac:picMkLst>
        </pc:picChg>
      </pc:sldChg>
      <pc:sldChg chg="addSp delSp modSp add mod">
        <pc:chgData name="Chomarat  Joris" userId="d6732a7a-77f8-4a92-b24d-a2f823eb0849" providerId="ADAL" clId="{C3B87CA1-5551-214B-9C8F-1ECF618CD810}" dt="2023-05-27T17:15:26.272" v="9340" actId="1037"/>
        <pc:sldMkLst>
          <pc:docMk/>
          <pc:sldMk cId="711801276" sldId="286"/>
        </pc:sldMkLst>
        <pc:spChg chg="mod">
          <ac:chgData name="Chomarat  Joris" userId="d6732a7a-77f8-4a92-b24d-a2f823eb0849" providerId="ADAL" clId="{C3B87CA1-5551-214B-9C8F-1ECF618CD810}" dt="2023-05-26T17:25:14.577" v="1621" actId="14100"/>
          <ac:spMkLst>
            <pc:docMk/>
            <pc:sldMk cId="711801276" sldId="286"/>
            <ac:spMk id="3" creationId="{5A65787E-884D-E6FD-A21A-4A60EC122E5C}"/>
          </ac:spMkLst>
        </pc:spChg>
        <pc:spChg chg="add mod">
          <ac:chgData name="Chomarat  Joris" userId="d6732a7a-77f8-4a92-b24d-a2f823eb0849" providerId="ADAL" clId="{C3B87CA1-5551-214B-9C8F-1ECF618CD810}" dt="2023-05-27T17:13:41.555" v="9311" actId="1076"/>
          <ac:spMkLst>
            <pc:docMk/>
            <pc:sldMk cId="711801276" sldId="286"/>
            <ac:spMk id="4" creationId="{C2FEE571-4085-9297-19FF-22860E63A5FC}"/>
          </ac:spMkLst>
        </pc:spChg>
        <pc:spChg chg="add del mod">
          <ac:chgData name="Chomarat  Joris" userId="d6732a7a-77f8-4a92-b24d-a2f823eb0849" providerId="ADAL" clId="{C3B87CA1-5551-214B-9C8F-1ECF618CD810}" dt="2023-05-26T17:24:40.375" v="1613"/>
          <ac:spMkLst>
            <pc:docMk/>
            <pc:sldMk cId="711801276" sldId="286"/>
            <ac:spMk id="6" creationId="{07E55A0C-BCDD-8F01-7746-ACDD64946175}"/>
          </ac:spMkLst>
        </pc:spChg>
        <pc:spChg chg="add mod">
          <ac:chgData name="Chomarat  Joris" userId="d6732a7a-77f8-4a92-b24d-a2f823eb0849" providerId="ADAL" clId="{C3B87CA1-5551-214B-9C8F-1ECF618CD810}" dt="2023-05-26T18:38:37.338" v="8068" actId="1076"/>
          <ac:spMkLst>
            <pc:docMk/>
            <pc:sldMk cId="711801276" sldId="286"/>
            <ac:spMk id="9" creationId="{C3299762-B107-7DAF-DE7A-B93CBB377956}"/>
          </ac:spMkLst>
        </pc:spChg>
        <pc:picChg chg="add mod modCrop">
          <ac:chgData name="Chomarat  Joris" userId="d6732a7a-77f8-4a92-b24d-a2f823eb0849" providerId="ADAL" clId="{C3B87CA1-5551-214B-9C8F-1ECF618CD810}" dt="2023-05-27T17:15:26.272" v="9340" actId="1037"/>
          <ac:picMkLst>
            <pc:docMk/>
            <pc:sldMk cId="711801276" sldId="286"/>
            <ac:picMk id="6" creationId="{010E9FC3-2955-7AED-89BE-579EFD11B7B1}"/>
          </ac:picMkLst>
        </pc:picChg>
        <pc:picChg chg="add mod">
          <ac:chgData name="Chomarat  Joris" userId="d6732a7a-77f8-4a92-b24d-a2f823eb0849" providerId="ADAL" clId="{C3B87CA1-5551-214B-9C8F-1ECF618CD810}" dt="2023-05-27T17:14:10.376" v="9318" actId="1076"/>
          <ac:picMkLst>
            <pc:docMk/>
            <pc:sldMk cId="711801276" sldId="286"/>
            <ac:picMk id="8" creationId="{D7358EA3-8EB5-7744-2802-7039B168A985}"/>
          </ac:picMkLst>
        </pc:picChg>
        <pc:picChg chg="del">
          <ac:chgData name="Chomarat  Joris" userId="d6732a7a-77f8-4a92-b24d-a2f823eb0849" providerId="ADAL" clId="{C3B87CA1-5551-214B-9C8F-1ECF618CD810}" dt="2023-05-26T17:24:38.361" v="1612" actId="478"/>
          <ac:picMkLst>
            <pc:docMk/>
            <pc:sldMk cId="711801276" sldId="286"/>
            <ac:picMk id="13" creationId="{607908B9-A0F5-11DE-7206-3E5A08C03A96}"/>
          </ac:picMkLst>
        </pc:picChg>
      </pc:sldChg>
      <pc:sldChg chg="addSp delSp modSp add mod">
        <pc:chgData name="Chomarat  Joris" userId="d6732a7a-77f8-4a92-b24d-a2f823eb0849" providerId="ADAL" clId="{C3B87CA1-5551-214B-9C8F-1ECF618CD810}" dt="2023-05-27T16:12:26.548" v="8547" actId="20577"/>
        <pc:sldMkLst>
          <pc:docMk/>
          <pc:sldMk cId="1060108178" sldId="287"/>
        </pc:sldMkLst>
        <pc:spChg chg="mod">
          <ac:chgData name="Chomarat  Joris" userId="d6732a7a-77f8-4a92-b24d-a2f823eb0849" providerId="ADAL" clId="{C3B87CA1-5551-214B-9C8F-1ECF618CD810}" dt="2023-05-26T17:36:57.870" v="2806" actId="20577"/>
          <ac:spMkLst>
            <pc:docMk/>
            <pc:sldMk cId="1060108178" sldId="287"/>
            <ac:spMk id="2" creationId="{9C90B900-701A-2B0C-A8A2-A803AA67D408}"/>
          </ac:spMkLst>
        </pc:spChg>
        <pc:spChg chg="mod">
          <ac:chgData name="Chomarat  Joris" userId="d6732a7a-77f8-4a92-b24d-a2f823eb0849" providerId="ADAL" clId="{C3B87CA1-5551-214B-9C8F-1ECF618CD810}" dt="2023-05-27T16:11:17.682" v="8438" actId="20577"/>
          <ac:spMkLst>
            <pc:docMk/>
            <pc:sldMk cId="1060108178" sldId="287"/>
            <ac:spMk id="3" creationId="{5A65787E-884D-E6FD-A21A-4A60EC122E5C}"/>
          </ac:spMkLst>
        </pc:spChg>
        <pc:spChg chg="add mod">
          <ac:chgData name="Chomarat  Joris" userId="d6732a7a-77f8-4a92-b24d-a2f823eb0849" providerId="ADAL" clId="{C3B87CA1-5551-214B-9C8F-1ECF618CD810}" dt="2023-05-27T16:12:26.548" v="8547" actId="20577"/>
          <ac:spMkLst>
            <pc:docMk/>
            <pc:sldMk cId="1060108178" sldId="287"/>
            <ac:spMk id="6" creationId="{437265E4-D0E5-892C-DE72-7E3A53F5C808}"/>
          </ac:spMkLst>
        </pc:spChg>
        <pc:spChg chg="del">
          <ac:chgData name="Chomarat  Joris" userId="d6732a7a-77f8-4a92-b24d-a2f823eb0849" providerId="ADAL" clId="{C3B87CA1-5551-214B-9C8F-1ECF618CD810}" dt="2023-05-26T17:37:10.146" v="2810" actId="478"/>
          <ac:spMkLst>
            <pc:docMk/>
            <pc:sldMk cId="1060108178" sldId="287"/>
            <ac:spMk id="9" creationId="{A49484B9-FF1E-7E91-FAB5-488ADFA79225}"/>
          </ac:spMkLst>
        </pc:spChg>
        <pc:picChg chg="del">
          <ac:chgData name="Chomarat  Joris" userId="d6732a7a-77f8-4a92-b24d-a2f823eb0849" providerId="ADAL" clId="{C3B87CA1-5551-214B-9C8F-1ECF618CD810}" dt="2023-05-26T17:37:00.661" v="2807" actId="478"/>
          <ac:picMkLst>
            <pc:docMk/>
            <pc:sldMk cId="1060108178" sldId="287"/>
            <ac:picMk id="8" creationId="{15AE13AF-4606-7E0A-B11A-3DFE87ED959D}"/>
          </ac:picMkLst>
        </pc:picChg>
      </pc:sldChg>
      <pc:sldChg chg="addSp delSp modSp add mod setBg chgLayout">
        <pc:chgData name="Chomarat  Joris" userId="d6732a7a-77f8-4a92-b24d-a2f823eb0849" providerId="ADAL" clId="{C3B87CA1-5551-214B-9C8F-1ECF618CD810}" dt="2023-05-29T05:22:13.732" v="18662" actId="20577"/>
        <pc:sldMkLst>
          <pc:docMk/>
          <pc:sldMk cId="1326048097" sldId="288"/>
        </pc:sldMkLst>
        <pc:spChg chg="mod ord">
          <ac:chgData name="Chomarat  Joris" userId="d6732a7a-77f8-4a92-b24d-a2f823eb0849" providerId="ADAL" clId="{C3B87CA1-5551-214B-9C8F-1ECF618CD810}" dt="2023-05-29T03:26:46.026" v="13489" actId="20577"/>
          <ac:spMkLst>
            <pc:docMk/>
            <pc:sldMk cId="1326048097" sldId="288"/>
            <ac:spMk id="2" creationId="{B9DEFAE4-C4A7-8327-8D87-B214E7866B43}"/>
          </ac:spMkLst>
        </pc:spChg>
        <pc:spChg chg="add mod ord">
          <ac:chgData name="Chomarat  Joris" userId="d6732a7a-77f8-4a92-b24d-a2f823eb0849" providerId="ADAL" clId="{C3B87CA1-5551-214B-9C8F-1ECF618CD810}" dt="2023-05-29T05:22:13.732" v="18662" actId="20577"/>
          <ac:spMkLst>
            <pc:docMk/>
            <pc:sldMk cId="1326048097" sldId="288"/>
            <ac:spMk id="4" creationId="{79DF1A99-A43B-8133-B66C-E62A1C0034B5}"/>
          </ac:spMkLst>
        </pc:spChg>
        <pc:spChg chg="mod ord">
          <ac:chgData name="Chomarat  Joris" userId="d6732a7a-77f8-4a92-b24d-a2f823eb0849" providerId="ADAL" clId="{C3B87CA1-5551-214B-9C8F-1ECF618CD810}" dt="2023-05-26T18:34:21.266" v="7874" actId="26606"/>
          <ac:spMkLst>
            <pc:docMk/>
            <pc:sldMk cId="1326048097" sldId="288"/>
            <ac:spMk id="5" creationId="{37940D1F-E4FD-9B3B-9574-8EB0DC302369}"/>
          </ac:spMkLst>
        </pc:spChg>
        <pc:spChg chg="add del">
          <ac:chgData name="Chomarat  Joris" userId="d6732a7a-77f8-4a92-b24d-a2f823eb0849" providerId="ADAL" clId="{C3B87CA1-5551-214B-9C8F-1ECF618CD810}" dt="2023-05-26T18:34:13.139" v="7872" actId="26606"/>
          <ac:spMkLst>
            <pc:docMk/>
            <pc:sldMk cId="1326048097" sldId="288"/>
            <ac:spMk id="9" creationId="{F13C74B1-5B17-4795-BED0-7140497B445A}"/>
          </ac:spMkLst>
        </pc:spChg>
        <pc:spChg chg="add del">
          <ac:chgData name="Chomarat  Joris" userId="d6732a7a-77f8-4a92-b24d-a2f823eb0849" providerId="ADAL" clId="{C3B87CA1-5551-214B-9C8F-1ECF618CD810}" dt="2023-05-26T18:34:09.721" v="7870" actId="26606"/>
          <ac:spMkLst>
            <pc:docMk/>
            <pc:sldMk cId="1326048097" sldId="288"/>
            <ac:spMk id="11" creationId="{79BB35BC-D5C2-4C8B-A22A-A71E6191913B}"/>
          </ac:spMkLst>
        </pc:spChg>
        <pc:spChg chg="add del">
          <ac:chgData name="Chomarat  Joris" userId="d6732a7a-77f8-4a92-b24d-a2f823eb0849" providerId="ADAL" clId="{C3B87CA1-5551-214B-9C8F-1ECF618CD810}" dt="2023-05-26T18:34:21.266" v="7874" actId="26606"/>
          <ac:spMkLst>
            <pc:docMk/>
            <pc:sldMk cId="1326048097" sldId="288"/>
            <ac:spMk id="12" creationId="{79BB35BC-D5C2-4C8B-A22A-A71E6191913B}"/>
          </ac:spMkLst>
        </pc:spChg>
        <pc:spChg chg="add del">
          <ac:chgData name="Chomarat  Joris" userId="d6732a7a-77f8-4a92-b24d-a2f823eb0849" providerId="ADAL" clId="{C3B87CA1-5551-214B-9C8F-1ECF618CD810}" dt="2023-05-26T18:34:13.139" v="7872" actId="26606"/>
          <ac:spMkLst>
            <pc:docMk/>
            <pc:sldMk cId="1326048097" sldId="288"/>
            <ac:spMk id="13" creationId="{D4974D33-8DC5-464E-8C6D-BE58F0669C17}"/>
          </ac:spMkLst>
        </pc:spChg>
        <pc:graphicFrameChg chg="del">
          <ac:chgData name="Chomarat  Joris" userId="d6732a7a-77f8-4a92-b24d-a2f823eb0849" providerId="ADAL" clId="{C3B87CA1-5551-214B-9C8F-1ECF618CD810}" dt="2023-05-26T18:33:06.230" v="7699" actId="478"/>
          <ac:graphicFrameMkLst>
            <pc:docMk/>
            <pc:sldMk cId="1326048097" sldId="288"/>
            <ac:graphicFrameMk id="3" creationId="{1EBD2D59-BD48-71B3-8FE7-6AD37E45DAC5}"/>
          </ac:graphicFrameMkLst>
        </pc:graphicFrameChg>
        <pc:graphicFrameChg chg="add del mod modGraphic">
          <ac:chgData name="Chomarat  Joris" userId="d6732a7a-77f8-4a92-b24d-a2f823eb0849" providerId="ADAL" clId="{C3B87CA1-5551-214B-9C8F-1ECF618CD810}" dt="2023-05-29T03:59:25.754" v="14470" actId="1035"/>
          <ac:graphicFrameMkLst>
            <pc:docMk/>
            <pc:sldMk cId="1326048097" sldId="288"/>
            <ac:graphicFrameMk id="3" creationId="{50640755-B0B0-6DF0-4374-91802E24ECD6}"/>
          </ac:graphicFrameMkLst>
        </pc:graphicFrameChg>
        <pc:picChg chg="del">
          <ac:chgData name="Chomarat  Joris" userId="d6732a7a-77f8-4a92-b24d-a2f823eb0849" providerId="ADAL" clId="{C3B87CA1-5551-214B-9C8F-1ECF618CD810}" dt="2023-05-26T18:33:07" v="7700" actId="478"/>
          <ac:picMkLst>
            <pc:docMk/>
            <pc:sldMk cId="1326048097" sldId="288"/>
            <ac:picMk id="7" creationId="{F080CD2C-6BB7-6C7D-DBAE-96625C7B7409}"/>
          </ac:picMkLst>
        </pc:picChg>
        <pc:picChg chg="add del">
          <ac:chgData name="Chomarat  Joris" userId="d6732a7a-77f8-4a92-b24d-a2f823eb0849" providerId="ADAL" clId="{C3B87CA1-5551-214B-9C8F-1ECF618CD810}" dt="2023-05-26T18:34:09.721" v="7870" actId="26606"/>
          <ac:picMkLst>
            <pc:docMk/>
            <pc:sldMk cId="1326048097" sldId="288"/>
            <ac:picMk id="8" creationId="{6006EC0D-E2F6-E8F7-7D71-8A0773AFBFFE}"/>
          </ac:picMkLst>
        </pc:picChg>
        <pc:picChg chg="add del">
          <ac:chgData name="Chomarat  Joris" userId="d6732a7a-77f8-4a92-b24d-a2f823eb0849" providerId="ADAL" clId="{C3B87CA1-5551-214B-9C8F-1ECF618CD810}" dt="2023-05-26T18:34:13.139" v="7872" actId="26606"/>
          <ac:picMkLst>
            <pc:docMk/>
            <pc:sldMk cId="1326048097" sldId="288"/>
            <ac:picMk id="10" creationId="{289F9C11-1B02-C694-F1D5-6028DAB0B49B}"/>
          </ac:picMkLst>
        </pc:picChg>
        <pc:picChg chg="add del">
          <ac:chgData name="Chomarat  Joris" userId="d6732a7a-77f8-4a92-b24d-a2f823eb0849" providerId="ADAL" clId="{C3B87CA1-5551-214B-9C8F-1ECF618CD810}" dt="2023-05-26T18:34:21.266" v="7874" actId="26606"/>
          <ac:picMkLst>
            <pc:docMk/>
            <pc:sldMk cId="1326048097" sldId="288"/>
            <ac:picMk id="14" creationId="{6006EC0D-E2F6-E8F7-7D71-8A0773AFBFFE}"/>
          </ac:picMkLst>
        </pc:picChg>
      </pc:sldChg>
      <pc:sldChg chg="addSp delSp modSp add mod chgLayout">
        <pc:chgData name="Chomarat  Joris" userId="d6732a7a-77f8-4a92-b24d-a2f823eb0849" providerId="ADAL" clId="{C3B87CA1-5551-214B-9C8F-1ECF618CD810}" dt="2023-05-29T14:20:05.427" v="19094" actId="20577"/>
        <pc:sldMkLst>
          <pc:docMk/>
          <pc:sldMk cId="3865635668" sldId="289"/>
        </pc:sldMkLst>
        <pc:spChg chg="mod ord">
          <ac:chgData name="Chomarat  Joris" userId="d6732a7a-77f8-4a92-b24d-a2f823eb0849" providerId="ADAL" clId="{C3B87CA1-5551-214B-9C8F-1ECF618CD810}" dt="2023-05-29T03:23:17.669" v="12925" actId="700"/>
          <ac:spMkLst>
            <pc:docMk/>
            <pc:sldMk cId="3865635668" sldId="289"/>
            <ac:spMk id="2" creationId="{B9DEFAE4-C4A7-8327-8D87-B214E7866B43}"/>
          </ac:spMkLst>
        </pc:spChg>
        <pc:spChg chg="mod ord">
          <ac:chgData name="Chomarat  Joris" userId="d6732a7a-77f8-4a92-b24d-a2f823eb0849" providerId="ADAL" clId="{C3B87CA1-5551-214B-9C8F-1ECF618CD810}" dt="2023-05-29T03:23:17.669" v="12925" actId="700"/>
          <ac:spMkLst>
            <pc:docMk/>
            <pc:sldMk cId="3865635668" sldId="289"/>
            <ac:spMk id="5" creationId="{37940D1F-E4FD-9B3B-9574-8EB0DC302369}"/>
          </ac:spMkLst>
        </pc:spChg>
        <pc:spChg chg="add mod ord">
          <ac:chgData name="Chomarat  Joris" userId="d6732a7a-77f8-4a92-b24d-a2f823eb0849" providerId="ADAL" clId="{C3B87CA1-5551-214B-9C8F-1ECF618CD810}" dt="2023-05-29T14:20:05.427" v="19094" actId="20577"/>
          <ac:spMkLst>
            <pc:docMk/>
            <pc:sldMk cId="3865635668" sldId="289"/>
            <ac:spMk id="7" creationId="{3B839217-5E39-2AFE-AC09-0F6C398FDA73}"/>
          </ac:spMkLst>
        </pc:spChg>
        <pc:graphicFrameChg chg="del">
          <ac:chgData name="Chomarat  Joris" userId="d6732a7a-77f8-4a92-b24d-a2f823eb0849" providerId="ADAL" clId="{C3B87CA1-5551-214B-9C8F-1ECF618CD810}" dt="2023-05-26T18:33:00.659" v="7697" actId="478"/>
          <ac:graphicFrameMkLst>
            <pc:docMk/>
            <pc:sldMk cId="3865635668" sldId="289"/>
            <ac:graphicFrameMk id="3" creationId="{1EBD2D59-BD48-71B3-8FE7-6AD37E45DAC5}"/>
          </ac:graphicFrameMkLst>
        </pc:graphicFrameChg>
        <pc:graphicFrameChg chg="add del mod modGraphic">
          <ac:chgData name="Chomarat  Joris" userId="d6732a7a-77f8-4a92-b24d-a2f823eb0849" providerId="ADAL" clId="{C3B87CA1-5551-214B-9C8F-1ECF618CD810}" dt="2023-05-29T05:12:02.337" v="17611" actId="478"/>
          <ac:graphicFrameMkLst>
            <pc:docMk/>
            <pc:sldMk cId="3865635668" sldId="289"/>
            <ac:graphicFrameMk id="3" creationId="{A0C5913A-DF18-2BDE-42E2-0FDE3BC0AF6A}"/>
          </ac:graphicFrameMkLst>
        </pc:graphicFrameChg>
        <pc:graphicFrameChg chg="add mod modGraphic">
          <ac:chgData name="Chomarat  Joris" userId="d6732a7a-77f8-4a92-b24d-a2f823eb0849" providerId="ADAL" clId="{C3B87CA1-5551-214B-9C8F-1ECF618CD810}" dt="2023-05-29T05:12:06.350" v="17612" actId="1076"/>
          <ac:graphicFrameMkLst>
            <pc:docMk/>
            <pc:sldMk cId="3865635668" sldId="289"/>
            <ac:graphicFrameMk id="4" creationId="{B2210401-8E55-4B3D-C6FB-43231272792D}"/>
          </ac:graphicFrameMkLst>
        </pc:graphicFrameChg>
        <pc:graphicFrameChg chg="add mod modGraphic">
          <ac:chgData name="Chomarat  Joris" userId="d6732a7a-77f8-4a92-b24d-a2f823eb0849" providerId="ADAL" clId="{C3B87CA1-5551-214B-9C8F-1ECF618CD810}" dt="2023-05-29T05:14:26.134" v="17864" actId="1076"/>
          <ac:graphicFrameMkLst>
            <pc:docMk/>
            <pc:sldMk cId="3865635668" sldId="289"/>
            <ac:graphicFrameMk id="6" creationId="{9125241E-488C-FBCD-6CAE-B2745251A6A0}"/>
          </ac:graphicFrameMkLst>
        </pc:graphicFrameChg>
        <pc:graphicFrameChg chg="add mod modGraphic">
          <ac:chgData name="Chomarat  Joris" userId="d6732a7a-77f8-4a92-b24d-a2f823eb0849" providerId="ADAL" clId="{C3B87CA1-5551-214B-9C8F-1ECF618CD810}" dt="2023-05-29T14:19:29.685" v="18983" actId="1036"/>
          <ac:graphicFrameMkLst>
            <pc:docMk/>
            <pc:sldMk cId="3865635668" sldId="289"/>
            <ac:graphicFrameMk id="8" creationId="{EE3DF23D-DD20-9889-897E-0DD8E9BD1798}"/>
          </ac:graphicFrameMkLst>
        </pc:graphicFrameChg>
        <pc:graphicFrameChg chg="add mod modGraphic">
          <ac:chgData name="Chomarat  Joris" userId="d6732a7a-77f8-4a92-b24d-a2f823eb0849" providerId="ADAL" clId="{C3B87CA1-5551-214B-9C8F-1ECF618CD810}" dt="2023-05-29T14:19:29.685" v="18983" actId="1036"/>
          <ac:graphicFrameMkLst>
            <pc:docMk/>
            <pc:sldMk cId="3865635668" sldId="289"/>
            <ac:graphicFrameMk id="9" creationId="{B23A28F7-B211-AD6C-4538-AD6F65C4011A}"/>
          </ac:graphicFrameMkLst>
        </pc:graphicFrameChg>
        <pc:picChg chg="add del mod">
          <ac:chgData name="Chomarat  Joris" userId="d6732a7a-77f8-4a92-b24d-a2f823eb0849" providerId="ADAL" clId="{C3B87CA1-5551-214B-9C8F-1ECF618CD810}" dt="2023-05-29T04:08:27.653" v="14993" actId="478"/>
          <ac:picMkLst>
            <pc:docMk/>
            <pc:sldMk cId="3865635668" sldId="289"/>
            <ac:picMk id="6" creationId="{42EA6185-3E7E-E93E-4534-2FF44A676CFE}"/>
          </ac:picMkLst>
        </pc:picChg>
        <pc:picChg chg="del">
          <ac:chgData name="Chomarat  Joris" userId="d6732a7a-77f8-4a92-b24d-a2f823eb0849" providerId="ADAL" clId="{C3B87CA1-5551-214B-9C8F-1ECF618CD810}" dt="2023-05-26T18:33:01.515" v="7698" actId="478"/>
          <ac:picMkLst>
            <pc:docMk/>
            <pc:sldMk cId="3865635668" sldId="289"/>
            <ac:picMk id="7" creationId="{F080CD2C-6BB7-6C7D-DBAE-96625C7B7409}"/>
          </ac:picMkLst>
        </pc:picChg>
      </pc:sldChg>
      <pc:sldChg chg="modSp new mod">
        <pc:chgData name="Chomarat  Joris" userId="d6732a7a-77f8-4a92-b24d-a2f823eb0849" providerId="ADAL" clId="{C3B87CA1-5551-214B-9C8F-1ECF618CD810}" dt="2023-05-29T05:21:07.257" v="18643" actId="20577"/>
        <pc:sldMkLst>
          <pc:docMk/>
          <pc:sldMk cId="2403346118" sldId="290"/>
        </pc:sldMkLst>
        <pc:spChg chg="mod">
          <ac:chgData name="Chomarat  Joris" userId="d6732a7a-77f8-4a92-b24d-a2f823eb0849" providerId="ADAL" clId="{C3B87CA1-5551-214B-9C8F-1ECF618CD810}" dt="2023-05-26T18:31:40.044" v="7691" actId="113"/>
          <ac:spMkLst>
            <pc:docMk/>
            <pc:sldMk cId="2403346118" sldId="290"/>
            <ac:spMk id="2" creationId="{7C5BBA53-B0E7-912E-F9C1-D0858001C149}"/>
          </ac:spMkLst>
        </pc:spChg>
        <pc:spChg chg="mod">
          <ac:chgData name="Chomarat  Joris" userId="d6732a7a-77f8-4a92-b24d-a2f823eb0849" providerId="ADAL" clId="{C3B87CA1-5551-214B-9C8F-1ECF618CD810}" dt="2023-05-29T05:21:07.257" v="18643" actId="20577"/>
          <ac:spMkLst>
            <pc:docMk/>
            <pc:sldMk cId="2403346118" sldId="290"/>
            <ac:spMk id="3" creationId="{7E418E8F-B577-00D7-0A52-325D5E707A95}"/>
          </ac:spMkLst>
        </pc:spChg>
      </pc:sldChg>
      <pc:sldChg chg="addSp delSp modSp add mod">
        <pc:chgData name="Chomarat  Joris" userId="d6732a7a-77f8-4a92-b24d-a2f823eb0849" providerId="ADAL" clId="{C3B87CA1-5551-214B-9C8F-1ECF618CD810}" dt="2023-05-29T04:08:09.577" v="14992"/>
        <pc:sldMkLst>
          <pc:docMk/>
          <pc:sldMk cId="2694294128" sldId="291"/>
        </pc:sldMkLst>
        <pc:spChg chg="mod">
          <ac:chgData name="Chomarat  Joris" userId="d6732a7a-77f8-4a92-b24d-a2f823eb0849" providerId="ADAL" clId="{C3B87CA1-5551-214B-9C8F-1ECF618CD810}" dt="2023-05-29T04:00:11.493" v="14507" actId="20577"/>
          <ac:spMkLst>
            <pc:docMk/>
            <pc:sldMk cId="2694294128" sldId="291"/>
            <ac:spMk id="2" creationId="{5BCC4A03-7CC7-2064-34F8-4A1544CBDF8B}"/>
          </ac:spMkLst>
        </pc:spChg>
        <pc:spChg chg="add mod">
          <ac:chgData name="Chomarat  Joris" userId="d6732a7a-77f8-4a92-b24d-a2f823eb0849" providerId="ADAL" clId="{C3B87CA1-5551-214B-9C8F-1ECF618CD810}" dt="2023-05-29T04:01:28.391" v="14546" actId="1035"/>
          <ac:spMkLst>
            <pc:docMk/>
            <pc:sldMk cId="2694294128" sldId="291"/>
            <ac:spMk id="3" creationId="{A1ABA2AA-BE3A-022D-EE80-F6EB22066A9E}"/>
          </ac:spMkLst>
        </pc:spChg>
        <pc:spChg chg="add mod">
          <ac:chgData name="Chomarat  Joris" userId="d6732a7a-77f8-4a92-b24d-a2f823eb0849" providerId="ADAL" clId="{C3B87CA1-5551-214B-9C8F-1ECF618CD810}" dt="2023-05-29T04:01:25.672" v="14544" actId="1036"/>
          <ac:spMkLst>
            <pc:docMk/>
            <pc:sldMk cId="2694294128" sldId="291"/>
            <ac:spMk id="4" creationId="{66C9331A-D38E-9CB6-14D8-4D7EE53DD243}"/>
          </ac:spMkLst>
        </pc:spChg>
        <pc:spChg chg="add mod">
          <ac:chgData name="Chomarat  Joris" userId="d6732a7a-77f8-4a92-b24d-a2f823eb0849" providerId="ADAL" clId="{C3B87CA1-5551-214B-9C8F-1ECF618CD810}" dt="2023-05-29T04:02:50.176" v="14631" actId="20577"/>
          <ac:spMkLst>
            <pc:docMk/>
            <pc:sldMk cId="2694294128" sldId="291"/>
            <ac:spMk id="6" creationId="{F99D63BC-D7AC-6F22-21F7-95B1CDBEBBB9}"/>
          </ac:spMkLst>
        </pc:spChg>
        <pc:spChg chg="add mod">
          <ac:chgData name="Chomarat  Joris" userId="d6732a7a-77f8-4a92-b24d-a2f823eb0849" providerId="ADAL" clId="{C3B87CA1-5551-214B-9C8F-1ECF618CD810}" dt="2023-05-29T04:02:40.003" v="14613" actId="1076"/>
          <ac:spMkLst>
            <pc:docMk/>
            <pc:sldMk cId="2694294128" sldId="291"/>
            <ac:spMk id="7" creationId="{F6EFD67B-F68B-A763-073F-EB9102B47A03}"/>
          </ac:spMkLst>
        </pc:spChg>
        <pc:spChg chg="mod">
          <ac:chgData name="Chomarat  Joris" userId="d6732a7a-77f8-4a92-b24d-a2f823eb0849" providerId="ADAL" clId="{C3B87CA1-5551-214B-9C8F-1ECF618CD810}" dt="2023-05-29T04:03:58.761" v="14822" actId="20577"/>
          <ac:spMkLst>
            <pc:docMk/>
            <pc:sldMk cId="2694294128" sldId="291"/>
            <ac:spMk id="11" creationId="{D864683B-03E2-03CB-3071-EB2CE996D84C}"/>
          </ac:spMkLst>
        </pc:spChg>
        <pc:spChg chg="mod">
          <ac:chgData name="Chomarat  Joris" userId="d6732a7a-77f8-4a92-b24d-a2f823eb0849" providerId="ADAL" clId="{C3B87CA1-5551-214B-9C8F-1ECF618CD810}" dt="2023-05-29T02:11:07.437" v="10060" actId="20577"/>
          <ac:spMkLst>
            <pc:docMk/>
            <pc:sldMk cId="2694294128" sldId="291"/>
            <ac:spMk id="14" creationId="{AED6F7E4-0660-51C0-460E-3E3B7D2139BD}"/>
          </ac:spMkLst>
        </pc:spChg>
        <pc:graphicFrameChg chg="add del mod modGraphic">
          <ac:chgData name="Chomarat  Joris" userId="d6732a7a-77f8-4a92-b24d-a2f823eb0849" providerId="ADAL" clId="{C3B87CA1-5551-214B-9C8F-1ECF618CD810}" dt="2023-05-29T04:07:15.606" v="14953" actId="478"/>
          <ac:graphicFrameMkLst>
            <pc:docMk/>
            <pc:sldMk cId="2694294128" sldId="291"/>
            <ac:graphicFrameMk id="8" creationId="{D876219B-B4E0-29B4-2966-7892C7C7F6B2}"/>
          </ac:graphicFrameMkLst>
        </pc:graphicFrameChg>
        <pc:graphicFrameChg chg="add mod modGraphic">
          <ac:chgData name="Chomarat  Joris" userId="d6732a7a-77f8-4a92-b24d-a2f823eb0849" providerId="ADAL" clId="{C3B87CA1-5551-214B-9C8F-1ECF618CD810}" dt="2023-05-29T04:08:09.577" v="14992"/>
          <ac:graphicFrameMkLst>
            <pc:docMk/>
            <pc:sldMk cId="2694294128" sldId="291"/>
            <ac:graphicFrameMk id="9" creationId="{0A197D35-67AB-E384-4EAB-5EAA8A545D73}"/>
          </ac:graphicFrameMkLst>
        </pc:graphicFrameChg>
        <pc:graphicFrameChg chg="mod modGraphic">
          <ac:chgData name="Chomarat  Joris" userId="d6732a7a-77f8-4a92-b24d-a2f823eb0849" providerId="ADAL" clId="{C3B87CA1-5551-214B-9C8F-1ECF618CD810}" dt="2023-05-29T04:00:36.667" v="14530" actId="14734"/>
          <ac:graphicFrameMkLst>
            <pc:docMk/>
            <pc:sldMk cId="2694294128" sldId="291"/>
            <ac:graphicFrameMk id="10" creationId="{E131AE93-59C6-2C96-9BB1-E69491771038}"/>
          </ac:graphicFrameMkLst>
        </pc:graphicFrameChg>
      </pc:sldChg>
      <pc:sldChg chg="modSp add del mod">
        <pc:chgData name="Chomarat  Joris" userId="d6732a7a-77f8-4a92-b24d-a2f823eb0849" providerId="ADAL" clId="{C3B87CA1-5551-214B-9C8F-1ECF618CD810}" dt="2023-05-29T04:22:38.224" v="16186" actId="2696"/>
        <pc:sldMkLst>
          <pc:docMk/>
          <pc:sldMk cId="925946188" sldId="292"/>
        </pc:sldMkLst>
        <pc:spChg chg="mod">
          <ac:chgData name="Chomarat  Joris" userId="d6732a7a-77f8-4a92-b24d-a2f823eb0849" providerId="ADAL" clId="{C3B87CA1-5551-214B-9C8F-1ECF618CD810}" dt="2023-05-29T02:35:29.848" v="10836" actId="20577"/>
          <ac:spMkLst>
            <pc:docMk/>
            <pc:sldMk cId="925946188" sldId="292"/>
            <ac:spMk id="2" creationId="{5BCC4A03-7CC7-2064-34F8-4A1544CBDF8B}"/>
          </ac:spMkLst>
        </pc:spChg>
        <pc:spChg chg="mod">
          <ac:chgData name="Chomarat  Joris" userId="d6732a7a-77f8-4a92-b24d-a2f823eb0849" providerId="ADAL" clId="{C3B87CA1-5551-214B-9C8F-1ECF618CD810}" dt="2023-05-29T03:40:12.728" v="13670" actId="13926"/>
          <ac:spMkLst>
            <pc:docMk/>
            <pc:sldMk cId="925946188" sldId="292"/>
            <ac:spMk id="11" creationId="{D864683B-03E2-03CB-3071-EB2CE996D84C}"/>
          </ac:spMkLst>
        </pc:spChg>
      </pc:sldChg>
      <pc:sldChg chg="addSp delSp modSp add mod ord">
        <pc:chgData name="Chomarat  Joris" userId="d6732a7a-77f8-4a92-b24d-a2f823eb0849" providerId="ADAL" clId="{C3B87CA1-5551-214B-9C8F-1ECF618CD810}" dt="2023-05-29T04:19:35.273" v="16056"/>
        <pc:sldMkLst>
          <pc:docMk/>
          <pc:sldMk cId="1942288627" sldId="293"/>
        </pc:sldMkLst>
        <pc:spChg chg="mod">
          <ac:chgData name="Chomarat  Joris" userId="d6732a7a-77f8-4a92-b24d-a2f823eb0849" providerId="ADAL" clId="{C3B87CA1-5551-214B-9C8F-1ECF618CD810}" dt="2023-05-29T04:19:35.273" v="16056"/>
          <ac:spMkLst>
            <pc:docMk/>
            <pc:sldMk cId="1942288627" sldId="293"/>
            <ac:spMk id="14" creationId="{AED6F7E4-0660-51C0-460E-3E3B7D2139BD}"/>
          </ac:spMkLst>
        </pc:spChg>
        <pc:graphicFrameChg chg="del">
          <ac:chgData name="Chomarat  Joris" userId="d6732a7a-77f8-4a92-b24d-a2f823eb0849" providerId="ADAL" clId="{C3B87CA1-5551-214B-9C8F-1ECF618CD810}" dt="2023-05-29T04:13:49.582" v="15559" actId="478"/>
          <ac:graphicFrameMkLst>
            <pc:docMk/>
            <pc:sldMk cId="1942288627" sldId="293"/>
            <ac:graphicFrameMk id="10" creationId="{E131AE93-59C6-2C96-9BB1-E69491771038}"/>
          </ac:graphicFrameMkLst>
        </pc:graphicFrameChg>
        <pc:cxnChg chg="add mod">
          <ac:chgData name="Chomarat  Joris" userId="d6732a7a-77f8-4a92-b24d-a2f823eb0849" providerId="ADAL" clId="{C3B87CA1-5551-214B-9C8F-1ECF618CD810}" dt="2023-05-29T04:17:30.569" v="16019" actId="1038"/>
          <ac:cxnSpMkLst>
            <pc:docMk/>
            <pc:sldMk cId="1942288627" sldId="293"/>
            <ac:cxnSpMk id="4" creationId="{16C72345-198E-4C1E-C2EB-BFFF3DAD2545}"/>
          </ac:cxnSpMkLst>
        </pc:cxnChg>
      </pc:sldChg>
    </pc:docChg>
  </pc:docChgLst>
  <pc:docChgLst>
    <pc:chgData name="gyaanantia2023@u.northwestern.edu" userId="S::urn:spo:guest#gyaanantia2023@u.northwestern.edu::" providerId="AD" clId="Web-{B33AF714-CBB8-8E13-ADD4-4A13C203D0ED}"/>
    <pc:docChg chg="modSld">
      <pc:chgData name="gyaanantia2023@u.northwestern.edu" userId="S::urn:spo:guest#gyaanantia2023@u.northwestern.edu::" providerId="AD" clId="Web-{B33AF714-CBB8-8E13-ADD4-4A13C203D0ED}" dt="2023-05-07T22:43:39.357" v="75"/>
      <pc:docMkLst>
        <pc:docMk/>
      </pc:docMkLst>
      <pc:sldChg chg="modSp">
        <pc:chgData name="gyaanantia2023@u.northwestern.edu" userId="S::urn:spo:guest#gyaanantia2023@u.northwestern.edu::" providerId="AD" clId="Web-{B33AF714-CBB8-8E13-ADD4-4A13C203D0ED}" dt="2023-05-07T22:43:39.357" v="75"/>
        <pc:sldMkLst>
          <pc:docMk/>
          <pc:sldMk cId="275887155" sldId="272"/>
        </pc:sldMkLst>
        <pc:graphicFrameChg chg="mod modGraphic">
          <ac:chgData name="gyaanantia2023@u.northwestern.edu" userId="S::urn:spo:guest#gyaanantia2023@u.northwestern.edu::" providerId="AD" clId="Web-{B33AF714-CBB8-8E13-ADD4-4A13C203D0ED}" dt="2023-05-07T22:43:39.357" v="75"/>
          <ac:graphicFrameMkLst>
            <pc:docMk/>
            <pc:sldMk cId="275887155" sldId="272"/>
            <ac:graphicFrameMk id="3" creationId="{1EBD2D59-BD48-71B3-8FE7-6AD37E45DAC5}"/>
          </ac:graphicFrameMkLst>
        </pc:graphicFrameChg>
      </pc:sldChg>
    </pc:docChg>
  </pc:docChgLst>
  <pc:docChgLst>
    <pc:chgData name="gyaanantia2023@u.northwestern.edu" userId="S::urn:spo:guest#gyaanantia2023@u.northwestern.edu::" providerId="AD" clId="Web-{CEBAC3F7-63B2-5386-C877-AAE01A02F2B8}"/>
    <pc:docChg chg="addSld modSld sldOrd">
      <pc:chgData name="gyaanantia2023@u.northwestern.edu" userId="S::urn:spo:guest#gyaanantia2023@u.northwestern.edu::" providerId="AD" clId="Web-{CEBAC3F7-63B2-5386-C877-AAE01A02F2B8}" dt="2023-05-07T23:46:49.203" v="358" actId="20577"/>
      <pc:docMkLst>
        <pc:docMk/>
      </pc:docMkLst>
      <pc:sldChg chg="modSp new ord">
        <pc:chgData name="gyaanantia2023@u.northwestern.edu" userId="S::urn:spo:guest#gyaanantia2023@u.northwestern.edu::" providerId="AD" clId="Web-{CEBAC3F7-63B2-5386-C877-AAE01A02F2B8}" dt="2023-05-07T23:46:49.203" v="358" actId="20577"/>
        <pc:sldMkLst>
          <pc:docMk/>
          <pc:sldMk cId="1648967949" sldId="274"/>
        </pc:sldMkLst>
        <pc:spChg chg="mod">
          <ac:chgData name="gyaanantia2023@u.northwestern.edu" userId="S::urn:spo:guest#gyaanantia2023@u.northwestern.edu::" providerId="AD" clId="Web-{CEBAC3F7-63B2-5386-C877-AAE01A02F2B8}" dt="2023-05-07T23:41:05.837" v="18" actId="20577"/>
          <ac:spMkLst>
            <pc:docMk/>
            <pc:sldMk cId="1648967949" sldId="274"/>
            <ac:spMk id="2" creationId="{091E8B47-0D09-0339-F424-E0A1FF796872}"/>
          </ac:spMkLst>
        </pc:spChg>
        <pc:spChg chg="mod">
          <ac:chgData name="gyaanantia2023@u.northwestern.edu" userId="S::urn:spo:guest#gyaanantia2023@u.northwestern.edu::" providerId="AD" clId="Web-{CEBAC3F7-63B2-5386-C877-AAE01A02F2B8}" dt="2023-05-07T23:44:02.325" v="175" actId="20577"/>
          <ac:spMkLst>
            <pc:docMk/>
            <pc:sldMk cId="1648967949" sldId="274"/>
            <ac:spMk id="3" creationId="{55F724D6-F7A8-9115-54DD-B6A19CF05855}"/>
          </ac:spMkLst>
        </pc:spChg>
        <pc:spChg chg="mod">
          <ac:chgData name="gyaanantia2023@u.northwestern.edu" userId="S::urn:spo:guest#gyaanantia2023@u.northwestern.edu::" providerId="AD" clId="Web-{CEBAC3F7-63B2-5386-C877-AAE01A02F2B8}" dt="2023-05-07T23:46:49.203" v="358" actId="20577"/>
          <ac:spMkLst>
            <pc:docMk/>
            <pc:sldMk cId="1648967949" sldId="274"/>
            <ac:spMk id="4" creationId="{7522627C-8AA0-A62E-02D4-CA1C49297B5E}"/>
          </ac:spMkLst>
        </pc:spChg>
      </pc:sldChg>
    </pc:docChg>
  </pc:docChgLst>
  <pc:docChgLst>
    <pc:chgData name="halilarici2023@u.northwestern.edu" userId="S::urn:spo:guest#halilarici2023@u.northwestern.edu::" providerId="AD" clId="Web-{A55AD50A-83D6-3A55-EE57-584ADFF9CF00}"/>
    <pc:docChg chg="modSld">
      <pc:chgData name="halilarici2023@u.northwestern.edu" userId="S::urn:spo:guest#halilarici2023@u.northwestern.edu::" providerId="AD" clId="Web-{A55AD50A-83D6-3A55-EE57-584ADFF9CF00}" dt="2023-05-07T22:43:54.711" v="162"/>
      <pc:docMkLst>
        <pc:docMk/>
      </pc:docMkLst>
      <pc:sldChg chg="modSp">
        <pc:chgData name="halilarici2023@u.northwestern.edu" userId="S::urn:spo:guest#halilarici2023@u.northwestern.edu::" providerId="AD" clId="Web-{A55AD50A-83D6-3A55-EE57-584ADFF9CF00}" dt="2023-05-07T22:43:54.711" v="162"/>
        <pc:sldMkLst>
          <pc:docMk/>
          <pc:sldMk cId="275887155" sldId="272"/>
        </pc:sldMkLst>
        <pc:graphicFrameChg chg="mod modGraphic">
          <ac:chgData name="halilarici2023@u.northwestern.edu" userId="S::urn:spo:guest#halilarici2023@u.northwestern.edu::" providerId="AD" clId="Web-{A55AD50A-83D6-3A55-EE57-584ADFF9CF00}" dt="2023-05-07T22:43:54.711" v="162"/>
          <ac:graphicFrameMkLst>
            <pc:docMk/>
            <pc:sldMk cId="275887155" sldId="272"/>
            <ac:graphicFrameMk id="3" creationId="{1EBD2D59-BD48-71B3-8FE7-6AD37E45DAC5}"/>
          </ac:graphicFrameMkLst>
        </pc:graphicFrameChg>
      </pc:sldChg>
    </pc:docChg>
  </pc:docChgLst>
  <pc:docChgLst>
    <pc:chgData name="Chomarat  Joris" userId="d6732a7a-77f8-4a92-b24d-a2f823eb0849" providerId="ADAL" clId="{1F59787D-4A07-AB41-93D8-A933F4A25B1D}"/>
    <pc:docChg chg="undo custSel addSld delSld modSld sldOrd modMainMaster">
      <pc:chgData name="Chomarat  Joris" userId="d6732a7a-77f8-4a92-b24d-a2f823eb0849" providerId="ADAL" clId="{1F59787D-4A07-AB41-93D8-A933F4A25B1D}" dt="2023-04-27T21:09:04.960" v="8406" actId="20577"/>
      <pc:docMkLst>
        <pc:docMk/>
      </pc:docMkLst>
      <pc:sldChg chg="addSp modSp mod">
        <pc:chgData name="Chomarat  Joris" userId="d6732a7a-77f8-4a92-b24d-a2f823eb0849" providerId="ADAL" clId="{1F59787D-4A07-AB41-93D8-A933F4A25B1D}" dt="2023-04-23T23:31:58.871" v="4936" actId="14100"/>
        <pc:sldMkLst>
          <pc:docMk/>
          <pc:sldMk cId="2878740433" sldId="256"/>
        </pc:sldMkLst>
        <pc:spChg chg="mod">
          <ac:chgData name="Chomarat  Joris" userId="d6732a7a-77f8-4a92-b24d-a2f823eb0849" providerId="ADAL" clId="{1F59787D-4A07-AB41-93D8-A933F4A25B1D}" dt="2023-04-23T23:31:58.871" v="4936" actId="14100"/>
          <ac:spMkLst>
            <pc:docMk/>
            <pc:sldMk cId="2878740433" sldId="256"/>
            <ac:spMk id="4" creationId="{B1A0F9B6-0D78-87FE-291C-40C969F8CCAB}"/>
          </ac:spMkLst>
        </pc:spChg>
        <pc:spChg chg="add mod">
          <ac:chgData name="Chomarat  Joris" userId="d6732a7a-77f8-4a92-b24d-a2f823eb0849" providerId="ADAL" clId="{1F59787D-4A07-AB41-93D8-A933F4A25B1D}" dt="2023-04-23T21:23:18.072" v="440"/>
          <ac:spMkLst>
            <pc:docMk/>
            <pc:sldMk cId="2878740433" sldId="256"/>
            <ac:spMk id="5" creationId="{554BBA47-770B-7979-5A1A-49E685092713}"/>
          </ac:spMkLst>
        </pc:spChg>
      </pc:sldChg>
      <pc:sldChg chg="addSp delSp modSp new mod">
        <pc:chgData name="Chomarat  Joris" userId="d6732a7a-77f8-4a92-b24d-a2f823eb0849" providerId="ADAL" clId="{1F59787D-4A07-AB41-93D8-A933F4A25B1D}" dt="2023-04-27T02:28:00.767" v="6572" actId="207"/>
        <pc:sldMkLst>
          <pc:docMk/>
          <pc:sldMk cId="1229522821" sldId="257"/>
        </pc:sldMkLst>
        <pc:spChg chg="mod">
          <ac:chgData name="Chomarat  Joris" userId="d6732a7a-77f8-4a92-b24d-a2f823eb0849" providerId="ADAL" clId="{1F59787D-4A07-AB41-93D8-A933F4A25B1D}" dt="2023-04-23T21:22:41.016" v="422" actId="20577"/>
          <ac:spMkLst>
            <pc:docMk/>
            <pc:sldMk cId="1229522821" sldId="257"/>
            <ac:spMk id="2" creationId="{2123A53F-79F5-D960-377C-3493E896409E}"/>
          </ac:spMkLst>
        </pc:spChg>
        <pc:spChg chg="del mod">
          <ac:chgData name="Chomarat  Joris" userId="d6732a7a-77f8-4a92-b24d-a2f823eb0849" providerId="ADAL" clId="{1F59787D-4A07-AB41-93D8-A933F4A25B1D}" dt="2023-04-23T21:04:38.384" v="10" actId="3680"/>
          <ac:spMkLst>
            <pc:docMk/>
            <pc:sldMk cId="1229522821" sldId="257"/>
            <ac:spMk id="3" creationId="{C11D7BA7-D440-057A-5ADB-A0E7FFD84B23}"/>
          </ac:spMkLst>
        </pc:spChg>
        <pc:spChg chg="mod">
          <ac:chgData name="Chomarat  Joris" userId="d6732a7a-77f8-4a92-b24d-a2f823eb0849" providerId="ADAL" clId="{1F59787D-4A07-AB41-93D8-A933F4A25B1D}" dt="2023-04-27T02:28:00.767" v="6572" actId="207"/>
          <ac:spMkLst>
            <pc:docMk/>
            <pc:sldMk cId="1229522821" sldId="257"/>
            <ac:spMk id="4" creationId="{1B82854F-22A7-A165-5FB5-B97D90508878}"/>
          </ac:spMkLst>
        </pc:spChg>
        <pc:spChg chg="add mod">
          <ac:chgData name="Chomarat  Joris" userId="d6732a7a-77f8-4a92-b24d-a2f823eb0849" providerId="ADAL" clId="{1F59787D-4A07-AB41-93D8-A933F4A25B1D}" dt="2023-04-23T21:23:18.072" v="440"/>
          <ac:spMkLst>
            <pc:docMk/>
            <pc:sldMk cId="1229522821" sldId="257"/>
            <ac:spMk id="6" creationId="{3AFE0F51-7F28-12FC-6F40-58D5228E5033}"/>
          </ac:spMkLst>
        </pc:spChg>
        <pc:graphicFrameChg chg="add mod ord modGraphic">
          <ac:chgData name="Chomarat  Joris" userId="d6732a7a-77f8-4a92-b24d-a2f823eb0849" providerId="ADAL" clId="{1F59787D-4A07-AB41-93D8-A933F4A25B1D}" dt="2023-04-23T22:34:02.919" v="3250" actId="20577"/>
          <ac:graphicFrameMkLst>
            <pc:docMk/>
            <pc:sldMk cId="1229522821" sldId="257"/>
            <ac:graphicFrameMk id="5" creationId="{B9C01EF2-9F50-3601-F254-5AEA587B0902}"/>
          </ac:graphicFrameMkLst>
        </pc:graphicFrameChg>
      </pc:sldChg>
      <pc:sldChg chg="addSp modSp mod">
        <pc:chgData name="Chomarat  Joris" userId="d6732a7a-77f8-4a92-b24d-a2f823eb0849" providerId="ADAL" clId="{1F59787D-4A07-AB41-93D8-A933F4A25B1D}" dt="2023-04-27T02:30:55.502" v="6627" actId="20577"/>
        <pc:sldMkLst>
          <pc:docMk/>
          <pc:sldMk cId="1619482285" sldId="258"/>
        </pc:sldMkLst>
        <pc:spChg chg="mod">
          <ac:chgData name="Chomarat  Joris" userId="d6732a7a-77f8-4a92-b24d-a2f823eb0849" providerId="ADAL" clId="{1F59787D-4A07-AB41-93D8-A933F4A25B1D}" dt="2023-04-23T21:22:58.123" v="438" actId="255"/>
          <ac:spMkLst>
            <pc:docMk/>
            <pc:sldMk cId="1619482285" sldId="258"/>
            <ac:spMk id="2" creationId="{DBC81ADA-B335-107C-63DE-81E1E635FE5E}"/>
          </ac:spMkLst>
        </pc:spChg>
        <pc:spChg chg="mod">
          <ac:chgData name="Chomarat  Joris" userId="d6732a7a-77f8-4a92-b24d-a2f823eb0849" providerId="ADAL" clId="{1F59787D-4A07-AB41-93D8-A933F4A25B1D}" dt="2023-04-27T02:30:55.502" v="6627" actId="20577"/>
          <ac:spMkLst>
            <pc:docMk/>
            <pc:sldMk cId="1619482285" sldId="258"/>
            <ac:spMk id="3" creationId="{FBD20EC9-5914-EC44-5613-9771B53240D9}"/>
          </ac:spMkLst>
        </pc:spChg>
        <pc:spChg chg="mod">
          <ac:chgData name="Chomarat  Joris" userId="d6732a7a-77f8-4a92-b24d-a2f823eb0849" providerId="ADAL" clId="{1F59787D-4A07-AB41-93D8-A933F4A25B1D}" dt="2023-04-27T02:30:35.826" v="6619" actId="27636"/>
          <ac:spMkLst>
            <pc:docMk/>
            <pc:sldMk cId="1619482285" sldId="258"/>
            <ac:spMk id="4" creationId="{141CCB69-3B37-0249-94CB-155BDB30BD84}"/>
          </ac:spMkLst>
        </pc:spChg>
        <pc:spChg chg="add mod">
          <ac:chgData name="Chomarat  Joris" userId="d6732a7a-77f8-4a92-b24d-a2f823eb0849" providerId="ADAL" clId="{1F59787D-4A07-AB41-93D8-A933F4A25B1D}" dt="2023-04-23T21:23:18.072" v="440"/>
          <ac:spMkLst>
            <pc:docMk/>
            <pc:sldMk cId="1619482285" sldId="258"/>
            <ac:spMk id="5" creationId="{4D5758A3-9389-5330-D43C-2684EFC43D6F}"/>
          </ac:spMkLst>
        </pc:spChg>
        <pc:cxnChg chg="add mod">
          <ac:chgData name="Chomarat  Joris" userId="d6732a7a-77f8-4a92-b24d-a2f823eb0849" providerId="ADAL" clId="{1F59787D-4A07-AB41-93D8-A933F4A25B1D}" dt="2023-04-23T22:26:41.299" v="2786" actId="1076"/>
          <ac:cxnSpMkLst>
            <pc:docMk/>
            <pc:sldMk cId="1619482285" sldId="258"/>
            <ac:cxnSpMk id="7" creationId="{5837B999-CD24-0CA3-9C0B-3A9521B3C2C7}"/>
          </ac:cxnSpMkLst>
        </pc:cxnChg>
      </pc:sldChg>
      <pc:sldChg chg="addSp modSp del mod">
        <pc:chgData name="Chomarat  Joris" userId="d6732a7a-77f8-4a92-b24d-a2f823eb0849" providerId="ADAL" clId="{1F59787D-4A07-AB41-93D8-A933F4A25B1D}" dt="2023-04-23T22:34:15.481" v="3251" actId="2696"/>
        <pc:sldMkLst>
          <pc:docMk/>
          <pc:sldMk cId="3596931736" sldId="259"/>
        </pc:sldMkLst>
        <pc:spChg chg="mod">
          <ac:chgData name="Chomarat  Joris" userId="d6732a7a-77f8-4a92-b24d-a2f823eb0849" providerId="ADAL" clId="{1F59787D-4A07-AB41-93D8-A933F4A25B1D}" dt="2023-04-23T21:23:03.689" v="439"/>
          <ac:spMkLst>
            <pc:docMk/>
            <pc:sldMk cId="3596931736" sldId="259"/>
            <ac:spMk id="2" creationId="{EBF840C9-C54E-254A-279C-2D6D17058D68}"/>
          </ac:spMkLst>
        </pc:spChg>
        <pc:spChg chg="add mod">
          <ac:chgData name="Chomarat  Joris" userId="d6732a7a-77f8-4a92-b24d-a2f823eb0849" providerId="ADAL" clId="{1F59787D-4A07-AB41-93D8-A933F4A25B1D}" dt="2023-04-23T21:23:18.072" v="440"/>
          <ac:spMkLst>
            <pc:docMk/>
            <pc:sldMk cId="3596931736" sldId="259"/>
            <ac:spMk id="5" creationId="{9A82CAD4-2C9D-17B4-12D6-02570E6FA567}"/>
          </ac:spMkLst>
        </pc:spChg>
      </pc:sldChg>
      <pc:sldChg chg="addSp delSp modSp del mod ord modClrScheme modShow chgLayout">
        <pc:chgData name="Chomarat  Joris" userId="d6732a7a-77f8-4a92-b24d-a2f823eb0849" providerId="ADAL" clId="{1F59787D-4A07-AB41-93D8-A933F4A25B1D}" dt="2023-04-27T02:55:05.991" v="7901" actId="2696"/>
        <pc:sldMkLst>
          <pc:docMk/>
          <pc:sldMk cId="1873393676" sldId="260"/>
        </pc:sldMkLst>
        <pc:spChg chg="mod ord">
          <ac:chgData name="Chomarat  Joris" userId="d6732a7a-77f8-4a92-b24d-a2f823eb0849" providerId="ADAL" clId="{1F59787D-4A07-AB41-93D8-A933F4A25B1D}" dt="2023-04-23T23:00:33.325" v="4180" actId="700"/>
          <ac:spMkLst>
            <pc:docMk/>
            <pc:sldMk cId="1873393676" sldId="260"/>
            <ac:spMk id="2" creationId="{5BCC4A03-7CC7-2064-34F8-4A1544CBDF8B}"/>
          </ac:spMkLst>
        </pc:spChg>
        <pc:spChg chg="mod ord">
          <ac:chgData name="Chomarat  Joris" userId="d6732a7a-77f8-4a92-b24d-a2f823eb0849" providerId="ADAL" clId="{1F59787D-4A07-AB41-93D8-A933F4A25B1D}" dt="2023-04-23T23:15:41.922" v="4918" actId="20577"/>
          <ac:spMkLst>
            <pc:docMk/>
            <pc:sldMk cId="1873393676" sldId="260"/>
            <ac:spMk id="3" creationId="{D85B36A1-4D70-7459-9C6F-E04DEBEB7AFE}"/>
          </ac:spMkLst>
        </pc:spChg>
        <pc:spChg chg="add mod ord">
          <ac:chgData name="Chomarat  Joris" userId="d6732a7a-77f8-4a92-b24d-a2f823eb0849" providerId="ADAL" clId="{1F59787D-4A07-AB41-93D8-A933F4A25B1D}" dt="2023-04-23T23:00:33.325" v="4180" actId="700"/>
          <ac:spMkLst>
            <pc:docMk/>
            <pc:sldMk cId="1873393676" sldId="260"/>
            <ac:spMk id="5" creationId="{002355F4-7141-B5B8-3069-DF5724F3106A}"/>
          </ac:spMkLst>
        </pc:spChg>
        <pc:spChg chg="add del mod ord">
          <ac:chgData name="Chomarat  Joris" userId="d6732a7a-77f8-4a92-b24d-a2f823eb0849" providerId="ADAL" clId="{1F59787D-4A07-AB41-93D8-A933F4A25B1D}" dt="2023-04-23T23:00:33.325" v="4180" actId="700"/>
          <ac:spMkLst>
            <pc:docMk/>
            <pc:sldMk cId="1873393676" sldId="260"/>
            <ac:spMk id="7" creationId="{449D551A-CC97-D3BA-154A-5B985D89A064}"/>
          </ac:spMkLst>
        </pc:spChg>
        <pc:spChg chg="add del mod ord">
          <ac:chgData name="Chomarat  Joris" userId="d6732a7a-77f8-4a92-b24d-a2f823eb0849" providerId="ADAL" clId="{1F59787D-4A07-AB41-93D8-A933F4A25B1D}" dt="2023-04-23T23:00:33.325" v="4180" actId="700"/>
          <ac:spMkLst>
            <pc:docMk/>
            <pc:sldMk cId="1873393676" sldId="260"/>
            <ac:spMk id="8" creationId="{040C93E8-AE50-62F2-98C0-EC0CC553D5DE}"/>
          </ac:spMkLst>
        </pc:spChg>
        <pc:spChg chg="add del mod ord">
          <ac:chgData name="Chomarat  Joris" userId="d6732a7a-77f8-4a92-b24d-a2f823eb0849" providerId="ADAL" clId="{1F59787D-4A07-AB41-93D8-A933F4A25B1D}" dt="2023-04-23T23:00:33.325" v="4180" actId="700"/>
          <ac:spMkLst>
            <pc:docMk/>
            <pc:sldMk cId="1873393676" sldId="260"/>
            <ac:spMk id="9" creationId="{D877925E-C991-5703-4283-3507CD641195}"/>
          </ac:spMkLst>
        </pc:spChg>
        <pc:spChg chg="add mod ord">
          <ac:chgData name="Chomarat  Joris" userId="d6732a7a-77f8-4a92-b24d-a2f823eb0849" providerId="ADAL" clId="{1F59787D-4A07-AB41-93D8-A933F4A25B1D}" dt="2023-04-23T23:06:28.451" v="4364"/>
          <ac:spMkLst>
            <pc:docMk/>
            <pc:sldMk cId="1873393676" sldId="260"/>
            <ac:spMk id="10" creationId="{DDE75267-89D2-755A-67B1-391BF6036925}"/>
          </ac:spMkLst>
        </pc:spChg>
        <pc:graphicFrameChg chg="add mod modGraphic">
          <ac:chgData name="Chomarat  Joris" userId="d6732a7a-77f8-4a92-b24d-a2f823eb0849" providerId="ADAL" clId="{1F59787D-4A07-AB41-93D8-A933F4A25B1D}" dt="2023-04-23T23:06:15.574" v="4359" actId="207"/>
          <ac:graphicFrameMkLst>
            <pc:docMk/>
            <pc:sldMk cId="1873393676" sldId="260"/>
            <ac:graphicFrameMk id="6" creationId="{96182DB6-9749-6A65-E938-202447CFD002}"/>
          </ac:graphicFrameMkLst>
        </pc:graphicFrameChg>
        <pc:graphicFrameChg chg="add mod modGraphic">
          <ac:chgData name="Chomarat  Joris" userId="d6732a7a-77f8-4a92-b24d-a2f823eb0849" providerId="ADAL" clId="{1F59787D-4A07-AB41-93D8-A933F4A25B1D}" dt="2023-04-23T23:21:04.098" v="4935" actId="20577"/>
          <ac:graphicFrameMkLst>
            <pc:docMk/>
            <pc:sldMk cId="1873393676" sldId="260"/>
            <ac:graphicFrameMk id="11" creationId="{51BC89FC-5A65-0EB0-6630-01B4BB8229A4}"/>
          </ac:graphicFrameMkLst>
        </pc:graphicFrameChg>
      </pc:sldChg>
      <pc:sldChg chg="addSp delSp modSp mod modClrScheme chgLayout">
        <pc:chgData name="Chomarat  Joris" userId="d6732a7a-77f8-4a92-b24d-a2f823eb0849" providerId="ADAL" clId="{1F59787D-4A07-AB41-93D8-A933F4A25B1D}" dt="2023-04-27T19:53:28.955" v="8282" actId="207"/>
        <pc:sldMkLst>
          <pc:docMk/>
          <pc:sldMk cId="197302635" sldId="261"/>
        </pc:sldMkLst>
        <pc:spChg chg="mod ord">
          <ac:chgData name="Chomarat  Joris" userId="d6732a7a-77f8-4a92-b24d-a2f823eb0849" providerId="ADAL" clId="{1F59787D-4A07-AB41-93D8-A933F4A25B1D}" dt="2023-04-27T02:06:03.758" v="5448" actId="700"/>
          <ac:spMkLst>
            <pc:docMk/>
            <pc:sldMk cId="197302635" sldId="261"/>
            <ac:spMk id="2" creationId="{5E49F194-912C-BB9D-9746-79ABB165BF47}"/>
          </ac:spMkLst>
        </pc:spChg>
        <pc:spChg chg="add mod ord">
          <ac:chgData name="Chomarat  Joris" userId="d6732a7a-77f8-4a92-b24d-a2f823eb0849" providerId="ADAL" clId="{1F59787D-4A07-AB41-93D8-A933F4A25B1D}" dt="2023-04-27T02:12:04.041" v="5831" actId="14100"/>
          <ac:spMkLst>
            <pc:docMk/>
            <pc:sldMk cId="197302635" sldId="261"/>
            <ac:spMk id="3" creationId="{3338308C-8349-0742-C7E8-320C18D30457}"/>
          </ac:spMkLst>
        </pc:spChg>
        <pc:spChg chg="del mod ord">
          <ac:chgData name="Chomarat  Joris" userId="d6732a7a-77f8-4a92-b24d-a2f823eb0849" providerId="ADAL" clId="{1F59787D-4A07-AB41-93D8-A933F4A25B1D}" dt="2023-04-23T22:43:06.111" v="3847" actId="700"/>
          <ac:spMkLst>
            <pc:docMk/>
            <pc:sldMk cId="197302635" sldId="261"/>
            <ac:spMk id="3" creationId="{47D258AF-9653-D6B0-346F-F3CD2F047B5E}"/>
          </ac:spMkLst>
        </pc:spChg>
        <pc:spChg chg="add mod ord">
          <ac:chgData name="Chomarat  Joris" userId="d6732a7a-77f8-4a92-b24d-a2f823eb0849" providerId="ADAL" clId="{1F59787D-4A07-AB41-93D8-A933F4A25B1D}" dt="2023-04-27T02:12:04.041" v="5831" actId="14100"/>
          <ac:spMkLst>
            <pc:docMk/>
            <pc:sldMk cId="197302635" sldId="261"/>
            <ac:spMk id="4" creationId="{408A9F40-DCF7-1CBE-5DE4-A9A74ED814F4}"/>
          </ac:spMkLst>
        </pc:spChg>
        <pc:spChg chg="del">
          <ac:chgData name="Chomarat  Joris" userId="d6732a7a-77f8-4a92-b24d-a2f823eb0849" providerId="ADAL" clId="{1F59787D-4A07-AB41-93D8-A933F4A25B1D}" dt="2023-04-23T22:43:06.111" v="3847" actId="700"/>
          <ac:spMkLst>
            <pc:docMk/>
            <pc:sldMk cId="197302635" sldId="261"/>
            <ac:spMk id="4" creationId="{A8DFB9EF-4EC5-FD1F-3F61-E8F6D877A333}"/>
          </ac:spMkLst>
        </pc:spChg>
        <pc:spChg chg="mod ord">
          <ac:chgData name="Chomarat  Joris" userId="d6732a7a-77f8-4a92-b24d-a2f823eb0849" providerId="ADAL" clId="{1F59787D-4A07-AB41-93D8-A933F4A25B1D}" dt="2023-04-27T02:06:03.758" v="5448" actId="700"/>
          <ac:spMkLst>
            <pc:docMk/>
            <pc:sldMk cId="197302635" sldId="261"/>
            <ac:spMk id="5" creationId="{11D33C4E-FA7A-1766-8335-AFDC440F20C2}"/>
          </ac:spMkLst>
        </pc:spChg>
        <pc:spChg chg="add mod ord">
          <ac:chgData name="Chomarat  Joris" userId="d6732a7a-77f8-4a92-b24d-a2f823eb0849" providerId="ADAL" clId="{1F59787D-4A07-AB41-93D8-A933F4A25B1D}" dt="2023-04-27T02:18:57.659" v="6261"/>
          <ac:spMkLst>
            <pc:docMk/>
            <pc:sldMk cId="197302635" sldId="261"/>
            <ac:spMk id="6" creationId="{0020C3B0-B056-F9CE-1AD2-91A52F2D197C}"/>
          </ac:spMkLst>
        </pc:spChg>
        <pc:spChg chg="add mod ord">
          <ac:chgData name="Chomarat  Joris" userId="d6732a7a-77f8-4a92-b24d-a2f823eb0849" providerId="ADAL" clId="{1F59787D-4A07-AB41-93D8-A933F4A25B1D}" dt="2023-04-27T19:19:21.019" v="7984" actId="20577"/>
          <ac:spMkLst>
            <pc:docMk/>
            <pc:sldMk cId="197302635" sldId="261"/>
            <ac:spMk id="7" creationId="{67039DA6-909A-6120-2DE9-311DF21D8C2C}"/>
          </ac:spMkLst>
        </pc:spChg>
        <pc:spChg chg="add del mod">
          <ac:chgData name="Chomarat  Joris" userId="d6732a7a-77f8-4a92-b24d-a2f823eb0849" providerId="ADAL" clId="{1F59787D-4A07-AB41-93D8-A933F4A25B1D}" dt="2023-04-27T19:18:58.791" v="7976" actId="478"/>
          <ac:spMkLst>
            <pc:docMk/>
            <pc:sldMk cId="197302635" sldId="261"/>
            <ac:spMk id="10" creationId="{72F3D217-45CA-E0C3-ACDC-C525A77DA9A0}"/>
          </ac:spMkLst>
        </pc:spChg>
        <pc:spChg chg="add del mod">
          <ac:chgData name="Chomarat  Joris" userId="d6732a7a-77f8-4a92-b24d-a2f823eb0849" providerId="ADAL" clId="{1F59787D-4A07-AB41-93D8-A933F4A25B1D}" dt="2023-04-27T19:19:07.170" v="7980" actId="478"/>
          <ac:spMkLst>
            <pc:docMk/>
            <pc:sldMk cId="197302635" sldId="261"/>
            <ac:spMk id="11" creationId="{59F4707F-B365-3E08-E6D5-01C76C2C7825}"/>
          </ac:spMkLst>
        </pc:spChg>
        <pc:graphicFrameChg chg="add mod modGraphic">
          <ac:chgData name="Chomarat  Joris" userId="d6732a7a-77f8-4a92-b24d-a2f823eb0849" providerId="ADAL" clId="{1F59787D-4A07-AB41-93D8-A933F4A25B1D}" dt="2023-04-27T19:53:24.595" v="8281" actId="207"/>
          <ac:graphicFrameMkLst>
            <pc:docMk/>
            <pc:sldMk cId="197302635" sldId="261"/>
            <ac:graphicFrameMk id="8" creationId="{473F8F09-5533-52EC-72C9-427BC6AFF02C}"/>
          </ac:graphicFrameMkLst>
        </pc:graphicFrameChg>
        <pc:graphicFrameChg chg="add del">
          <ac:chgData name="Chomarat  Joris" userId="d6732a7a-77f8-4a92-b24d-a2f823eb0849" providerId="ADAL" clId="{1F59787D-4A07-AB41-93D8-A933F4A25B1D}" dt="2023-04-27T02:09:59.892" v="5729" actId="478"/>
          <ac:graphicFrameMkLst>
            <pc:docMk/>
            <pc:sldMk cId="197302635" sldId="261"/>
            <ac:graphicFrameMk id="8" creationId="{60BAF355-3A9C-6090-F6EA-1C24EB6512B9}"/>
          </ac:graphicFrameMkLst>
        </pc:graphicFrameChg>
        <pc:graphicFrameChg chg="add mod modGraphic">
          <ac:chgData name="Chomarat  Joris" userId="d6732a7a-77f8-4a92-b24d-a2f823eb0849" providerId="ADAL" clId="{1F59787D-4A07-AB41-93D8-A933F4A25B1D}" dt="2023-04-27T19:24:40.803" v="8163" actId="20577"/>
          <ac:graphicFrameMkLst>
            <pc:docMk/>
            <pc:sldMk cId="197302635" sldId="261"/>
            <ac:graphicFrameMk id="9" creationId="{D6B53DC0-CE2B-2858-57B0-9000F871FF6C}"/>
          </ac:graphicFrameMkLst>
        </pc:graphicFrameChg>
        <pc:graphicFrameChg chg="add mod modGraphic">
          <ac:chgData name="Chomarat  Joris" userId="d6732a7a-77f8-4a92-b24d-a2f823eb0849" providerId="ADAL" clId="{1F59787D-4A07-AB41-93D8-A933F4A25B1D}" dt="2023-04-27T19:53:28.955" v="8282" actId="207"/>
          <ac:graphicFrameMkLst>
            <pc:docMk/>
            <pc:sldMk cId="197302635" sldId="261"/>
            <ac:graphicFrameMk id="12" creationId="{2DC59299-F21B-3160-93DF-93D871B07E16}"/>
          </ac:graphicFrameMkLst>
        </pc:graphicFrameChg>
        <pc:graphicFrameChg chg="add del">
          <ac:chgData name="Chomarat  Joris" userId="d6732a7a-77f8-4a92-b24d-a2f823eb0849" providerId="ADAL" clId="{1F59787D-4A07-AB41-93D8-A933F4A25B1D}" dt="2023-04-27T02:16:27.927" v="6158" actId="478"/>
          <ac:graphicFrameMkLst>
            <pc:docMk/>
            <pc:sldMk cId="197302635" sldId="261"/>
            <ac:graphicFrameMk id="12" creationId="{3A28CC07-9906-7C6B-0A18-D2440C5D4984}"/>
          </ac:graphicFrameMkLst>
        </pc:graphicFrameChg>
        <pc:graphicFrameChg chg="add del mod">
          <ac:chgData name="Chomarat  Joris" userId="d6732a7a-77f8-4a92-b24d-a2f823eb0849" providerId="ADAL" clId="{1F59787D-4A07-AB41-93D8-A933F4A25B1D}" dt="2023-04-27T02:16:35.666" v="6161" actId="478"/>
          <ac:graphicFrameMkLst>
            <pc:docMk/>
            <pc:sldMk cId="197302635" sldId="261"/>
            <ac:graphicFrameMk id="13" creationId="{903D1800-1227-8C79-58CE-C442A59E4F4C}"/>
          </ac:graphicFrameMkLst>
        </pc:graphicFrameChg>
      </pc:sldChg>
      <pc:sldChg chg="modSp mod ord">
        <pc:chgData name="Chomarat  Joris" userId="d6732a7a-77f8-4a92-b24d-a2f823eb0849" providerId="ADAL" clId="{1F59787D-4A07-AB41-93D8-A933F4A25B1D}" dt="2023-04-27T21:09:04.960" v="8406" actId="20577"/>
        <pc:sldMkLst>
          <pc:docMk/>
          <pc:sldMk cId="2976896184" sldId="262"/>
        </pc:sldMkLst>
        <pc:spChg chg="mod">
          <ac:chgData name="Chomarat  Joris" userId="d6732a7a-77f8-4a92-b24d-a2f823eb0849" providerId="ADAL" clId="{1F59787D-4A07-AB41-93D8-A933F4A25B1D}" dt="2023-04-27T02:34:17.034" v="6675" actId="20577"/>
          <ac:spMkLst>
            <pc:docMk/>
            <pc:sldMk cId="2976896184" sldId="262"/>
            <ac:spMk id="2" creationId="{D9A8A08E-D520-D647-9A52-D9D132DD466F}"/>
          </ac:spMkLst>
        </pc:spChg>
        <pc:spChg chg="mod">
          <ac:chgData name="Chomarat  Joris" userId="d6732a7a-77f8-4a92-b24d-a2f823eb0849" providerId="ADAL" clId="{1F59787D-4A07-AB41-93D8-A933F4A25B1D}" dt="2023-04-27T21:09:04.960" v="8406" actId="20577"/>
          <ac:spMkLst>
            <pc:docMk/>
            <pc:sldMk cId="2976896184" sldId="262"/>
            <ac:spMk id="3" creationId="{F0561D6C-FB91-FABC-7C85-5474F200029D}"/>
          </ac:spMkLst>
        </pc:spChg>
      </pc:sldChg>
      <pc:sldChg chg="del">
        <pc:chgData name="Chomarat  Joris" userId="d6732a7a-77f8-4a92-b24d-a2f823eb0849" providerId="ADAL" clId="{1F59787D-4A07-AB41-93D8-A933F4A25B1D}" dt="2023-04-23T23:32:05.236" v="4937" actId="2696"/>
        <pc:sldMkLst>
          <pc:docMk/>
          <pc:sldMk cId="1001682812" sldId="263"/>
        </pc:sldMkLst>
      </pc:sldChg>
      <pc:sldChg chg="addSp delSp modSp del mod modClrScheme chgLayout">
        <pc:chgData name="Chomarat  Joris" userId="d6732a7a-77f8-4a92-b24d-a2f823eb0849" providerId="ADAL" clId="{1F59787D-4A07-AB41-93D8-A933F4A25B1D}" dt="2023-04-27T02:11:33.226" v="5811" actId="2696"/>
        <pc:sldMkLst>
          <pc:docMk/>
          <pc:sldMk cId="1222811268" sldId="264"/>
        </pc:sldMkLst>
        <pc:spChg chg="mod ord">
          <ac:chgData name="Chomarat  Joris" userId="d6732a7a-77f8-4a92-b24d-a2f823eb0849" providerId="ADAL" clId="{1F59787D-4A07-AB41-93D8-A933F4A25B1D}" dt="2023-04-27T02:05:38.976" v="5421" actId="20577"/>
          <ac:spMkLst>
            <pc:docMk/>
            <pc:sldMk cId="1222811268" sldId="264"/>
            <ac:spMk id="2" creationId="{917CD848-5BEE-7CAB-B6BC-312635AAC111}"/>
          </ac:spMkLst>
        </pc:spChg>
        <pc:spChg chg="del mod ord">
          <ac:chgData name="Chomarat  Joris" userId="d6732a7a-77f8-4a92-b24d-a2f823eb0849" providerId="ADAL" clId="{1F59787D-4A07-AB41-93D8-A933F4A25B1D}" dt="2023-04-23T22:43:36.099" v="3858" actId="700"/>
          <ac:spMkLst>
            <pc:docMk/>
            <pc:sldMk cId="1222811268" sldId="264"/>
            <ac:spMk id="3" creationId="{07246C80-0EA8-29EE-03D3-8A7F53E7F9DC}"/>
          </ac:spMkLst>
        </pc:spChg>
        <pc:spChg chg="del">
          <ac:chgData name="Chomarat  Joris" userId="d6732a7a-77f8-4a92-b24d-a2f823eb0849" providerId="ADAL" clId="{1F59787D-4A07-AB41-93D8-A933F4A25B1D}" dt="2023-04-23T22:43:36.099" v="3858" actId="700"/>
          <ac:spMkLst>
            <pc:docMk/>
            <pc:sldMk cId="1222811268" sldId="264"/>
            <ac:spMk id="4" creationId="{39C136D5-EC52-6282-8CFA-E9D60D93EA14}"/>
          </ac:spMkLst>
        </pc:spChg>
        <pc:spChg chg="mod ord">
          <ac:chgData name="Chomarat  Joris" userId="d6732a7a-77f8-4a92-b24d-a2f823eb0849" providerId="ADAL" clId="{1F59787D-4A07-AB41-93D8-A933F4A25B1D}" dt="2023-04-23T22:43:36.099" v="3858" actId="700"/>
          <ac:spMkLst>
            <pc:docMk/>
            <pc:sldMk cId="1222811268" sldId="264"/>
            <ac:spMk id="5" creationId="{1399C2E9-206C-8FEA-B3D5-76BEDE4BE7F0}"/>
          </ac:spMkLst>
        </pc:spChg>
        <pc:spChg chg="add mod ord">
          <ac:chgData name="Chomarat  Joris" userId="d6732a7a-77f8-4a92-b24d-a2f823eb0849" providerId="ADAL" clId="{1F59787D-4A07-AB41-93D8-A933F4A25B1D}" dt="2023-04-23T22:46:10.990" v="3912" actId="113"/>
          <ac:spMkLst>
            <pc:docMk/>
            <pc:sldMk cId="1222811268" sldId="264"/>
            <ac:spMk id="6" creationId="{96AC221C-ED69-4AB3-7D3E-13A3FD6C1E89}"/>
          </ac:spMkLst>
        </pc:spChg>
      </pc:sldChg>
      <pc:sldChg chg="addSp delSp modSp del mod modClrScheme chgLayout">
        <pc:chgData name="Chomarat  Joris" userId="d6732a7a-77f8-4a92-b24d-a2f823eb0849" providerId="ADAL" clId="{1F59787D-4A07-AB41-93D8-A933F4A25B1D}" dt="2023-04-27T02:11:37.794" v="5812" actId="2696"/>
        <pc:sldMkLst>
          <pc:docMk/>
          <pc:sldMk cId="308854724" sldId="265"/>
        </pc:sldMkLst>
        <pc:spChg chg="mod ord">
          <ac:chgData name="Chomarat  Joris" userId="d6732a7a-77f8-4a92-b24d-a2f823eb0849" providerId="ADAL" clId="{1F59787D-4A07-AB41-93D8-A933F4A25B1D}" dt="2023-04-27T02:05:42.794" v="5434" actId="20577"/>
          <ac:spMkLst>
            <pc:docMk/>
            <pc:sldMk cId="308854724" sldId="265"/>
            <ac:spMk id="2" creationId="{B9DEFAE4-C4A7-8327-8D87-B214E7866B43}"/>
          </ac:spMkLst>
        </pc:spChg>
        <pc:spChg chg="del mod ord">
          <ac:chgData name="Chomarat  Joris" userId="d6732a7a-77f8-4a92-b24d-a2f823eb0849" providerId="ADAL" clId="{1F59787D-4A07-AB41-93D8-A933F4A25B1D}" dt="2023-04-23T22:43:46.914" v="3874" actId="700"/>
          <ac:spMkLst>
            <pc:docMk/>
            <pc:sldMk cId="308854724" sldId="265"/>
            <ac:spMk id="3" creationId="{CAC34EEC-C2AE-B9BD-3B7C-E7ED26879F52}"/>
          </ac:spMkLst>
        </pc:spChg>
        <pc:spChg chg="del">
          <ac:chgData name="Chomarat  Joris" userId="d6732a7a-77f8-4a92-b24d-a2f823eb0849" providerId="ADAL" clId="{1F59787D-4A07-AB41-93D8-A933F4A25B1D}" dt="2023-04-23T22:43:46.914" v="3874" actId="700"/>
          <ac:spMkLst>
            <pc:docMk/>
            <pc:sldMk cId="308854724" sldId="265"/>
            <ac:spMk id="4" creationId="{837450C4-F1D1-A6AA-088D-0BEF9E1BA9AF}"/>
          </ac:spMkLst>
        </pc:spChg>
        <pc:spChg chg="mod ord">
          <ac:chgData name="Chomarat  Joris" userId="d6732a7a-77f8-4a92-b24d-a2f823eb0849" providerId="ADAL" clId="{1F59787D-4A07-AB41-93D8-A933F4A25B1D}" dt="2023-04-23T22:43:46.914" v="3874" actId="700"/>
          <ac:spMkLst>
            <pc:docMk/>
            <pc:sldMk cId="308854724" sldId="265"/>
            <ac:spMk id="5" creationId="{37940D1F-E4FD-9B3B-9574-8EB0DC302369}"/>
          </ac:spMkLst>
        </pc:spChg>
        <pc:spChg chg="add mod ord">
          <ac:chgData name="Chomarat  Joris" userId="d6732a7a-77f8-4a92-b24d-a2f823eb0849" providerId="ADAL" clId="{1F59787D-4A07-AB41-93D8-A933F4A25B1D}" dt="2023-04-23T23:12:15.478" v="4725" actId="20577"/>
          <ac:spMkLst>
            <pc:docMk/>
            <pc:sldMk cId="308854724" sldId="265"/>
            <ac:spMk id="6" creationId="{0FAE4618-D80A-D420-36A6-E23D9AAFC7CB}"/>
          </ac:spMkLst>
        </pc:spChg>
      </pc:sldChg>
      <pc:sldChg chg="addSp delSp modSp add mod">
        <pc:chgData name="Chomarat  Joris" userId="d6732a7a-77f8-4a92-b24d-a2f823eb0849" providerId="ADAL" clId="{1F59787D-4A07-AB41-93D8-A933F4A25B1D}" dt="2023-04-27T21:07:14.027" v="8348" actId="1076"/>
        <pc:sldMkLst>
          <pc:docMk/>
          <pc:sldMk cId="2985034539" sldId="266"/>
        </pc:sldMkLst>
        <pc:spChg chg="mod">
          <ac:chgData name="Chomarat  Joris" userId="d6732a7a-77f8-4a92-b24d-a2f823eb0849" providerId="ADAL" clId="{1F59787D-4A07-AB41-93D8-A933F4A25B1D}" dt="2023-04-27T02:05:46.649" v="5447" actId="20577"/>
          <ac:spMkLst>
            <pc:docMk/>
            <pc:sldMk cId="2985034539" sldId="266"/>
            <ac:spMk id="2" creationId="{B9DEFAE4-C4A7-8327-8D87-B214E7866B43}"/>
          </ac:spMkLst>
        </pc:spChg>
        <pc:spChg chg="add del mod">
          <ac:chgData name="Chomarat  Joris" userId="d6732a7a-77f8-4a92-b24d-a2f823eb0849" providerId="ADAL" clId="{1F59787D-4A07-AB41-93D8-A933F4A25B1D}" dt="2023-04-27T21:07:02.008" v="8336" actId="478"/>
          <ac:spMkLst>
            <pc:docMk/>
            <pc:sldMk cId="2985034539" sldId="266"/>
            <ac:spMk id="3" creationId="{96A5F2BD-9F33-E61B-A6F8-C40216659A43}"/>
          </ac:spMkLst>
        </pc:spChg>
        <pc:spChg chg="mod">
          <ac:chgData name="Chomarat  Joris" userId="d6732a7a-77f8-4a92-b24d-a2f823eb0849" providerId="ADAL" clId="{1F59787D-4A07-AB41-93D8-A933F4A25B1D}" dt="2023-04-27T19:41:34.953" v="8272" actId="114"/>
          <ac:spMkLst>
            <pc:docMk/>
            <pc:sldMk cId="2985034539" sldId="266"/>
            <ac:spMk id="6" creationId="{0FAE4618-D80A-D420-36A6-E23D9AAFC7CB}"/>
          </ac:spMkLst>
        </pc:spChg>
        <pc:picChg chg="mod">
          <ac:chgData name="Chomarat  Joris" userId="d6732a7a-77f8-4a92-b24d-a2f823eb0849" providerId="ADAL" clId="{1F59787D-4A07-AB41-93D8-A933F4A25B1D}" dt="2023-04-27T21:07:14.027" v="8348" actId="1076"/>
          <ac:picMkLst>
            <pc:docMk/>
            <pc:sldMk cId="2985034539" sldId="266"/>
            <ac:picMk id="7" creationId="{FC16A2F2-A2FC-CE3B-42F0-5D446540E634}"/>
          </ac:picMkLst>
        </pc:picChg>
      </pc:sldChg>
      <pc:sldChg chg="addSp delSp modSp add mod modClrScheme modShow chgLayout">
        <pc:chgData name="Chomarat  Joris" userId="d6732a7a-77f8-4a92-b24d-a2f823eb0849" providerId="ADAL" clId="{1F59787D-4A07-AB41-93D8-A933F4A25B1D}" dt="2023-04-27T02:55:24.826" v="7922" actId="20577"/>
        <pc:sldMkLst>
          <pc:docMk/>
          <pc:sldMk cId="748295858" sldId="267"/>
        </pc:sldMkLst>
        <pc:spChg chg="mod ord">
          <ac:chgData name="Chomarat  Joris" userId="d6732a7a-77f8-4a92-b24d-a2f823eb0849" providerId="ADAL" clId="{1F59787D-4A07-AB41-93D8-A933F4A25B1D}" dt="2023-04-27T02:35:07.557" v="6692" actId="700"/>
          <ac:spMkLst>
            <pc:docMk/>
            <pc:sldMk cId="748295858" sldId="267"/>
            <ac:spMk id="2" creationId="{5BCC4A03-7CC7-2064-34F8-4A1544CBDF8B}"/>
          </ac:spMkLst>
        </pc:spChg>
        <pc:spChg chg="mod ord">
          <ac:chgData name="Chomarat  Joris" userId="d6732a7a-77f8-4a92-b24d-a2f823eb0849" providerId="ADAL" clId="{1F59787D-4A07-AB41-93D8-A933F4A25B1D}" dt="2023-04-27T02:55:24.826" v="7922" actId="20577"/>
          <ac:spMkLst>
            <pc:docMk/>
            <pc:sldMk cId="748295858" sldId="267"/>
            <ac:spMk id="3" creationId="{D85B36A1-4D70-7459-9C6F-E04DEBEB7AFE}"/>
          </ac:spMkLst>
        </pc:spChg>
        <pc:spChg chg="add del mod">
          <ac:chgData name="Chomarat  Joris" userId="d6732a7a-77f8-4a92-b24d-a2f823eb0849" providerId="ADAL" clId="{1F59787D-4A07-AB41-93D8-A933F4A25B1D}" dt="2023-04-27T02:34:36.355" v="6676" actId="21"/>
          <ac:spMkLst>
            <pc:docMk/>
            <pc:sldMk cId="748295858" sldId="267"/>
            <ac:spMk id="4" creationId="{6FDA82B1-2325-6BCB-7BAE-6B86AD2F8A8B}"/>
          </ac:spMkLst>
        </pc:spChg>
        <pc:spChg chg="mod ord">
          <ac:chgData name="Chomarat  Joris" userId="d6732a7a-77f8-4a92-b24d-a2f823eb0849" providerId="ADAL" clId="{1F59787D-4A07-AB41-93D8-A933F4A25B1D}" dt="2023-04-27T02:35:07.557" v="6692" actId="700"/>
          <ac:spMkLst>
            <pc:docMk/>
            <pc:sldMk cId="748295858" sldId="267"/>
            <ac:spMk id="5" creationId="{002355F4-7141-B5B8-3069-DF5724F3106A}"/>
          </ac:spMkLst>
        </pc:spChg>
        <pc:spChg chg="del mod">
          <ac:chgData name="Chomarat  Joris" userId="d6732a7a-77f8-4a92-b24d-a2f823eb0849" providerId="ADAL" clId="{1F59787D-4A07-AB41-93D8-A933F4A25B1D}" dt="2023-04-27T02:35:07.557" v="6692" actId="700"/>
          <ac:spMkLst>
            <pc:docMk/>
            <pc:sldMk cId="748295858" sldId="267"/>
            <ac:spMk id="10" creationId="{DDE75267-89D2-755A-67B1-391BF6036925}"/>
          </ac:spMkLst>
        </pc:spChg>
        <pc:graphicFrameChg chg="del">
          <ac:chgData name="Chomarat  Joris" userId="d6732a7a-77f8-4a92-b24d-a2f823eb0849" providerId="ADAL" clId="{1F59787D-4A07-AB41-93D8-A933F4A25B1D}" dt="2023-04-27T02:03:25.745" v="5052" actId="478"/>
          <ac:graphicFrameMkLst>
            <pc:docMk/>
            <pc:sldMk cId="748295858" sldId="267"/>
            <ac:graphicFrameMk id="6" creationId="{96182DB6-9749-6A65-E938-202447CFD002}"/>
          </ac:graphicFrameMkLst>
        </pc:graphicFrameChg>
        <pc:graphicFrameChg chg="del modGraphic">
          <ac:chgData name="Chomarat  Joris" userId="d6732a7a-77f8-4a92-b24d-a2f823eb0849" providerId="ADAL" clId="{1F59787D-4A07-AB41-93D8-A933F4A25B1D}" dt="2023-04-27T02:03:30.001" v="5054" actId="478"/>
          <ac:graphicFrameMkLst>
            <pc:docMk/>
            <pc:sldMk cId="748295858" sldId="267"/>
            <ac:graphicFrameMk id="11" creationId="{51BC89FC-5A65-0EB0-6630-01B4BB8229A4}"/>
          </ac:graphicFrameMkLst>
        </pc:graphicFrameChg>
      </pc:sldChg>
      <pc:sldChg chg="modSp add del mod">
        <pc:chgData name="Chomarat  Joris" userId="d6732a7a-77f8-4a92-b24d-a2f823eb0849" providerId="ADAL" clId="{1F59787D-4A07-AB41-93D8-A933F4A25B1D}" dt="2023-04-27T02:12:38.623" v="5854" actId="2696"/>
        <pc:sldMkLst>
          <pc:docMk/>
          <pc:sldMk cId="4021202201" sldId="268"/>
        </pc:sldMkLst>
        <pc:spChg chg="mod">
          <ac:chgData name="Chomarat  Joris" userId="d6732a7a-77f8-4a92-b24d-a2f823eb0849" providerId="ADAL" clId="{1F59787D-4A07-AB41-93D8-A933F4A25B1D}" dt="2023-04-27T02:11:27.314" v="5810" actId="255"/>
          <ac:spMkLst>
            <pc:docMk/>
            <pc:sldMk cId="4021202201" sldId="268"/>
            <ac:spMk id="2" creationId="{5E49F194-912C-BB9D-9746-79ABB165BF47}"/>
          </ac:spMkLst>
        </pc:spChg>
      </pc:sldChg>
      <pc:sldChg chg="addSp delSp modSp add mod">
        <pc:chgData name="Chomarat  Joris" userId="d6732a7a-77f8-4a92-b24d-a2f823eb0849" providerId="ADAL" clId="{1F59787D-4A07-AB41-93D8-A933F4A25B1D}" dt="2023-04-27T20:21:14.473" v="8334" actId="207"/>
        <pc:sldMkLst>
          <pc:docMk/>
          <pc:sldMk cId="2157182163" sldId="269"/>
        </pc:sldMkLst>
        <pc:spChg chg="mod">
          <ac:chgData name="Chomarat  Joris" userId="d6732a7a-77f8-4a92-b24d-a2f823eb0849" providerId="ADAL" clId="{1F59787D-4A07-AB41-93D8-A933F4A25B1D}" dt="2023-04-27T02:12:35.670" v="5853" actId="255"/>
          <ac:spMkLst>
            <pc:docMk/>
            <pc:sldMk cId="2157182163" sldId="269"/>
            <ac:spMk id="2" creationId="{5E49F194-912C-BB9D-9746-79ABB165BF47}"/>
          </ac:spMkLst>
        </pc:spChg>
        <pc:spChg chg="mod">
          <ac:chgData name="Chomarat  Joris" userId="d6732a7a-77f8-4a92-b24d-a2f823eb0849" providerId="ADAL" clId="{1F59787D-4A07-AB41-93D8-A933F4A25B1D}" dt="2023-04-27T02:12:45.068" v="5886" actId="20577"/>
          <ac:spMkLst>
            <pc:docMk/>
            <pc:sldMk cId="2157182163" sldId="269"/>
            <ac:spMk id="3" creationId="{3338308C-8349-0742-C7E8-320C18D30457}"/>
          </ac:spMkLst>
        </pc:spChg>
        <pc:spChg chg="mod">
          <ac:chgData name="Chomarat  Joris" userId="d6732a7a-77f8-4a92-b24d-a2f823eb0849" providerId="ADAL" clId="{1F59787D-4A07-AB41-93D8-A933F4A25B1D}" dt="2023-04-27T02:32:10.673" v="6674" actId="20577"/>
          <ac:spMkLst>
            <pc:docMk/>
            <pc:sldMk cId="2157182163" sldId="269"/>
            <ac:spMk id="4" creationId="{408A9F40-DCF7-1CBE-5DE4-A9A74ED814F4}"/>
          </ac:spMkLst>
        </pc:spChg>
        <pc:spChg chg="mod">
          <ac:chgData name="Chomarat  Joris" userId="d6732a7a-77f8-4a92-b24d-a2f823eb0849" providerId="ADAL" clId="{1F59787D-4A07-AB41-93D8-A933F4A25B1D}" dt="2023-04-27T19:21:11.229" v="8046" actId="20577"/>
          <ac:spMkLst>
            <pc:docMk/>
            <pc:sldMk cId="2157182163" sldId="269"/>
            <ac:spMk id="6" creationId="{0020C3B0-B056-F9CE-1AD2-91A52F2D197C}"/>
          </ac:spMkLst>
        </pc:spChg>
        <pc:spChg chg="mod">
          <ac:chgData name="Chomarat  Joris" userId="d6732a7a-77f8-4a92-b24d-a2f823eb0849" providerId="ADAL" clId="{1F59787D-4A07-AB41-93D8-A933F4A25B1D}" dt="2023-04-27T02:48:54.665" v="7455" actId="20577"/>
          <ac:spMkLst>
            <pc:docMk/>
            <pc:sldMk cId="2157182163" sldId="269"/>
            <ac:spMk id="7" creationId="{67039DA6-909A-6120-2DE9-311DF21D8C2C}"/>
          </ac:spMkLst>
        </pc:spChg>
        <pc:spChg chg="add del mod">
          <ac:chgData name="Chomarat  Joris" userId="d6732a7a-77f8-4a92-b24d-a2f823eb0849" providerId="ADAL" clId="{1F59787D-4A07-AB41-93D8-A933F4A25B1D}" dt="2023-04-27T19:15:48.504" v="7973" actId="478"/>
          <ac:spMkLst>
            <pc:docMk/>
            <pc:sldMk cId="2157182163" sldId="269"/>
            <ac:spMk id="10" creationId="{15FF214E-94FE-D8DB-66CB-81872A377FC8}"/>
          </ac:spMkLst>
        </pc:spChg>
        <pc:spChg chg="add del mod">
          <ac:chgData name="Chomarat  Joris" userId="d6732a7a-77f8-4a92-b24d-a2f823eb0849" providerId="ADAL" clId="{1F59787D-4A07-AB41-93D8-A933F4A25B1D}" dt="2023-04-27T19:15:36.835" v="7970" actId="478"/>
          <ac:spMkLst>
            <pc:docMk/>
            <pc:sldMk cId="2157182163" sldId="269"/>
            <ac:spMk id="11" creationId="{2FAFEFE1-4702-6945-2521-9D4D3C7FF092}"/>
          </ac:spMkLst>
        </pc:spChg>
        <pc:spChg chg="add del mod">
          <ac:chgData name="Chomarat  Joris" userId="d6732a7a-77f8-4a92-b24d-a2f823eb0849" providerId="ADAL" clId="{1F59787D-4A07-AB41-93D8-A933F4A25B1D}" dt="2023-04-27T20:20:30.807" v="8332" actId="478"/>
          <ac:spMkLst>
            <pc:docMk/>
            <pc:sldMk cId="2157182163" sldId="269"/>
            <ac:spMk id="14" creationId="{0B530315-DA0D-E4DD-87BB-AADB684F23CE}"/>
          </ac:spMkLst>
        </pc:spChg>
        <pc:spChg chg="add del mod">
          <ac:chgData name="Chomarat  Joris" userId="d6732a7a-77f8-4a92-b24d-a2f823eb0849" providerId="ADAL" clId="{1F59787D-4A07-AB41-93D8-A933F4A25B1D}" dt="2023-04-27T20:20:27.968" v="8331" actId="478"/>
          <ac:spMkLst>
            <pc:docMk/>
            <pc:sldMk cId="2157182163" sldId="269"/>
            <ac:spMk id="15" creationId="{7692D97A-B0F4-D519-50AD-D0C74E2924C6}"/>
          </ac:spMkLst>
        </pc:spChg>
        <pc:graphicFrameChg chg="add del mod modGraphic">
          <ac:chgData name="Chomarat  Joris" userId="d6732a7a-77f8-4a92-b24d-a2f823eb0849" providerId="ADAL" clId="{1F59787D-4A07-AB41-93D8-A933F4A25B1D}" dt="2023-04-27T02:17:59.447" v="6242" actId="478"/>
          <ac:graphicFrameMkLst>
            <pc:docMk/>
            <pc:sldMk cId="2157182163" sldId="269"/>
            <ac:graphicFrameMk id="8" creationId="{2FE4DFE9-36D3-8727-9E80-1A1FD9521DFB}"/>
          </ac:graphicFrameMkLst>
        </pc:graphicFrameChg>
        <pc:graphicFrameChg chg="add mod modGraphic">
          <ac:chgData name="Chomarat  Joris" userId="d6732a7a-77f8-4a92-b24d-a2f823eb0849" providerId="ADAL" clId="{1F59787D-4A07-AB41-93D8-A933F4A25B1D}" dt="2023-04-27T19:53:33.552" v="8283" actId="207"/>
          <ac:graphicFrameMkLst>
            <pc:docMk/>
            <pc:sldMk cId="2157182163" sldId="269"/>
            <ac:graphicFrameMk id="8" creationId="{B5EE91E7-6D45-680E-5CE2-3986B2B77E61}"/>
          </ac:graphicFrameMkLst>
        </pc:graphicFrameChg>
        <pc:graphicFrameChg chg="add mod modGraphic">
          <ac:chgData name="Chomarat  Joris" userId="d6732a7a-77f8-4a92-b24d-a2f823eb0849" providerId="ADAL" clId="{1F59787D-4A07-AB41-93D8-A933F4A25B1D}" dt="2023-04-27T20:21:14.473" v="8334" actId="207"/>
          <ac:graphicFrameMkLst>
            <pc:docMk/>
            <pc:sldMk cId="2157182163" sldId="269"/>
            <ac:graphicFrameMk id="9" creationId="{4671216E-4A99-50B9-8AFC-697EBFDAE0E6}"/>
          </ac:graphicFrameMkLst>
        </pc:graphicFrameChg>
        <pc:graphicFrameChg chg="del">
          <ac:chgData name="Chomarat  Joris" userId="d6732a7a-77f8-4a92-b24d-a2f823eb0849" providerId="ADAL" clId="{1F59787D-4A07-AB41-93D8-A933F4A25B1D}" dt="2023-04-27T02:17:56.209" v="6240" actId="478"/>
          <ac:graphicFrameMkLst>
            <pc:docMk/>
            <pc:sldMk cId="2157182163" sldId="269"/>
            <ac:graphicFrameMk id="9" creationId="{D6B53DC0-CE2B-2858-57B0-9000F871FF6C}"/>
          </ac:graphicFrameMkLst>
        </pc:graphicFrameChg>
        <pc:graphicFrameChg chg="add mod modGraphic">
          <ac:chgData name="Chomarat  Joris" userId="d6732a7a-77f8-4a92-b24d-a2f823eb0849" providerId="ADAL" clId="{1F59787D-4A07-AB41-93D8-A933F4A25B1D}" dt="2023-04-27T19:45:45.175" v="8277" actId="20577"/>
          <ac:graphicFrameMkLst>
            <pc:docMk/>
            <pc:sldMk cId="2157182163" sldId="269"/>
            <ac:graphicFrameMk id="12" creationId="{6E40093F-863F-6C17-F678-B2277389CB93}"/>
          </ac:graphicFrameMkLst>
        </pc:graphicFrameChg>
        <pc:graphicFrameChg chg="add mod modGraphic">
          <ac:chgData name="Chomarat  Joris" userId="d6732a7a-77f8-4a92-b24d-a2f823eb0849" providerId="ADAL" clId="{1F59787D-4A07-AB41-93D8-A933F4A25B1D}" dt="2023-04-27T20:19:43.990" v="8302" actId="20577"/>
          <ac:graphicFrameMkLst>
            <pc:docMk/>
            <pc:sldMk cId="2157182163" sldId="269"/>
            <ac:graphicFrameMk id="13" creationId="{0B1E10C7-D866-4C15-26E1-96595CBDAEA4}"/>
          </ac:graphicFrameMkLst>
        </pc:graphicFrameChg>
      </pc:sldChg>
      <pc:sldMasterChg chg="modSp mod">
        <pc:chgData name="Chomarat  Joris" userId="d6732a7a-77f8-4a92-b24d-a2f823eb0849" providerId="ADAL" clId="{1F59787D-4A07-AB41-93D8-A933F4A25B1D}" dt="2023-04-23T22:35:55.638" v="3277" actId="20577"/>
        <pc:sldMasterMkLst>
          <pc:docMk/>
          <pc:sldMasterMk cId="4082080580" sldId="2147483648"/>
        </pc:sldMasterMkLst>
        <pc:spChg chg="mod">
          <ac:chgData name="Chomarat  Joris" userId="d6732a7a-77f8-4a92-b24d-a2f823eb0849" providerId="ADAL" clId="{1F59787D-4A07-AB41-93D8-A933F4A25B1D}" dt="2023-04-23T22:35:55.638" v="3277" actId="20577"/>
          <ac:spMkLst>
            <pc:docMk/>
            <pc:sldMasterMk cId="4082080580" sldId="2147483648"/>
            <ac:spMk id="3" creationId="{0DB906AF-8AF4-2A3D-2CB1-8B7071EEE3A7}"/>
          </ac:spMkLst>
        </pc:spChg>
      </pc:sldMasterChg>
    </pc:docChg>
  </pc:docChgLst>
  <pc:docChgLst>
    <pc:chgData name="Chomarat  Joris" userId="d6732a7a-77f8-4a92-b24d-a2f823eb0849" providerId="ADAL" clId="{AEB06C28-5355-FF45-9D4F-4D2E33FD6676}"/>
    <pc:docChg chg="undo custSel addSld delSld modSld sldOrd">
      <pc:chgData name="Chomarat  Joris" userId="d6732a7a-77f8-4a92-b24d-a2f823eb0849" providerId="ADAL" clId="{AEB06C28-5355-FF45-9D4F-4D2E33FD6676}" dt="2023-05-13T18:23:19.529" v="5681" actId="20577"/>
      <pc:docMkLst>
        <pc:docMk/>
      </pc:docMkLst>
      <pc:sldChg chg="modSp mod">
        <pc:chgData name="Chomarat  Joris" userId="d6732a7a-77f8-4a92-b24d-a2f823eb0849" providerId="ADAL" clId="{AEB06C28-5355-FF45-9D4F-4D2E33FD6676}" dt="2023-05-11T19:01:17.448" v="2418" actId="20577"/>
        <pc:sldMkLst>
          <pc:docMk/>
          <pc:sldMk cId="2878740433" sldId="256"/>
        </pc:sldMkLst>
        <pc:spChg chg="mod">
          <ac:chgData name="Chomarat  Joris" userId="d6732a7a-77f8-4a92-b24d-a2f823eb0849" providerId="ADAL" clId="{AEB06C28-5355-FF45-9D4F-4D2E33FD6676}" dt="2023-05-11T19:01:17.448" v="2418" actId="20577"/>
          <ac:spMkLst>
            <pc:docMk/>
            <pc:sldMk cId="2878740433" sldId="256"/>
            <ac:spMk id="4" creationId="{B1A0F9B6-0D78-87FE-291C-40C969F8CCAB}"/>
          </ac:spMkLst>
        </pc:spChg>
      </pc:sldChg>
      <pc:sldChg chg="del">
        <pc:chgData name="Chomarat  Joris" userId="d6732a7a-77f8-4a92-b24d-a2f823eb0849" providerId="ADAL" clId="{AEB06C28-5355-FF45-9D4F-4D2E33FD6676}" dt="2023-05-07T21:49:35.623" v="235" actId="2696"/>
        <pc:sldMkLst>
          <pc:docMk/>
          <pc:sldMk cId="1229522821" sldId="257"/>
        </pc:sldMkLst>
      </pc:sldChg>
      <pc:sldChg chg="del">
        <pc:chgData name="Chomarat  Joris" userId="d6732a7a-77f8-4a92-b24d-a2f823eb0849" providerId="ADAL" clId="{AEB06C28-5355-FF45-9D4F-4D2E33FD6676}" dt="2023-05-07T21:49:36.605" v="236" actId="2696"/>
        <pc:sldMkLst>
          <pc:docMk/>
          <pc:sldMk cId="1619482285" sldId="258"/>
        </pc:sldMkLst>
      </pc:sldChg>
      <pc:sldChg chg="modSp del mod">
        <pc:chgData name="Chomarat  Joris" userId="d6732a7a-77f8-4a92-b24d-a2f823eb0849" providerId="ADAL" clId="{AEB06C28-5355-FF45-9D4F-4D2E33FD6676}" dt="2023-05-07T22:35:20.980" v="1734" actId="2696"/>
        <pc:sldMkLst>
          <pc:docMk/>
          <pc:sldMk cId="197302635" sldId="261"/>
        </pc:sldMkLst>
        <pc:spChg chg="mod">
          <ac:chgData name="Chomarat  Joris" userId="d6732a7a-77f8-4a92-b24d-a2f823eb0849" providerId="ADAL" clId="{AEB06C28-5355-FF45-9D4F-4D2E33FD6676}" dt="2023-05-07T22:09:36.748" v="786" actId="255"/>
          <ac:spMkLst>
            <pc:docMk/>
            <pc:sldMk cId="197302635" sldId="261"/>
            <ac:spMk id="2" creationId="{5E49F194-912C-BB9D-9746-79ABB165BF47}"/>
          </ac:spMkLst>
        </pc:spChg>
      </pc:sldChg>
      <pc:sldChg chg="modSp mod ord setBg">
        <pc:chgData name="Chomarat  Joris" userId="d6732a7a-77f8-4a92-b24d-a2f823eb0849" providerId="ADAL" clId="{AEB06C28-5355-FF45-9D4F-4D2E33FD6676}" dt="2023-05-11T19:14:08.509" v="2667"/>
        <pc:sldMkLst>
          <pc:docMk/>
          <pc:sldMk cId="2976896184" sldId="262"/>
        </pc:sldMkLst>
        <pc:spChg chg="mod">
          <ac:chgData name="Chomarat  Joris" userId="d6732a7a-77f8-4a92-b24d-a2f823eb0849" providerId="ADAL" clId="{AEB06C28-5355-FF45-9D4F-4D2E33FD6676}" dt="2023-05-07T21:42:33.386" v="69" actId="255"/>
          <ac:spMkLst>
            <pc:docMk/>
            <pc:sldMk cId="2976896184" sldId="262"/>
            <ac:spMk id="2" creationId="{D9A8A08E-D520-D647-9A52-D9D132DD466F}"/>
          </ac:spMkLst>
        </pc:spChg>
      </pc:sldChg>
      <pc:sldChg chg="modSp del mod ord">
        <pc:chgData name="Chomarat  Joris" userId="d6732a7a-77f8-4a92-b24d-a2f823eb0849" providerId="ADAL" clId="{AEB06C28-5355-FF45-9D4F-4D2E33FD6676}" dt="2023-05-11T19:13:43.949" v="2664" actId="2696"/>
        <pc:sldMkLst>
          <pc:docMk/>
          <pc:sldMk cId="2985034539" sldId="266"/>
        </pc:sldMkLst>
        <pc:spChg chg="mod">
          <ac:chgData name="Chomarat  Joris" userId="d6732a7a-77f8-4a92-b24d-a2f823eb0849" providerId="ADAL" clId="{AEB06C28-5355-FF45-9D4F-4D2E33FD6676}" dt="2023-05-07T21:42:56.550" v="103" actId="20577"/>
          <ac:spMkLst>
            <pc:docMk/>
            <pc:sldMk cId="2985034539" sldId="266"/>
            <ac:spMk id="2" creationId="{B9DEFAE4-C4A7-8327-8D87-B214E7866B43}"/>
          </ac:spMkLst>
        </pc:spChg>
        <pc:spChg chg="mod">
          <ac:chgData name="Chomarat  Joris" userId="d6732a7a-77f8-4a92-b24d-a2f823eb0849" providerId="ADAL" clId="{AEB06C28-5355-FF45-9D4F-4D2E33FD6676}" dt="2023-05-11T19:10:40.781" v="2640" actId="6549"/>
          <ac:spMkLst>
            <pc:docMk/>
            <pc:sldMk cId="2985034539" sldId="266"/>
            <ac:spMk id="6" creationId="{0FAE4618-D80A-D420-36A6-E23D9AAFC7CB}"/>
          </ac:spMkLst>
        </pc:spChg>
        <pc:picChg chg="mod">
          <ac:chgData name="Chomarat  Joris" userId="d6732a7a-77f8-4a92-b24d-a2f823eb0849" providerId="ADAL" clId="{AEB06C28-5355-FF45-9D4F-4D2E33FD6676}" dt="2023-05-07T21:43:24.382" v="108" actId="1076"/>
          <ac:picMkLst>
            <pc:docMk/>
            <pc:sldMk cId="2985034539" sldId="266"/>
            <ac:picMk id="7" creationId="{FC16A2F2-A2FC-CE3B-42F0-5D446540E634}"/>
          </ac:picMkLst>
        </pc:picChg>
      </pc:sldChg>
      <pc:sldChg chg="addSp delSp modSp mod ord modClrScheme chgLayout">
        <pc:chgData name="Chomarat  Joris" userId="d6732a7a-77f8-4a92-b24d-a2f823eb0849" providerId="ADAL" clId="{AEB06C28-5355-FF45-9D4F-4D2E33FD6676}" dt="2023-05-13T18:20:23.569" v="5375" actId="20577"/>
        <pc:sldMkLst>
          <pc:docMk/>
          <pc:sldMk cId="748295858" sldId="267"/>
        </pc:sldMkLst>
        <pc:spChg chg="mod ord">
          <ac:chgData name="Chomarat  Joris" userId="d6732a7a-77f8-4a92-b24d-a2f823eb0849" providerId="ADAL" clId="{AEB06C28-5355-FF45-9D4F-4D2E33FD6676}" dt="2023-05-11T19:40:16.912" v="3200" actId="20577"/>
          <ac:spMkLst>
            <pc:docMk/>
            <pc:sldMk cId="748295858" sldId="267"/>
            <ac:spMk id="2" creationId="{5BCC4A03-7CC7-2064-34F8-4A1544CBDF8B}"/>
          </ac:spMkLst>
        </pc:spChg>
        <pc:spChg chg="add del mod ord">
          <ac:chgData name="Chomarat  Joris" userId="d6732a7a-77f8-4a92-b24d-a2f823eb0849" providerId="ADAL" clId="{AEB06C28-5355-FF45-9D4F-4D2E33FD6676}" dt="2023-05-11T21:03:30.065" v="4986" actId="1035"/>
          <ac:spMkLst>
            <pc:docMk/>
            <pc:sldMk cId="748295858" sldId="267"/>
            <ac:spMk id="3" creationId="{D85B36A1-4D70-7459-9C6F-E04DEBEB7AFE}"/>
          </ac:spMkLst>
        </pc:spChg>
        <pc:spChg chg="add mod ord">
          <ac:chgData name="Chomarat  Joris" userId="d6732a7a-77f8-4a92-b24d-a2f823eb0849" providerId="ADAL" clId="{AEB06C28-5355-FF45-9D4F-4D2E33FD6676}" dt="2023-05-11T22:55:41.135" v="5061" actId="114"/>
          <ac:spMkLst>
            <pc:docMk/>
            <pc:sldMk cId="748295858" sldId="267"/>
            <ac:spMk id="4" creationId="{38733905-FF2B-5DC5-CA00-490BFEC85729}"/>
          </ac:spMkLst>
        </pc:spChg>
        <pc:spChg chg="mod ord">
          <ac:chgData name="Chomarat  Joris" userId="d6732a7a-77f8-4a92-b24d-a2f823eb0849" providerId="ADAL" clId="{AEB06C28-5355-FF45-9D4F-4D2E33FD6676}" dt="2023-05-07T22:46:39.556" v="1833" actId="700"/>
          <ac:spMkLst>
            <pc:docMk/>
            <pc:sldMk cId="748295858" sldId="267"/>
            <ac:spMk id="5" creationId="{002355F4-7141-B5B8-3069-DF5724F3106A}"/>
          </ac:spMkLst>
        </pc:spChg>
        <pc:spChg chg="add mod ord">
          <ac:chgData name="Chomarat  Joris" userId="d6732a7a-77f8-4a92-b24d-a2f823eb0849" providerId="ADAL" clId="{AEB06C28-5355-FF45-9D4F-4D2E33FD6676}" dt="2023-05-13T18:20:23.569" v="5375" actId="20577"/>
          <ac:spMkLst>
            <pc:docMk/>
            <pc:sldMk cId="748295858" sldId="267"/>
            <ac:spMk id="6" creationId="{D95EF046-3CF9-04F6-DFCD-64A3EA19B78D}"/>
          </ac:spMkLst>
        </pc:spChg>
        <pc:spChg chg="add mod ord">
          <ac:chgData name="Chomarat  Joris" userId="d6732a7a-77f8-4a92-b24d-a2f823eb0849" providerId="ADAL" clId="{AEB06C28-5355-FF45-9D4F-4D2E33FD6676}" dt="2023-05-11T21:03:30.065" v="4986" actId="1035"/>
          <ac:spMkLst>
            <pc:docMk/>
            <pc:sldMk cId="748295858" sldId="267"/>
            <ac:spMk id="7" creationId="{369DDDD8-8653-DBF1-97C9-25EF3CB99747}"/>
          </ac:spMkLst>
        </pc:spChg>
        <pc:graphicFrameChg chg="add mod modGraphic">
          <ac:chgData name="Chomarat  Joris" userId="d6732a7a-77f8-4a92-b24d-a2f823eb0849" providerId="ADAL" clId="{AEB06C28-5355-FF45-9D4F-4D2E33FD6676}" dt="2023-05-11T23:02:53.978" v="5115" actId="207"/>
          <ac:graphicFrameMkLst>
            <pc:docMk/>
            <pc:sldMk cId="748295858" sldId="267"/>
            <ac:graphicFrameMk id="8" creationId="{BD00B787-AE9D-A003-9046-FF92B2BDA7A3}"/>
          </ac:graphicFrameMkLst>
        </pc:graphicFrameChg>
        <pc:graphicFrameChg chg="mod modGraphic">
          <ac:chgData name="Chomarat  Joris" userId="d6732a7a-77f8-4a92-b24d-a2f823eb0849" providerId="ADAL" clId="{AEB06C28-5355-FF45-9D4F-4D2E33FD6676}" dt="2023-05-11T21:03:30.065" v="4986" actId="1035"/>
          <ac:graphicFrameMkLst>
            <pc:docMk/>
            <pc:sldMk cId="748295858" sldId="267"/>
            <ac:graphicFrameMk id="9" creationId="{EC3EA0B8-4DCF-6FC8-CA75-ED3C3645A5BF}"/>
          </ac:graphicFrameMkLst>
        </pc:graphicFrameChg>
        <pc:graphicFrameChg chg="add mod modGraphic">
          <ac:chgData name="Chomarat  Joris" userId="d6732a7a-77f8-4a92-b24d-a2f823eb0849" providerId="ADAL" clId="{AEB06C28-5355-FF45-9D4F-4D2E33FD6676}" dt="2023-05-11T22:55:05.292" v="5029" actId="20577"/>
          <ac:graphicFrameMkLst>
            <pc:docMk/>
            <pc:sldMk cId="748295858" sldId="267"/>
            <ac:graphicFrameMk id="10" creationId="{E8229F7C-6A2C-0643-3510-92471638B29A}"/>
          </ac:graphicFrameMkLst>
        </pc:graphicFrameChg>
        <pc:graphicFrameChg chg="add mod modGraphic">
          <ac:chgData name="Chomarat  Joris" userId="d6732a7a-77f8-4a92-b24d-a2f823eb0849" providerId="ADAL" clId="{AEB06C28-5355-FF45-9D4F-4D2E33FD6676}" dt="2023-05-11T23:03:01.142" v="5116" actId="207"/>
          <ac:graphicFrameMkLst>
            <pc:docMk/>
            <pc:sldMk cId="748295858" sldId="267"/>
            <ac:graphicFrameMk id="11" creationId="{6737BB4C-FBDC-6D05-9857-387309937CDD}"/>
          </ac:graphicFrameMkLst>
        </pc:graphicFrameChg>
        <pc:graphicFrameChg chg="add mod">
          <ac:chgData name="Chomarat  Joris" userId="d6732a7a-77f8-4a92-b24d-a2f823eb0849" providerId="ADAL" clId="{AEB06C28-5355-FF45-9D4F-4D2E33FD6676}" dt="2023-05-11T23:03:06.553" v="5117" actId="207"/>
          <ac:graphicFrameMkLst>
            <pc:docMk/>
            <pc:sldMk cId="748295858" sldId="267"/>
            <ac:graphicFrameMk id="12" creationId="{DC1233E5-A1F0-6A1C-D40A-511270A9B5D1}"/>
          </ac:graphicFrameMkLst>
        </pc:graphicFrameChg>
      </pc:sldChg>
      <pc:sldChg chg="del">
        <pc:chgData name="Chomarat  Joris" userId="d6732a7a-77f8-4a92-b24d-a2f823eb0849" providerId="ADAL" clId="{AEB06C28-5355-FF45-9D4F-4D2E33FD6676}" dt="2023-05-07T22:35:19.921" v="1733" actId="2696"/>
        <pc:sldMkLst>
          <pc:docMk/>
          <pc:sldMk cId="2157182163" sldId="269"/>
        </pc:sldMkLst>
      </pc:sldChg>
      <pc:sldChg chg="modSp new del mod">
        <pc:chgData name="Chomarat  Joris" userId="d6732a7a-77f8-4a92-b24d-a2f823eb0849" providerId="ADAL" clId="{AEB06C28-5355-FF45-9D4F-4D2E33FD6676}" dt="2023-05-07T22:47:07.669" v="1865" actId="2696"/>
        <pc:sldMkLst>
          <pc:docMk/>
          <pc:sldMk cId="2386881128" sldId="270"/>
        </pc:sldMkLst>
        <pc:spChg chg="mod">
          <ac:chgData name="Chomarat  Joris" userId="d6732a7a-77f8-4a92-b24d-a2f823eb0849" providerId="ADAL" clId="{AEB06C28-5355-FF45-9D4F-4D2E33FD6676}" dt="2023-05-07T21:50:17.845" v="251" actId="255"/>
          <ac:spMkLst>
            <pc:docMk/>
            <pc:sldMk cId="2386881128" sldId="270"/>
            <ac:spMk id="2" creationId="{E52A5681-7186-96BF-F904-B71F2A89DE02}"/>
          </ac:spMkLst>
        </pc:spChg>
      </pc:sldChg>
      <pc:sldChg chg="addSp delSp modSp new mod">
        <pc:chgData name="Chomarat  Joris" userId="d6732a7a-77f8-4a92-b24d-a2f823eb0849" providerId="ADAL" clId="{AEB06C28-5355-FF45-9D4F-4D2E33FD6676}" dt="2023-05-11T19:54:17.680" v="3985" actId="20577"/>
        <pc:sldMkLst>
          <pc:docMk/>
          <pc:sldMk cId="2804804117" sldId="271"/>
        </pc:sldMkLst>
        <pc:spChg chg="mod">
          <ac:chgData name="Chomarat  Joris" userId="d6732a7a-77f8-4a92-b24d-a2f823eb0849" providerId="ADAL" clId="{AEB06C28-5355-FF45-9D4F-4D2E33FD6676}" dt="2023-05-07T22:11:06.904" v="919" actId="20577"/>
          <ac:spMkLst>
            <pc:docMk/>
            <pc:sldMk cId="2804804117" sldId="271"/>
            <ac:spMk id="2" creationId="{E68ADBC9-9C18-F2BA-5C7A-AC8874157DA5}"/>
          </ac:spMkLst>
        </pc:spChg>
        <pc:spChg chg="mod">
          <ac:chgData name="Chomarat  Joris" userId="d6732a7a-77f8-4a92-b24d-a2f823eb0849" providerId="ADAL" clId="{AEB06C28-5355-FF45-9D4F-4D2E33FD6676}" dt="2023-05-11T19:54:17.680" v="3985" actId="20577"/>
          <ac:spMkLst>
            <pc:docMk/>
            <pc:sldMk cId="2804804117" sldId="271"/>
            <ac:spMk id="3" creationId="{6B1E26DC-6656-AF09-B792-3255E776A40E}"/>
          </ac:spMkLst>
        </pc:spChg>
        <pc:spChg chg="add del mod">
          <ac:chgData name="Chomarat  Joris" userId="d6732a7a-77f8-4a92-b24d-a2f823eb0849" providerId="ADAL" clId="{AEB06C28-5355-FF45-9D4F-4D2E33FD6676}" dt="2023-05-11T19:31:31.994" v="2881" actId="478"/>
          <ac:spMkLst>
            <pc:docMk/>
            <pc:sldMk cId="2804804117" sldId="271"/>
            <ac:spMk id="5" creationId="{E2A178D6-1450-F699-90B3-DE806EAA4892}"/>
          </ac:spMkLst>
        </pc:spChg>
        <pc:spChg chg="add del mod">
          <ac:chgData name="Chomarat  Joris" userId="d6732a7a-77f8-4a92-b24d-a2f823eb0849" providerId="ADAL" clId="{AEB06C28-5355-FF45-9D4F-4D2E33FD6676}" dt="2023-05-11T19:31:34.533" v="2882" actId="478"/>
          <ac:spMkLst>
            <pc:docMk/>
            <pc:sldMk cId="2804804117" sldId="271"/>
            <ac:spMk id="6" creationId="{97796906-5B08-9122-042F-0E2AA08C1D42}"/>
          </ac:spMkLst>
        </pc:spChg>
        <pc:graphicFrameChg chg="add del mod modGraphic">
          <ac:chgData name="Chomarat  Joris" userId="d6732a7a-77f8-4a92-b24d-a2f823eb0849" providerId="ADAL" clId="{AEB06C28-5355-FF45-9D4F-4D2E33FD6676}" dt="2023-05-11T19:31:36.790" v="2883" actId="478"/>
          <ac:graphicFrameMkLst>
            <pc:docMk/>
            <pc:sldMk cId="2804804117" sldId="271"/>
            <ac:graphicFrameMk id="7" creationId="{E068FB46-BF20-4B9E-0C66-1E34112B78E4}"/>
          </ac:graphicFrameMkLst>
        </pc:graphicFrameChg>
        <pc:graphicFrameChg chg="add del mod modGraphic">
          <ac:chgData name="Chomarat  Joris" userId="d6732a7a-77f8-4a92-b24d-a2f823eb0849" providerId="ADAL" clId="{AEB06C28-5355-FF45-9D4F-4D2E33FD6676}" dt="2023-05-11T19:31:39.854" v="2884" actId="478"/>
          <ac:graphicFrameMkLst>
            <pc:docMk/>
            <pc:sldMk cId="2804804117" sldId="271"/>
            <ac:graphicFrameMk id="8" creationId="{4EEC9EB6-1853-CB49-6C93-1BE21AC2DA1E}"/>
          </ac:graphicFrameMkLst>
        </pc:graphicFrameChg>
      </pc:sldChg>
      <pc:sldChg chg="addSp delSp modSp add mod ord">
        <pc:chgData name="Chomarat  Joris" userId="d6732a7a-77f8-4a92-b24d-a2f823eb0849" providerId="ADAL" clId="{AEB06C28-5355-FF45-9D4F-4D2E33FD6676}" dt="2023-05-11T21:12:07.502" v="5012" actId="1076"/>
        <pc:sldMkLst>
          <pc:docMk/>
          <pc:sldMk cId="275887155" sldId="272"/>
        </pc:sldMkLst>
        <pc:spChg chg="mod">
          <ac:chgData name="Chomarat  Joris" userId="d6732a7a-77f8-4a92-b24d-a2f823eb0849" providerId="ADAL" clId="{AEB06C28-5355-FF45-9D4F-4D2E33FD6676}" dt="2023-05-07T22:10:11.973" v="826" actId="20577"/>
          <ac:spMkLst>
            <pc:docMk/>
            <pc:sldMk cId="275887155" sldId="272"/>
            <ac:spMk id="2" creationId="{B9DEFAE4-C4A7-8327-8D87-B214E7866B43}"/>
          </ac:spMkLst>
        </pc:spChg>
        <pc:spChg chg="del mod">
          <ac:chgData name="Chomarat  Joris" userId="d6732a7a-77f8-4a92-b24d-a2f823eb0849" providerId="ADAL" clId="{AEB06C28-5355-FF45-9D4F-4D2E33FD6676}" dt="2023-05-11T21:11:30.271" v="4988" actId="478"/>
          <ac:spMkLst>
            <pc:docMk/>
            <pc:sldMk cId="275887155" sldId="272"/>
            <ac:spMk id="6" creationId="{0FAE4618-D80A-D420-36A6-E23D9AAFC7CB}"/>
          </ac:spMkLst>
        </pc:spChg>
        <pc:spChg chg="add del mod">
          <ac:chgData name="Chomarat  Joris" userId="d6732a7a-77f8-4a92-b24d-a2f823eb0849" providerId="ADAL" clId="{AEB06C28-5355-FF45-9D4F-4D2E33FD6676}" dt="2023-05-11T21:11:35.281" v="4989" actId="478"/>
          <ac:spMkLst>
            <pc:docMk/>
            <pc:sldMk cId="275887155" sldId="272"/>
            <ac:spMk id="9" creationId="{21A27623-857F-E22C-5162-371776B1B063}"/>
          </ac:spMkLst>
        </pc:spChg>
        <pc:graphicFrameChg chg="add mod modGraphic">
          <ac:chgData name="Chomarat  Joris" userId="d6732a7a-77f8-4a92-b24d-a2f823eb0849" providerId="ADAL" clId="{AEB06C28-5355-FF45-9D4F-4D2E33FD6676}" dt="2023-05-11T21:11:54.821" v="5009" actId="1076"/>
          <ac:graphicFrameMkLst>
            <pc:docMk/>
            <pc:sldMk cId="275887155" sldId="272"/>
            <ac:graphicFrameMk id="3" creationId="{1EBD2D59-BD48-71B3-8FE7-6AD37E45DAC5}"/>
          </ac:graphicFrameMkLst>
        </pc:graphicFrameChg>
        <pc:picChg chg="add mod">
          <ac:chgData name="Chomarat  Joris" userId="d6732a7a-77f8-4a92-b24d-a2f823eb0849" providerId="ADAL" clId="{AEB06C28-5355-FF45-9D4F-4D2E33FD6676}" dt="2023-05-11T21:12:07.502" v="5012" actId="1076"/>
          <ac:picMkLst>
            <pc:docMk/>
            <pc:sldMk cId="275887155" sldId="272"/>
            <ac:picMk id="7" creationId="{F080CD2C-6BB7-6C7D-DBAE-96625C7B7409}"/>
          </ac:picMkLst>
        </pc:picChg>
        <pc:picChg chg="del">
          <ac:chgData name="Chomarat  Joris" userId="d6732a7a-77f8-4a92-b24d-a2f823eb0849" providerId="ADAL" clId="{AEB06C28-5355-FF45-9D4F-4D2E33FD6676}" dt="2023-05-07T22:10:21.254" v="830" actId="478"/>
          <ac:picMkLst>
            <pc:docMk/>
            <pc:sldMk cId="275887155" sldId="272"/>
            <ac:picMk id="7" creationId="{FC16A2F2-A2FC-CE3B-42F0-5D446540E634}"/>
          </ac:picMkLst>
        </pc:picChg>
      </pc:sldChg>
      <pc:sldChg chg="addSp delSp modSp add mod ord">
        <pc:chgData name="Chomarat  Joris" userId="d6732a7a-77f8-4a92-b24d-a2f823eb0849" providerId="ADAL" clId="{AEB06C28-5355-FF45-9D4F-4D2E33FD6676}" dt="2023-05-13T18:23:19.529" v="5681" actId="20577"/>
        <pc:sldMkLst>
          <pc:docMk/>
          <pc:sldMk cId="4023277199" sldId="273"/>
        </pc:sldMkLst>
        <pc:spChg chg="mod">
          <ac:chgData name="Chomarat  Joris" userId="d6732a7a-77f8-4a92-b24d-a2f823eb0849" providerId="ADAL" clId="{AEB06C28-5355-FF45-9D4F-4D2E33FD6676}" dt="2023-05-11T20:00:26.254" v="4168" actId="255"/>
          <ac:spMkLst>
            <pc:docMk/>
            <pc:sldMk cId="4023277199" sldId="273"/>
            <ac:spMk id="2" creationId="{B9DEFAE4-C4A7-8327-8D87-B214E7866B43}"/>
          </ac:spMkLst>
        </pc:spChg>
        <pc:spChg chg="del mod">
          <ac:chgData name="Chomarat  Joris" userId="d6732a7a-77f8-4a92-b24d-a2f823eb0849" providerId="ADAL" clId="{AEB06C28-5355-FF45-9D4F-4D2E33FD6676}" dt="2023-05-13T18:07:31.089" v="5251" actId="478"/>
          <ac:spMkLst>
            <pc:docMk/>
            <pc:sldMk cId="4023277199" sldId="273"/>
            <ac:spMk id="6" creationId="{0FAE4618-D80A-D420-36A6-E23D9AAFC7CB}"/>
          </ac:spMkLst>
        </pc:spChg>
        <pc:spChg chg="add mod">
          <ac:chgData name="Chomarat  Joris" userId="d6732a7a-77f8-4a92-b24d-a2f823eb0849" providerId="ADAL" clId="{AEB06C28-5355-FF45-9D4F-4D2E33FD6676}" dt="2023-05-13T18:23:19.529" v="5681" actId="20577"/>
          <ac:spMkLst>
            <pc:docMk/>
            <pc:sldMk cId="4023277199" sldId="273"/>
            <ac:spMk id="9" creationId="{691C69CE-8145-F3E5-426F-E5B75AD00E50}"/>
          </ac:spMkLst>
        </pc:spChg>
        <pc:graphicFrameChg chg="del">
          <ac:chgData name="Chomarat  Joris" userId="d6732a7a-77f8-4a92-b24d-a2f823eb0849" providerId="ADAL" clId="{AEB06C28-5355-FF45-9D4F-4D2E33FD6676}" dt="2023-05-07T22:47:16.279" v="1887" actId="478"/>
          <ac:graphicFrameMkLst>
            <pc:docMk/>
            <pc:sldMk cId="4023277199" sldId="273"/>
            <ac:graphicFrameMk id="3" creationId="{1EBD2D59-BD48-71B3-8FE7-6AD37E45DAC5}"/>
          </ac:graphicFrameMkLst>
        </pc:graphicFrameChg>
        <pc:graphicFrameChg chg="add mod modGraphic">
          <ac:chgData name="Chomarat  Joris" userId="d6732a7a-77f8-4a92-b24d-a2f823eb0849" providerId="ADAL" clId="{AEB06C28-5355-FF45-9D4F-4D2E33FD6676}" dt="2023-05-13T18:19:49.849" v="5372" actId="1036"/>
          <ac:graphicFrameMkLst>
            <pc:docMk/>
            <pc:sldMk cId="4023277199" sldId="273"/>
            <ac:graphicFrameMk id="4" creationId="{5A0E80C2-9696-D66A-0521-D42BE580DCD8}"/>
          </ac:graphicFrameMkLst>
        </pc:graphicFrameChg>
        <pc:picChg chg="add mod">
          <ac:chgData name="Chomarat  Joris" userId="d6732a7a-77f8-4a92-b24d-a2f823eb0849" providerId="ADAL" clId="{AEB06C28-5355-FF45-9D4F-4D2E33FD6676}" dt="2023-05-13T18:19:49.849" v="5372" actId="1036"/>
          <ac:picMkLst>
            <pc:docMk/>
            <pc:sldMk cId="4023277199" sldId="273"/>
            <ac:picMk id="7" creationId="{C83FFA5E-9345-1F9A-0083-42A11BCD3623}"/>
          </ac:picMkLst>
        </pc:picChg>
      </pc:sldChg>
      <pc:sldChg chg="modSp mod ord">
        <pc:chgData name="Chomarat  Joris" userId="d6732a7a-77f8-4a92-b24d-a2f823eb0849" providerId="ADAL" clId="{AEB06C28-5355-FF45-9D4F-4D2E33FD6676}" dt="2023-05-13T18:23:06.808" v="5666" actId="20577"/>
        <pc:sldMkLst>
          <pc:docMk/>
          <pc:sldMk cId="1648967949" sldId="274"/>
        </pc:sldMkLst>
        <pc:spChg chg="mod">
          <ac:chgData name="Chomarat  Joris" userId="d6732a7a-77f8-4a92-b24d-a2f823eb0849" providerId="ADAL" clId="{AEB06C28-5355-FF45-9D4F-4D2E33FD6676}" dt="2023-05-13T18:23:06.808" v="5666" actId="20577"/>
          <ac:spMkLst>
            <pc:docMk/>
            <pc:sldMk cId="1648967949" sldId="274"/>
            <ac:spMk id="4" creationId="{7522627C-8AA0-A62E-02D4-CA1C49297B5E}"/>
          </ac:spMkLst>
        </pc:spChg>
        <pc:spChg chg="mod">
          <ac:chgData name="Chomarat  Joris" userId="d6732a7a-77f8-4a92-b24d-a2f823eb0849" providerId="ADAL" clId="{AEB06C28-5355-FF45-9D4F-4D2E33FD6676}" dt="2023-05-11T20:12:59.674" v="4412" actId="20577"/>
          <ac:spMkLst>
            <pc:docMk/>
            <pc:sldMk cId="1648967949" sldId="274"/>
            <ac:spMk id="6" creationId="{353C11FF-B35B-262B-C868-FE784305F32F}"/>
          </ac:spMkLst>
        </pc:spChg>
      </pc:sldChg>
      <pc:sldChg chg="setBg">
        <pc:chgData name="Chomarat  Joris" userId="d6732a7a-77f8-4a92-b24d-a2f823eb0849" providerId="ADAL" clId="{AEB06C28-5355-FF45-9D4F-4D2E33FD6676}" dt="2023-05-11T19:14:08.509" v="2667"/>
        <pc:sldMkLst>
          <pc:docMk/>
          <pc:sldMk cId="286377690" sldId="277"/>
        </pc:sldMkLst>
      </pc:sldChg>
      <pc:sldChg chg="setBg">
        <pc:chgData name="Chomarat  Joris" userId="d6732a7a-77f8-4a92-b24d-a2f823eb0849" providerId="ADAL" clId="{AEB06C28-5355-FF45-9D4F-4D2E33FD6676}" dt="2023-05-11T19:14:08.509" v="2667"/>
        <pc:sldMkLst>
          <pc:docMk/>
          <pc:sldMk cId="3787168803" sldId="278"/>
        </pc:sldMkLst>
      </pc:sldChg>
      <pc:sldChg chg="addSp modSp mod setBg modClrScheme chgLayout">
        <pc:chgData name="Chomarat  Joris" userId="d6732a7a-77f8-4a92-b24d-a2f823eb0849" providerId="ADAL" clId="{AEB06C28-5355-FF45-9D4F-4D2E33FD6676}" dt="2023-05-11T19:14:08.509" v="2667"/>
        <pc:sldMkLst>
          <pc:docMk/>
          <pc:sldMk cId="3245536783" sldId="279"/>
        </pc:sldMkLst>
        <pc:spChg chg="mod ord">
          <ac:chgData name="Chomarat  Joris" userId="d6732a7a-77f8-4a92-b24d-a2f823eb0849" providerId="ADAL" clId="{AEB06C28-5355-FF45-9D4F-4D2E33FD6676}" dt="2023-05-11T19:10:10.294" v="2624" actId="700"/>
          <ac:spMkLst>
            <pc:docMk/>
            <pc:sldMk cId="3245536783" sldId="279"/>
            <ac:spMk id="2" creationId="{5BCC4A03-7CC7-2064-34F8-4A1544CBDF8B}"/>
          </ac:spMkLst>
        </pc:spChg>
        <pc:spChg chg="mod ord">
          <ac:chgData name="Chomarat  Joris" userId="d6732a7a-77f8-4a92-b24d-a2f823eb0849" providerId="ADAL" clId="{AEB06C28-5355-FF45-9D4F-4D2E33FD6676}" dt="2023-05-11T19:10:51.720" v="2660" actId="27636"/>
          <ac:spMkLst>
            <pc:docMk/>
            <pc:sldMk cId="3245536783" sldId="279"/>
            <ac:spMk id="3" creationId="{D85B36A1-4D70-7459-9C6F-E04DEBEB7AFE}"/>
          </ac:spMkLst>
        </pc:spChg>
        <pc:spChg chg="add mod ord">
          <ac:chgData name="Chomarat  Joris" userId="d6732a7a-77f8-4a92-b24d-a2f823eb0849" providerId="ADAL" clId="{AEB06C28-5355-FF45-9D4F-4D2E33FD6676}" dt="2023-05-11T19:10:56.243" v="2663" actId="12"/>
          <ac:spMkLst>
            <pc:docMk/>
            <pc:sldMk cId="3245536783" sldId="279"/>
            <ac:spMk id="4" creationId="{44972694-5D3E-328D-5A3A-40CB2C654172}"/>
          </ac:spMkLst>
        </pc:spChg>
        <pc:spChg chg="mod ord">
          <ac:chgData name="Chomarat  Joris" userId="d6732a7a-77f8-4a92-b24d-a2f823eb0849" providerId="ADAL" clId="{AEB06C28-5355-FF45-9D4F-4D2E33FD6676}" dt="2023-05-11T19:10:10.294" v="2624" actId="700"/>
          <ac:spMkLst>
            <pc:docMk/>
            <pc:sldMk cId="3245536783" sldId="279"/>
            <ac:spMk id="5" creationId="{002355F4-7141-B5B8-3069-DF5724F3106A}"/>
          </ac:spMkLst>
        </pc:spChg>
        <pc:picChg chg="add mod">
          <ac:chgData name="Chomarat  Joris" userId="d6732a7a-77f8-4a92-b24d-a2f823eb0849" providerId="ADAL" clId="{AEB06C28-5355-FF45-9D4F-4D2E33FD6676}" dt="2023-05-11T19:10:53.851" v="2662" actId="1076"/>
          <ac:picMkLst>
            <pc:docMk/>
            <pc:sldMk cId="3245536783" sldId="279"/>
            <ac:picMk id="6" creationId="{BC14602B-2590-3E03-6F53-26D02E5C4DD4}"/>
          </ac:picMkLst>
        </pc:picChg>
      </pc:sldChg>
      <pc:sldChg chg="modSp new mod">
        <pc:chgData name="Chomarat  Joris" userId="d6732a7a-77f8-4a92-b24d-a2f823eb0849" providerId="ADAL" clId="{AEB06C28-5355-FF45-9D4F-4D2E33FD6676}" dt="2023-05-11T19:07:43.089" v="2595" actId="20577"/>
        <pc:sldMkLst>
          <pc:docMk/>
          <pc:sldMk cId="2108080950" sldId="280"/>
        </pc:sldMkLst>
        <pc:spChg chg="mod">
          <ac:chgData name="Chomarat  Joris" userId="d6732a7a-77f8-4a92-b24d-a2f823eb0849" providerId="ADAL" clId="{AEB06C28-5355-FF45-9D4F-4D2E33FD6676}" dt="2023-05-11T19:06:08.290" v="2430" actId="20577"/>
          <ac:spMkLst>
            <pc:docMk/>
            <pc:sldMk cId="2108080950" sldId="280"/>
            <ac:spMk id="2" creationId="{892A6559-CD96-6FF3-C822-3F107C82C2B3}"/>
          </ac:spMkLst>
        </pc:spChg>
        <pc:spChg chg="mod">
          <ac:chgData name="Chomarat  Joris" userId="d6732a7a-77f8-4a92-b24d-a2f823eb0849" providerId="ADAL" clId="{AEB06C28-5355-FF45-9D4F-4D2E33FD6676}" dt="2023-05-11T19:07:43.089" v="2595" actId="20577"/>
          <ac:spMkLst>
            <pc:docMk/>
            <pc:sldMk cId="2108080950" sldId="280"/>
            <ac:spMk id="4" creationId="{1105E764-4C40-09B1-2765-3EF87258AE6A}"/>
          </ac:spMkLst>
        </pc:spChg>
      </pc:sldChg>
      <pc:sldChg chg="addSp delSp modSp add del mod">
        <pc:chgData name="Chomarat  Joris" userId="d6732a7a-77f8-4a92-b24d-a2f823eb0849" providerId="ADAL" clId="{AEB06C28-5355-FF45-9D4F-4D2E33FD6676}" dt="2023-05-11T19:40:06.410" v="3183" actId="2696"/>
        <pc:sldMkLst>
          <pc:docMk/>
          <pc:sldMk cId="2281168560" sldId="280"/>
        </pc:sldMkLst>
        <pc:spChg chg="del">
          <ac:chgData name="Chomarat  Joris" userId="d6732a7a-77f8-4a92-b24d-a2f823eb0849" providerId="ADAL" clId="{AEB06C28-5355-FF45-9D4F-4D2E33FD6676}" dt="2023-05-11T19:31:24.992" v="2879" actId="478"/>
          <ac:spMkLst>
            <pc:docMk/>
            <pc:sldMk cId="2281168560" sldId="280"/>
            <ac:spMk id="2" creationId="{E68ADBC9-9C18-F2BA-5C7A-AC8874157DA5}"/>
          </ac:spMkLst>
        </pc:spChg>
        <pc:spChg chg="del">
          <ac:chgData name="Chomarat  Joris" userId="d6732a7a-77f8-4a92-b24d-a2f823eb0849" providerId="ADAL" clId="{AEB06C28-5355-FF45-9D4F-4D2E33FD6676}" dt="2023-05-11T19:31:19.723" v="2877" actId="478"/>
          <ac:spMkLst>
            <pc:docMk/>
            <pc:sldMk cId="2281168560" sldId="280"/>
            <ac:spMk id="3" creationId="{6B1E26DC-6656-AF09-B792-3255E776A40E}"/>
          </ac:spMkLst>
        </pc:spChg>
        <pc:spChg chg="add del mod">
          <ac:chgData name="Chomarat  Joris" userId="d6732a7a-77f8-4a92-b24d-a2f823eb0849" providerId="ADAL" clId="{AEB06C28-5355-FF45-9D4F-4D2E33FD6676}" dt="2023-05-11T19:31:22.980" v="2878" actId="478"/>
          <ac:spMkLst>
            <pc:docMk/>
            <pc:sldMk cId="2281168560" sldId="280"/>
            <ac:spMk id="10" creationId="{232E48DB-AA54-5EBC-0DFA-544BAE0E4700}"/>
          </ac:spMkLst>
        </pc:spChg>
        <pc:spChg chg="add del mod">
          <ac:chgData name="Chomarat  Joris" userId="d6732a7a-77f8-4a92-b24d-a2f823eb0849" providerId="ADAL" clId="{AEB06C28-5355-FF45-9D4F-4D2E33FD6676}" dt="2023-05-11T19:31:27.299" v="2880" actId="478"/>
          <ac:spMkLst>
            <pc:docMk/>
            <pc:sldMk cId="2281168560" sldId="280"/>
            <ac:spMk id="12" creationId="{DD65F37A-8D7F-3655-C18B-BD83F3F3A0D3}"/>
          </ac:spMkLst>
        </pc:spChg>
      </pc:sldChg>
      <pc:sldChg chg="addSp modSp new del mod modClrScheme chgLayout">
        <pc:chgData name="Chomarat  Joris" userId="d6732a7a-77f8-4a92-b24d-a2f823eb0849" providerId="ADAL" clId="{AEB06C28-5355-FF45-9D4F-4D2E33FD6676}" dt="2023-05-11T19:49:33.089" v="3765" actId="2696"/>
        <pc:sldMkLst>
          <pc:docMk/>
          <pc:sldMk cId="865766894" sldId="281"/>
        </pc:sldMkLst>
        <pc:spChg chg="mod ord">
          <ac:chgData name="Chomarat  Joris" userId="d6732a7a-77f8-4a92-b24d-a2f823eb0849" providerId="ADAL" clId="{AEB06C28-5355-FF45-9D4F-4D2E33FD6676}" dt="2023-05-11T19:45:39.894" v="3346" actId="700"/>
          <ac:spMkLst>
            <pc:docMk/>
            <pc:sldMk cId="865766894" sldId="281"/>
            <ac:spMk id="2" creationId="{544ED61C-D4B9-E868-722A-83035393E58C}"/>
          </ac:spMkLst>
        </pc:spChg>
        <pc:spChg chg="mod ord">
          <ac:chgData name="Chomarat  Joris" userId="d6732a7a-77f8-4a92-b24d-a2f823eb0849" providerId="ADAL" clId="{AEB06C28-5355-FF45-9D4F-4D2E33FD6676}" dt="2023-05-11T19:47:14.228" v="3401" actId="27636"/>
          <ac:spMkLst>
            <pc:docMk/>
            <pc:sldMk cId="865766894" sldId="281"/>
            <ac:spMk id="3" creationId="{B8E59BF5-2128-C41E-9EBE-B5CC9046971D}"/>
          </ac:spMkLst>
        </pc:spChg>
        <pc:spChg chg="mod ord">
          <ac:chgData name="Chomarat  Joris" userId="d6732a7a-77f8-4a92-b24d-a2f823eb0849" providerId="ADAL" clId="{AEB06C28-5355-FF45-9D4F-4D2E33FD6676}" dt="2023-05-11T19:45:39.894" v="3346" actId="700"/>
          <ac:spMkLst>
            <pc:docMk/>
            <pc:sldMk cId="865766894" sldId="281"/>
            <ac:spMk id="4" creationId="{95B4903F-95AE-4E14-DE06-9CA84297D6ED}"/>
          </ac:spMkLst>
        </pc:spChg>
        <pc:spChg chg="add mod ord">
          <ac:chgData name="Chomarat  Joris" userId="d6732a7a-77f8-4a92-b24d-a2f823eb0849" providerId="ADAL" clId="{AEB06C28-5355-FF45-9D4F-4D2E33FD6676}" dt="2023-05-11T19:47:14.227" v="3400" actId="27636"/>
          <ac:spMkLst>
            <pc:docMk/>
            <pc:sldMk cId="865766894" sldId="281"/>
            <ac:spMk id="7" creationId="{78556C80-85CB-2214-54CB-4784DE6154ED}"/>
          </ac:spMkLst>
        </pc:spChg>
        <pc:graphicFrameChg chg="add mod">
          <ac:chgData name="Chomarat  Joris" userId="d6732a7a-77f8-4a92-b24d-a2f823eb0849" providerId="ADAL" clId="{AEB06C28-5355-FF45-9D4F-4D2E33FD6676}" dt="2023-05-11T19:40:32.891" v="3219" actId="1036"/>
          <ac:graphicFrameMkLst>
            <pc:docMk/>
            <pc:sldMk cId="865766894" sldId="281"/>
            <ac:graphicFrameMk id="5" creationId="{97A3DC47-215D-9E31-1C3F-5BF133B95946}"/>
          </ac:graphicFrameMkLst>
        </pc:graphicFrameChg>
        <pc:graphicFrameChg chg="add mod modGraphic">
          <ac:chgData name="Chomarat  Joris" userId="d6732a7a-77f8-4a92-b24d-a2f823eb0849" providerId="ADAL" clId="{AEB06C28-5355-FF45-9D4F-4D2E33FD6676}" dt="2023-05-11T19:45:55.991" v="3351" actId="1076"/>
          <ac:graphicFrameMkLst>
            <pc:docMk/>
            <pc:sldMk cId="865766894" sldId="281"/>
            <ac:graphicFrameMk id="6" creationId="{3A213978-6C32-9029-9F36-AA45641EF583}"/>
          </ac:graphicFrameMkLst>
        </pc:graphicFrameChg>
      </pc:sldChg>
      <pc:sldChg chg="modSp mod">
        <pc:chgData name="Chomarat  Joris" userId="d6732a7a-77f8-4a92-b24d-a2f823eb0849" providerId="ADAL" clId="{AEB06C28-5355-FF45-9D4F-4D2E33FD6676}" dt="2023-05-11T19:17:39.639" v="2795" actId="20577"/>
        <pc:sldMkLst>
          <pc:docMk/>
          <pc:sldMk cId="1008877793" sldId="281"/>
        </pc:sldMkLst>
        <pc:spChg chg="mod">
          <ac:chgData name="Chomarat  Joris" userId="d6732a7a-77f8-4a92-b24d-a2f823eb0849" providerId="ADAL" clId="{AEB06C28-5355-FF45-9D4F-4D2E33FD6676}" dt="2023-05-11T19:14:46.801" v="2693" actId="20577"/>
          <ac:spMkLst>
            <pc:docMk/>
            <pc:sldMk cId="1008877793" sldId="281"/>
            <ac:spMk id="2" creationId="{FBB64C3A-BB25-D07E-8965-FD9B07059250}"/>
          </ac:spMkLst>
        </pc:spChg>
        <pc:spChg chg="mod">
          <ac:chgData name="Chomarat  Joris" userId="d6732a7a-77f8-4a92-b24d-a2f823eb0849" providerId="ADAL" clId="{AEB06C28-5355-FF45-9D4F-4D2E33FD6676}" dt="2023-05-11T19:17:39.639" v="2795" actId="20577"/>
          <ac:spMkLst>
            <pc:docMk/>
            <pc:sldMk cId="1008877793" sldId="281"/>
            <ac:spMk id="3" creationId="{8C88667B-C3C7-32A6-76B5-F060B4DBFDB0}"/>
          </ac:spMkLst>
        </pc:spChg>
      </pc:sldChg>
      <pc:sldChg chg="modSp new del mod ord">
        <pc:chgData name="Chomarat  Joris" userId="d6732a7a-77f8-4a92-b24d-a2f823eb0849" providerId="ADAL" clId="{AEB06C28-5355-FF45-9D4F-4D2E33FD6676}" dt="2023-05-11T19:16:08.201" v="2734" actId="2696"/>
        <pc:sldMkLst>
          <pc:docMk/>
          <pc:sldMk cId="88737377" sldId="282"/>
        </pc:sldMkLst>
        <pc:spChg chg="mod">
          <ac:chgData name="Chomarat  Joris" userId="d6732a7a-77f8-4a92-b24d-a2f823eb0849" providerId="ADAL" clId="{AEB06C28-5355-FF45-9D4F-4D2E33FD6676}" dt="2023-05-11T19:16:06.338" v="2733" actId="5793"/>
          <ac:spMkLst>
            <pc:docMk/>
            <pc:sldMk cId="88737377" sldId="282"/>
            <ac:spMk id="3" creationId="{6D183E65-8170-E208-EB26-21EBF531C279}"/>
          </ac:spMkLst>
        </pc:spChg>
      </pc:sldChg>
      <pc:sldChg chg="addSp delSp modSp add mod ord">
        <pc:chgData name="Chomarat  Joris" userId="d6732a7a-77f8-4a92-b24d-a2f823eb0849" providerId="ADAL" clId="{AEB06C28-5355-FF45-9D4F-4D2E33FD6676}" dt="2023-05-11T19:59:50.118" v="4111" actId="20577"/>
        <pc:sldMkLst>
          <pc:docMk/>
          <pc:sldMk cId="1185509949" sldId="282"/>
        </pc:sldMkLst>
        <pc:spChg chg="mod">
          <ac:chgData name="Chomarat  Joris" userId="d6732a7a-77f8-4a92-b24d-a2f823eb0849" providerId="ADAL" clId="{AEB06C28-5355-FF45-9D4F-4D2E33FD6676}" dt="2023-05-11T19:46:08.556" v="3364" actId="20577"/>
          <ac:spMkLst>
            <pc:docMk/>
            <pc:sldMk cId="1185509949" sldId="282"/>
            <ac:spMk id="2" creationId="{5BCC4A03-7CC7-2064-34F8-4A1544CBDF8B}"/>
          </ac:spMkLst>
        </pc:spChg>
        <pc:spChg chg="del mod">
          <ac:chgData name="Chomarat  Joris" userId="d6732a7a-77f8-4a92-b24d-a2f823eb0849" providerId="ADAL" clId="{AEB06C28-5355-FF45-9D4F-4D2E33FD6676}" dt="2023-05-11T19:54:24.839" v="3986" actId="478"/>
          <ac:spMkLst>
            <pc:docMk/>
            <pc:sldMk cId="1185509949" sldId="282"/>
            <ac:spMk id="3" creationId="{D85B36A1-4D70-7459-9C6F-E04DEBEB7AFE}"/>
          </ac:spMkLst>
        </pc:spChg>
        <pc:spChg chg="mod">
          <ac:chgData name="Chomarat  Joris" userId="d6732a7a-77f8-4a92-b24d-a2f823eb0849" providerId="ADAL" clId="{AEB06C28-5355-FF45-9D4F-4D2E33FD6676}" dt="2023-05-11T19:55:08.442" v="3999" actId="20577"/>
          <ac:spMkLst>
            <pc:docMk/>
            <pc:sldMk cId="1185509949" sldId="282"/>
            <ac:spMk id="4" creationId="{38733905-FF2B-5DC5-CA00-490BFEC85729}"/>
          </ac:spMkLst>
        </pc:spChg>
        <pc:spChg chg="mod">
          <ac:chgData name="Chomarat  Joris" userId="d6732a7a-77f8-4a92-b24d-a2f823eb0849" providerId="ADAL" clId="{AEB06C28-5355-FF45-9D4F-4D2E33FD6676}" dt="2023-05-11T19:55:08.442" v="3999" actId="20577"/>
          <ac:spMkLst>
            <pc:docMk/>
            <pc:sldMk cId="1185509949" sldId="282"/>
            <ac:spMk id="6" creationId="{D95EF046-3CF9-04F6-DFCD-64A3EA19B78D}"/>
          </ac:spMkLst>
        </pc:spChg>
        <pc:spChg chg="mod">
          <ac:chgData name="Chomarat  Joris" userId="d6732a7a-77f8-4a92-b24d-a2f823eb0849" providerId="ADAL" clId="{AEB06C28-5355-FF45-9D4F-4D2E33FD6676}" dt="2023-05-11T19:53:17.346" v="3912" actId="20577"/>
          <ac:spMkLst>
            <pc:docMk/>
            <pc:sldMk cId="1185509949" sldId="282"/>
            <ac:spMk id="7" creationId="{369DDDD8-8653-DBF1-97C9-25EF3CB99747}"/>
          </ac:spMkLst>
        </pc:spChg>
        <pc:spChg chg="add mod">
          <ac:chgData name="Chomarat  Joris" userId="d6732a7a-77f8-4a92-b24d-a2f823eb0849" providerId="ADAL" clId="{AEB06C28-5355-FF45-9D4F-4D2E33FD6676}" dt="2023-05-11T19:59:50.118" v="4111" actId="20577"/>
          <ac:spMkLst>
            <pc:docMk/>
            <pc:sldMk cId="1185509949" sldId="282"/>
            <ac:spMk id="11" creationId="{D864683B-03E2-03CB-3071-EB2CE996D84C}"/>
          </ac:spMkLst>
        </pc:spChg>
        <pc:graphicFrameChg chg="del">
          <ac:chgData name="Chomarat  Joris" userId="d6732a7a-77f8-4a92-b24d-a2f823eb0849" providerId="ADAL" clId="{AEB06C28-5355-FF45-9D4F-4D2E33FD6676}" dt="2023-05-11T19:46:27.031" v="3391" actId="478"/>
          <ac:graphicFrameMkLst>
            <pc:docMk/>
            <pc:sldMk cId="1185509949" sldId="282"/>
            <ac:graphicFrameMk id="8" creationId="{BD00B787-AE9D-A003-9046-FF92B2BDA7A3}"/>
          </ac:graphicFrameMkLst>
        </pc:graphicFrameChg>
        <pc:graphicFrameChg chg="add mod">
          <ac:chgData name="Chomarat  Joris" userId="d6732a7a-77f8-4a92-b24d-a2f823eb0849" providerId="ADAL" clId="{AEB06C28-5355-FF45-9D4F-4D2E33FD6676}" dt="2023-05-11T19:48:37.637" v="3530" actId="1035"/>
          <ac:graphicFrameMkLst>
            <pc:docMk/>
            <pc:sldMk cId="1185509949" sldId="282"/>
            <ac:graphicFrameMk id="9" creationId="{3F4E7188-0925-0D8A-02A0-C4F87A8BA6E3}"/>
          </ac:graphicFrameMkLst>
        </pc:graphicFrameChg>
        <pc:graphicFrameChg chg="add mod">
          <ac:chgData name="Chomarat  Joris" userId="d6732a7a-77f8-4a92-b24d-a2f823eb0849" providerId="ADAL" clId="{AEB06C28-5355-FF45-9D4F-4D2E33FD6676}" dt="2023-05-11T19:48:37.637" v="3530" actId="1035"/>
          <ac:graphicFrameMkLst>
            <pc:docMk/>
            <pc:sldMk cId="1185509949" sldId="282"/>
            <ac:graphicFrameMk id="10" creationId="{E131AE93-59C6-2C96-9BB1-E69491771038}"/>
          </ac:graphicFrameMkLst>
        </pc:graphicFrameChg>
      </pc:sldChg>
      <pc:sldChg chg="addSp delSp modSp add del mod">
        <pc:chgData name="Chomarat  Joris" userId="d6732a7a-77f8-4a92-b24d-a2f823eb0849" providerId="ADAL" clId="{AEB06C28-5355-FF45-9D4F-4D2E33FD6676}" dt="2023-05-11T19:17:36.868" v="2787" actId="2696"/>
        <pc:sldMkLst>
          <pc:docMk/>
          <pc:sldMk cId="1817037880" sldId="282"/>
        </pc:sldMkLst>
        <pc:spChg chg="mod">
          <ac:chgData name="Chomarat  Joris" userId="d6732a7a-77f8-4a92-b24d-a2f823eb0849" providerId="ADAL" clId="{AEB06C28-5355-FF45-9D4F-4D2E33FD6676}" dt="2023-05-11T19:16:27.911" v="2757" actId="20577"/>
          <ac:spMkLst>
            <pc:docMk/>
            <pc:sldMk cId="1817037880" sldId="282"/>
            <ac:spMk id="2" creationId="{E68ADBC9-9C18-F2BA-5C7A-AC8874157DA5}"/>
          </ac:spMkLst>
        </pc:spChg>
        <pc:spChg chg="mod">
          <ac:chgData name="Chomarat  Joris" userId="d6732a7a-77f8-4a92-b24d-a2f823eb0849" providerId="ADAL" clId="{AEB06C28-5355-FF45-9D4F-4D2E33FD6676}" dt="2023-05-11T19:17:20.776" v="2778" actId="20577"/>
          <ac:spMkLst>
            <pc:docMk/>
            <pc:sldMk cId="1817037880" sldId="282"/>
            <ac:spMk id="3" creationId="{6B1E26DC-6656-AF09-B792-3255E776A40E}"/>
          </ac:spMkLst>
        </pc:spChg>
        <pc:spChg chg="add del">
          <ac:chgData name="Chomarat  Joris" userId="d6732a7a-77f8-4a92-b24d-a2f823eb0849" providerId="ADAL" clId="{AEB06C28-5355-FF45-9D4F-4D2E33FD6676}" dt="2023-05-11T19:16:39.044" v="2759" actId="478"/>
          <ac:spMkLst>
            <pc:docMk/>
            <pc:sldMk cId="1817037880" sldId="282"/>
            <ac:spMk id="4" creationId="{E3716C63-78B1-D347-242F-589C3CBF1579}"/>
          </ac:spMkLst>
        </pc:spChg>
        <pc:spChg chg="del">
          <ac:chgData name="Chomarat  Joris" userId="d6732a7a-77f8-4a92-b24d-a2f823eb0849" providerId="ADAL" clId="{AEB06C28-5355-FF45-9D4F-4D2E33FD6676}" dt="2023-05-11T19:16:47.322" v="2761" actId="478"/>
          <ac:spMkLst>
            <pc:docMk/>
            <pc:sldMk cId="1817037880" sldId="282"/>
            <ac:spMk id="5" creationId="{E2A178D6-1450-F699-90B3-DE806EAA4892}"/>
          </ac:spMkLst>
        </pc:spChg>
        <pc:spChg chg="add del">
          <ac:chgData name="Chomarat  Joris" userId="d6732a7a-77f8-4a92-b24d-a2f823eb0849" providerId="ADAL" clId="{AEB06C28-5355-FF45-9D4F-4D2E33FD6676}" dt="2023-05-11T19:16:44.428" v="2760" actId="478"/>
          <ac:spMkLst>
            <pc:docMk/>
            <pc:sldMk cId="1817037880" sldId="282"/>
            <ac:spMk id="6" creationId="{97796906-5B08-9122-042F-0E2AA08C1D42}"/>
          </ac:spMkLst>
        </pc:spChg>
        <pc:graphicFrameChg chg="add del">
          <ac:chgData name="Chomarat  Joris" userId="d6732a7a-77f8-4a92-b24d-a2f823eb0849" providerId="ADAL" clId="{AEB06C28-5355-FF45-9D4F-4D2E33FD6676}" dt="2023-05-11T19:16:44.428" v="2760" actId="478"/>
          <ac:graphicFrameMkLst>
            <pc:docMk/>
            <pc:sldMk cId="1817037880" sldId="282"/>
            <ac:graphicFrameMk id="7" creationId="{E068FB46-BF20-4B9E-0C66-1E34112B78E4}"/>
          </ac:graphicFrameMkLst>
        </pc:graphicFrameChg>
        <pc:graphicFrameChg chg="add del">
          <ac:chgData name="Chomarat  Joris" userId="d6732a7a-77f8-4a92-b24d-a2f823eb0849" providerId="ADAL" clId="{AEB06C28-5355-FF45-9D4F-4D2E33FD6676}" dt="2023-05-11T19:16:44.428" v="2760" actId="478"/>
          <ac:graphicFrameMkLst>
            <pc:docMk/>
            <pc:sldMk cId="1817037880" sldId="282"/>
            <ac:graphicFrameMk id="8" creationId="{4EEC9EB6-1853-CB49-6C93-1BE21AC2DA1E}"/>
          </ac:graphicFrameMkLst>
        </pc:graphicFrameChg>
      </pc:sldChg>
      <pc:sldChg chg="modSp add del mod ord">
        <pc:chgData name="Chomarat  Joris" userId="d6732a7a-77f8-4a92-b24d-a2f823eb0849" providerId="ADAL" clId="{AEB06C28-5355-FF45-9D4F-4D2E33FD6676}" dt="2023-05-11T19:25:18.480" v="2873" actId="2696"/>
        <pc:sldMkLst>
          <pc:docMk/>
          <pc:sldMk cId="2188536829" sldId="282"/>
        </pc:sldMkLst>
        <pc:spChg chg="mod">
          <ac:chgData name="Chomarat  Joris" userId="d6732a7a-77f8-4a92-b24d-a2f823eb0849" providerId="ADAL" clId="{AEB06C28-5355-FF45-9D4F-4D2E33FD6676}" dt="2023-05-11T19:17:49.974" v="2819" actId="20577"/>
          <ac:spMkLst>
            <pc:docMk/>
            <pc:sldMk cId="2188536829" sldId="282"/>
            <ac:spMk id="2" creationId="{FBB64C3A-BB25-D07E-8965-FD9B07059250}"/>
          </ac:spMkLst>
        </pc:spChg>
      </pc:sldChg>
      <pc:sldChg chg="modSp new del mod">
        <pc:chgData name="Chomarat  Joris" userId="d6732a7a-77f8-4a92-b24d-a2f823eb0849" providerId="ADAL" clId="{AEB06C28-5355-FF45-9D4F-4D2E33FD6676}" dt="2023-05-11T19:15:59.262" v="2720" actId="2696"/>
        <pc:sldMkLst>
          <pc:docMk/>
          <pc:sldMk cId="2606302197" sldId="282"/>
        </pc:sldMkLst>
        <pc:spChg chg="mod">
          <ac:chgData name="Chomarat  Joris" userId="d6732a7a-77f8-4a92-b24d-a2f823eb0849" providerId="ADAL" clId="{AEB06C28-5355-FF45-9D4F-4D2E33FD6676}" dt="2023-05-11T19:15:47.725" v="2719"/>
          <ac:spMkLst>
            <pc:docMk/>
            <pc:sldMk cId="2606302197" sldId="282"/>
            <ac:spMk id="3" creationId="{45ADC02C-A837-96CE-3B8A-A51DD715F5C2}"/>
          </ac:spMkLst>
        </pc:spChg>
      </pc:sldChg>
      <pc:sldChg chg="modSp add del mod ord">
        <pc:chgData name="Chomarat  Joris" userId="d6732a7a-77f8-4a92-b24d-a2f823eb0849" providerId="ADAL" clId="{AEB06C28-5355-FF45-9D4F-4D2E33FD6676}" dt="2023-05-11T19:15:13.838" v="2716" actId="2696"/>
        <pc:sldMkLst>
          <pc:docMk/>
          <pc:sldMk cId="2773061453" sldId="282"/>
        </pc:sldMkLst>
        <pc:spChg chg="mod">
          <ac:chgData name="Chomarat  Joris" userId="d6732a7a-77f8-4a92-b24d-a2f823eb0849" providerId="ADAL" clId="{AEB06C28-5355-FF45-9D4F-4D2E33FD6676}" dt="2023-05-11T19:14:56.986" v="2715" actId="20577"/>
          <ac:spMkLst>
            <pc:docMk/>
            <pc:sldMk cId="2773061453" sldId="282"/>
            <ac:spMk id="2" creationId="{FBB64C3A-BB25-D07E-8965-FD9B07059250}"/>
          </ac:spMkLst>
        </pc:spChg>
      </pc:sldChg>
    </pc:docChg>
  </pc:docChgLst>
  <pc:docChgLst>
    <pc:chgData name="halilarici2023@u.northwestern.edu" userId="S::urn:spo:guest#halilarici2023@u.northwestern.edu::" providerId="AD" clId="Web-{4EAD80A7-0716-00F7-D896-89A0C0606081}"/>
    <pc:docChg chg="addSld modSld">
      <pc:chgData name="halilarici2023@u.northwestern.edu" userId="S::urn:spo:guest#halilarici2023@u.northwestern.edu::" providerId="AD" clId="Web-{4EAD80A7-0716-00F7-D896-89A0C0606081}" dt="2023-04-23T22:47:22.440" v="1005" actId="20577"/>
      <pc:docMkLst>
        <pc:docMk/>
      </pc:docMkLst>
      <pc:sldChg chg="delSp modSp">
        <pc:chgData name="halilarici2023@u.northwestern.edu" userId="S::urn:spo:guest#halilarici2023@u.northwestern.edu::" providerId="AD" clId="Web-{4EAD80A7-0716-00F7-D896-89A0C0606081}" dt="2023-04-23T22:47:22.440" v="1005" actId="20577"/>
        <pc:sldMkLst>
          <pc:docMk/>
          <pc:sldMk cId="1873393676" sldId="260"/>
        </pc:sldMkLst>
        <pc:spChg chg="mod">
          <ac:chgData name="halilarici2023@u.northwestern.edu" userId="S::urn:spo:guest#halilarici2023@u.northwestern.edu::" providerId="AD" clId="Web-{4EAD80A7-0716-00F7-D896-89A0C0606081}" dt="2023-04-23T22:47:22.440" v="1005" actId="20577"/>
          <ac:spMkLst>
            <pc:docMk/>
            <pc:sldMk cId="1873393676" sldId="260"/>
            <ac:spMk id="3" creationId="{D85B36A1-4D70-7459-9C6F-E04DEBEB7AFE}"/>
          </ac:spMkLst>
        </pc:spChg>
        <pc:spChg chg="del">
          <ac:chgData name="halilarici2023@u.northwestern.edu" userId="S::urn:spo:guest#halilarici2023@u.northwestern.edu::" providerId="AD" clId="Web-{4EAD80A7-0716-00F7-D896-89A0C0606081}" dt="2023-04-23T22:30:01.300" v="512"/>
          <ac:spMkLst>
            <pc:docMk/>
            <pc:sldMk cId="1873393676" sldId="260"/>
            <ac:spMk id="4" creationId="{B3015279-3960-6989-098D-8EB07245DA72}"/>
          </ac:spMkLst>
        </pc:spChg>
      </pc:sldChg>
      <pc:sldChg chg="modSp new">
        <pc:chgData name="halilarici2023@u.northwestern.edu" userId="S::urn:spo:guest#halilarici2023@u.northwestern.edu::" providerId="AD" clId="Web-{4EAD80A7-0716-00F7-D896-89A0C0606081}" dt="2023-04-23T22:23:43.467" v="445" actId="20577"/>
        <pc:sldMkLst>
          <pc:docMk/>
          <pc:sldMk cId="197302635" sldId="261"/>
        </pc:sldMkLst>
        <pc:spChg chg="mod">
          <ac:chgData name="halilarici2023@u.northwestern.edu" userId="S::urn:spo:guest#halilarici2023@u.northwestern.edu::" providerId="AD" clId="Web-{4EAD80A7-0716-00F7-D896-89A0C0606081}" dt="2023-04-23T22:23:43.467" v="445" actId="20577"/>
          <ac:spMkLst>
            <pc:docMk/>
            <pc:sldMk cId="197302635" sldId="261"/>
            <ac:spMk id="2" creationId="{5E49F194-912C-BB9D-9746-79ABB165BF47}"/>
          </ac:spMkLst>
        </pc:spChg>
      </pc:sldChg>
      <pc:sldChg chg="addSp delSp modSp new">
        <pc:chgData name="halilarici2023@u.northwestern.edu" userId="S::urn:spo:guest#halilarici2023@u.northwestern.edu::" providerId="AD" clId="Web-{4EAD80A7-0716-00F7-D896-89A0C0606081}" dt="2023-04-23T22:29:25.831" v="511" actId="20577"/>
        <pc:sldMkLst>
          <pc:docMk/>
          <pc:sldMk cId="2976896184" sldId="262"/>
        </pc:sldMkLst>
        <pc:spChg chg="mod">
          <ac:chgData name="halilarici2023@u.northwestern.edu" userId="S::urn:spo:guest#halilarici2023@u.northwestern.edu::" providerId="AD" clId="Web-{4EAD80A7-0716-00F7-D896-89A0C0606081}" dt="2023-04-23T21:26:08.708" v="48" actId="20577"/>
          <ac:spMkLst>
            <pc:docMk/>
            <pc:sldMk cId="2976896184" sldId="262"/>
            <ac:spMk id="2" creationId="{D9A8A08E-D520-D647-9A52-D9D132DD466F}"/>
          </ac:spMkLst>
        </pc:spChg>
        <pc:spChg chg="add del mod">
          <ac:chgData name="halilarici2023@u.northwestern.edu" userId="S::urn:spo:guest#halilarici2023@u.northwestern.edu::" providerId="AD" clId="Web-{4EAD80A7-0716-00F7-D896-89A0C0606081}" dt="2023-04-23T22:29:25.831" v="511" actId="20577"/>
          <ac:spMkLst>
            <pc:docMk/>
            <pc:sldMk cId="2976896184" sldId="262"/>
            <ac:spMk id="3" creationId="{F0561D6C-FB91-FABC-7C85-5474F200029D}"/>
          </ac:spMkLst>
        </pc:spChg>
        <pc:spChg chg="del">
          <ac:chgData name="halilarici2023@u.northwestern.edu" userId="S::urn:spo:guest#halilarici2023@u.northwestern.edu::" providerId="AD" clId="Web-{4EAD80A7-0716-00F7-D896-89A0C0606081}" dt="2023-04-23T21:26:33.677" v="59"/>
          <ac:spMkLst>
            <pc:docMk/>
            <pc:sldMk cId="2976896184" sldId="262"/>
            <ac:spMk id="4" creationId="{AECA2FE2-1A9B-F74B-5D09-3722DDF0B17F}"/>
          </ac:spMkLst>
        </pc:spChg>
        <pc:spChg chg="add del">
          <ac:chgData name="halilarici2023@u.northwestern.edu" userId="S::urn:spo:guest#halilarici2023@u.northwestern.edu::" providerId="AD" clId="Web-{4EAD80A7-0716-00F7-D896-89A0C0606081}" dt="2023-04-23T21:26:52.725" v="62"/>
          <ac:spMkLst>
            <pc:docMk/>
            <pc:sldMk cId="2976896184" sldId="262"/>
            <ac:spMk id="6" creationId="{66A2D0DA-281F-5338-36A9-E923B1AE205C}"/>
          </ac:spMkLst>
        </pc:spChg>
      </pc:sldChg>
      <pc:sldChg chg="modSp new">
        <pc:chgData name="halilarici2023@u.northwestern.edu" userId="S::urn:spo:guest#halilarici2023@u.northwestern.edu::" providerId="AD" clId="Web-{4EAD80A7-0716-00F7-D896-89A0C0606081}" dt="2023-04-23T21:26:17.693" v="58" actId="20577"/>
        <pc:sldMkLst>
          <pc:docMk/>
          <pc:sldMk cId="1001682812" sldId="263"/>
        </pc:sldMkLst>
        <pc:spChg chg="mod">
          <ac:chgData name="halilarici2023@u.northwestern.edu" userId="S::urn:spo:guest#halilarici2023@u.northwestern.edu::" providerId="AD" clId="Web-{4EAD80A7-0716-00F7-D896-89A0C0606081}" dt="2023-04-23T21:26:17.693" v="58" actId="20577"/>
          <ac:spMkLst>
            <pc:docMk/>
            <pc:sldMk cId="1001682812" sldId="263"/>
            <ac:spMk id="2" creationId="{AFE3CF39-3EED-B52C-2087-F8AAB953C4AD}"/>
          </ac:spMkLst>
        </pc:spChg>
      </pc:sldChg>
      <pc:sldChg chg="modSp new">
        <pc:chgData name="halilarici2023@u.northwestern.edu" userId="S::urn:spo:guest#halilarici2023@u.northwestern.edu::" providerId="AD" clId="Web-{4EAD80A7-0716-00F7-D896-89A0C0606081}" dt="2023-04-23T22:24:43.764" v="502" actId="20577"/>
        <pc:sldMkLst>
          <pc:docMk/>
          <pc:sldMk cId="1222811268" sldId="264"/>
        </pc:sldMkLst>
        <pc:spChg chg="mod">
          <ac:chgData name="halilarici2023@u.northwestern.edu" userId="S::urn:spo:guest#halilarici2023@u.northwestern.edu::" providerId="AD" clId="Web-{4EAD80A7-0716-00F7-D896-89A0C0606081}" dt="2023-04-23T22:24:43.764" v="502" actId="20577"/>
          <ac:spMkLst>
            <pc:docMk/>
            <pc:sldMk cId="1222811268" sldId="264"/>
            <ac:spMk id="2" creationId="{917CD848-5BEE-7CAB-B6BC-312635AAC111}"/>
          </ac:spMkLst>
        </pc:spChg>
      </pc:sldChg>
      <pc:sldChg chg="modSp new">
        <pc:chgData name="halilarici2023@u.northwestern.edu" userId="S::urn:spo:guest#halilarici2023@u.northwestern.edu::" providerId="AD" clId="Web-{4EAD80A7-0716-00F7-D896-89A0C0606081}" dt="2023-04-23T22:25:20.124" v="504" actId="20577"/>
        <pc:sldMkLst>
          <pc:docMk/>
          <pc:sldMk cId="308854724" sldId="265"/>
        </pc:sldMkLst>
        <pc:spChg chg="mod">
          <ac:chgData name="halilarici2023@u.northwestern.edu" userId="S::urn:spo:guest#halilarici2023@u.northwestern.edu::" providerId="AD" clId="Web-{4EAD80A7-0716-00F7-D896-89A0C0606081}" dt="2023-04-23T22:25:20.124" v="504" actId="20577"/>
          <ac:spMkLst>
            <pc:docMk/>
            <pc:sldMk cId="308854724" sldId="265"/>
            <ac:spMk id="2" creationId="{B9DEFAE4-C4A7-8327-8D87-B214E7866B43}"/>
          </ac:spMkLst>
        </pc:spChg>
      </pc:sldChg>
    </pc:docChg>
  </pc:docChgLst>
  <pc:docChgLst>
    <pc:chgData name="gyaanantia2023@u.northwestern.edu" userId="S::urn:spo:guest#gyaanantia2023@u.northwestern.edu::" providerId="AD" clId="Web-{0AA0AF23-C7FD-4AC4-9901-029C3D220C64}"/>
    <pc:docChg chg="addSld modSld">
      <pc:chgData name="gyaanantia2023@u.northwestern.edu" userId="S::urn:spo:guest#gyaanantia2023@u.northwestern.edu::" providerId="AD" clId="Web-{0AA0AF23-C7FD-4AC4-9901-029C3D220C64}" dt="2023-04-23T21:14:56.351" v="40" actId="20577"/>
      <pc:docMkLst>
        <pc:docMk/>
      </pc:docMkLst>
      <pc:sldChg chg="modSp new">
        <pc:chgData name="gyaanantia2023@u.northwestern.edu" userId="S::urn:spo:guest#gyaanantia2023@u.northwestern.edu::" providerId="AD" clId="Web-{0AA0AF23-C7FD-4AC4-9901-029C3D220C64}" dt="2023-04-23T21:14:48.179" v="27" actId="20577"/>
        <pc:sldMkLst>
          <pc:docMk/>
          <pc:sldMk cId="1619482285" sldId="258"/>
        </pc:sldMkLst>
        <pc:spChg chg="mod">
          <ac:chgData name="gyaanantia2023@u.northwestern.edu" userId="S::urn:spo:guest#gyaanantia2023@u.northwestern.edu::" providerId="AD" clId="Web-{0AA0AF23-C7FD-4AC4-9901-029C3D220C64}" dt="2023-04-23T21:14:48.179" v="27" actId="20577"/>
          <ac:spMkLst>
            <pc:docMk/>
            <pc:sldMk cId="1619482285" sldId="258"/>
            <ac:spMk id="2" creationId="{DBC81ADA-B335-107C-63DE-81E1E635FE5E}"/>
          </ac:spMkLst>
        </pc:spChg>
      </pc:sldChg>
      <pc:sldChg chg="modSp new">
        <pc:chgData name="gyaanantia2023@u.northwestern.edu" userId="S::urn:spo:guest#gyaanantia2023@u.northwestern.edu::" providerId="AD" clId="Web-{0AA0AF23-C7FD-4AC4-9901-029C3D220C64}" dt="2023-04-23T21:14:56.351" v="40" actId="20577"/>
        <pc:sldMkLst>
          <pc:docMk/>
          <pc:sldMk cId="3596931736" sldId="259"/>
        </pc:sldMkLst>
        <pc:spChg chg="mod">
          <ac:chgData name="gyaanantia2023@u.northwestern.edu" userId="S::urn:spo:guest#gyaanantia2023@u.northwestern.edu::" providerId="AD" clId="Web-{0AA0AF23-C7FD-4AC4-9901-029C3D220C64}" dt="2023-04-23T21:14:56.351" v="40" actId="20577"/>
          <ac:spMkLst>
            <pc:docMk/>
            <pc:sldMk cId="3596931736" sldId="259"/>
            <ac:spMk id="2" creationId="{EBF840C9-C54E-254A-279C-2D6D17058D68}"/>
          </ac:spMkLst>
        </pc:spChg>
      </pc:sldChg>
      <pc:sldChg chg="modSp new">
        <pc:chgData name="gyaanantia2023@u.northwestern.edu" userId="S::urn:spo:guest#gyaanantia2023@u.northwestern.edu::" providerId="AD" clId="Web-{0AA0AF23-C7FD-4AC4-9901-029C3D220C64}" dt="2023-04-23T21:14:36.929" v="16" actId="20577"/>
        <pc:sldMkLst>
          <pc:docMk/>
          <pc:sldMk cId="1873393676" sldId="260"/>
        </pc:sldMkLst>
        <pc:spChg chg="mod">
          <ac:chgData name="gyaanantia2023@u.northwestern.edu" userId="S::urn:spo:guest#gyaanantia2023@u.northwestern.edu::" providerId="AD" clId="Web-{0AA0AF23-C7FD-4AC4-9901-029C3D220C64}" dt="2023-04-23T21:14:36.929" v="16" actId="20577"/>
          <ac:spMkLst>
            <pc:docMk/>
            <pc:sldMk cId="1873393676" sldId="260"/>
            <ac:spMk id="2" creationId="{5BCC4A03-7CC7-2064-34F8-4A1544CBDF8B}"/>
          </ac:spMkLst>
        </pc:spChg>
      </pc:sldChg>
    </pc:docChg>
  </pc:docChgLst>
  <pc:docChgLst>
    <pc:chgData name="gyaanantia2023@u.northwestern.edu" userId="S::urn:spo:guest#gyaanantia2023@u.northwestern.edu::" providerId="AD" clId="Web-{C907F829-1379-7AB9-19E6-CF425AF39ED5}"/>
    <pc:docChg chg="modSld">
      <pc:chgData name="gyaanantia2023@u.northwestern.edu" userId="S::urn:spo:guest#gyaanantia2023@u.northwestern.edu::" providerId="AD" clId="Web-{C907F829-1379-7AB9-19E6-CF425AF39ED5}" dt="2023-04-27T20:36:51.524" v="81" actId="1076"/>
      <pc:docMkLst>
        <pc:docMk/>
      </pc:docMkLst>
      <pc:sldChg chg="modSp">
        <pc:chgData name="gyaanantia2023@u.northwestern.edu" userId="S::urn:spo:guest#gyaanantia2023@u.northwestern.edu::" providerId="AD" clId="Web-{C907F829-1379-7AB9-19E6-CF425AF39ED5}" dt="2023-04-27T19:52:09.918" v="41"/>
        <pc:sldMkLst>
          <pc:docMk/>
          <pc:sldMk cId="197302635" sldId="261"/>
        </pc:sldMkLst>
        <pc:graphicFrameChg chg="mod modGraphic">
          <ac:chgData name="gyaanantia2023@u.northwestern.edu" userId="S::urn:spo:guest#gyaanantia2023@u.northwestern.edu::" providerId="AD" clId="Web-{C907F829-1379-7AB9-19E6-CF425AF39ED5}" dt="2023-04-27T19:50:24.041" v="31"/>
          <ac:graphicFrameMkLst>
            <pc:docMk/>
            <pc:sldMk cId="197302635" sldId="261"/>
            <ac:graphicFrameMk id="8" creationId="{473F8F09-5533-52EC-72C9-427BC6AFF02C}"/>
          </ac:graphicFrameMkLst>
        </pc:graphicFrameChg>
        <pc:graphicFrameChg chg="mod modGraphic">
          <ac:chgData name="gyaanantia2023@u.northwestern.edu" userId="S::urn:spo:guest#gyaanantia2023@u.northwestern.edu::" providerId="AD" clId="Web-{C907F829-1379-7AB9-19E6-CF425AF39ED5}" dt="2023-04-27T19:52:09.918" v="41"/>
          <ac:graphicFrameMkLst>
            <pc:docMk/>
            <pc:sldMk cId="197302635" sldId="261"/>
            <ac:graphicFrameMk id="12" creationId="{2DC59299-F21B-3160-93DF-93D871B07E16}"/>
          </ac:graphicFrameMkLst>
        </pc:graphicFrameChg>
      </pc:sldChg>
      <pc:sldChg chg="modSp">
        <pc:chgData name="gyaanantia2023@u.northwestern.edu" userId="S::urn:spo:guest#gyaanantia2023@u.northwestern.edu::" providerId="AD" clId="Web-{C907F829-1379-7AB9-19E6-CF425AF39ED5}" dt="2023-04-27T20:15:22.824" v="49" actId="20577"/>
        <pc:sldMkLst>
          <pc:docMk/>
          <pc:sldMk cId="2976896184" sldId="262"/>
        </pc:sldMkLst>
        <pc:spChg chg="mod">
          <ac:chgData name="gyaanantia2023@u.northwestern.edu" userId="S::urn:spo:guest#gyaanantia2023@u.northwestern.edu::" providerId="AD" clId="Web-{C907F829-1379-7AB9-19E6-CF425AF39ED5}" dt="2023-04-27T20:15:22.824" v="49" actId="20577"/>
          <ac:spMkLst>
            <pc:docMk/>
            <pc:sldMk cId="2976896184" sldId="262"/>
            <ac:spMk id="3" creationId="{F0561D6C-FB91-FABC-7C85-5474F200029D}"/>
          </ac:spMkLst>
        </pc:spChg>
      </pc:sldChg>
      <pc:sldChg chg="addSp delSp modSp">
        <pc:chgData name="gyaanantia2023@u.northwestern.edu" userId="S::urn:spo:guest#gyaanantia2023@u.northwestern.edu::" providerId="AD" clId="Web-{C907F829-1379-7AB9-19E6-CF425AF39ED5}" dt="2023-04-27T20:36:51.524" v="81" actId="1076"/>
        <pc:sldMkLst>
          <pc:docMk/>
          <pc:sldMk cId="2985034539" sldId="266"/>
        </pc:sldMkLst>
        <pc:spChg chg="mod">
          <ac:chgData name="gyaanantia2023@u.northwestern.edu" userId="S::urn:spo:guest#gyaanantia2023@u.northwestern.edu::" providerId="AD" clId="Web-{C907F829-1379-7AB9-19E6-CF425AF39ED5}" dt="2023-04-27T20:32:33.080" v="67" actId="1076"/>
          <ac:spMkLst>
            <pc:docMk/>
            <pc:sldMk cId="2985034539" sldId="266"/>
            <ac:spMk id="2" creationId="{B9DEFAE4-C4A7-8327-8D87-B214E7866B43}"/>
          </ac:spMkLst>
        </pc:spChg>
        <pc:spChg chg="mod">
          <ac:chgData name="gyaanantia2023@u.northwestern.edu" userId="S::urn:spo:guest#gyaanantia2023@u.northwestern.edu::" providerId="AD" clId="Web-{C907F829-1379-7AB9-19E6-CF425AF39ED5}" dt="2023-04-27T20:36:51.524" v="81" actId="1076"/>
          <ac:spMkLst>
            <pc:docMk/>
            <pc:sldMk cId="2985034539" sldId="266"/>
            <ac:spMk id="6" creationId="{0FAE4618-D80A-D420-36A6-E23D9AAFC7CB}"/>
          </ac:spMkLst>
        </pc:spChg>
        <pc:picChg chg="add del mod">
          <ac:chgData name="gyaanantia2023@u.northwestern.edu" userId="S::urn:spo:guest#gyaanantia2023@u.northwestern.edu::" providerId="AD" clId="Web-{C907F829-1379-7AB9-19E6-CF425AF39ED5}" dt="2023-04-27T20:36:23.757" v="75"/>
          <ac:picMkLst>
            <pc:docMk/>
            <pc:sldMk cId="2985034539" sldId="266"/>
            <ac:picMk id="4" creationId="{F46FD2CF-86E7-E098-852F-9E47D217BCA5}"/>
          </ac:picMkLst>
        </pc:picChg>
        <pc:picChg chg="add mod">
          <ac:chgData name="gyaanantia2023@u.northwestern.edu" userId="S::urn:spo:guest#gyaanantia2023@u.northwestern.edu::" providerId="AD" clId="Web-{C907F829-1379-7AB9-19E6-CF425AF39ED5}" dt="2023-04-27T20:36:43.305" v="80" actId="14100"/>
          <ac:picMkLst>
            <pc:docMk/>
            <pc:sldMk cId="2985034539" sldId="266"/>
            <ac:picMk id="7" creationId="{FC16A2F2-A2FC-CE3B-42F0-5D446540E634}"/>
          </ac:picMkLst>
        </pc:picChg>
      </pc:sldChg>
      <pc:sldChg chg="modSp">
        <pc:chgData name="gyaanantia2023@u.northwestern.edu" userId="S::urn:spo:guest#gyaanantia2023@u.northwestern.edu::" providerId="AD" clId="Web-{C907F829-1379-7AB9-19E6-CF425AF39ED5}" dt="2023-04-27T19:48:02.569" v="25"/>
        <pc:sldMkLst>
          <pc:docMk/>
          <pc:sldMk cId="2157182163" sldId="269"/>
        </pc:sldMkLst>
        <pc:graphicFrameChg chg="mod modGraphic">
          <ac:chgData name="gyaanantia2023@u.northwestern.edu" userId="S::urn:spo:guest#gyaanantia2023@u.northwestern.edu::" providerId="AD" clId="Web-{C907F829-1379-7AB9-19E6-CF425AF39ED5}" dt="2023-04-27T19:48:02.569" v="25"/>
          <ac:graphicFrameMkLst>
            <pc:docMk/>
            <pc:sldMk cId="2157182163" sldId="269"/>
            <ac:graphicFrameMk id="8" creationId="{B5EE91E7-6D45-680E-5CE2-3986B2B77E61}"/>
          </ac:graphicFrameMkLst>
        </pc:graphicFrameChg>
        <pc:graphicFrameChg chg="mod modGraphic">
          <ac:chgData name="gyaanantia2023@u.northwestern.edu" userId="S::urn:spo:guest#gyaanantia2023@u.northwestern.edu::" providerId="AD" clId="Web-{C907F829-1379-7AB9-19E6-CF425AF39ED5}" dt="2023-04-27T19:45:25.003" v="15"/>
          <ac:graphicFrameMkLst>
            <pc:docMk/>
            <pc:sldMk cId="2157182163" sldId="269"/>
            <ac:graphicFrameMk id="12" creationId="{6E40093F-863F-6C17-F678-B2277389CB93}"/>
          </ac:graphicFrameMkLst>
        </pc:graphicFrameChg>
      </pc:sldChg>
    </pc:docChg>
  </pc:docChgLst>
  <pc:docChgLst>
    <pc:chgData name="halilarici2023@u.northwestern.edu" userId="S::urn:spo:guest#halilarici2023@u.northwestern.edu::" providerId="AD" clId="Web-{8516A7BA-6FFD-31CE-5DE0-E404B9117F5C}"/>
    <pc:docChg chg="modSld">
      <pc:chgData name="halilarici2023@u.northwestern.edu" userId="S::urn:spo:guest#halilarici2023@u.northwestern.edu::" providerId="AD" clId="Web-{8516A7BA-6FFD-31CE-5DE0-E404B9117F5C}" dt="2023-04-27T18:59:55.910" v="103"/>
      <pc:docMkLst>
        <pc:docMk/>
      </pc:docMkLst>
      <pc:sldChg chg="modSp">
        <pc:chgData name="halilarici2023@u.northwestern.edu" userId="S::urn:spo:guest#halilarici2023@u.northwestern.edu::" providerId="AD" clId="Web-{8516A7BA-6FFD-31CE-5DE0-E404B9117F5C}" dt="2023-04-27T18:59:55.910" v="103"/>
        <pc:sldMkLst>
          <pc:docMk/>
          <pc:sldMk cId="2157182163" sldId="269"/>
        </pc:sldMkLst>
        <pc:graphicFrameChg chg="mod modGraphic">
          <ac:chgData name="halilarici2023@u.northwestern.edu" userId="S::urn:spo:guest#halilarici2023@u.northwestern.edu::" providerId="AD" clId="Web-{8516A7BA-6FFD-31CE-5DE0-E404B9117F5C}" dt="2023-04-27T18:59:55.910" v="103"/>
          <ac:graphicFrameMkLst>
            <pc:docMk/>
            <pc:sldMk cId="2157182163" sldId="269"/>
            <ac:graphicFrameMk id="13" creationId="{0B1E10C7-D866-4C15-26E1-96595CBDAEA4}"/>
          </ac:graphicFrameMkLst>
        </pc:graphicFrameChg>
      </pc:sldChg>
    </pc:docChg>
  </pc:docChgLst>
  <pc:docChgLst>
    <pc:chgData name="Chomarat  Joris" userId="d6732a7a-77f8-4a92-b24d-a2f823eb0849" providerId="ADAL" clId="{10E73CB5-4CE3-4F4F-9110-BD3AE55856E4}"/>
    <pc:docChg chg="undo custSel modSld">
      <pc:chgData name="Chomarat  Joris" userId="d6732a7a-77f8-4a92-b24d-a2f823eb0849" providerId="ADAL" clId="{10E73CB5-4CE3-4F4F-9110-BD3AE55856E4}" dt="2023-04-28T17:14:53.665" v="683" actId="20577"/>
      <pc:docMkLst>
        <pc:docMk/>
      </pc:docMkLst>
      <pc:sldChg chg="modSp mod">
        <pc:chgData name="Chomarat  Joris" userId="d6732a7a-77f8-4a92-b24d-a2f823eb0849" providerId="ADAL" clId="{10E73CB5-4CE3-4F4F-9110-BD3AE55856E4}" dt="2023-04-28T17:12:26.173" v="373" actId="20577"/>
        <pc:sldMkLst>
          <pc:docMk/>
          <pc:sldMk cId="2976896184" sldId="262"/>
        </pc:sldMkLst>
        <pc:spChg chg="mod">
          <ac:chgData name="Chomarat  Joris" userId="d6732a7a-77f8-4a92-b24d-a2f823eb0849" providerId="ADAL" clId="{10E73CB5-4CE3-4F4F-9110-BD3AE55856E4}" dt="2023-04-28T17:12:26.173" v="373" actId="20577"/>
          <ac:spMkLst>
            <pc:docMk/>
            <pc:sldMk cId="2976896184" sldId="262"/>
            <ac:spMk id="3" creationId="{F0561D6C-FB91-FABC-7C85-5474F200029D}"/>
          </ac:spMkLst>
        </pc:spChg>
      </pc:sldChg>
      <pc:sldChg chg="modSp mod">
        <pc:chgData name="Chomarat  Joris" userId="d6732a7a-77f8-4a92-b24d-a2f823eb0849" providerId="ADAL" clId="{10E73CB5-4CE3-4F4F-9110-BD3AE55856E4}" dt="2023-04-28T17:14:53.665" v="683" actId="20577"/>
        <pc:sldMkLst>
          <pc:docMk/>
          <pc:sldMk cId="748295858" sldId="267"/>
        </pc:sldMkLst>
        <pc:spChg chg="mod">
          <ac:chgData name="Chomarat  Joris" userId="d6732a7a-77f8-4a92-b24d-a2f823eb0849" providerId="ADAL" clId="{10E73CB5-4CE3-4F4F-9110-BD3AE55856E4}" dt="2023-04-28T17:14:53.665" v="683" actId="20577"/>
          <ac:spMkLst>
            <pc:docMk/>
            <pc:sldMk cId="748295858" sldId="267"/>
            <ac:spMk id="3" creationId="{D85B36A1-4D70-7459-9C6F-E04DEBEB7AFE}"/>
          </ac:spMkLst>
        </pc:spChg>
      </pc:sldChg>
    </pc:docChg>
  </pc:docChgLst>
  <pc:docChgLst>
    <pc:chgData name="Chomarat  Joris" userId="d6732a7a-77f8-4a92-b24d-a2f823eb0849" providerId="ADAL" clId="{B8FF5B00-DE3F-9645-83FC-CC7F85EC499A}"/>
    <pc:docChg chg="custSel modSld">
      <pc:chgData name="Chomarat  Joris" userId="d6732a7a-77f8-4a92-b24d-a2f823eb0849" providerId="ADAL" clId="{B8FF5B00-DE3F-9645-83FC-CC7F85EC499A}" dt="2023-05-19T18:26:31.740" v="31" actId="20577"/>
      <pc:docMkLst>
        <pc:docMk/>
      </pc:docMkLst>
      <pc:sldChg chg="modSp mod">
        <pc:chgData name="Chomarat  Joris" userId="d6732a7a-77f8-4a92-b24d-a2f823eb0849" providerId="ADAL" clId="{B8FF5B00-DE3F-9645-83FC-CC7F85EC499A}" dt="2023-05-19T18:26:31.740" v="31" actId="20577"/>
        <pc:sldMkLst>
          <pc:docMk/>
          <pc:sldMk cId="2878740433" sldId="256"/>
        </pc:sldMkLst>
        <pc:spChg chg="mod">
          <ac:chgData name="Chomarat  Joris" userId="d6732a7a-77f8-4a92-b24d-a2f823eb0849" providerId="ADAL" clId="{B8FF5B00-DE3F-9645-83FC-CC7F85EC499A}" dt="2023-05-19T18:26:31.740" v="31" actId="20577"/>
          <ac:spMkLst>
            <pc:docMk/>
            <pc:sldMk cId="2878740433" sldId="256"/>
            <ac:spMk id="4" creationId="{B1A0F9B6-0D78-87FE-291C-40C969F8CCAB}"/>
          </ac:spMkLst>
        </pc:spChg>
      </pc:sldChg>
    </pc:docChg>
  </pc:docChgLst>
  <pc:docChgLst>
    <pc:chgData name="halilarici2023@u.northwestern.edu" userId="S::urn:spo:guest#halilarici2023@u.northwestern.edu::" providerId="AD" clId="Web-{E0B7DAA4-4FAF-FD73-346B-F655ABD524BA}"/>
    <pc:docChg chg="addSld delSld modSld sldOrd">
      <pc:chgData name="halilarici2023@u.northwestern.edu" userId="S::urn:spo:guest#halilarici2023@u.northwestern.edu::" providerId="AD" clId="Web-{E0B7DAA4-4FAF-FD73-346B-F655ABD524BA}" dt="2023-05-11T19:46:29.628" v="1116" actId="1076"/>
      <pc:docMkLst>
        <pc:docMk/>
      </pc:docMkLst>
      <pc:sldChg chg="ord">
        <pc:chgData name="halilarici2023@u.northwestern.edu" userId="S::urn:spo:guest#halilarici2023@u.northwestern.edu::" providerId="AD" clId="Web-{E0B7DAA4-4FAF-FD73-346B-F655ABD524BA}" dt="2023-05-11T18:55:54.462" v="1"/>
        <pc:sldMkLst>
          <pc:docMk/>
          <pc:sldMk cId="2976896184" sldId="262"/>
        </pc:sldMkLst>
      </pc:sldChg>
      <pc:sldChg chg="ord">
        <pc:chgData name="halilarici2023@u.northwestern.edu" userId="S::urn:spo:guest#halilarici2023@u.northwestern.edu::" providerId="AD" clId="Web-{E0B7DAA4-4FAF-FD73-346B-F655ABD524BA}" dt="2023-05-11T18:55:44.477" v="0"/>
        <pc:sldMkLst>
          <pc:docMk/>
          <pc:sldMk cId="2985034539" sldId="266"/>
        </pc:sldMkLst>
      </pc:sldChg>
      <pc:sldChg chg="addSp delSp modSp">
        <pc:chgData name="halilarici2023@u.northwestern.edu" userId="S::urn:spo:guest#halilarici2023@u.northwestern.edu::" providerId="AD" clId="Web-{E0B7DAA4-4FAF-FD73-346B-F655ABD524BA}" dt="2023-05-11T19:39:11.512" v="1098"/>
        <pc:sldMkLst>
          <pc:docMk/>
          <pc:sldMk cId="748295858" sldId="267"/>
        </pc:sldMkLst>
        <pc:spChg chg="mod">
          <ac:chgData name="halilarici2023@u.northwestern.edu" userId="S::urn:spo:guest#halilarici2023@u.northwestern.edu::" providerId="AD" clId="Web-{E0B7DAA4-4FAF-FD73-346B-F655ABD524BA}" dt="2023-05-11T19:27:29.550" v="529" actId="1076"/>
          <ac:spMkLst>
            <pc:docMk/>
            <pc:sldMk cId="748295858" sldId="267"/>
            <ac:spMk id="6" creationId="{D95EF046-3CF9-04F6-DFCD-64A3EA19B78D}"/>
          </ac:spMkLst>
        </pc:spChg>
        <pc:spChg chg="mod">
          <ac:chgData name="halilarici2023@u.northwestern.edu" userId="S::urn:spo:guest#halilarici2023@u.northwestern.edu::" providerId="AD" clId="Web-{E0B7DAA4-4FAF-FD73-346B-F655ABD524BA}" dt="2023-05-11T19:38:05.418" v="1008" actId="20577"/>
          <ac:spMkLst>
            <pc:docMk/>
            <pc:sldMk cId="748295858" sldId="267"/>
            <ac:spMk id="7" creationId="{369DDDD8-8653-DBF1-97C9-25EF3CB99747}"/>
          </ac:spMkLst>
        </pc:spChg>
        <pc:graphicFrameChg chg="mod modGraphic">
          <ac:chgData name="halilarici2023@u.northwestern.edu" userId="S::urn:spo:guest#halilarici2023@u.northwestern.edu::" providerId="AD" clId="Web-{E0B7DAA4-4FAF-FD73-346B-F655ABD524BA}" dt="2023-05-11T19:39:11.512" v="1098"/>
          <ac:graphicFrameMkLst>
            <pc:docMk/>
            <pc:sldMk cId="748295858" sldId="267"/>
            <ac:graphicFrameMk id="8" creationId="{BD00B787-AE9D-A003-9046-FF92B2BDA7A3}"/>
          </ac:graphicFrameMkLst>
        </pc:graphicFrameChg>
        <pc:graphicFrameChg chg="add del mod modGraphic">
          <ac:chgData name="halilarici2023@u.northwestern.edu" userId="S::urn:spo:guest#halilarici2023@u.northwestern.edu::" providerId="AD" clId="Web-{E0B7DAA4-4FAF-FD73-346B-F655ABD524BA}" dt="2023-05-11T19:29:54.864" v="577"/>
          <ac:graphicFrameMkLst>
            <pc:docMk/>
            <pc:sldMk cId="748295858" sldId="267"/>
            <ac:graphicFrameMk id="9" creationId="{35D227AA-A9BE-A57E-70BA-0D325ACC59F0}"/>
          </ac:graphicFrameMkLst>
        </pc:graphicFrameChg>
      </pc:sldChg>
      <pc:sldChg chg="modSp">
        <pc:chgData name="halilarici2023@u.northwestern.edu" userId="S::urn:spo:guest#halilarici2023@u.northwestern.edu::" providerId="AD" clId="Web-{E0B7DAA4-4FAF-FD73-346B-F655ABD524BA}" dt="2023-05-11T19:46:29.628" v="1116" actId="1076"/>
        <pc:sldMkLst>
          <pc:docMk/>
          <pc:sldMk cId="2804804117" sldId="271"/>
        </pc:sldMkLst>
        <pc:spChg chg="mod">
          <ac:chgData name="halilarici2023@u.northwestern.edu" userId="S::urn:spo:guest#halilarici2023@u.northwestern.edu::" providerId="AD" clId="Web-{E0B7DAA4-4FAF-FD73-346B-F655ABD524BA}" dt="2023-05-11T19:46:29.628" v="1116" actId="1076"/>
          <ac:spMkLst>
            <pc:docMk/>
            <pc:sldMk cId="2804804117" sldId="271"/>
            <ac:spMk id="3" creationId="{6B1E26DC-6656-AF09-B792-3255E776A40E}"/>
          </ac:spMkLst>
        </pc:spChg>
      </pc:sldChg>
      <pc:sldChg chg="addSp delSp modSp">
        <pc:chgData name="halilarici2023@u.northwestern.edu" userId="S::urn:spo:guest#halilarici2023@u.northwestern.edu::" providerId="AD" clId="Web-{E0B7DAA4-4FAF-FD73-346B-F655ABD524BA}" dt="2023-05-11T19:43:01.406" v="1111"/>
        <pc:sldMkLst>
          <pc:docMk/>
          <pc:sldMk cId="4023277199" sldId="273"/>
        </pc:sldMkLst>
        <pc:spChg chg="add del mod">
          <ac:chgData name="halilarici2023@u.northwestern.edu" userId="S::urn:spo:guest#halilarici2023@u.northwestern.edu::" providerId="AD" clId="Web-{E0B7DAA4-4FAF-FD73-346B-F655ABD524BA}" dt="2023-05-11T19:42:25.499" v="1102"/>
          <ac:spMkLst>
            <pc:docMk/>
            <pc:sldMk cId="4023277199" sldId="273"/>
            <ac:spMk id="3" creationId="{40D352B8-A3E3-AE35-CEB6-2F1AD295EB98}"/>
          </ac:spMkLst>
        </pc:spChg>
        <pc:spChg chg="mod">
          <ac:chgData name="halilarici2023@u.northwestern.edu" userId="S::urn:spo:guest#halilarici2023@u.northwestern.edu::" providerId="AD" clId="Web-{E0B7DAA4-4FAF-FD73-346B-F655ABD524BA}" dt="2023-05-11T19:42:38.687" v="1104" actId="1076"/>
          <ac:spMkLst>
            <pc:docMk/>
            <pc:sldMk cId="4023277199" sldId="273"/>
            <ac:spMk id="6" creationId="{0FAE4618-D80A-D420-36A6-E23D9AAFC7CB}"/>
          </ac:spMkLst>
        </pc:spChg>
        <pc:graphicFrameChg chg="add del mod modGraphic">
          <ac:chgData name="halilarici2023@u.northwestern.edu" userId="S::urn:spo:guest#halilarici2023@u.northwestern.edu::" providerId="AD" clId="Web-{E0B7DAA4-4FAF-FD73-346B-F655ABD524BA}" dt="2023-05-11T19:43:01.406" v="1111"/>
          <ac:graphicFrameMkLst>
            <pc:docMk/>
            <pc:sldMk cId="4023277199" sldId="273"/>
            <ac:graphicFrameMk id="7" creationId="{41B344BD-E8FC-B31E-6694-5FAED9F5BD2E}"/>
          </ac:graphicFrameMkLst>
        </pc:graphicFrameChg>
      </pc:sldChg>
      <pc:sldChg chg="modSp new del">
        <pc:chgData name="halilarici2023@u.northwestern.edu" userId="S::urn:spo:guest#halilarici2023@u.northwestern.edu::" providerId="AD" clId="Web-{E0B7DAA4-4FAF-FD73-346B-F655ABD524BA}" dt="2023-05-11T18:57:03.635" v="24"/>
        <pc:sldMkLst>
          <pc:docMk/>
          <pc:sldMk cId="489117023" sldId="275"/>
        </pc:sldMkLst>
        <pc:spChg chg="mod">
          <ac:chgData name="halilarici2023@u.northwestern.edu" userId="S::urn:spo:guest#halilarici2023@u.northwestern.edu::" providerId="AD" clId="Web-{E0B7DAA4-4FAF-FD73-346B-F655ABD524BA}" dt="2023-05-11T18:56:43.244" v="9" actId="20577"/>
          <ac:spMkLst>
            <pc:docMk/>
            <pc:sldMk cId="489117023" sldId="275"/>
            <ac:spMk id="2" creationId="{46CA88F7-DBA2-B325-E5E0-6383A26B2292}"/>
          </ac:spMkLst>
        </pc:spChg>
      </pc:sldChg>
      <pc:sldChg chg="new del">
        <pc:chgData name="halilarici2023@u.northwestern.edu" userId="S::urn:spo:guest#halilarici2023@u.northwestern.edu::" providerId="AD" clId="Web-{E0B7DAA4-4FAF-FD73-346B-F655ABD524BA}" dt="2023-05-11T18:57:59.088" v="45"/>
        <pc:sldMkLst>
          <pc:docMk/>
          <pc:sldMk cId="4251781525" sldId="276"/>
        </pc:sldMkLst>
      </pc:sldChg>
      <pc:sldChg chg="modSp add">
        <pc:chgData name="halilarici2023@u.northwestern.edu" userId="S::urn:spo:guest#halilarici2023@u.northwestern.edu::" providerId="AD" clId="Web-{E0B7DAA4-4FAF-FD73-346B-F655ABD524BA}" dt="2023-05-11T18:56:59.603" v="23" actId="20577"/>
        <pc:sldMkLst>
          <pc:docMk/>
          <pc:sldMk cId="286377690" sldId="277"/>
        </pc:sldMkLst>
        <pc:spChg chg="mod">
          <ac:chgData name="halilarici2023@u.northwestern.edu" userId="S::urn:spo:guest#halilarici2023@u.northwestern.edu::" providerId="AD" clId="Web-{E0B7DAA4-4FAF-FD73-346B-F655ABD524BA}" dt="2023-05-11T18:56:59.603" v="23" actId="20577"/>
          <ac:spMkLst>
            <pc:docMk/>
            <pc:sldMk cId="286377690" sldId="277"/>
            <ac:spMk id="2" creationId="{2123A53F-79F5-D960-377C-3493E896409E}"/>
          </ac:spMkLst>
        </pc:spChg>
      </pc:sldChg>
      <pc:sldChg chg="modSp add">
        <pc:chgData name="halilarici2023@u.northwestern.edu" userId="S::urn:spo:guest#halilarici2023@u.northwestern.edu::" providerId="AD" clId="Web-{E0B7DAA4-4FAF-FD73-346B-F655ABD524BA}" dt="2023-05-11T18:57:33.885" v="43" actId="20577"/>
        <pc:sldMkLst>
          <pc:docMk/>
          <pc:sldMk cId="3787168803" sldId="278"/>
        </pc:sldMkLst>
        <pc:spChg chg="mod">
          <ac:chgData name="halilarici2023@u.northwestern.edu" userId="S::urn:spo:guest#halilarici2023@u.northwestern.edu::" providerId="AD" clId="Web-{E0B7DAA4-4FAF-FD73-346B-F655ABD524BA}" dt="2023-05-11T18:57:33.885" v="43" actId="20577"/>
          <ac:spMkLst>
            <pc:docMk/>
            <pc:sldMk cId="3787168803" sldId="278"/>
            <ac:spMk id="2" creationId="{DBC81ADA-B335-107C-63DE-81E1E635FE5E}"/>
          </ac:spMkLst>
        </pc:spChg>
      </pc:sldChg>
      <pc:sldChg chg="modSp add">
        <pc:chgData name="halilarici2023@u.northwestern.edu" userId="S::urn:spo:guest#halilarici2023@u.northwestern.edu::" providerId="AD" clId="Web-{E0B7DAA4-4FAF-FD73-346B-F655ABD524BA}" dt="2023-05-11T18:59:02.652" v="61" actId="20577"/>
        <pc:sldMkLst>
          <pc:docMk/>
          <pc:sldMk cId="3245536783" sldId="279"/>
        </pc:sldMkLst>
        <pc:spChg chg="mod">
          <ac:chgData name="halilarici2023@u.northwestern.edu" userId="S::urn:spo:guest#halilarici2023@u.northwestern.edu::" providerId="AD" clId="Web-{E0B7DAA4-4FAF-FD73-346B-F655ABD524BA}" dt="2023-05-11T18:59:02.652" v="61" actId="20577"/>
          <ac:spMkLst>
            <pc:docMk/>
            <pc:sldMk cId="3245536783" sldId="279"/>
            <ac:spMk id="2" creationId="{5BCC4A03-7CC7-2064-34F8-4A1544CBDF8B}"/>
          </ac:spMkLst>
        </pc:spChg>
      </pc:sldChg>
      <pc:sldChg chg="modSp del">
        <pc:chgData name="halilarici2023@u.northwestern.edu" userId="S::urn:spo:guest#halilarici2023@u.northwestern.edu::" providerId="AD" clId="Web-{E0B7DAA4-4FAF-FD73-346B-F655ABD524BA}" dt="2023-05-11T19:13:25.601" v="447"/>
        <pc:sldMkLst>
          <pc:docMk/>
          <pc:sldMk cId="2108080950" sldId="280"/>
        </pc:sldMkLst>
        <pc:spChg chg="mod">
          <ac:chgData name="halilarici2023@u.northwestern.edu" userId="S::urn:spo:guest#halilarici2023@u.northwestern.edu::" providerId="AD" clId="Web-{E0B7DAA4-4FAF-FD73-346B-F655ABD524BA}" dt="2023-05-11T19:09:24.645" v="169" actId="20577"/>
          <ac:spMkLst>
            <pc:docMk/>
            <pc:sldMk cId="2108080950" sldId="280"/>
            <ac:spMk id="6" creationId="{9D4BF355-CA8C-DF87-5196-F0DC998C24E3}"/>
          </ac:spMkLst>
        </pc:spChg>
      </pc:sldChg>
      <pc:sldChg chg="modSp new del">
        <pc:chgData name="halilarici2023@u.northwestern.edu" userId="S::urn:spo:guest#halilarici2023@u.northwestern.edu::" providerId="AD" clId="Web-{E0B7DAA4-4FAF-FD73-346B-F655ABD524BA}" dt="2023-05-11T19:25:52.924" v="461"/>
        <pc:sldMkLst>
          <pc:docMk/>
          <pc:sldMk cId="1008877793" sldId="281"/>
        </pc:sldMkLst>
        <pc:spChg chg="mod">
          <ac:chgData name="halilarici2023@u.northwestern.edu" userId="S::urn:spo:guest#halilarici2023@u.northwestern.edu::" providerId="AD" clId="Web-{E0B7DAA4-4FAF-FD73-346B-F655ABD524BA}" dt="2023-05-11T19:10:50.505" v="195" actId="20577"/>
          <ac:spMkLst>
            <pc:docMk/>
            <pc:sldMk cId="1008877793" sldId="281"/>
            <ac:spMk id="2" creationId="{FBB64C3A-BB25-D07E-8965-FD9B07059250}"/>
          </ac:spMkLst>
        </pc:spChg>
        <pc:spChg chg="mod">
          <ac:chgData name="halilarici2023@u.northwestern.edu" userId="S::urn:spo:guest#halilarici2023@u.northwestern.edu::" providerId="AD" clId="Web-{E0B7DAA4-4FAF-FD73-346B-F655ABD524BA}" dt="2023-05-11T19:16:50.197" v="450" actId="20577"/>
          <ac:spMkLst>
            <pc:docMk/>
            <pc:sldMk cId="1008877793" sldId="281"/>
            <ac:spMk id="3" creationId="{8C88667B-C3C7-32A6-76B5-F060B4DBFDB0}"/>
          </ac:spMkLst>
        </pc:spChg>
      </pc:sldChg>
      <pc:sldChg chg="ord">
        <pc:chgData name="halilarici2023@u.northwestern.edu" userId="S::urn:spo:guest#halilarici2023@u.northwestern.edu::" providerId="AD" clId="Web-{E0B7DAA4-4FAF-FD73-346B-F655ABD524BA}" dt="2023-05-11T19:22:38.155" v="451"/>
        <pc:sldMkLst>
          <pc:docMk/>
          <pc:sldMk cId="2188536829"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4AB6C-365D-3F47-8884-FF5BC1D3703E}" type="datetimeFigureOut">
              <a:rPr lang="en-CH" smtClean="0"/>
              <a:t>29.05.23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86D8B-C5D3-7044-8D4F-5664E5B16533}" type="slidenum">
              <a:rPr lang="en-CH" smtClean="0"/>
              <a:t>‹#›</a:t>
            </a:fld>
            <a:endParaRPr lang="en-CH"/>
          </a:p>
        </p:txBody>
      </p:sp>
    </p:spTree>
    <p:extLst>
      <p:ext uri="{BB962C8B-B14F-4D97-AF65-F5344CB8AC3E}">
        <p14:creationId xmlns:p14="http://schemas.microsoft.com/office/powerpoint/2010/main" val="3052582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5DC1-4AED-9B6D-2611-980DC6D4DA6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42EA94F1-2EF7-B511-496A-83FC169BEC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F5DA8B73-4063-1F12-31C5-934620005C37}"/>
              </a:ext>
            </a:extLst>
          </p:cNvPr>
          <p:cNvSpPr>
            <a:spLocks noGrp="1"/>
          </p:cNvSpPr>
          <p:nvPr>
            <p:ph type="dt" sz="half" idx="10"/>
          </p:nvPr>
        </p:nvSpPr>
        <p:spPr/>
        <p:txBody>
          <a:bodyPr/>
          <a:lstStyle/>
          <a:p>
            <a:fld id="{ECA1023D-D226-2B4B-B752-4B4EFA7E61A1}" type="datetime1">
              <a:rPr lang="de-CH" smtClean="0"/>
              <a:t>29.05.23</a:t>
            </a:fld>
            <a:endParaRPr lang="en-CH"/>
          </a:p>
        </p:txBody>
      </p:sp>
      <p:sp>
        <p:nvSpPr>
          <p:cNvPr id="5" name="Footer Placeholder 4">
            <a:extLst>
              <a:ext uri="{FF2B5EF4-FFF2-40B4-BE49-F238E27FC236}">
                <a16:creationId xmlns:a16="http://schemas.microsoft.com/office/drawing/2014/main" id="{31C322D3-9F8E-239C-CBFC-A84DA9B5E4D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2784228-FF80-4488-F328-8654080F18D4}"/>
              </a:ext>
            </a:extLst>
          </p:cNvPr>
          <p:cNvSpPr>
            <a:spLocks noGrp="1"/>
          </p:cNvSpPr>
          <p:nvPr>
            <p:ph type="sldNum" sz="quarter" idx="12"/>
          </p:nvPr>
        </p:nvSpPr>
        <p:spPr/>
        <p:txBody>
          <a:bodyPr/>
          <a:lstStyle/>
          <a:p>
            <a:fld id="{C64F7615-2022-6F4D-BD3B-2012A5267077}" type="slidenum">
              <a:rPr lang="en-CH" smtClean="0"/>
              <a:t>‹#›</a:t>
            </a:fld>
            <a:endParaRPr lang="en-CH"/>
          </a:p>
        </p:txBody>
      </p:sp>
    </p:spTree>
    <p:extLst>
      <p:ext uri="{BB962C8B-B14F-4D97-AF65-F5344CB8AC3E}">
        <p14:creationId xmlns:p14="http://schemas.microsoft.com/office/powerpoint/2010/main" val="368604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7CF4-FF0F-BD8B-084E-8D8E0966B1AF}"/>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B8A0F52-0501-78DA-542C-A092691B13D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351B86C-10EA-6738-4D62-7A47AE4B9341}"/>
              </a:ext>
            </a:extLst>
          </p:cNvPr>
          <p:cNvSpPr>
            <a:spLocks noGrp="1"/>
          </p:cNvSpPr>
          <p:nvPr>
            <p:ph type="dt" sz="half" idx="10"/>
          </p:nvPr>
        </p:nvSpPr>
        <p:spPr/>
        <p:txBody>
          <a:bodyPr/>
          <a:lstStyle/>
          <a:p>
            <a:fld id="{B71F4D68-AE2C-A747-9AD4-EC12AAE779C0}" type="datetime1">
              <a:rPr lang="de-CH" smtClean="0"/>
              <a:t>29.05.23</a:t>
            </a:fld>
            <a:endParaRPr lang="en-CH"/>
          </a:p>
        </p:txBody>
      </p:sp>
      <p:sp>
        <p:nvSpPr>
          <p:cNvPr id="5" name="Footer Placeholder 4">
            <a:extLst>
              <a:ext uri="{FF2B5EF4-FFF2-40B4-BE49-F238E27FC236}">
                <a16:creationId xmlns:a16="http://schemas.microsoft.com/office/drawing/2014/main" id="{CDC1D588-1C12-EB2C-D2FA-B6828E1A450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CD133E0-9269-6448-E86D-52AE5BAB81F4}"/>
              </a:ext>
            </a:extLst>
          </p:cNvPr>
          <p:cNvSpPr>
            <a:spLocks noGrp="1"/>
          </p:cNvSpPr>
          <p:nvPr>
            <p:ph type="sldNum" sz="quarter" idx="12"/>
          </p:nvPr>
        </p:nvSpPr>
        <p:spPr/>
        <p:txBody>
          <a:bodyPr/>
          <a:lstStyle/>
          <a:p>
            <a:fld id="{C64F7615-2022-6F4D-BD3B-2012A5267077}" type="slidenum">
              <a:rPr lang="en-CH" smtClean="0"/>
              <a:t>‹#›</a:t>
            </a:fld>
            <a:endParaRPr lang="en-CH"/>
          </a:p>
        </p:txBody>
      </p:sp>
    </p:spTree>
    <p:extLst>
      <p:ext uri="{BB962C8B-B14F-4D97-AF65-F5344CB8AC3E}">
        <p14:creationId xmlns:p14="http://schemas.microsoft.com/office/powerpoint/2010/main" val="339828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4D6BE5-42E9-D5DD-A048-69A0EAE1FB0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A7FAF90-705A-3689-8C98-9F7BEDA3338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7FC6576-94E3-81DF-4A80-B8ABF6B5817E}"/>
              </a:ext>
            </a:extLst>
          </p:cNvPr>
          <p:cNvSpPr>
            <a:spLocks noGrp="1"/>
          </p:cNvSpPr>
          <p:nvPr>
            <p:ph type="dt" sz="half" idx="10"/>
          </p:nvPr>
        </p:nvSpPr>
        <p:spPr/>
        <p:txBody>
          <a:bodyPr/>
          <a:lstStyle/>
          <a:p>
            <a:fld id="{30BC1881-DA6F-E24D-A230-299D72E77E7A}" type="datetime1">
              <a:rPr lang="de-CH" smtClean="0"/>
              <a:t>29.05.23</a:t>
            </a:fld>
            <a:endParaRPr lang="en-CH"/>
          </a:p>
        </p:txBody>
      </p:sp>
      <p:sp>
        <p:nvSpPr>
          <p:cNvPr id="5" name="Footer Placeholder 4">
            <a:extLst>
              <a:ext uri="{FF2B5EF4-FFF2-40B4-BE49-F238E27FC236}">
                <a16:creationId xmlns:a16="http://schemas.microsoft.com/office/drawing/2014/main" id="{4E866D06-177F-A34F-D752-349CA6CE42D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EC5A47F-1B7F-A6F0-D617-1E5687822E92}"/>
              </a:ext>
            </a:extLst>
          </p:cNvPr>
          <p:cNvSpPr>
            <a:spLocks noGrp="1"/>
          </p:cNvSpPr>
          <p:nvPr>
            <p:ph type="sldNum" sz="quarter" idx="12"/>
          </p:nvPr>
        </p:nvSpPr>
        <p:spPr/>
        <p:txBody>
          <a:bodyPr/>
          <a:lstStyle/>
          <a:p>
            <a:fld id="{C64F7615-2022-6F4D-BD3B-2012A5267077}" type="slidenum">
              <a:rPr lang="en-CH" smtClean="0"/>
              <a:t>‹#›</a:t>
            </a:fld>
            <a:endParaRPr lang="en-CH"/>
          </a:p>
        </p:txBody>
      </p:sp>
    </p:spTree>
    <p:extLst>
      <p:ext uri="{BB962C8B-B14F-4D97-AF65-F5344CB8AC3E}">
        <p14:creationId xmlns:p14="http://schemas.microsoft.com/office/powerpoint/2010/main" val="279046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BBB9-928B-037C-5EF3-0B3D7CBA3B1B}"/>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F7417A5-DEDA-1351-FF52-472BC5392D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D4148B8-6108-3A51-7BFB-23D306A91083}"/>
              </a:ext>
            </a:extLst>
          </p:cNvPr>
          <p:cNvSpPr>
            <a:spLocks noGrp="1"/>
          </p:cNvSpPr>
          <p:nvPr>
            <p:ph type="dt" sz="half" idx="10"/>
          </p:nvPr>
        </p:nvSpPr>
        <p:spPr/>
        <p:txBody>
          <a:bodyPr/>
          <a:lstStyle/>
          <a:p>
            <a:fld id="{EFBD72C2-BEFA-C946-8A24-CD88DC92D1CD}" type="datetime1">
              <a:rPr lang="de-CH" smtClean="0"/>
              <a:t>29.05.23</a:t>
            </a:fld>
            <a:endParaRPr lang="en-CH"/>
          </a:p>
        </p:txBody>
      </p:sp>
      <p:sp>
        <p:nvSpPr>
          <p:cNvPr id="5" name="Footer Placeholder 4">
            <a:extLst>
              <a:ext uri="{FF2B5EF4-FFF2-40B4-BE49-F238E27FC236}">
                <a16:creationId xmlns:a16="http://schemas.microsoft.com/office/drawing/2014/main" id="{A8FE10D1-B108-DD57-4C17-F4FC0E2C45C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4BE96F9-B513-5107-3E57-2D8F066FD068}"/>
              </a:ext>
            </a:extLst>
          </p:cNvPr>
          <p:cNvSpPr>
            <a:spLocks noGrp="1"/>
          </p:cNvSpPr>
          <p:nvPr>
            <p:ph type="sldNum" sz="quarter" idx="12"/>
          </p:nvPr>
        </p:nvSpPr>
        <p:spPr/>
        <p:txBody>
          <a:bodyPr/>
          <a:lstStyle/>
          <a:p>
            <a:fld id="{C64F7615-2022-6F4D-BD3B-2012A5267077}" type="slidenum">
              <a:rPr lang="en-CH" smtClean="0"/>
              <a:t>‹#›</a:t>
            </a:fld>
            <a:endParaRPr lang="en-CH"/>
          </a:p>
        </p:txBody>
      </p:sp>
    </p:spTree>
    <p:extLst>
      <p:ext uri="{BB962C8B-B14F-4D97-AF65-F5344CB8AC3E}">
        <p14:creationId xmlns:p14="http://schemas.microsoft.com/office/powerpoint/2010/main" val="67203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79A0-5EA9-0F53-3811-3FB798830EE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4A4C41A7-730D-5A6A-E0C2-83F013FB2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3A35EC3-C8FC-BB27-1582-8AB2BE8DBBC6}"/>
              </a:ext>
            </a:extLst>
          </p:cNvPr>
          <p:cNvSpPr>
            <a:spLocks noGrp="1"/>
          </p:cNvSpPr>
          <p:nvPr>
            <p:ph type="dt" sz="half" idx="10"/>
          </p:nvPr>
        </p:nvSpPr>
        <p:spPr/>
        <p:txBody>
          <a:bodyPr/>
          <a:lstStyle/>
          <a:p>
            <a:fld id="{B3DDA61D-715C-BD48-BD5C-8E1AAA9EBCFD}" type="datetime1">
              <a:rPr lang="de-CH" smtClean="0"/>
              <a:t>29.05.23</a:t>
            </a:fld>
            <a:endParaRPr lang="en-CH"/>
          </a:p>
        </p:txBody>
      </p:sp>
      <p:sp>
        <p:nvSpPr>
          <p:cNvPr id="5" name="Footer Placeholder 4">
            <a:extLst>
              <a:ext uri="{FF2B5EF4-FFF2-40B4-BE49-F238E27FC236}">
                <a16:creationId xmlns:a16="http://schemas.microsoft.com/office/drawing/2014/main" id="{D87A37F5-3B45-3BC6-DD30-F12CAE50701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A4C1A75-CE72-1AF4-A232-FF464D9A9CDD}"/>
              </a:ext>
            </a:extLst>
          </p:cNvPr>
          <p:cNvSpPr>
            <a:spLocks noGrp="1"/>
          </p:cNvSpPr>
          <p:nvPr>
            <p:ph type="sldNum" sz="quarter" idx="12"/>
          </p:nvPr>
        </p:nvSpPr>
        <p:spPr/>
        <p:txBody>
          <a:bodyPr/>
          <a:lstStyle/>
          <a:p>
            <a:fld id="{C64F7615-2022-6F4D-BD3B-2012A5267077}" type="slidenum">
              <a:rPr lang="en-CH" smtClean="0"/>
              <a:t>‹#›</a:t>
            </a:fld>
            <a:endParaRPr lang="en-CH"/>
          </a:p>
        </p:txBody>
      </p:sp>
    </p:spTree>
    <p:extLst>
      <p:ext uri="{BB962C8B-B14F-4D97-AF65-F5344CB8AC3E}">
        <p14:creationId xmlns:p14="http://schemas.microsoft.com/office/powerpoint/2010/main" val="364091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F174-6966-38F9-5A12-166015E02F0C}"/>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258103D-C3CA-6BB1-310E-B9EC5BE8D7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8F5F7F5F-111A-8167-AD50-50E0BBAC4E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5E18BC3-7559-53D5-0870-EF241F870EEA}"/>
              </a:ext>
            </a:extLst>
          </p:cNvPr>
          <p:cNvSpPr>
            <a:spLocks noGrp="1"/>
          </p:cNvSpPr>
          <p:nvPr>
            <p:ph type="dt" sz="half" idx="10"/>
          </p:nvPr>
        </p:nvSpPr>
        <p:spPr/>
        <p:txBody>
          <a:bodyPr/>
          <a:lstStyle/>
          <a:p>
            <a:fld id="{4F6814D6-E8F5-4D4F-8819-FC46DBA65542}" type="datetime1">
              <a:rPr lang="de-CH" smtClean="0"/>
              <a:t>29.05.23</a:t>
            </a:fld>
            <a:endParaRPr lang="en-CH"/>
          </a:p>
        </p:txBody>
      </p:sp>
      <p:sp>
        <p:nvSpPr>
          <p:cNvPr id="6" name="Footer Placeholder 5">
            <a:extLst>
              <a:ext uri="{FF2B5EF4-FFF2-40B4-BE49-F238E27FC236}">
                <a16:creationId xmlns:a16="http://schemas.microsoft.com/office/drawing/2014/main" id="{69E48E0D-EC8C-2194-A397-CCC2DFBC859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0B2E2BE-4449-C4AD-1E74-CAAAA6FF3ABE}"/>
              </a:ext>
            </a:extLst>
          </p:cNvPr>
          <p:cNvSpPr>
            <a:spLocks noGrp="1"/>
          </p:cNvSpPr>
          <p:nvPr>
            <p:ph type="sldNum" sz="quarter" idx="12"/>
          </p:nvPr>
        </p:nvSpPr>
        <p:spPr/>
        <p:txBody>
          <a:bodyPr/>
          <a:lstStyle/>
          <a:p>
            <a:fld id="{C64F7615-2022-6F4D-BD3B-2012A5267077}" type="slidenum">
              <a:rPr lang="en-CH" smtClean="0"/>
              <a:t>‹#›</a:t>
            </a:fld>
            <a:endParaRPr lang="en-CH"/>
          </a:p>
        </p:txBody>
      </p:sp>
    </p:spTree>
    <p:extLst>
      <p:ext uri="{BB962C8B-B14F-4D97-AF65-F5344CB8AC3E}">
        <p14:creationId xmlns:p14="http://schemas.microsoft.com/office/powerpoint/2010/main" val="221944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2224-B06E-993A-0A46-4A7CB6058CB9}"/>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DCC9D201-26ED-29A9-3218-964CFCEECB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4F1C9B-B6AB-D6F8-0304-FC39ED60A60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73F3F92-27B3-9E14-D08C-B595A0AD8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791BDE5-2E35-6FEF-4B1C-8D3AFA62561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8FDF8738-9841-632D-8EB5-DF5868B091D1}"/>
              </a:ext>
            </a:extLst>
          </p:cNvPr>
          <p:cNvSpPr>
            <a:spLocks noGrp="1"/>
          </p:cNvSpPr>
          <p:nvPr>
            <p:ph type="dt" sz="half" idx="10"/>
          </p:nvPr>
        </p:nvSpPr>
        <p:spPr/>
        <p:txBody>
          <a:bodyPr/>
          <a:lstStyle/>
          <a:p>
            <a:fld id="{9B9E2381-2612-FC48-9697-FE0406C74748}" type="datetime1">
              <a:rPr lang="de-CH" smtClean="0"/>
              <a:t>29.05.23</a:t>
            </a:fld>
            <a:endParaRPr lang="en-CH"/>
          </a:p>
        </p:txBody>
      </p:sp>
      <p:sp>
        <p:nvSpPr>
          <p:cNvPr id="8" name="Footer Placeholder 7">
            <a:extLst>
              <a:ext uri="{FF2B5EF4-FFF2-40B4-BE49-F238E27FC236}">
                <a16:creationId xmlns:a16="http://schemas.microsoft.com/office/drawing/2014/main" id="{97862D5A-3673-7525-73A3-F941287BAD8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A3AC158A-ED97-6292-E917-97FC35A05EC0}"/>
              </a:ext>
            </a:extLst>
          </p:cNvPr>
          <p:cNvSpPr>
            <a:spLocks noGrp="1"/>
          </p:cNvSpPr>
          <p:nvPr>
            <p:ph type="sldNum" sz="quarter" idx="12"/>
          </p:nvPr>
        </p:nvSpPr>
        <p:spPr/>
        <p:txBody>
          <a:bodyPr/>
          <a:lstStyle/>
          <a:p>
            <a:fld id="{C64F7615-2022-6F4D-BD3B-2012A5267077}" type="slidenum">
              <a:rPr lang="en-CH" smtClean="0"/>
              <a:t>‹#›</a:t>
            </a:fld>
            <a:endParaRPr lang="en-CH"/>
          </a:p>
        </p:txBody>
      </p:sp>
    </p:spTree>
    <p:extLst>
      <p:ext uri="{BB962C8B-B14F-4D97-AF65-F5344CB8AC3E}">
        <p14:creationId xmlns:p14="http://schemas.microsoft.com/office/powerpoint/2010/main" val="302310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CA02-B674-922E-CED8-8A8039C6D1D8}"/>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CA31524-49BF-C5F0-1278-BAE51778D534}"/>
              </a:ext>
            </a:extLst>
          </p:cNvPr>
          <p:cNvSpPr>
            <a:spLocks noGrp="1"/>
          </p:cNvSpPr>
          <p:nvPr>
            <p:ph type="dt" sz="half" idx="10"/>
          </p:nvPr>
        </p:nvSpPr>
        <p:spPr/>
        <p:txBody>
          <a:bodyPr/>
          <a:lstStyle/>
          <a:p>
            <a:fld id="{FF5ADF62-4D88-C043-8A45-8294C9BA602C}" type="datetime1">
              <a:rPr lang="de-CH" smtClean="0"/>
              <a:t>29.05.23</a:t>
            </a:fld>
            <a:endParaRPr lang="en-CH"/>
          </a:p>
        </p:txBody>
      </p:sp>
      <p:sp>
        <p:nvSpPr>
          <p:cNvPr id="4" name="Footer Placeholder 3">
            <a:extLst>
              <a:ext uri="{FF2B5EF4-FFF2-40B4-BE49-F238E27FC236}">
                <a16:creationId xmlns:a16="http://schemas.microsoft.com/office/drawing/2014/main" id="{7897DD1B-47EC-A21F-B335-47F526AF98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AC3EBB4-5386-774E-9489-58EAFBC52BD8}"/>
              </a:ext>
            </a:extLst>
          </p:cNvPr>
          <p:cNvSpPr>
            <a:spLocks noGrp="1"/>
          </p:cNvSpPr>
          <p:nvPr>
            <p:ph type="sldNum" sz="quarter" idx="12"/>
          </p:nvPr>
        </p:nvSpPr>
        <p:spPr/>
        <p:txBody>
          <a:bodyPr/>
          <a:lstStyle/>
          <a:p>
            <a:fld id="{C64F7615-2022-6F4D-BD3B-2012A5267077}" type="slidenum">
              <a:rPr lang="en-CH" smtClean="0"/>
              <a:t>‹#›</a:t>
            </a:fld>
            <a:endParaRPr lang="en-CH"/>
          </a:p>
        </p:txBody>
      </p:sp>
    </p:spTree>
    <p:extLst>
      <p:ext uri="{BB962C8B-B14F-4D97-AF65-F5344CB8AC3E}">
        <p14:creationId xmlns:p14="http://schemas.microsoft.com/office/powerpoint/2010/main" val="363101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44ED4-6BFC-77B6-4241-A6D372A4EED3}"/>
              </a:ext>
            </a:extLst>
          </p:cNvPr>
          <p:cNvSpPr>
            <a:spLocks noGrp="1"/>
          </p:cNvSpPr>
          <p:nvPr>
            <p:ph type="dt" sz="half" idx="10"/>
          </p:nvPr>
        </p:nvSpPr>
        <p:spPr/>
        <p:txBody>
          <a:bodyPr/>
          <a:lstStyle/>
          <a:p>
            <a:fld id="{AB56A37F-2267-5541-BB6E-7DA3FBD380C4}" type="datetime1">
              <a:rPr lang="de-CH" smtClean="0"/>
              <a:t>29.05.23</a:t>
            </a:fld>
            <a:endParaRPr lang="en-CH"/>
          </a:p>
        </p:txBody>
      </p:sp>
      <p:sp>
        <p:nvSpPr>
          <p:cNvPr id="3" name="Footer Placeholder 2">
            <a:extLst>
              <a:ext uri="{FF2B5EF4-FFF2-40B4-BE49-F238E27FC236}">
                <a16:creationId xmlns:a16="http://schemas.microsoft.com/office/drawing/2014/main" id="{96A54682-E4B7-21D8-4793-91C748DB2A9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BE4ED420-ED1A-3780-5186-DB492B734641}"/>
              </a:ext>
            </a:extLst>
          </p:cNvPr>
          <p:cNvSpPr>
            <a:spLocks noGrp="1"/>
          </p:cNvSpPr>
          <p:nvPr>
            <p:ph type="sldNum" sz="quarter" idx="12"/>
          </p:nvPr>
        </p:nvSpPr>
        <p:spPr/>
        <p:txBody>
          <a:bodyPr/>
          <a:lstStyle/>
          <a:p>
            <a:fld id="{C64F7615-2022-6F4D-BD3B-2012A5267077}" type="slidenum">
              <a:rPr lang="en-CH" smtClean="0"/>
              <a:t>‹#›</a:t>
            </a:fld>
            <a:endParaRPr lang="en-CH"/>
          </a:p>
        </p:txBody>
      </p:sp>
    </p:spTree>
    <p:extLst>
      <p:ext uri="{BB962C8B-B14F-4D97-AF65-F5344CB8AC3E}">
        <p14:creationId xmlns:p14="http://schemas.microsoft.com/office/powerpoint/2010/main" val="380464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4311-CFF3-991F-717C-4E4FA62A80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402DB3B9-A699-5B87-9C10-7B83105FA7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12644D96-ABBB-6445-CC4D-C30BD5911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1C2539-BADD-AB62-C53A-9B83EE4E3CA2}"/>
              </a:ext>
            </a:extLst>
          </p:cNvPr>
          <p:cNvSpPr>
            <a:spLocks noGrp="1"/>
          </p:cNvSpPr>
          <p:nvPr>
            <p:ph type="dt" sz="half" idx="10"/>
          </p:nvPr>
        </p:nvSpPr>
        <p:spPr/>
        <p:txBody>
          <a:bodyPr/>
          <a:lstStyle/>
          <a:p>
            <a:fld id="{C5CA3E29-396B-3C43-8288-FA1504B62521}" type="datetime1">
              <a:rPr lang="de-CH" smtClean="0"/>
              <a:t>29.05.23</a:t>
            </a:fld>
            <a:endParaRPr lang="en-CH"/>
          </a:p>
        </p:txBody>
      </p:sp>
      <p:sp>
        <p:nvSpPr>
          <p:cNvPr id="6" name="Footer Placeholder 5">
            <a:extLst>
              <a:ext uri="{FF2B5EF4-FFF2-40B4-BE49-F238E27FC236}">
                <a16:creationId xmlns:a16="http://schemas.microsoft.com/office/drawing/2014/main" id="{5EB4FD55-CA50-FCA9-24A1-21705A2E49B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131CE7D-9C27-61A5-B05D-2CF1423A90A1}"/>
              </a:ext>
            </a:extLst>
          </p:cNvPr>
          <p:cNvSpPr>
            <a:spLocks noGrp="1"/>
          </p:cNvSpPr>
          <p:nvPr>
            <p:ph type="sldNum" sz="quarter" idx="12"/>
          </p:nvPr>
        </p:nvSpPr>
        <p:spPr/>
        <p:txBody>
          <a:bodyPr/>
          <a:lstStyle/>
          <a:p>
            <a:fld id="{C64F7615-2022-6F4D-BD3B-2012A5267077}" type="slidenum">
              <a:rPr lang="en-CH" smtClean="0"/>
              <a:t>‹#›</a:t>
            </a:fld>
            <a:endParaRPr lang="en-CH"/>
          </a:p>
        </p:txBody>
      </p:sp>
    </p:spTree>
    <p:extLst>
      <p:ext uri="{BB962C8B-B14F-4D97-AF65-F5344CB8AC3E}">
        <p14:creationId xmlns:p14="http://schemas.microsoft.com/office/powerpoint/2010/main" val="383755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1A3F-52CB-067B-E0F8-E769D551D6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23CD4497-877C-E79F-3533-3D3558BDE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CC38410C-1123-E158-CB36-344C8331A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A9EC4B-F08A-C947-156A-EEBF1AAAE1C1}"/>
              </a:ext>
            </a:extLst>
          </p:cNvPr>
          <p:cNvSpPr>
            <a:spLocks noGrp="1"/>
          </p:cNvSpPr>
          <p:nvPr>
            <p:ph type="dt" sz="half" idx="10"/>
          </p:nvPr>
        </p:nvSpPr>
        <p:spPr/>
        <p:txBody>
          <a:bodyPr/>
          <a:lstStyle/>
          <a:p>
            <a:fld id="{7789CE94-C882-9746-9F27-F702576888CA}" type="datetime1">
              <a:rPr lang="de-CH" smtClean="0"/>
              <a:t>29.05.23</a:t>
            </a:fld>
            <a:endParaRPr lang="en-CH"/>
          </a:p>
        </p:txBody>
      </p:sp>
      <p:sp>
        <p:nvSpPr>
          <p:cNvPr id="6" name="Footer Placeholder 5">
            <a:extLst>
              <a:ext uri="{FF2B5EF4-FFF2-40B4-BE49-F238E27FC236}">
                <a16:creationId xmlns:a16="http://schemas.microsoft.com/office/drawing/2014/main" id="{B936803D-E272-43EE-8359-D117694931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A7B6965-2E8A-F8BE-CC7C-509ACC36F23F}"/>
              </a:ext>
            </a:extLst>
          </p:cNvPr>
          <p:cNvSpPr>
            <a:spLocks noGrp="1"/>
          </p:cNvSpPr>
          <p:nvPr>
            <p:ph type="sldNum" sz="quarter" idx="12"/>
          </p:nvPr>
        </p:nvSpPr>
        <p:spPr/>
        <p:txBody>
          <a:bodyPr/>
          <a:lstStyle/>
          <a:p>
            <a:fld id="{C64F7615-2022-6F4D-BD3B-2012A5267077}" type="slidenum">
              <a:rPr lang="en-CH" smtClean="0"/>
              <a:t>‹#›</a:t>
            </a:fld>
            <a:endParaRPr lang="en-CH"/>
          </a:p>
        </p:txBody>
      </p:sp>
    </p:spTree>
    <p:extLst>
      <p:ext uri="{BB962C8B-B14F-4D97-AF65-F5344CB8AC3E}">
        <p14:creationId xmlns:p14="http://schemas.microsoft.com/office/powerpoint/2010/main" val="288287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031A6F-05A4-59FF-4DD3-F8A8ADDCB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DB906AF-8AF4-2A3D-2CB1-8B7071EEE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F565115-896F-8BBD-E062-19B7006DF3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454E6-A734-B242-B624-75A814036F57}" type="datetime1">
              <a:rPr lang="de-CH" smtClean="0"/>
              <a:t>29.05.23</a:t>
            </a:fld>
            <a:endParaRPr lang="en-CH"/>
          </a:p>
        </p:txBody>
      </p:sp>
      <p:sp>
        <p:nvSpPr>
          <p:cNvPr id="5" name="Footer Placeholder 4">
            <a:extLst>
              <a:ext uri="{FF2B5EF4-FFF2-40B4-BE49-F238E27FC236}">
                <a16:creationId xmlns:a16="http://schemas.microsoft.com/office/drawing/2014/main" id="{0CA537BB-C34C-3D5F-5B5C-3F06D5A0E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53095809-DC41-1331-2E44-29BC2908C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F7615-2022-6F4D-BD3B-2012A5267077}" type="slidenum">
              <a:rPr lang="en-CH" smtClean="0"/>
              <a:t>‹#›</a:t>
            </a:fld>
            <a:endParaRPr lang="en-CH"/>
          </a:p>
        </p:txBody>
      </p:sp>
    </p:spTree>
    <p:extLst>
      <p:ext uri="{BB962C8B-B14F-4D97-AF65-F5344CB8AC3E}">
        <p14:creationId xmlns:p14="http://schemas.microsoft.com/office/powerpoint/2010/main" val="4082080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5.xml"/><Relationship Id="rId5" Type="http://schemas.openxmlformats.org/officeDocument/2006/relationships/image" Target="../media/image130.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sklearn-genetic-opt.readthedocs.io/en/stable/" TargetMode="External"/><Relationship Id="rId2" Type="http://schemas.openxmlformats.org/officeDocument/2006/relationships/hyperlink" Target="https://github.com/rsteca/sklearn-deap"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A0F9B6-0D78-87FE-291C-40C969F8CCAB}"/>
              </a:ext>
            </a:extLst>
          </p:cNvPr>
          <p:cNvSpPr txBox="1"/>
          <p:nvPr/>
        </p:nvSpPr>
        <p:spPr>
          <a:xfrm>
            <a:off x="212559" y="2137611"/>
            <a:ext cx="1114124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mj-lt"/>
                <a:cs typeface="Arial"/>
              </a:rPr>
              <a:t>Amazon Product Evaluation</a:t>
            </a:r>
          </a:p>
          <a:p>
            <a:r>
              <a:rPr lang="en-US" sz="5400" dirty="0">
                <a:latin typeface="+mj-lt"/>
                <a:cs typeface="Arial"/>
              </a:rPr>
              <a:t>Final Predictions – Individual Part</a:t>
            </a:r>
            <a:br>
              <a:rPr lang="en-US" dirty="0">
                <a:latin typeface="+mj-lt"/>
              </a:rPr>
            </a:br>
            <a:r>
              <a:rPr lang="en-US" dirty="0">
                <a:latin typeface="+mj-lt"/>
              </a:rPr>
              <a:t>Dataset used: </a:t>
            </a:r>
            <a:r>
              <a:rPr lang="en-US" dirty="0">
                <a:solidFill>
                  <a:srgbClr val="595959"/>
                </a:solidFill>
                <a:latin typeface="+mj-lt"/>
                <a:cs typeface="Arial"/>
              </a:rPr>
              <a:t>Toys and Games</a:t>
            </a:r>
          </a:p>
          <a:p>
            <a:endParaRPr lang="en-US" dirty="0">
              <a:solidFill>
                <a:srgbClr val="595959"/>
              </a:solidFill>
              <a:latin typeface="+mj-lt"/>
              <a:cs typeface="Arial"/>
            </a:endParaRPr>
          </a:p>
          <a:p>
            <a:r>
              <a:rPr lang="en-US" dirty="0">
                <a:solidFill>
                  <a:srgbClr val="595959"/>
                </a:solidFill>
                <a:latin typeface="+mj-lt"/>
                <a:cs typeface="Arial"/>
              </a:rPr>
              <a:t>Due Date: May 29</a:t>
            </a:r>
          </a:p>
          <a:p>
            <a:pPr algn="r"/>
            <a:br>
              <a:rPr lang="en-US" dirty="0">
                <a:latin typeface="+mj-lt"/>
              </a:rPr>
            </a:br>
            <a:r>
              <a:rPr lang="en-US" dirty="0">
                <a:latin typeface="+mj-lt"/>
                <a:cs typeface="Arial"/>
              </a:rPr>
              <a:t>Joris </a:t>
            </a:r>
            <a:r>
              <a:rPr lang="en-US" dirty="0" err="1">
                <a:latin typeface="+mj-lt"/>
                <a:cs typeface="Arial"/>
              </a:rPr>
              <a:t>Chomarat</a:t>
            </a:r>
            <a:endParaRPr lang="en-US" dirty="0">
              <a:latin typeface="+mj-lt"/>
              <a:cs typeface="Arial"/>
            </a:endParaRPr>
          </a:p>
        </p:txBody>
      </p:sp>
      <p:sp>
        <p:nvSpPr>
          <p:cNvPr id="5" name="Slide Number Placeholder 4">
            <a:extLst>
              <a:ext uri="{FF2B5EF4-FFF2-40B4-BE49-F238E27FC236}">
                <a16:creationId xmlns:a16="http://schemas.microsoft.com/office/drawing/2014/main" id="{554BBA47-770B-7979-5A1A-49E685092713}"/>
              </a:ext>
            </a:extLst>
          </p:cNvPr>
          <p:cNvSpPr>
            <a:spLocks noGrp="1"/>
          </p:cNvSpPr>
          <p:nvPr>
            <p:ph type="sldNum" sz="quarter" idx="12"/>
          </p:nvPr>
        </p:nvSpPr>
        <p:spPr/>
        <p:txBody>
          <a:bodyPr/>
          <a:lstStyle/>
          <a:p>
            <a:fld id="{C64F7615-2022-6F4D-BD3B-2012A5267077}" type="slidenum">
              <a:rPr lang="en-CH" smtClean="0"/>
              <a:t>1</a:t>
            </a:fld>
            <a:endParaRPr lang="en-CH"/>
          </a:p>
        </p:txBody>
      </p:sp>
    </p:spTree>
    <p:extLst>
      <p:ext uri="{BB962C8B-B14F-4D97-AF65-F5344CB8AC3E}">
        <p14:creationId xmlns:p14="http://schemas.microsoft.com/office/powerpoint/2010/main" val="2878740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FAE4-C4A7-8327-8D87-B214E7866B43}"/>
              </a:ext>
            </a:extLst>
          </p:cNvPr>
          <p:cNvSpPr>
            <a:spLocks noGrp="1"/>
          </p:cNvSpPr>
          <p:nvPr>
            <p:ph type="title"/>
          </p:nvPr>
        </p:nvSpPr>
        <p:spPr/>
        <p:txBody>
          <a:bodyPr/>
          <a:lstStyle/>
          <a:p>
            <a:r>
              <a:rPr lang="en-US" b="1" dirty="0">
                <a:cs typeface="Calibri Light"/>
              </a:rPr>
              <a:t>Results</a:t>
            </a:r>
            <a:r>
              <a:rPr lang="en-US" dirty="0">
                <a:cs typeface="Calibri Light"/>
              </a:rPr>
              <a:t> – Prediction on available ground truth </a:t>
            </a:r>
            <a:endParaRPr lang="en-US" dirty="0"/>
          </a:p>
        </p:txBody>
      </p:sp>
      <p:sp>
        <p:nvSpPr>
          <p:cNvPr id="4" name="Content Placeholder 3">
            <a:extLst>
              <a:ext uri="{FF2B5EF4-FFF2-40B4-BE49-F238E27FC236}">
                <a16:creationId xmlns:a16="http://schemas.microsoft.com/office/drawing/2014/main" id="{79DF1A99-A43B-8133-B66C-E62A1C0034B5}"/>
              </a:ext>
            </a:extLst>
          </p:cNvPr>
          <p:cNvSpPr>
            <a:spLocks noGrp="1"/>
          </p:cNvSpPr>
          <p:nvPr>
            <p:ph idx="1"/>
          </p:nvPr>
        </p:nvSpPr>
        <p:spPr/>
        <p:txBody>
          <a:bodyPr>
            <a:normAutofit fontScale="92500" lnSpcReduction="10000"/>
          </a:bodyPr>
          <a:lstStyle/>
          <a:p>
            <a:r>
              <a:rPr lang="en-US" dirty="0"/>
              <a:t>The trained models were used to predict on </a:t>
            </a:r>
            <a:r>
              <a:rPr lang="en-US" i="1" dirty="0"/>
              <a:t>test1</a:t>
            </a:r>
            <a:r>
              <a:rPr lang="en-US" dirty="0"/>
              <a:t> and </a:t>
            </a:r>
            <a:r>
              <a:rPr lang="en-US" i="1" dirty="0"/>
              <a:t>test2</a:t>
            </a:r>
            <a:r>
              <a:rPr lang="en-US" dirty="0"/>
              <a:t>, for which ground truth labels are available</a:t>
            </a:r>
          </a:p>
          <a:p>
            <a:pPr>
              <a:buFont typeface="Wingdings" pitchFamily="2" charset="2"/>
              <a:buChar char="à"/>
            </a:pPr>
            <a:r>
              <a:rPr lang="en-US" dirty="0">
                <a:sym typeface="Wingdings" pitchFamily="2" charset="2"/>
              </a:rPr>
              <a:t>Examine possible overfitting of model during training</a:t>
            </a:r>
          </a:p>
          <a:p>
            <a:pPr>
              <a:buFont typeface="Wingdings" pitchFamily="2" charset="2"/>
              <a:buChar char="à"/>
            </a:pPr>
            <a:endParaRPr lang="en-US" dirty="0">
              <a:sym typeface="Wingdings" pitchFamily="2" charset="2"/>
            </a:endParaRPr>
          </a:p>
          <a:p>
            <a:pPr>
              <a:buFont typeface="Wingdings" pitchFamily="2" charset="2"/>
              <a:buChar char="à"/>
            </a:pPr>
            <a:endParaRPr lang="en-US" dirty="0">
              <a:sym typeface="Wingdings" pitchFamily="2" charset="2"/>
            </a:endParaRPr>
          </a:p>
          <a:p>
            <a:pPr>
              <a:buFont typeface="Wingdings" pitchFamily="2" charset="2"/>
              <a:buChar char="à"/>
            </a:pPr>
            <a:endParaRPr lang="en-US" dirty="0">
              <a:sym typeface="Wingdings" pitchFamily="2" charset="2"/>
            </a:endParaRPr>
          </a:p>
          <a:p>
            <a:pPr>
              <a:buFont typeface="Wingdings" pitchFamily="2" charset="2"/>
              <a:buChar char="à"/>
            </a:pPr>
            <a:endParaRPr lang="en-US" dirty="0">
              <a:sym typeface="Wingdings" pitchFamily="2" charset="2"/>
            </a:endParaRPr>
          </a:p>
          <a:p>
            <a:pPr>
              <a:buFont typeface="Wingdings" pitchFamily="2" charset="2"/>
              <a:buChar char="à"/>
            </a:pPr>
            <a:endParaRPr lang="en-US" dirty="0">
              <a:sym typeface="Wingdings" pitchFamily="2" charset="2"/>
            </a:endParaRPr>
          </a:p>
          <a:p>
            <a:pPr>
              <a:buFont typeface="Wingdings" pitchFamily="2" charset="2"/>
              <a:buChar char="à"/>
            </a:pPr>
            <a:endParaRPr lang="en-US" dirty="0">
              <a:sym typeface="Wingdings" pitchFamily="2" charset="2"/>
            </a:endParaRPr>
          </a:p>
          <a:p>
            <a:pPr marL="0" indent="0">
              <a:buNone/>
            </a:pPr>
            <a:endParaRPr lang="en-US" dirty="0">
              <a:sym typeface="Wingdings" pitchFamily="2" charset="2"/>
            </a:endParaRPr>
          </a:p>
          <a:p>
            <a:r>
              <a:rPr lang="en-US" dirty="0">
                <a:sym typeface="Wingdings" pitchFamily="2" charset="2"/>
              </a:rPr>
              <a:t>In agreement with training performance, </a:t>
            </a:r>
            <a:r>
              <a:rPr lang="en-US" i="1" dirty="0">
                <a:sym typeface="Wingdings" pitchFamily="2" charset="2"/>
              </a:rPr>
              <a:t>model_nn2 </a:t>
            </a:r>
            <a:r>
              <a:rPr lang="en-US" dirty="0">
                <a:sym typeface="Wingdings" pitchFamily="2" charset="2"/>
              </a:rPr>
              <a:t>performed best.</a:t>
            </a:r>
          </a:p>
          <a:p>
            <a:r>
              <a:rPr lang="en-US" dirty="0">
                <a:sym typeface="Wingdings" pitchFamily="2" charset="2"/>
              </a:rPr>
              <a:t>Not even </a:t>
            </a:r>
            <a:r>
              <a:rPr lang="en-US" i="1" dirty="0" err="1">
                <a:sym typeface="Wingdings" pitchFamily="2" charset="2"/>
              </a:rPr>
              <a:t>model_rf</a:t>
            </a:r>
            <a:r>
              <a:rPr lang="en-US" dirty="0">
                <a:sym typeface="Wingdings" pitchFamily="2" charset="2"/>
              </a:rPr>
              <a:t> was able to match the performance achieved after the first team deliverable (</a:t>
            </a:r>
            <a:r>
              <a:rPr lang="en-US" i="1" dirty="0">
                <a:sym typeface="Wingdings" pitchFamily="2" charset="2"/>
              </a:rPr>
              <a:t>0.722</a:t>
            </a:r>
            <a:r>
              <a:rPr lang="en-US" dirty="0">
                <a:sym typeface="Wingdings" pitchFamily="2" charset="2"/>
              </a:rPr>
              <a:t>). Thus, the choice of features may not have been the best. PCA on the other side was definitely beneficial, as performance decreased if the features were not transformed using PCA (not shown here).</a:t>
            </a:r>
            <a:endParaRPr lang="en-US" dirty="0"/>
          </a:p>
        </p:txBody>
      </p:sp>
      <p:sp>
        <p:nvSpPr>
          <p:cNvPr id="5" name="Slide Number Placeholder 4">
            <a:extLst>
              <a:ext uri="{FF2B5EF4-FFF2-40B4-BE49-F238E27FC236}">
                <a16:creationId xmlns:a16="http://schemas.microsoft.com/office/drawing/2014/main" id="{37940D1F-E4FD-9B3B-9574-8EB0DC302369}"/>
              </a:ext>
            </a:extLst>
          </p:cNvPr>
          <p:cNvSpPr>
            <a:spLocks noGrp="1"/>
          </p:cNvSpPr>
          <p:nvPr>
            <p:ph type="sldNum" sz="quarter" idx="12"/>
          </p:nvPr>
        </p:nvSpPr>
        <p:spPr/>
        <p:txBody>
          <a:bodyPr/>
          <a:lstStyle/>
          <a:p>
            <a:fld id="{C64F7615-2022-6F4D-BD3B-2012A5267077}" type="slidenum">
              <a:rPr lang="en-CH" smtClean="0"/>
              <a:t>10</a:t>
            </a:fld>
            <a:endParaRPr lang="en-CH"/>
          </a:p>
        </p:txBody>
      </p:sp>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50640755-B0B0-6DF0-4374-91802E24ECD6}"/>
                  </a:ext>
                </a:extLst>
              </p:cNvPr>
              <p:cNvGraphicFramePr>
                <a:graphicFrameLocks noGrp="1"/>
              </p:cNvGraphicFramePr>
              <p:nvPr>
                <p:extLst>
                  <p:ext uri="{D42A27DB-BD31-4B8C-83A1-F6EECF244321}">
                    <p14:modId xmlns:p14="http://schemas.microsoft.com/office/powerpoint/2010/main" val="3482322609"/>
                  </p:ext>
                </p:extLst>
              </p:nvPr>
            </p:nvGraphicFramePr>
            <p:xfrm>
              <a:off x="1176970" y="2568738"/>
              <a:ext cx="3631095" cy="1767840"/>
            </p:xfrm>
            <a:graphic>
              <a:graphicData uri="http://schemas.openxmlformats.org/drawingml/2006/table">
                <a:tbl>
                  <a:tblPr firstRow="1" bandRow="1">
                    <a:tableStyleId>{5940675A-B579-460E-94D1-54222C63F5DA}</a:tableStyleId>
                  </a:tblPr>
                  <a:tblGrid>
                    <a:gridCol w="1219721">
                      <a:extLst>
                        <a:ext uri="{9D8B030D-6E8A-4147-A177-3AD203B41FA5}">
                          <a16:colId xmlns:a16="http://schemas.microsoft.com/office/drawing/2014/main" val="85563763"/>
                        </a:ext>
                      </a:extLst>
                    </a:gridCol>
                    <a:gridCol w="1123439">
                      <a:extLst>
                        <a:ext uri="{9D8B030D-6E8A-4147-A177-3AD203B41FA5}">
                          <a16:colId xmlns:a16="http://schemas.microsoft.com/office/drawing/2014/main" val="3628537185"/>
                        </a:ext>
                      </a:extLst>
                    </a:gridCol>
                    <a:gridCol w="1287935">
                      <a:extLst>
                        <a:ext uri="{9D8B030D-6E8A-4147-A177-3AD203B41FA5}">
                          <a16:colId xmlns:a16="http://schemas.microsoft.com/office/drawing/2014/main" val="1465106393"/>
                        </a:ext>
                      </a:extLst>
                    </a:gridCol>
                  </a:tblGrid>
                  <a:tr h="212580">
                    <a:tc>
                      <a:txBody>
                        <a:bodyPr/>
                        <a:lstStyle/>
                        <a:p>
                          <a:endParaRPr lang="en-CH" sz="1400"/>
                        </a:p>
                      </a:txBody>
                      <a:tcPr/>
                    </a:tc>
                    <a:tc>
                      <a:txBody>
                        <a:bodyPr/>
                        <a:lstStyle/>
                        <a:p>
                          <a:pPr lvl="0" algn="ctr">
                            <a:buNone/>
                          </a:pPr>
                          <a:r>
                            <a:rPr lang="en-US" sz="1400" dirty="0"/>
                            <a:t>F1 – </a:t>
                          </a:r>
                          <a:r>
                            <a:rPr lang="en-US" sz="1400" i="1" dirty="0"/>
                            <a:t>test1 </a:t>
                          </a:r>
                          <a:endParaRPr lang="en-US" sz="1400" dirty="0"/>
                        </a:p>
                      </a:txBody>
                      <a:tcPr>
                        <a:noFill/>
                      </a:tcPr>
                    </a:tc>
                    <a:tc>
                      <a:txBody>
                        <a:bodyPr/>
                        <a:lstStyle/>
                        <a:p>
                          <a:pPr lvl="0" algn="ctr">
                            <a:buNone/>
                          </a:pPr>
                          <a:r>
                            <a:rPr lang="en-US" sz="1400" dirty="0"/>
                            <a:t>F1 – </a:t>
                          </a:r>
                          <a:r>
                            <a:rPr lang="en-US" sz="1400" i="1" dirty="0"/>
                            <a:t>test2</a:t>
                          </a:r>
                          <a:r>
                            <a:rPr lang="en-US" sz="1400" i="0" dirty="0"/>
                            <a:t> </a:t>
                          </a:r>
                          <a:endParaRPr lang="en-US" sz="1400" dirty="0"/>
                        </a:p>
                      </a:txBody>
                      <a:tcPr>
                        <a:noFill/>
                      </a:tcPr>
                    </a:tc>
                    <a:extLst>
                      <a:ext uri="{0D108BD9-81ED-4DB2-BD59-A6C34878D82A}">
                        <a16:rowId xmlns:a16="http://schemas.microsoft.com/office/drawing/2014/main" val="3691073050"/>
                      </a:ext>
                    </a:extLst>
                  </a:tr>
                  <a:tr h="212580">
                    <a:tc>
                      <a:txBody>
                        <a:bodyPr/>
                        <a:lstStyle/>
                        <a:p>
                          <a:pPr lvl="0">
                            <a:buNone/>
                          </a:pPr>
                          <a:r>
                            <a:rPr lang="en-US" sz="1400" i="1" dirty="0"/>
                            <a:t>model_nn1</a:t>
                          </a:r>
                        </a:p>
                      </a:txBody>
                      <a:tcPr/>
                    </a:tc>
                    <a:tc>
                      <a:txBody>
                        <a:bodyPr/>
                        <a:lstStyle/>
                        <a:p>
                          <a:pPr lvl="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0.7115</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0.7008</m:t>
                                </m:r>
                              </m:oMath>
                            </m:oMathPara>
                          </a14:m>
                          <a:endParaRPr lang="en-US" dirty="0"/>
                        </a:p>
                      </a:txBody>
                      <a:tcPr>
                        <a:noFill/>
                      </a:tcPr>
                    </a:tc>
                    <a:extLst>
                      <a:ext uri="{0D108BD9-81ED-4DB2-BD59-A6C34878D82A}">
                        <a16:rowId xmlns:a16="http://schemas.microsoft.com/office/drawing/2014/main" val="88219275"/>
                      </a:ext>
                    </a:extLst>
                  </a:tr>
                  <a:tr h="212580">
                    <a:tc>
                      <a:txBody>
                        <a:bodyPr/>
                        <a:lstStyle/>
                        <a:p>
                          <a:pPr lvl="0">
                            <a:buNone/>
                          </a:pPr>
                          <a:r>
                            <a:rPr lang="en-US" sz="1400" i="1" dirty="0"/>
                            <a:t>model_nn2</a:t>
                          </a:r>
                        </a:p>
                      </a:txBody>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0.7199</m:t>
                                </m:r>
                              </m:oMath>
                            </m:oMathPara>
                          </a14:m>
                          <a:endParaRPr lang="en-US" dirty="0"/>
                        </a:p>
                      </a:txBody>
                      <a:tcPr>
                        <a:solidFill>
                          <a:schemeClr val="accent6">
                            <a:lumMod val="40000"/>
                            <a:lumOff val="60000"/>
                          </a:schemeClr>
                        </a:solid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0.7112</m:t>
                                </m:r>
                              </m:oMath>
                            </m:oMathPara>
                          </a14:m>
                          <a:endParaRPr lang="en-US" dirty="0"/>
                        </a:p>
                      </a:txBody>
                      <a:tcPr>
                        <a:solidFill>
                          <a:schemeClr val="accent6">
                            <a:lumMod val="40000"/>
                            <a:lumOff val="60000"/>
                          </a:schemeClr>
                        </a:solidFill>
                      </a:tcPr>
                    </a:tc>
                    <a:extLst>
                      <a:ext uri="{0D108BD9-81ED-4DB2-BD59-A6C34878D82A}">
                        <a16:rowId xmlns:a16="http://schemas.microsoft.com/office/drawing/2014/main" val="3314499718"/>
                      </a:ext>
                    </a:extLst>
                  </a:tr>
                  <a:tr h="212580">
                    <a:tc>
                      <a:txBody>
                        <a:bodyPr/>
                        <a:lstStyle/>
                        <a:p>
                          <a:pPr lvl="0">
                            <a:buNone/>
                          </a:pPr>
                          <a:r>
                            <a:rPr lang="en-US" sz="1400" i="1" dirty="0" err="1"/>
                            <a:t>model_ab</a:t>
                          </a:r>
                          <a:endParaRPr lang="en-US" sz="1400" i="1" dirty="0"/>
                        </a:p>
                      </a:txBody>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r>
                                  <a:rPr lang="de-CH" b="0" i="1" dirty="0" smtClean="0">
                                    <a:latin typeface="Cambria Math" panose="02040503050406030204" pitchFamily="18" charset="0"/>
                                  </a:rPr>
                                  <m:t>7133</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r>
                                  <a:rPr lang="de-CH" b="0" i="1" dirty="0" smtClean="0">
                                    <a:latin typeface="Cambria Math" panose="02040503050406030204" pitchFamily="18" charset="0"/>
                                  </a:rPr>
                                  <m:t>7042</m:t>
                                </m:r>
                              </m:oMath>
                            </m:oMathPara>
                          </a14:m>
                          <a:endParaRPr lang="en-US" dirty="0"/>
                        </a:p>
                      </a:txBody>
                      <a:tcPr>
                        <a:noFill/>
                      </a:tcPr>
                    </a:tc>
                    <a:extLst>
                      <a:ext uri="{0D108BD9-81ED-4DB2-BD59-A6C34878D82A}">
                        <a16:rowId xmlns:a16="http://schemas.microsoft.com/office/drawing/2014/main" val="1466709120"/>
                      </a:ext>
                    </a:extLst>
                  </a:tr>
                  <a:tr h="212580">
                    <a:tc>
                      <a:txBody>
                        <a:bodyPr/>
                        <a:lstStyle/>
                        <a:p>
                          <a:pPr lvl="0">
                            <a:buNone/>
                          </a:pPr>
                          <a:r>
                            <a:rPr lang="en-US" sz="1400" i="1" dirty="0" err="1"/>
                            <a:t>model_rf</a:t>
                          </a:r>
                          <a:endParaRPr lang="en-US" sz="1400" i="1" dirty="0"/>
                        </a:p>
                      </a:txBody>
                      <a:tcPr/>
                    </a:tc>
                    <a:tc>
                      <a:txBody>
                        <a:bodyPr/>
                        <a:lstStyle/>
                        <a:p>
                          <a:pPr lvl="0">
                            <a:buNone/>
                          </a:pPr>
                          <a14:m>
                            <m:oMathPara xmlns:m="http://schemas.openxmlformats.org/officeDocument/2006/math">
                              <m:oMathParaPr>
                                <m:jc m:val="centerGroup"/>
                              </m:oMathParaPr>
                              <m:oMath xmlns:m="http://schemas.openxmlformats.org/officeDocument/2006/math">
                                <m:r>
                                  <a:rPr lang="en-US" sz="1800" b="0" i="1" u="none" strike="noStrike" baseline="0" noProof="0" smtClean="0">
                                    <a:solidFill>
                                      <a:srgbClr val="000000"/>
                                    </a:solidFill>
                                    <a:latin typeface="Cambria Math" panose="02040503050406030204" pitchFamily="18" charset="0"/>
                                  </a:rPr>
                                  <m:t>0.</m:t>
                                </m:r>
                                <m:r>
                                  <a:rPr lang="de-CH" sz="1800" b="0" i="1" u="none" strike="noStrike" baseline="0" noProof="0" smtClean="0">
                                    <a:solidFill>
                                      <a:srgbClr val="000000"/>
                                    </a:solidFill>
                                    <a:latin typeface="Cambria Math" panose="02040503050406030204" pitchFamily="18" charset="0"/>
                                  </a:rPr>
                                  <m:t>7119</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sz="1800" b="0" i="1" u="none" strike="noStrike" baseline="0" noProof="0" smtClean="0">
                                    <a:solidFill>
                                      <a:srgbClr val="000000"/>
                                    </a:solidFill>
                                    <a:latin typeface="Cambria Math" panose="02040503050406030204" pitchFamily="18" charset="0"/>
                                  </a:rPr>
                                  <m:t>0.</m:t>
                                </m:r>
                                <m:r>
                                  <a:rPr lang="de-CH" sz="1800" b="0" i="1" u="none" strike="noStrike" baseline="0" noProof="0" smtClean="0">
                                    <a:solidFill>
                                      <a:srgbClr val="000000"/>
                                    </a:solidFill>
                                    <a:latin typeface="Cambria Math" panose="02040503050406030204" pitchFamily="18" charset="0"/>
                                  </a:rPr>
                                  <m:t>7044</m:t>
                                </m:r>
                              </m:oMath>
                            </m:oMathPara>
                          </a14:m>
                          <a:endParaRPr lang="en-US" dirty="0"/>
                        </a:p>
                      </a:txBody>
                      <a:tcPr>
                        <a:noFill/>
                      </a:tcPr>
                    </a:tc>
                    <a:extLst>
                      <a:ext uri="{0D108BD9-81ED-4DB2-BD59-A6C34878D82A}">
                        <a16:rowId xmlns:a16="http://schemas.microsoft.com/office/drawing/2014/main" val="895120926"/>
                      </a:ext>
                    </a:extLst>
                  </a:tr>
                </a:tbl>
              </a:graphicData>
            </a:graphic>
          </p:graphicFrame>
        </mc:Choice>
        <mc:Fallback xmlns="">
          <p:graphicFrame>
            <p:nvGraphicFramePr>
              <p:cNvPr id="3" name="Table 6">
                <a:extLst>
                  <a:ext uri="{FF2B5EF4-FFF2-40B4-BE49-F238E27FC236}">
                    <a16:creationId xmlns:a16="http://schemas.microsoft.com/office/drawing/2014/main" id="{50640755-B0B0-6DF0-4374-91802E24ECD6}"/>
                  </a:ext>
                </a:extLst>
              </p:cNvPr>
              <p:cNvGraphicFramePr>
                <a:graphicFrameLocks noGrp="1"/>
              </p:cNvGraphicFramePr>
              <p:nvPr>
                <p:extLst>
                  <p:ext uri="{D42A27DB-BD31-4B8C-83A1-F6EECF244321}">
                    <p14:modId xmlns:p14="http://schemas.microsoft.com/office/powerpoint/2010/main" val="3482322609"/>
                  </p:ext>
                </p:extLst>
              </p:nvPr>
            </p:nvGraphicFramePr>
            <p:xfrm>
              <a:off x="1176970" y="2568738"/>
              <a:ext cx="3631095" cy="1767840"/>
            </p:xfrm>
            <a:graphic>
              <a:graphicData uri="http://schemas.openxmlformats.org/drawingml/2006/table">
                <a:tbl>
                  <a:tblPr firstRow="1" bandRow="1">
                    <a:tableStyleId>{5940675A-B579-460E-94D1-54222C63F5DA}</a:tableStyleId>
                  </a:tblPr>
                  <a:tblGrid>
                    <a:gridCol w="1219721">
                      <a:extLst>
                        <a:ext uri="{9D8B030D-6E8A-4147-A177-3AD203B41FA5}">
                          <a16:colId xmlns:a16="http://schemas.microsoft.com/office/drawing/2014/main" val="85563763"/>
                        </a:ext>
                      </a:extLst>
                    </a:gridCol>
                    <a:gridCol w="1123439">
                      <a:extLst>
                        <a:ext uri="{9D8B030D-6E8A-4147-A177-3AD203B41FA5}">
                          <a16:colId xmlns:a16="http://schemas.microsoft.com/office/drawing/2014/main" val="3628537185"/>
                        </a:ext>
                      </a:extLst>
                    </a:gridCol>
                    <a:gridCol w="1287935">
                      <a:extLst>
                        <a:ext uri="{9D8B030D-6E8A-4147-A177-3AD203B41FA5}">
                          <a16:colId xmlns:a16="http://schemas.microsoft.com/office/drawing/2014/main" val="1465106393"/>
                        </a:ext>
                      </a:extLst>
                    </a:gridCol>
                  </a:tblGrid>
                  <a:tr h="304800">
                    <a:tc>
                      <a:txBody>
                        <a:bodyPr/>
                        <a:lstStyle/>
                        <a:p>
                          <a:endParaRPr lang="en-CH" sz="1400"/>
                        </a:p>
                      </a:txBody>
                      <a:tcPr/>
                    </a:tc>
                    <a:tc>
                      <a:txBody>
                        <a:bodyPr/>
                        <a:lstStyle/>
                        <a:p>
                          <a:pPr lvl="0" algn="ctr">
                            <a:buNone/>
                          </a:pPr>
                          <a:r>
                            <a:rPr lang="en-US" sz="1400" dirty="0"/>
                            <a:t>F1 – </a:t>
                          </a:r>
                          <a:r>
                            <a:rPr lang="en-US" sz="1400" i="1" dirty="0"/>
                            <a:t>test1 </a:t>
                          </a:r>
                          <a:endParaRPr lang="en-US" sz="1400" dirty="0"/>
                        </a:p>
                      </a:txBody>
                      <a:tcPr>
                        <a:noFill/>
                      </a:tcPr>
                    </a:tc>
                    <a:tc>
                      <a:txBody>
                        <a:bodyPr/>
                        <a:lstStyle/>
                        <a:p>
                          <a:pPr lvl="0" algn="ctr">
                            <a:buNone/>
                          </a:pPr>
                          <a:r>
                            <a:rPr lang="en-US" sz="1400" dirty="0"/>
                            <a:t>F1 – </a:t>
                          </a:r>
                          <a:r>
                            <a:rPr lang="en-US" sz="1400" i="1" dirty="0"/>
                            <a:t>test2</a:t>
                          </a:r>
                          <a:r>
                            <a:rPr lang="en-US" sz="1400" i="0" dirty="0"/>
                            <a:t> </a:t>
                          </a:r>
                          <a:endParaRPr lang="en-US" sz="1400" dirty="0"/>
                        </a:p>
                      </a:txBody>
                      <a:tcPr>
                        <a:noFill/>
                      </a:tcPr>
                    </a:tc>
                    <a:extLst>
                      <a:ext uri="{0D108BD9-81ED-4DB2-BD59-A6C34878D82A}">
                        <a16:rowId xmlns:a16="http://schemas.microsoft.com/office/drawing/2014/main" val="3691073050"/>
                      </a:ext>
                    </a:extLst>
                  </a:tr>
                  <a:tr h="365760">
                    <a:tc>
                      <a:txBody>
                        <a:bodyPr/>
                        <a:lstStyle/>
                        <a:p>
                          <a:pPr lvl="0">
                            <a:buNone/>
                          </a:pPr>
                          <a:r>
                            <a:rPr lang="en-US" sz="1400" i="1" dirty="0"/>
                            <a:t>model_nn1</a:t>
                          </a:r>
                        </a:p>
                      </a:txBody>
                      <a:tcPr/>
                    </a:tc>
                    <a:tc>
                      <a:txBody>
                        <a:bodyPr/>
                        <a:lstStyle/>
                        <a:p>
                          <a:endParaRPr lang="en-CH"/>
                        </a:p>
                      </a:txBody>
                      <a:tcPr>
                        <a:blipFill>
                          <a:blip r:embed="rId2"/>
                          <a:stretch>
                            <a:fillRect l="-107865" t="-86207" r="-115730" b="-303448"/>
                          </a:stretch>
                        </a:blipFill>
                      </a:tcPr>
                    </a:tc>
                    <a:tc>
                      <a:txBody>
                        <a:bodyPr/>
                        <a:lstStyle/>
                        <a:p>
                          <a:endParaRPr lang="en-CH"/>
                        </a:p>
                      </a:txBody>
                      <a:tcPr>
                        <a:blipFill>
                          <a:blip r:embed="rId2"/>
                          <a:stretch>
                            <a:fillRect l="-181373" t="-86207" r="-980" b="-303448"/>
                          </a:stretch>
                        </a:blipFill>
                      </a:tcPr>
                    </a:tc>
                    <a:extLst>
                      <a:ext uri="{0D108BD9-81ED-4DB2-BD59-A6C34878D82A}">
                        <a16:rowId xmlns:a16="http://schemas.microsoft.com/office/drawing/2014/main" val="88219275"/>
                      </a:ext>
                    </a:extLst>
                  </a:tr>
                  <a:tr h="365760">
                    <a:tc>
                      <a:txBody>
                        <a:bodyPr/>
                        <a:lstStyle/>
                        <a:p>
                          <a:pPr lvl="0">
                            <a:buNone/>
                          </a:pPr>
                          <a:r>
                            <a:rPr lang="en-US" sz="1400" i="1" dirty="0"/>
                            <a:t>model_nn2</a:t>
                          </a:r>
                        </a:p>
                      </a:txBody>
                      <a:tcPr/>
                    </a:tc>
                    <a:tc>
                      <a:txBody>
                        <a:bodyPr/>
                        <a:lstStyle/>
                        <a:p>
                          <a:endParaRPr lang="en-CH"/>
                        </a:p>
                      </a:txBody>
                      <a:tcPr>
                        <a:blipFill>
                          <a:blip r:embed="rId2"/>
                          <a:stretch>
                            <a:fillRect l="-107865" t="-186207" r="-115730" b="-203448"/>
                          </a:stretch>
                        </a:blipFill>
                      </a:tcPr>
                    </a:tc>
                    <a:tc>
                      <a:txBody>
                        <a:bodyPr/>
                        <a:lstStyle/>
                        <a:p>
                          <a:endParaRPr lang="en-CH"/>
                        </a:p>
                      </a:txBody>
                      <a:tcPr>
                        <a:blipFill>
                          <a:blip r:embed="rId2"/>
                          <a:stretch>
                            <a:fillRect l="-181373" t="-186207" r="-980" b="-203448"/>
                          </a:stretch>
                        </a:blipFill>
                      </a:tcPr>
                    </a:tc>
                    <a:extLst>
                      <a:ext uri="{0D108BD9-81ED-4DB2-BD59-A6C34878D82A}">
                        <a16:rowId xmlns:a16="http://schemas.microsoft.com/office/drawing/2014/main" val="3314499718"/>
                      </a:ext>
                    </a:extLst>
                  </a:tr>
                  <a:tr h="365760">
                    <a:tc>
                      <a:txBody>
                        <a:bodyPr/>
                        <a:lstStyle/>
                        <a:p>
                          <a:pPr lvl="0">
                            <a:buNone/>
                          </a:pPr>
                          <a:r>
                            <a:rPr lang="en-US" sz="1400" i="1" dirty="0" err="1"/>
                            <a:t>model_ab</a:t>
                          </a:r>
                          <a:endParaRPr lang="en-US" sz="1400" i="1" dirty="0"/>
                        </a:p>
                      </a:txBody>
                      <a:tcPr/>
                    </a:tc>
                    <a:tc>
                      <a:txBody>
                        <a:bodyPr/>
                        <a:lstStyle/>
                        <a:p>
                          <a:endParaRPr lang="en-CH"/>
                        </a:p>
                      </a:txBody>
                      <a:tcPr>
                        <a:blipFill>
                          <a:blip r:embed="rId2"/>
                          <a:stretch>
                            <a:fillRect l="-107865" t="-286207" r="-115730" b="-103448"/>
                          </a:stretch>
                        </a:blipFill>
                      </a:tcPr>
                    </a:tc>
                    <a:tc>
                      <a:txBody>
                        <a:bodyPr/>
                        <a:lstStyle/>
                        <a:p>
                          <a:endParaRPr lang="en-CH"/>
                        </a:p>
                      </a:txBody>
                      <a:tcPr>
                        <a:blipFill>
                          <a:blip r:embed="rId2"/>
                          <a:stretch>
                            <a:fillRect l="-181373" t="-286207" r="-980" b="-103448"/>
                          </a:stretch>
                        </a:blipFill>
                      </a:tcPr>
                    </a:tc>
                    <a:extLst>
                      <a:ext uri="{0D108BD9-81ED-4DB2-BD59-A6C34878D82A}">
                        <a16:rowId xmlns:a16="http://schemas.microsoft.com/office/drawing/2014/main" val="1466709120"/>
                      </a:ext>
                    </a:extLst>
                  </a:tr>
                  <a:tr h="365760">
                    <a:tc>
                      <a:txBody>
                        <a:bodyPr/>
                        <a:lstStyle/>
                        <a:p>
                          <a:pPr lvl="0">
                            <a:buNone/>
                          </a:pPr>
                          <a:r>
                            <a:rPr lang="en-US" sz="1400" i="1" dirty="0" err="1"/>
                            <a:t>model_rf</a:t>
                          </a:r>
                          <a:endParaRPr lang="en-US" sz="1400" i="1" dirty="0"/>
                        </a:p>
                      </a:txBody>
                      <a:tcPr/>
                    </a:tc>
                    <a:tc>
                      <a:txBody>
                        <a:bodyPr/>
                        <a:lstStyle/>
                        <a:p>
                          <a:endParaRPr lang="en-CH"/>
                        </a:p>
                      </a:txBody>
                      <a:tcPr>
                        <a:blipFill>
                          <a:blip r:embed="rId2"/>
                          <a:stretch>
                            <a:fillRect l="-107865" t="-386207" r="-115730" b="-3448"/>
                          </a:stretch>
                        </a:blipFill>
                      </a:tcPr>
                    </a:tc>
                    <a:tc>
                      <a:txBody>
                        <a:bodyPr/>
                        <a:lstStyle/>
                        <a:p>
                          <a:endParaRPr lang="en-CH"/>
                        </a:p>
                      </a:txBody>
                      <a:tcPr>
                        <a:blipFill>
                          <a:blip r:embed="rId2"/>
                          <a:stretch>
                            <a:fillRect l="-181373" t="-386207" r="-980" b="-3448"/>
                          </a:stretch>
                        </a:blipFill>
                      </a:tcPr>
                    </a:tc>
                    <a:extLst>
                      <a:ext uri="{0D108BD9-81ED-4DB2-BD59-A6C34878D82A}">
                        <a16:rowId xmlns:a16="http://schemas.microsoft.com/office/drawing/2014/main" val="895120926"/>
                      </a:ext>
                    </a:extLst>
                  </a:tr>
                </a:tbl>
              </a:graphicData>
            </a:graphic>
          </p:graphicFrame>
        </mc:Fallback>
      </mc:AlternateContent>
    </p:spTree>
    <p:extLst>
      <p:ext uri="{BB962C8B-B14F-4D97-AF65-F5344CB8AC3E}">
        <p14:creationId xmlns:p14="http://schemas.microsoft.com/office/powerpoint/2010/main" val="132604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FAE4-C4A7-8327-8D87-B214E7866B43}"/>
              </a:ext>
            </a:extLst>
          </p:cNvPr>
          <p:cNvSpPr>
            <a:spLocks noGrp="1"/>
          </p:cNvSpPr>
          <p:nvPr>
            <p:ph type="title"/>
          </p:nvPr>
        </p:nvSpPr>
        <p:spPr/>
        <p:txBody>
          <a:bodyPr/>
          <a:lstStyle/>
          <a:p>
            <a:r>
              <a:rPr lang="en-US" b="1" dirty="0">
                <a:cs typeface="Calibri Light"/>
              </a:rPr>
              <a:t>Results</a:t>
            </a:r>
            <a:r>
              <a:rPr lang="en-US" dirty="0">
                <a:cs typeface="Calibri Light"/>
              </a:rPr>
              <a:t> – Comparison to group deliverable </a:t>
            </a:r>
            <a:endParaRPr lang="en-US" dirty="0"/>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3B839217-5E39-2AFE-AC09-0F6C398FDA73}"/>
                  </a:ext>
                </a:extLst>
              </p:cNvPr>
              <p:cNvSpPr>
                <a:spLocks noGrp="1"/>
              </p:cNvSpPr>
              <p:nvPr>
                <p:ph idx="1"/>
              </p:nvPr>
            </p:nvSpPr>
            <p:spPr/>
            <p:txBody>
              <a:bodyPr>
                <a:normAutofit/>
              </a:bodyPr>
              <a:lstStyle/>
              <a:p>
                <a:r>
                  <a:rPr lang="en-US" dirty="0"/>
                  <a:t>when comparing the current models to the boosted model of the last group deliverable (recap last slide), one can see that it still performs much better from a f1 metric perspective</a:t>
                </a:r>
              </a:p>
              <a:p>
                <a:endParaRPr lang="en-US" dirty="0"/>
              </a:p>
              <a:p>
                <a:endParaRPr lang="en-US" dirty="0"/>
              </a:p>
              <a:p>
                <a:pPr marL="0" indent="0">
                  <a:buNone/>
                </a:pPr>
                <a:endParaRPr lang="en-US" dirty="0"/>
              </a:p>
              <a:p>
                <a:r>
                  <a:rPr lang="en-US" dirty="0"/>
                  <a:t>It was assumed that </a:t>
                </a:r>
                <a:r>
                  <a:rPr lang="en-US" i="1" dirty="0" err="1"/>
                  <a:t>model_ab_old</a:t>
                </a:r>
                <a:r>
                  <a:rPr lang="en-US" dirty="0"/>
                  <a:t> was heavily overfitted, as testing performance could not be improved against the first group deliverable</a:t>
                </a:r>
              </a:p>
              <a:p>
                <a:pPr lvl="1">
                  <a:buFont typeface="Wingdings" pitchFamily="2" charset="2"/>
                  <a:buChar char="à"/>
                </a:pPr>
                <a:r>
                  <a:rPr lang="en-US" dirty="0">
                    <a:sym typeface="Wingdings" pitchFamily="2" charset="2"/>
                  </a:rPr>
                  <a:t>Expected low f1 performance when comparing to ground truths</a:t>
                </a:r>
              </a:p>
              <a:p>
                <a:pPr lvl="1">
                  <a:buFont typeface="Wingdings" pitchFamily="2" charset="2"/>
                  <a:buChar char="à"/>
                </a:pPr>
                <a:r>
                  <a:rPr lang="en-US" dirty="0">
                    <a:sym typeface="Wingdings" pitchFamily="2" charset="2"/>
                  </a:rPr>
                  <a:t>However: performance achieved</a:t>
                </a:r>
                <a:r>
                  <a:rPr lang="en-US" dirty="0"/>
                  <a:t> is</a:t>
                </a:r>
                <a:r>
                  <a:rPr lang="en-US" dirty="0">
                    <a:sym typeface="Wingdings" pitchFamily="2" charset="2"/>
                  </a:rPr>
                  <a:t> best performance yet  new / adapted features have indeed made a difference, since performance is better than </a:t>
                </a:r>
                <a14:m>
                  <m:oMath xmlns:m="http://schemas.openxmlformats.org/officeDocument/2006/math">
                    <m:r>
                      <a:rPr lang="en-US" i="1" dirty="0" smtClean="0">
                        <a:latin typeface="Cambria Math" panose="02040503050406030204" pitchFamily="18" charset="0"/>
                        <a:sym typeface="Wingdings" pitchFamily="2" charset="2"/>
                      </a:rPr>
                      <m:t>0.722</m:t>
                    </m:r>
                  </m:oMath>
                </a14:m>
                <a:r>
                  <a:rPr lang="en-US" dirty="0">
                    <a:sym typeface="Wingdings" pitchFamily="2" charset="2"/>
                  </a:rPr>
                  <a:t> (achieved after first team deliverable)</a:t>
                </a:r>
              </a:p>
              <a:p>
                <a:pPr lvl="1">
                  <a:buFont typeface="Wingdings" pitchFamily="2" charset="2"/>
                  <a:buChar char="à"/>
                </a:pPr>
                <a:r>
                  <a:rPr lang="en-US" dirty="0">
                    <a:sym typeface="Wingdings" pitchFamily="2" charset="2"/>
                  </a:rPr>
                  <a:t>making some further hyper parameter optimization (using </a:t>
                </a:r>
                <a:r>
                  <a:rPr lang="en-US" dirty="0" err="1">
                    <a:sym typeface="Wingdings" pitchFamily="2" charset="2"/>
                  </a:rPr>
                  <a:t>sklearn’s</a:t>
                </a:r>
                <a:r>
                  <a:rPr lang="en-US" dirty="0">
                    <a:sym typeface="Wingdings" pitchFamily="2" charset="2"/>
                  </a:rPr>
                  <a:t> grid search this time), </a:t>
                </a:r>
                <a:r>
                  <a:rPr lang="en-US" i="1" dirty="0" err="1">
                    <a:highlight>
                      <a:srgbClr val="00FF00"/>
                    </a:highlight>
                    <a:sym typeface="Wingdings" pitchFamily="2" charset="2"/>
                  </a:rPr>
                  <a:t>model_ab_old_opt</a:t>
                </a:r>
                <a:r>
                  <a:rPr lang="en-US" i="1" dirty="0">
                    <a:highlight>
                      <a:srgbClr val="00FF00"/>
                    </a:highlight>
                    <a:sym typeface="Wingdings" pitchFamily="2" charset="2"/>
                  </a:rPr>
                  <a:t> </a:t>
                </a:r>
                <a:r>
                  <a:rPr lang="en-US" dirty="0">
                    <a:highlight>
                      <a:srgbClr val="00FF00"/>
                    </a:highlight>
                    <a:sym typeface="Wingdings" pitchFamily="2" charset="2"/>
                  </a:rPr>
                  <a:t>is the final model chosen</a:t>
                </a:r>
                <a:r>
                  <a:rPr lang="en-US" dirty="0">
                    <a:sym typeface="Wingdings" pitchFamily="2" charset="2"/>
                  </a:rPr>
                  <a:t> (= </a:t>
                </a:r>
                <a:r>
                  <a:rPr lang="en-US" i="1" dirty="0" err="1">
                    <a:sym typeface="Wingdings" pitchFamily="2" charset="2"/>
                  </a:rPr>
                  <a:t>model_ab_old</a:t>
                </a:r>
                <a:r>
                  <a:rPr lang="en-US" dirty="0">
                    <a:sym typeface="Wingdings" pitchFamily="2" charset="2"/>
                  </a:rPr>
                  <a:t> from last deliverable, optimized. Grid Search returned exact same optimal hyperparameters except for very small change to learning rate: </a:t>
                </a:r>
                <a14:m>
                  <m:oMath xmlns:m="http://schemas.openxmlformats.org/officeDocument/2006/math">
                    <m:r>
                      <a:rPr lang="en-US" i="1" dirty="0" smtClean="0">
                        <a:latin typeface="Cambria Math" panose="02040503050406030204" pitchFamily="18" charset="0"/>
                        <a:sym typeface="Wingdings" pitchFamily="2" charset="2"/>
                      </a:rPr>
                      <m:t>2.0725</m:t>
                    </m:r>
                  </m:oMath>
                </a14:m>
                <a:r>
                  <a:rPr lang="en-US" dirty="0">
                    <a:sym typeface="Wingdings" pitchFamily="2" charset="2"/>
                  </a:rPr>
                  <a:t> instead of </a:t>
                </a:r>
                <a14:m>
                  <m:oMath xmlns:m="http://schemas.openxmlformats.org/officeDocument/2006/math">
                    <m:r>
                      <a:rPr lang="en-US" i="1" dirty="0" smtClean="0">
                        <a:latin typeface="Cambria Math" panose="02040503050406030204" pitchFamily="18" charset="0"/>
                        <a:sym typeface="Wingdings" pitchFamily="2" charset="2"/>
                      </a:rPr>
                      <m:t>2.075</m:t>
                    </m:r>
                  </m:oMath>
                </a14:m>
                <a:r>
                  <a:rPr lang="en-US" dirty="0">
                    <a:sym typeface="Wingdings" pitchFamily="2" charset="2"/>
                  </a:rPr>
                  <a:t>)</a:t>
                </a:r>
              </a:p>
              <a:p>
                <a:pPr lvl="1">
                  <a:buFont typeface="Wingdings" pitchFamily="2" charset="2"/>
                  <a:buChar char="à"/>
                </a:pPr>
                <a:r>
                  <a:rPr lang="en-US" dirty="0">
                    <a:sym typeface="Wingdings" pitchFamily="2" charset="2"/>
                  </a:rPr>
                  <a:t>Performance (very similar to </a:t>
                </a:r>
                <a:r>
                  <a:rPr lang="en-US" i="1" dirty="0" err="1">
                    <a:sym typeface="Wingdings" pitchFamily="2" charset="2"/>
                  </a:rPr>
                  <a:t>model_ab_old</a:t>
                </a:r>
                <a:r>
                  <a:rPr lang="en-US" dirty="0">
                    <a:sym typeface="Wingdings" pitchFamily="2" charset="2"/>
                  </a:rPr>
                  <a:t>. Interestingly, training performance is lower but testing </a:t>
                </a:r>
                <a:r>
                  <a:rPr lang="en-US">
                    <a:sym typeface="Wingdings" pitchFamily="2" charset="2"/>
                  </a:rPr>
                  <a:t>performance better):</a:t>
                </a:r>
                <a:endParaRPr lang="en-US" dirty="0">
                  <a:sym typeface="Wingdings" pitchFamily="2" charset="2"/>
                </a:endParaRPr>
              </a:p>
            </p:txBody>
          </p:sp>
        </mc:Choice>
        <mc:Fallback>
          <p:sp>
            <p:nvSpPr>
              <p:cNvPr id="7" name="Content Placeholder 6">
                <a:extLst>
                  <a:ext uri="{FF2B5EF4-FFF2-40B4-BE49-F238E27FC236}">
                    <a16:creationId xmlns:a16="http://schemas.microsoft.com/office/drawing/2014/main" id="{3B839217-5E39-2AFE-AC09-0F6C398FDA73}"/>
                  </a:ext>
                </a:extLst>
              </p:cNvPr>
              <p:cNvSpPr>
                <a:spLocks noGrp="1" noRot="1" noChangeAspect="1" noMove="1" noResize="1" noEditPoints="1" noAdjustHandles="1" noChangeArrowheads="1" noChangeShapeType="1" noTextEdit="1"/>
              </p:cNvSpPr>
              <p:nvPr>
                <p:ph idx="1"/>
              </p:nvPr>
            </p:nvSpPr>
            <p:spPr>
              <a:blipFill>
                <a:blip r:embed="rId2"/>
                <a:stretch>
                  <a:fillRect l="-483" t="-116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37940D1F-E4FD-9B3B-9574-8EB0DC302369}"/>
              </a:ext>
            </a:extLst>
          </p:cNvPr>
          <p:cNvSpPr>
            <a:spLocks noGrp="1"/>
          </p:cNvSpPr>
          <p:nvPr>
            <p:ph type="sldNum" sz="quarter" idx="12"/>
          </p:nvPr>
        </p:nvSpPr>
        <p:spPr/>
        <p:txBody>
          <a:bodyPr/>
          <a:lstStyle/>
          <a:p>
            <a:fld id="{C64F7615-2022-6F4D-BD3B-2012A5267077}" type="slidenum">
              <a:rPr lang="en-CH" smtClean="0"/>
              <a:t>11</a:t>
            </a:fld>
            <a:endParaRPr lang="en-CH"/>
          </a:p>
        </p:txBody>
      </p:sp>
      <mc:AlternateContent xmlns:mc="http://schemas.openxmlformats.org/markup-compatibility/2006" xmlns:a14="http://schemas.microsoft.com/office/drawing/2010/main">
        <mc:Choice Requires="a14">
          <p:graphicFrame>
            <p:nvGraphicFramePr>
              <p:cNvPr id="4" name="Table 6">
                <a:extLst>
                  <a:ext uri="{FF2B5EF4-FFF2-40B4-BE49-F238E27FC236}">
                    <a16:creationId xmlns:a16="http://schemas.microsoft.com/office/drawing/2014/main" id="{B2210401-8E55-4B3D-C6FB-43231272792D}"/>
                  </a:ext>
                </a:extLst>
              </p:cNvPr>
              <p:cNvGraphicFramePr>
                <a:graphicFrameLocks noGrp="1"/>
              </p:cNvGraphicFramePr>
              <p:nvPr>
                <p:extLst>
                  <p:ext uri="{D42A27DB-BD31-4B8C-83A1-F6EECF244321}">
                    <p14:modId xmlns:p14="http://schemas.microsoft.com/office/powerpoint/2010/main" val="3043736594"/>
                  </p:ext>
                </p:extLst>
              </p:nvPr>
            </p:nvGraphicFramePr>
            <p:xfrm>
              <a:off x="1176970" y="2392680"/>
              <a:ext cx="4919030" cy="1036320"/>
            </p:xfrm>
            <a:graphic>
              <a:graphicData uri="http://schemas.openxmlformats.org/drawingml/2006/table">
                <a:tbl>
                  <a:tblPr firstRow="1" bandRow="1">
                    <a:tableStyleId>{5940675A-B579-460E-94D1-54222C63F5DA}</a:tableStyleId>
                  </a:tblPr>
                  <a:tblGrid>
                    <a:gridCol w="1219721">
                      <a:extLst>
                        <a:ext uri="{9D8B030D-6E8A-4147-A177-3AD203B41FA5}">
                          <a16:colId xmlns:a16="http://schemas.microsoft.com/office/drawing/2014/main" val="85563763"/>
                        </a:ext>
                      </a:extLst>
                    </a:gridCol>
                    <a:gridCol w="1123439">
                      <a:extLst>
                        <a:ext uri="{9D8B030D-6E8A-4147-A177-3AD203B41FA5}">
                          <a16:colId xmlns:a16="http://schemas.microsoft.com/office/drawing/2014/main" val="3628537185"/>
                        </a:ext>
                      </a:extLst>
                    </a:gridCol>
                    <a:gridCol w="1287935">
                      <a:extLst>
                        <a:ext uri="{9D8B030D-6E8A-4147-A177-3AD203B41FA5}">
                          <a16:colId xmlns:a16="http://schemas.microsoft.com/office/drawing/2014/main" val="1465106393"/>
                        </a:ext>
                      </a:extLst>
                    </a:gridCol>
                    <a:gridCol w="1287935">
                      <a:extLst>
                        <a:ext uri="{9D8B030D-6E8A-4147-A177-3AD203B41FA5}">
                          <a16:colId xmlns:a16="http://schemas.microsoft.com/office/drawing/2014/main" val="468673117"/>
                        </a:ext>
                      </a:extLst>
                    </a:gridCol>
                  </a:tblGrid>
                  <a:tr h="212580">
                    <a:tc>
                      <a:txBody>
                        <a:bodyPr/>
                        <a:lstStyle/>
                        <a:p>
                          <a:endParaRPr lang="en-CH" sz="1400" dirty="0"/>
                        </a:p>
                      </a:txBody>
                      <a:tcPr/>
                    </a:tc>
                    <a:tc>
                      <a:txBody>
                        <a:bodyPr/>
                        <a:lstStyle/>
                        <a:p>
                          <a:pPr lvl="0" algn="ctr">
                            <a:buNone/>
                          </a:pPr>
                          <a:r>
                            <a:rPr lang="en-US" sz="1400" dirty="0"/>
                            <a:t>Recall</a:t>
                          </a:r>
                        </a:p>
                      </a:txBody>
                      <a:tcPr>
                        <a:noFill/>
                      </a:tcPr>
                    </a:tc>
                    <a:tc>
                      <a:txBody>
                        <a:bodyPr/>
                        <a:lstStyle/>
                        <a:p>
                          <a:pPr lvl="0" algn="ctr">
                            <a:buNone/>
                          </a:pPr>
                          <a:r>
                            <a:rPr lang="en-US" sz="1400"/>
                            <a:t>Precision</a:t>
                          </a:r>
                        </a:p>
                      </a:txBody>
                      <a:tcPr>
                        <a:noFill/>
                      </a:tcPr>
                    </a:tc>
                    <a:tc>
                      <a:txBody>
                        <a:bodyPr/>
                        <a:lstStyle/>
                        <a:p>
                          <a:pPr lvl="0" algn="ctr">
                            <a:buNone/>
                          </a:pPr>
                          <a:r>
                            <a:rPr lang="en-US" sz="1400"/>
                            <a:t>F1</a:t>
                          </a:r>
                        </a:p>
                      </a:txBody>
                      <a:tcPr>
                        <a:noFill/>
                      </a:tcPr>
                    </a:tc>
                    <a:extLst>
                      <a:ext uri="{0D108BD9-81ED-4DB2-BD59-A6C34878D82A}">
                        <a16:rowId xmlns:a16="http://schemas.microsoft.com/office/drawing/2014/main" val="3691073050"/>
                      </a:ext>
                    </a:extLst>
                  </a:tr>
                  <a:tr h="212580">
                    <a:tc>
                      <a:txBody>
                        <a:bodyPr/>
                        <a:lstStyle/>
                        <a:p>
                          <a:pPr lvl="0">
                            <a:buNone/>
                          </a:pPr>
                          <a:r>
                            <a:rPr lang="en-US" sz="1400" i="1" dirty="0"/>
                            <a:t>model_nn2</a:t>
                          </a:r>
                        </a:p>
                      </a:txBody>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0.8177</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0.7164</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0.7631</m:t>
                                </m:r>
                              </m:oMath>
                            </m:oMathPara>
                          </a14:m>
                          <a:endParaRPr lang="en-US" dirty="0"/>
                        </a:p>
                      </a:txBody>
                      <a:tcPr>
                        <a:noFill/>
                      </a:tcPr>
                    </a:tc>
                    <a:extLst>
                      <a:ext uri="{0D108BD9-81ED-4DB2-BD59-A6C34878D82A}">
                        <a16:rowId xmlns:a16="http://schemas.microsoft.com/office/drawing/2014/main" val="1102300851"/>
                      </a:ext>
                    </a:extLst>
                  </a:tr>
                  <a:tr h="212580">
                    <a:tc>
                      <a:txBody>
                        <a:bodyPr/>
                        <a:lstStyle/>
                        <a:p>
                          <a:pPr lvl="0">
                            <a:buNone/>
                          </a:pPr>
                          <a:r>
                            <a:rPr lang="en-US" sz="1400" i="1" dirty="0" err="1"/>
                            <a:t>model_ab_old</a:t>
                          </a:r>
                          <a:endParaRPr lang="en-US" sz="1400" i="1" dirty="0"/>
                        </a:p>
                      </a:txBody>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0.8874</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0.6798</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0.7699</m:t>
                                </m:r>
                              </m:oMath>
                            </m:oMathPara>
                          </a14:m>
                          <a:endParaRPr lang="en-US" dirty="0"/>
                        </a:p>
                      </a:txBody>
                      <a:tcPr>
                        <a:noFill/>
                      </a:tcPr>
                    </a:tc>
                    <a:extLst>
                      <a:ext uri="{0D108BD9-81ED-4DB2-BD59-A6C34878D82A}">
                        <a16:rowId xmlns:a16="http://schemas.microsoft.com/office/drawing/2014/main" val="3550469245"/>
                      </a:ext>
                    </a:extLst>
                  </a:tr>
                </a:tbl>
              </a:graphicData>
            </a:graphic>
          </p:graphicFrame>
        </mc:Choice>
        <mc:Fallback xmlns="">
          <p:graphicFrame>
            <p:nvGraphicFramePr>
              <p:cNvPr id="4" name="Table 6">
                <a:extLst>
                  <a:ext uri="{FF2B5EF4-FFF2-40B4-BE49-F238E27FC236}">
                    <a16:creationId xmlns:a16="http://schemas.microsoft.com/office/drawing/2014/main" id="{B2210401-8E55-4B3D-C6FB-43231272792D}"/>
                  </a:ext>
                </a:extLst>
              </p:cNvPr>
              <p:cNvGraphicFramePr>
                <a:graphicFrameLocks noGrp="1"/>
              </p:cNvGraphicFramePr>
              <p:nvPr>
                <p:extLst>
                  <p:ext uri="{D42A27DB-BD31-4B8C-83A1-F6EECF244321}">
                    <p14:modId xmlns:p14="http://schemas.microsoft.com/office/powerpoint/2010/main" val="3043736594"/>
                  </p:ext>
                </p:extLst>
              </p:nvPr>
            </p:nvGraphicFramePr>
            <p:xfrm>
              <a:off x="1176970" y="2392680"/>
              <a:ext cx="4919030" cy="1036320"/>
            </p:xfrm>
            <a:graphic>
              <a:graphicData uri="http://schemas.openxmlformats.org/drawingml/2006/table">
                <a:tbl>
                  <a:tblPr firstRow="1" bandRow="1">
                    <a:tableStyleId>{5940675A-B579-460E-94D1-54222C63F5DA}</a:tableStyleId>
                  </a:tblPr>
                  <a:tblGrid>
                    <a:gridCol w="1219721">
                      <a:extLst>
                        <a:ext uri="{9D8B030D-6E8A-4147-A177-3AD203B41FA5}">
                          <a16:colId xmlns:a16="http://schemas.microsoft.com/office/drawing/2014/main" val="85563763"/>
                        </a:ext>
                      </a:extLst>
                    </a:gridCol>
                    <a:gridCol w="1123439">
                      <a:extLst>
                        <a:ext uri="{9D8B030D-6E8A-4147-A177-3AD203B41FA5}">
                          <a16:colId xmlns:a16="http://schemas.microsoft.com/office/drawing/2014/main" val="3628537185"/>
                        </a:ext>
                      </a:extLst>
                    </a:gridCol>
                    <a:gridCol w="1287935">
                      <a:extLst>
                        <a:ext uri="{9D8B030D-6E8A-4147-A177-3AD203B41FA5}">
                          <a16:colId xmlns:a16="http://schemas.microsoft.com/office/drawing/2014/main" val="1465106393"/>
                        </a:ext>
                      </a:extLst>
                    </a:gridCol>
                    <a:gridCol w="1287935">
                      <a:extLst>
                        <a:ext uri="{9D8B030D-6E8A-4147-A177-3AD203B41FA5}">
                          <a16:colId xmlns:a16="http://schemas.microsoft.com/office/drawing/2014/main" val="468673117"/>
                        </a:ext>
                      </a:extLst>
                    </a:gridCol>
                  </a:tblGrid>
                  <a:tr h="304800">
                    <a:tc>
                      <a:txBody>
                        <a:bodyPr/>
                        <a:lstStyle/>
                        <a:p>
                          <a:endParaRPr lang="en-CH" sz="1400" dirty="0"/>
                        </a:p>
                      </a:txBody>
                      <a:tcPr/>
                    </a:tc>
                    <a:tc>
                      <a:txBody>
                        <a:bodyPr/>
                        <a:lstStyle/>
                        <a:p>
                          <a:pPr lvl="0" algn="ctr">
                            <a:buNone/>
                          </a:pPr>
                          <a:r>
                            <a:rPr lang="en-US" sz="1400" dirty="0"/>
                            <a:t>Recall</a:t>
                          </a:r>
                        </a:p>
                      </a:txBody>
                      <a:tcPr>
                        <a:noFill/>
                      </a:tcPr>
                    </a:tc>
                    <a:tc>
                      <a:txBody>
                        <a:bodyPr/>
                        <a:lstStyle/>
                        <a:p>
                          <a:pPr lvl="0" algn="ctr">
                            <a:buNone/>
                          </a:pPr>
                          <a:r>
                            <a:rPr lang="en-US" sz="1400"/>
                            <a:t>Precision</a:t>
                          </a:r>
                        </a:p>
                      </a:txBody>
                      <a:tcPr>
                        <a:noFill/>
                      </a:tcPr>
                    </a:tc>
                    <a:tc>
                      <a:txBody>
                        <a:bodyPr/>
                        <a:lstStyle/>
                        <a:p>
                          <a:pPr lvl="0" algn="ctr">
                            <a:buNone/>
                          </a:pPr>
                          <a:r>
                            <a:rPr lang="en-US" sz="1400"/>
                            <a:t>F1</a:t>
                          </a:r>
                        </a:p>
                      </a:txBody>
                      <a:tcPr>
                        <a:noFill/>
                      </a:tcPr>
                    </a:tc>
                    <a:extLst>
                      <a:ext uri="{0D108BD9-81ED-4DB2-BD59-A6C34878D82A}">
                        <a16:rowId xmlns:a16="http://schemas.microsoft.com/office/drawing/2014/main" val="3691073050"/>
                      </a:ext>
                    </a:extLst>
                  </a:tr>
                  <a:tr h="365760">
                    <a:tc>
                      <a:txBody>
                        <a:bodyPr/>
                        <a:lstStyle/>
                        <a:p>
                          <a:pPr lvl="0">
                            <a:buNone/>
                          </a:pPr>
                          <a:r>
                            <a:rPr lang="en-US" sz="1400" i="1" dirty="0"/>
                            <a:t>model_nn2</a:t>
                          </a:r>
                        </a:p>
                      </a:txBody>
                      <a:tcPr/>
                    </a:tc>
                    <a:tc>
                      <a:txBody>
                        <a:bodyPr/>
                        <a:lstStyle/>
                        <a:p>
                          <a:endParaRPr lang="en-CH"/>
                        </a:p>
                      </a:txBody>
                      <a:tcPr>
                        <a:blipFill>
                          <a:blip r:embed="rId3"/>
                          <a:stretch>
                            <a:fillRect l="-107865" t="-86207" r="-230337" b="-106897"/>
                          </a:stretch>
                        </a:blipFill>
                      </a:tcPr>
                    </a:tc>
                    <a:tc>
                      <a:txBody>
                        <a:bodyPr/>
                        <a:lstStyle/>
                        <a:p>
                          <a:endParaRPr lang="en-CH"/>
                        </a:p>
                      </a:txBody>
                      <a:tcPr>
                        <a:blipFill>
                          <a:blip r:embed="rId3"/>
                          <a:stretch>
                            <a:fillRect l="-183168" t="-86207" r="-102970" b="-106897"/>
                          </a:stretch>
                        </a:blipFill>
                      </a:tcPr>
                    </a:tc>
                    <a:tc>
                      <a:txBody>
                        <a:bodyPr/>
                        <a:lstStyle/>
                        <a:p>
                          <a:endParaRPr lang="en-CH"/>
                        </a:p>
                      </a:txBody>
                      <a:tcPr>
                        <a:blipFill>
                          <a:blip r:embed="rId3"/>
                          <a:stretch>
                            <a:fillRect l="-280392" t="-86207" r="-1961" b="-106897"/>
                          </a:stretch>
                        </a:blipFill>
                      </a:tcPr>
                    </a:tc>
                    <a:extLst>
                      <a:ext uri="{0D108BD9-81ED-4DB2-BD59-A6C34878D82A}">
                        <a16:rowId xmlns:a16="http://schemas.microsoft.com/office/drawing/2014/main" val="1102300851"/>
                      </a:ext>
                    </a:extLst>
                  </a:tr>
                  <a:tr h="365760">
                    <a:tc>
                      <a:txBody>
                        <a:bodyPr/>
                        <a:lstStyle/>
                        <a:p>
                          <a:pPr lvl="0">
                            <a:buNone/>
                          </a:pPr>
                          <a:r>
                            <a:rPr lang="en-US" sz="1400" i="1" dirty="0" err="1"/>
                            <a:t>model_ab_old</a:t>
                          </a:r>
                          <a:endParaRPr lang="en-US" sz="1400" i="1" dirty="0"/>
                        </a:p>
                      </a:txBody>
                      <a:tcPr/>
                    </a:tc>
                    <a:tc>
                      <a:txBody>
                        <a:bodyPr/>
                        <a:lstStyle/>
                        <a:p>
                          <a:endParaRPr lang="en-CH"/>
                        </a:p>
                      </a:txBody>
                      <a:tcPr>
                        <a:blipFill>
                          <a:blip r:embed="rId3"/>
                          <a:stretch>
                            <a:fillRect l="-107865" t="-186207" r="-230337" b="-6897"/>
                          </a:stretch>
                        </a:blipFill>
                      </a:tcPr>
                    </a:tc>
                    <a:tc>
                      <a:txBody>
                        <a:bodyPr/>
                        <a:lstStyle/>
                        <a:p>
                          <a:endParaRPr lang="en-CH"/>
                        </a:p>
                      </a:txBody>
                      <a:tcPr>
                        <a:blipFill>
                          <a:blip r:embed="rId3"/>
                          <a:stretch>
                            <a:fillRect l="-183168" t="-186207" r="-102970" b="-6897"/>
                          </a:stretch>
                        </a:blipFill>
                      </a:tcPr>
                    </a:tc>
                    <a:tc>
                      <a:txBody>
                        <a:bodyPr/>
                        <a:lstStyle/>
                        <a:p>
                          <a:endParaRPr lang="en-CH"/>
                        </a:p>
                      </a:txBody>
                      <a:tcPr>
                        <a:blipFill>
                          <a:blip r:embed="rId3"/>
                          <a:stretch>
                            <a:fillRect l="-280392" t="-186207" r="-1961" b="-6897"/>
                          </a:stretch>
                        </a:blipFill>
                      </a:tcPr>
                    </a:tc>
                    <a:extLst>
                      <a:ext uri="{0D108BD9-81ED-4DB2-BD59-A6C34878D82A}">
                        <a16:rowId xmlns:a16="http://schemas.microsoft.com/office/drawing/2014/main" val="355046924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9125241E-488C-FBCD-6CAE-B2745251A6A0}"/>
                  </a:ext>
                </a:extLst>
              </p:cNvPr>
              <p:cNvGraphicFramePr>
                <a:graphicFrameLocks noGrp="1"/>
              </p:cNvGraphicFramePr>
              <p:nvPr>
                <p:extLst>
                  <p:ext uri="{D42A27DB-BD31-4B8C-83A1-F6EECF244321}">
                    <p14:modId xmlns:p14="http://schemas.microsoft.com/office/powerpoint/2010/main" val="1980356584"/>
                  </p:ext>
                </p:extLst>
              </p:nvPr>
            </p:nvGraphicFramePr>
            <p:xfrm>
              <a:off x="6795052" y="2392680"/>
              <a:ext cx="3631095" cy="1036320"/>
            </p:xfrm>
            <a:graphic>
              <a:graphicData uri="http://schemas.openxmlformats.org/drawingml/2006/table">
                <a:tbl>
                  <a:tblPr firstRow="1" bandRow="1">
                    <a:tableStyleId>{5940675A-B579-460E-94D1-54222C63F5DA}</a:tableStyleId>
                  </a:tblPr>
                  <a:tblGrid>
                    <a:gridCol w="1219721">
                      <a:extLst>
                        <a:ext uri="{9D8B030D-6E8A-4147-A177-3AD203B41FA5}">
                          <a16:colId xmlns:a16="http://schemas.microsoft.com/office/drawing/2014/main" val="85563763"/>
                        </a:ext>
                      </a:extLst>
                    </a:gridCol>
                    <a:gridCol w="1123439">
                      <a:extLst>
                        <a:ext uri="{9D8B030D-6E8A-4147-A177-3AD203B41FA5}">
                          <a16:colId xmlns:a16="http://schemas.microsoft.com/office/drawing/2014/main" val="3628537185"/>
                        </a:ext>
                      </a:extLst>
                    </a:gridCol>
                    <a:gridCol w="1287935">
                      <a:extLst>
                        <a:ext uri="{9D8B030D-6E8A-4147-A177-3AD203B41FA5}">
                          <a16:colId xmlns:a16="http://schemas.microsoft.com/office/drawing/2014/main" val="1465106393"/>
                        </a:ext>
                      </a:extLst>
                    </a:gridCol>
                  </a:tblGrid>
                  <a:tr h="212580">
                    <a:tc>
                      <a:txBody>
                        <a:bodyPr/>
                        <a:lstStyle/>
                        <a:p>
                          <a:endParaRPr lang="en-CH" sz="1400"/>
                        </a:p>
                      </a:txBody>
                      <a:tcPr/>
                    </a:tc>
                    <a:tc>
                      <a:txBody>
                        <a:bodyPr/>
                        <a:lstStyle/>
                        <a:p>
                          <a:pPr lvl="0" algn="ctr">
                            <a:buNone/>
                          </a:pPr>
                          <a:r>
                            <a:rPr lang="en-US" sz="1400" dirty="0"/>
                            <a:t>F1 – </a:t>
                          </a:r>
                          <a:r>
                            <a:rPr lang="en-US" sz="1400" i="1" dirty="0"/>
                            <a:t>test1 </a:t>
                          </a:r>
                          <a:endParaRPr lang="en-US" sz="1400" dirty="0"/>
                        </a:p>
                      </a:txBody>
                      <a:tcPr>
                        <a:noFill/>
                      </a:tcPr>
                    </a:tc>
                    <a:tc>
                      <a:txBody>
                        <a:bodyPr/>
                        <a:lstStyle/>
                        <a:p>
                          <a:pPr lvl="0" algn="ctr">
                            <a:buNone/>
                          </a:pPr>
                          <a:r>
                            <a:rPr lang="en-US" sz="1400" dirty="0"/>
                            <a:t>F1 – </a:t>
                          </a:r>
                          <a:r>
                            <a:rPr lang="en-US" sz="1400" i="1" dirty="0"/>
                            <a:t>test2</a:t>
                          </a:r>
                          <a:r>
                            <a:rPr lang="en-US" sz="1400" i="0" dirty="0"/>
                            <a:t> </a:t>
                          </a:r>
                          <a:endParaRPr lang="en-US" sz="1400" dirty="0"/>
                        </a:p>
                      </a:txBody>
                      <a:tcPr>
                        <a:noFill/>
                      </a:tcPr>
                    </a:tc>
                    <a:extLst>
                      <a:ext uri="{0D108BD9-81ED-4DB2-BD59-A6C34878D82A}">
                        <a16:rowId xmlns:a16="http://schemas.microsoft.com/office/drawing/2014/main" val="3691073050"/>
                      </a:ext>
                    </a:extLst>
                  </a:tr>
                  <a:tr h="212580">
                    <a:tc>
                      <a:txBody>
                        <a:bodyPr/>
                        <a:lstStyle/>
                        <a:p>
                          <a:pPr lvl="0">
                            <a:buNone/>
                          </a:pPr>
                          <a:r>
                            <a:rPr lang="en-US" sz="1400" i="1" dirty="0"/>
                            <a:t>model_nn2</a:t>
                          </a:r>
                        </a:p>
                      </a:txBody>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0.7199</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0.7112</m:t>
                                </m:r>
                              </m:oMath>
                            </m:oMathPara>
                          </a14:m>
                          <a:endParaRPr lang="en-US" dirty="0"/>
                        </a:p>
                      </a:txBody>
                      <a:tcPr>
                        <a:noFill/>
                      </a:tcPr>
                    </a:tc>
                    <a:extLst>
                      <a:ext uri="{0D108BD9-81ED-4DB2-BD59-A6C34878D82A}">
                        <a16:rowId xmlns:a16="http://schemas.microsoft.com/office/drawing/2014/main" val="3314499718"/>
                      </a:ext>
                    </a:extLst>
                  </a:tr>
                  <a:tr h="212580">
                    <a:tc>
                      <a:txBody>
                        <a:bodyPr/>
                        <a:lstStyle/>
                        <a:p>
                          <a:pPr lvl="0">
                            <a:buNone/>
                          </a:pPr>
                          <a:r>
                            <a:rPr lang="en-US" sz="1400" i="1" dirty="0" err="1"/>
                            <a:t>model_ab_old</a:t>
                          </a:r>
                          <a:endParaRPr lang="en-US" sz="1400" i="1" dirty="0"/>
                        </a:p>
                      </a:txBody>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r>
                                  <a:rPr lang="de-CH" b="0" i="1" dirty="0" smtClean="0">
                                    <a:latin typeface="Cambria Math" panose="02040503050406030204" pitchFamily="18" charset="0"/>
                                  </a:rPr>
                                  <m:t>734</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r>
                                  <a:rPr lang="de-CH" b="0" i="1" dirty="0" smtClean="0">
                                    <a:latin typeface="Cambria Math" panose="02040503050406030204" pitchFamily="18" charset="0"/>
                                  </a:rPr>
                                  <m:t>726</m:t>
                                </m:r>
                              </m:oMath>
                            </m:oMathPara>
                          </a14:m>
                          <a:endParaRPr lang="en-US" dirty="0"/>
                        </a:p>
                      </a:txBody>
                      <a:tcPr>
                        <a:noFill/>
                      </a:tcPr>
                    </a:tc>
                    <a:extLst>
                      <a:ext uri="{0D108BD9-81ED-4DB2-BD59-A6C34878D82A}">
                        <a16:rowId xmlns:a16="http://schemas.microsoft.com/office/drawing/2014/main" val="1466709120"/>
                      </a:ext>
                    </a:extLst>
                  </a:tr>
                </a:tbl>
              </a:graphicData>
            </a:graphic>
          </p:graphicFrame>
        </mc:Choice>
        <mc:Fallback xmlns="">
          <p:graphicFrame>
            <p:nvGraphicFramePr>
              <p:cNvPr id="6" name="Table 6">
                <a:extLst>
                  <a:ext uri="{FF2B5EF4-FFF2-40B4-BE49-F238E27FC236}">
                    <a16:creationId xmlns:a16="http://schemas.microsoft.com/office/drawing/2014/main" id="{9125241E-488C-FBCD-6CAE-B2745251A6A0}"/>
                  </a:ext>
                </a:extLst>
              </p:cNvPr>
              <p:cNvGraphicFramePr>
                <a:graphicFrameLocks noGrp="1"/>
              </p:cNvGraphicFramePr>
              <p:nvPr>
                <p:extLst>
                  <p:ext uri="{D42A27DB-BD31-4B8C-83A1-F6EECF244321}">
                    <p14:modId xmlns:p14="http://schemas.microsoft.com/office/powerpoint/2010/main" val="1980356584"/>
                  </p:ext>
                </p:extLst>
              </p:nvPr>
            </p:nvGraphicFramePr>
            <p:xfrm>
              <a:off x="6795052" y="2392680"/>
              <a:ext cx="3631095" cy="1036320"/>
            </p:xfrm>
            <a:graphic>
              <a:graphicData uri="http://schemas.openxmlformats.org/drawingml/2006/table">
                <a:tbl>
                  <a:tblPr firstRow="1" bandRow="1">
                    <a:tableStyleId>{5940675A-B579-460E-94D1-54222C63F5DA}</a:tableStyleId>
                  </a:tblPr>
                  <a:tblGrid>
                    <a:gridCol w="1219721">
                      <a:extLst>
                        <a:ext uri="{9D8B030D-6E8A-4147-A177-3AD203B41FA5}">
                          <a16:colId xmlns:a16="http://schemas.microsoft.com/office/drawing/2014/main" val="85563763"/>
                        </a:ext>
                      </a:extLst>
                    </a:gridCol>
                    <a:gridCol w="1123439">
                      <a:extLst>
                        <a:ext uri="{9D8B030D-6E8A-4147-A177-3AD203B41FA5}">
                          <a16:colId xmlns:a16="http://schemas.microsoft.com/office/drawing/2014/main" val="3628537185"/>
                        </a:ext>
                      </a:extLst>
                    </a:gridCol>
                    <a:gridCol w="1287935">
                      <a:extLst>
                        <a:ext uri="{9D8B030D-6E8A-4147-A177-3AD203B41FA5}">
                          <a16:colId xmlns:a16="http://schemas.microsoft.com/office/drawing/2014/main" val="1465106393"/>
                        </a:ext>
                      </a:extLst>
                    </a:gridCol>
                  </a:tblGrid>
                  <a:tr h="304800">
                    <a:tc>
                      <a:txBody>
                        <a:bodyPr/>
                        <a:lstStyle/>
                        <a:p>
                          <a:endParaRPr lang="en-CH" sz="1400"/>
                        </a:p>
                      </a:txBody>
                      <a:tcPr/>
                    </a:tc>
                    <a:tc>
                      <a:txBody>
                        <a:bodyPr/>
                        <a:lstStyle/>
                        <a:p>
                          <a:pPr lvl="0" algn="ctr">
                            <a:buNone/>
                          </a:pPr>
                          <a:r>
                            <a:rPr lang="en-US" sz="1400" dirty="0"/>
                            <a:t>F1 – </a:t>
                          </a:r>
                          <a:r>
                            <a:rPr lang="en-US" sz="1400" i="1" dirty="0"/>
                            <a:t>test1 </a:t>
                          </a:r>
                          <a:endParaRPr lang="en-US" sz="1400" dirty="0"/>
                        </a:p>
                      </a:txBody>
                      <a:tcPr>
                        <a:noFill/>
                      </a:tcPr>
                    </a:tc>
                    <a:tc>
                      <a:txBody>
                        <a:bodyPr/>
                        <a:lstStyle/>
                        <a:p>
                          <a:pPr lvl="0" algn="ctr">
                            <a:buNone/>
                          </a:pPr>
                          <a:r>
                            <a:rPr lang="en-US" sz="1400" dirty="0"/>
                            <a:t>F1 – </a:t>
                          </a:r>
                          <a:r>
                            <a:rPr lang="en-US" sz="1400" i="1" dirty="0"/>
                            <a:t>test2</a:t>
                          </a:r>
                          <a:r>
                            <a:rPr lang="en-US" sz="1400" i="0" dirty="0"/>
                            <a:t> </a:t>
                          </a:r>
                          <a:endParaRPr lang="en-US" sz="1400" dirty="0"/>
                        </a:p>
                      </a:txBody>
                      <a:tcPr>
                        <a:noFill/>
                      </a:tcPr>
                    </a:tc>
                    <a:extLst>
                      <a:ext uri="{0D108BD9-81ED-4DB2-BD59-A6C34878D82A}">
                        <a16:rowId xmlns:a16="http://schemas.microsoft.com/office/drawing/2014/main" val="3691073050"/>
                      </a:ext>
                    </a:extLst>
                  </a:tr>
                  <a:tr h="365760">
                    <a:tc>
                      <a:txBody>
                        <a:bodyPr/>
                        <a:lstStyle/>
                        <a:p>
                          <a:pPr lvl="0">
                            <a:buNone/>
                          </a:pPr>
                          <a:r>
                            <a:rPr lang="en-US" sz="1400" i="1" dirty="0"/>
                            <a:t>model_nn2</a:t>
                          </a:r>
                        </a:p>
                      </a:txBody>
                      <a:tcPr/>
                    </a:tc>
                    <a:tc>
                      <a:txBody>
                        <a:bodyPr/>
                        <a:lstStyle/>
                        <a:p>
                          <a:endParaRPr lang="en-CH"/>
                        </a:p>
                      </a:txBody>
                      <a:tcPr>
                        <a:blipFill>
                          <a:blip r:embed="rId4"/>
                          <a:stretch>
                            <a:fillRect l="-108989" t="-86207" r="-115730" b="-106897"/>
                          </a:stretch>
                        </a:blipFill>
                      </a:tcPr>
                    </a:tc>
                    <a:tc>
                      <a:txBody>
                        <a:bodyPr/>
                        <a:lstStyle/>
                        <a:p>
                          <a:endParaRPr lang="en-CH"/>
                        </a:p>
                      </a:txBody>
                      <a:tcPr>
                        <a:blipFill>
                          <a:blip r:embed="rId4"/>
                          <a:stretch>
                            <a:fillRect l="-184158" t="-86207" r="-1980" b="-106897"/>
                          </a:stretch>
                        </a:blipFill>
                      </a:tcPr>
                    </a:tc>
                    <a:extLst>
                      <a:ext uri="{0D108BD9-81ED-4DB2-BD59-A6C34878D82A}">
                        <a16:rowId xmlns:a16="http://schemas.microsoft.com/office/drawing/2014/main" val="3314499718"/>
                      </a:ext>
                    </a:extLst>
                  </a:tr>
                  <a:tr h="365760">
                    <a:tc>
                      <a:txBody>
                        <a:bodyPr/>
                        <a:lstStyle/>
                        <a:p>
                          <a:pPr lvl="0">
                            <a:buNone/>
                          </a:pPr>
                          <a:r>
                            <a:rPr lang="en-US" sz="1400" i="1" dirty="0" err="1"/>
                            <a:t>model_ab_old</a:t>
                          </a:r>
                          <a:endParaRPr lang="en-US" sz="1400" i="1" dirty="0"/>
                        </a:p>
                      </a:txBody>
                      <a:tcPr/>
                    </a:tc>
                    <a:tc>
                      <a:txBody>
                        <a:bodyPr/>
                        <a:lstStyle/>
                        <a:p>
                          <a:endParaRPr lang="en-CH"/>
                        </a:p>
                      </a:txBody>
                      <a:tcPr>
                        <a:blipFill>
                          <a:blip r:embed="rId4"/>
                          <a:stretch>
                            <a:fillRect l="-108989" t="-186207" r="-115730" b="-6897"/>
                          </a:stretch>
                        </a:blipFill>
                      </a:tcPr>
                    </a:tc>
                    <a:tc>
                      <a:txBody>
                        <a:bodyPr/>
                        <a:lstStyle/>
                        <a:p>
                          <a:endParaRPr lang="en-CH"/>
                        </a:p>
                      </a:txBody>
                      <a:tcPr>
                        <a:blipFill>
                          <a:blip r:embed="rId4"/>
                          <a:stretch>
                            <a:fillRect l="-184158" t="-186207" r="-1980" b="-6897"/>
                          </a:stretch>
                        </a:blipFill>
                      </a:tcPr>
                    </a:tc>
                    <a:extLst>
                      <a:ext uri="{0D108BD9-81ED-4DB2-BD59-A6C34878D82A}">
                        <a16:rowId xmlns:a16="http://schemas.microsoft.com/office/drawing/2014/main" val="146670912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6">
                <a:extLst>
                  <a:ext uri="{FF2B5EF4-FFF2-40B4-BE49-F238E27FC236}">
                    <a16:creationId xmlns:a16="http://schemas.microsoft.com/office/drawing/2014/main" id="{EE3DF23D-DD20-9889-897E-0DD8E9BD1798}"/>
                  </a:ext>
                </a:extLst>
              </p:cNvPr>
              <p:cNvGraphicFramePr>
                <a:graphicFrameLocks noGrp="1"/>
              </p:cNvGraphicFramePr>
              <p:nvPr>
                <p:extLst>
                  <p:ext uri="{D42A27DB-BD31-4B8C-83A1-F6EECF244321}">
                    <p14:modId xmlns:p14="http://schemas.microsoft.com/office/powerpoint/2010/main" val="2301996997"/>
                  </p:ext>
                </p:extLst>
              </p:nvPr>
            </p:nvGraphicFramePr>
            <p:xfrm>
              <a:off x="1628308" y="5886156"/>
              <a:ext cx="4919030" cy="670560"/>
            </p:xfrm>
            <a:graphic>
              <a:graphicData uri="http://schemas.openxmlformats.org/drawingml/2006/table">
                <a:tbl>
                  <a:tblPr firstRow="1" bandRow="1">
                    <a:tableStyleId>{5940675A-B579-460E-94D1-54222C63F5DA}</a:tableStyleId>
                  </a:tblPr>
                  <a:tblGrid>
                    <a:gridCol w="1712769">
                      <a:extLst>
                        <a:ext uri="{9D8B030D-6E8A-4147-A177-3AD203B41FA5}">
                          <a16:colId xmlns:a16="http://schemas.microsoft.com/office/drawing/2014/main" val="85563763"/>
                        </a:ext>
                      </a:extLst>
                    </a:gridCol>
                    <a:gridCol w="852854">
                      <a:extLst>
                        <a:ext uri="{9D8B030D-6E8A-4147-A177-3AD203B41FA5}">
                          <a16:colId xmlns:a16="http://schemas.microsoft.com/office/drawing/2014/main" val="3628537185"/>
                        </a:ext>
                      </a:extLst>
                    </a:gridCol>
                    <a:gridCol w="1160584">
                      <a:extLst>
                        <a:ext uri="{9D8B030D-6E8A-4147-A177-3AD203B41FA5}">
                          <a16:colId xmlns:a16="http://schemas.microsoft.com/office/drawing/2014/main" val="1465106393"/>
                        </a:ext>
                      </a:extLst>
                    </a:gridCol>
                    <a:gridCol w="1192823">
                      <a:extLst>
                        <a:ext uri="{9D8B030D-6E8A-4147-A177-3AD203B41FA5}">
                          <a16:colId xmlns:a16="http://schemas.microsoft.com/office/drawing/2014/main" val="468673117"/>
                        </a:ext>
                      </a:extLst>
                    </a:gridCol>
                  </a:tblGrid>
                  <a:tr h="212580">
                    <a:tc>
                      <a:txBody>
                        <a:bodyPr/>
                        <a:lstStyle/>
                        <a:p>
                          <a:endParaRPr lang="en-CH" sz="1400" dirty="0"/>
                        </a:p>
                      </a:txBody>
                      <a:tcPr/>
                    </a:tc>
                    <a:tc>
                      <a:txBody>
                        <a:bodyPr/>
                        <a:lstStyle/>
                        <a:p>
                          <a:pPr lvl="0" algn="ctr">
                            <a:buNone/>
                          </a:pPr>
                          <a:r>
                            <a:rPr lang="en-US" sz="1400" dirty="0"/>
                            <a:t>Recall</a:t>
                          </a:r>
                        </a:p>
                      </a:txBody>
                      <a:tcPr>
                        <a:noFill/>
                      </a:tcPr>
                    </a:tc>
                    <a:tc>
                      <a:txBody>
                        <a:bodyPr/>
                        <a:lstStyle/>
                        <a:p>
                          <a:pPr lvl="0" algn="ctr">
                            <a:buNone/>
                          </a:pPr>
                          <a:r>
                            <a:rPr lang="en-US" sz="1400"/>
                            <a:t>Precision</a:t>
                          </a:r>
                        </a:p>
                      </a:txBody>
                      <a:tcPr>
                        <a:noFill/>
                      </a:tcPr>
                    </a:tc>
                    <a:tc>
                      <a:txBody>
                        <a:bodyPr/>
                        <a:lstStyle/>
                        <a:p>
                          <a:pPr lvl="0" algn="ctr">
                            <a:buNone/>
                          </a:pPr>
                          <a:r>
                            <a:rPr lang="en-US" sz="1400"/>
                            <a:t>F1</a:t>
                          </a:r>
                        </a:p>
                      </a:txBody>
                      <a:tcPr>
                        <a:noFill/>
                      </a:tcPr>
                    </a:tc>
                    <a:extLst>
                      <a:ext uri="{0D108BD9-81ED-4DB2-BD59-A6C34878D82A}">
                        <a16:rowId xmlns:a16="http://schemas.microsoft.com/office/drawing/2014/main" val="3691073050"/>
                      </a:ext>
                    </a:extLst>
                  </a:tr>
                  <a:tr h="212580">
                    <a:tc>
                      <a:txBody>
                        <a:bodyPr/>
                        <a:lstStyle/>
                        <a:p>
                          <a:pPr lvl="0">
                            <a:buNone/>
                          </a:pPr>
                          <a:r>
                            <a:rPr lang="en-US" sz="1400" i="1" dirty="0" err="1"/>
                            <a:t>model_ab_old_opt</a:t>
                          </a:r>
                          <a:endParaRPr lang="en-US" sz="1400" i="1" dirty="0"/>
                        </a:p>
                      </a:txBody>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r>
                                  <a:rPr lang="de-CH" b="0" i="1" dirty="0" smtClean="0">
                                    <a:latin typeface="Cambria Math" panose="02040503050406030204" pitchFamily="18" charset="0"/>
                                  </a:rPr>
                                  <m:t>8853</m:t>
                                </m:r>
                              </m:oMath>
                            </m:oMathPara>
                          </a14:m>
                          <a:endParaRPr lang="en-US" dirty="0"/>
                        </a:p>
                      </a:txBody>
                      <a:tcPr>
                        <a:solidFill>
                          <a:schemeClr val="accent6">
                            <a:lumMod val="40000"/>
                            <a:lumOff val="60000"/>
                          </a:schemeClr>
                        </a:solid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r>
                                  <a:rPr lang="de-CH" b="0" i="1" dirty="0" smtClean="0">
                                    <a:latin typeface="Cambria Math" panose="02040503050406030204" pitchFamily="18" charset="0"/>
                                  </a:rPr>
                                  <m:t>681</m:t>
                                </m:r>
                              </m:oMath>
                            </m:oMathPara>
                          </a14:m>
                          <a:endParaRPr lang="en-US" dirty="0"/>
                        </a:p>
                      </a:txBody>
                      <a:tcPr>
                        <a:solidFill>
                          <a:schemeClr val="accent6">
                            <a:lumMod val="40000"/>
                            <a:lumOff val="60000"/>
                          </a:schemeClr>
                        </a:solid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r>
                                  <a:rPr lang="de-CH" b="0" i="1" dirty="0" smtClean="0">
                                    <a:latin typeface="Cambria Math" panose="02040503050406030204" pitchFamily="18" charset="0"/>
                                  </a:rPr>
                                  <m:t>7698</m:t>
                                </m:r>
                              </m:oMath>
                            </m:oMathPara>
                          </a14:m>
                          <a:endParaRPr lang="en-US" dirty="0"/>
                        </a:p>
                      </a:txBody>
                      <a:tcPr>
                        <a:solidFill>
                          <a:schemeClr val="accent6">
                            <a:lumMod val="40000"/>
                            <a:lumOff val="60000"/>
                          </a:schemeClr>
                        </a:solidFill>
                      </a:tcPr>
                    </a:tc>
                    <a:extLst>
                      <a:ext uri="{0D108BD9-81ED-4DB2-BD59-A6C34878D82A}">
                        <a16:rowId xmlns:a16="http://schemas.microsoft.com/office/drawing/2014/main" val="1102300851"/>
                      </a:ext>
                    </a:extLst>
                  </a:tr>
                </a:tbl>
              </a:graphicData>
            </a:graphic>
          </p:graphicFrame>
        </mc:Choice>
        <mc:Fallback>
          <p:graphicFrame>
            <p:nvGraphicFramePr>
              <p:cNvPr id="8" name="Table 6">
                <a:extLst>
                  <a:ext uri="{FF2B5EF4-FFF2-40B4-BE49-F238E27FC236}">
                    <a16:creationId xmlns:a16="http://schemas.microsoft.com/office/drawing/2014/main" id="{EE3DF23D-DD20-9889-897E-0DD8E9BD1798}"/>
                  </a:ext>
                </a:extLst>
              </p:cNvPr>
              <p:cNvGraphicFramePr>
                <a:graphicFrameLocks noGrp="1"/>
              </p:cNvGraphicFramePr>
              <p:nvPr>
                <p:extLst>
                  <p:ext uri="{D42A27DB-BD31-4B8C-83A1-F6EECF244321}">
                    <p14:modId xmlns:p14="http://schemas.microsoft.com/office/powerpoint/2010/main" val="2301996997"/>
                  </p:ext>
                </p:extLst>
              </p:nvPr>
            </p:nvGraphicFramePr>
            <p:xfrm>
              <a:off x="1628308" y="5886156"/>
              <a:ext cx="4919030" cy="670560"/>
            </p:xfrm>
            <a:graphic>
              <a:graphicData uri="http://schemas.openxmlformats.org/drawingml/2006/table">
                <a:tbl>
                  <a:tblPr firstRow="1" bandRow="1">
                    <a:tableStyleId>{5940675A-B579-460E-94D1-54222C63F5DA}</a:tableStyleId>
                  </a:tblPr>
                  <a:tblGrid>
                    <a:gridCol w="1712769">
                      <a:extLst>
                        <a:ext uri="{9D8B030D-6E8A-4147-A177-3AD203B41FA5}">
                          <a16:colId xmlns:a16="http://schemas.microsoft.com/office/drawing/2014/main" val="85563763"/>
                        </a:ext>
                      </a:extLst>
                    </a:gridCol>
                    <a:gridCol w="852854">
                      <a:extLst>
                        <a:ext uri="{9D8B030D-6E8A-4147-A177-3AD203B41FA5}">
                          <a16:colId xmlns:a16="http://schemas.microsoft.com/office/drawing/2014/main" val="3628537185"/>
                        </a:ext>
                      </a:extLst>
                    </a:gridCol>
                    <a:gridCol w="1160584">
                      <a:extLst>
                        <a:ext uri="{9D8B030D-6E8A-4147-A177-3AD203B41FA5}">
                          <a16:colId xmlns:a16="http://schemas.microsoft.com/office/drawing/2014/main" val="1465106393"/>
                        </a:ext>
                      </a:extLst>
                    </a:gridCol>
                    <a:gridCol w="1192823">
                      <a:extLst>
                        <a:ext uri="{9D8B030D-6E8A-4147-A177-3AD203B41FA5}">
                          <a16:colId xmlns:a16="http://schemas.microsoft.com/office/drawing/2014/main" val="468673117"/>
                        </a:ext>
                      </a:extLst>
                    </a:gridCol>
                  </a:tblGrid>
                  <a:tr h="304800">
                    <a:tc>
                      <a:txBody>
                        <a:bodyPr/>
                        <a:lstStyle/>
                        <a:p>
                          <a:endParaRPr lang="en-CH" sz="1400" dirty="0"/>
                        </a:p>
                      </a:txBody>
                      <a:tcPr/>
                    </a:tc>
                    <a:tc>
                      <a:txBody>
                        <a:bodyPr/>
                        <a:lstStyle/>
                        <a:p>
                          <a:pPr lvl="0" algn="ctr">
                            <a:buNone/>
                          </a:pPr>
                          <a:r>
                            <a:rPr lang="en-US" sz="1400" dirty="0"/>
                            <a:t>Recall</a:t>
                          </a:r>
                        </a:p>
                      </a:txBody>
                      <a:tcPr>
                        <a:noFill/>
                      </a:tcPr>
                    </a:tc>
                    <a:tc>
                      <a:txBody>
                        <a:bodyPr/>
                        <a:lstStyle/>
                        <a:p>
                          <a:pPr lvl="0" algn="ctr">
                            <a:buNone/>
                          </a:pPr>
                          <a:r>
                            <a:rPr lang="en-US" sz="1400"/>
                            <a:t>Precision</a:t>
                          </a:r>
                        </a:p>
                      </a:txBody>
                      <a:tcPr>
                        <a:noFill/>
                      </a:tcPr>
                    </a:tc>
                    <a:tc>
                      <a:txBody>
                        <a:bodyPr/>
                        <a:lstStyle/>
                        <a:p>
                          <a:pPr lvl="0" algn="ctr">
                            <a:buNone/>
                          </a:pPr>
                          <a:r>
                            <a:rPr lang="en-US" sz="1400"/>
                            <a:t>F1</a:t>
                          </a:r>
                        </a:p>
                      </a:txBody>
                      <a:tcPr>
                        <a:noFill/>
                      </a:tcPr>
                    </a:tc>
                    <a:extLst>
                      <a:ext uri="{0D108BD9-81ED-4DB2-BD59-A6C34878D82A}">
                        <a16:rowId xmlns:a16="http://schemas.microsoft.com/office/drawing/2014/main" val="3691073050"/>
                      </a:ext>
                    </a:extLst>
                  </a:tr>
                  <a:tr h="365760">
                    <a:tc>
                      <a:txBody>
                        <a:bodyPr/>
                        <a:lstStyle/>
                        <a:p>
                          <a:pPr lvl="0">
                            <a:buNone/>
                          </a:pPr>
                          <a:r>
                            <a:rPr lang="en-US" sz="1400" i="1" dirty="0" err="1"/>
                            <a:t>model_ab_old_opt</a:t>
                          </a:r>
                          <a:endParaRPr lang="en-US" sz="1400" i="1" dirty="0"/>
                        </a:p>
                      </a:txBody>
                      <a:tcPr/>
                    </a:tc>
                    <a:tc>
                      <a:txBody>
                        <a:bodyPr/>
                        <a:lstStyle/>
                        <a:p>
                          <a:endParaRPr lang="en-CH"/>
                        </a:p>
                      </a:txBody>
                      <a:tcPr>
                        <a:blipFill>
                          <a:blip r:embed="rId5"/>
                          <a:stretch>
                            <a:fillRect l="-202985" t="-89655" r="-279104" b="-3448"/>
                          </a:stretch>
                        </a:blipFill>
                      </a:tcPr>
                    </a:tc>
                    <a:tc>
                      <a:txBody>
                        <a:bodyPr/>
                        <a:lstStyle/>
                        <a:p>
                          <a:endParaRPr lang="en-CH"/>
                        </a:p>
                      </a:txBody>
                      <a:tcPr>
                        <a:blipFill>
                          <a:blip r:embed="rId5"/>
                          <a:stretch>
                            <a:fillRect l="-220652" t="-89655" r="-103261" b="-3448"/>
                          </a:stretch>
                        </a:blipFill>
                      </a:tcPr>
                    </a:tc>
                    <a:tc>
                      <a:txBody>
                        <a:bodyPr/>
                        <a:lstStyle/>
                        <a:p>
                          <a:endParaRPr lang="en-CH"/>
                        </a:p>
                      </a:txBody>
                      <a:tcPr>
                        <a:blipFill>
                          <a:blip r:embed="rId5"/>
                          <a:stretch>
                            <a:fillRect l="-313830" t="-89655" r="-1064" b="-3448"/>
                          </a:stretch>
                        </a:blipFill>
                      </a:tcPr>
                    </a:tc>
                    <a:extLst>
                      <a:ext uri="{0D108BD9-81ED-4DB2-BD59-A6C34878D82A}">
                        <a16:rowId xmlns:a16="http://schemas.microsoft.com/office/drawing/2014/main" val="1102300851"/>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9" name="Table 6">
                <a:extLst>
                  <a:ext uri="{FF2B5EF4-FFF2-40B4-BE49-F238E27FC236}">
                    <a16:creationId xmlns:a16="http://schemas.microsoft.com/office/drawing/2014/main" id="{B23A28F7-B211-AD6C-4538-AD6F65C4011A}"/>
                  </a:ext>
                </a:extLst>
              </p:cNvPr>
              <p:cNvGraphicFramePr>
                <a:graphicFrameLocks noGrp="1"/>
              </p:cNvGraphicFramePr>
              <p:nvPr>
                <p:extLst>
                  <p:ext uri="{D42A27DB-BD31-4B8C-83A1-F6EECF244321}">
                    <p14:modId xmlns:p14="http://schemas.microsoft.com/office/powerpoint/2010/main" val="267136518"/>
                  </p:ext>
                </p:extLst>
              </p:nvPr>
            </p:nvGraphicFramePr>
            <p:xfrm>
              <a:off x="7246390" y="5886156"/>
              <a:ext cx="3631095" cy="670560"/>
            </p:xfrm>
            <a:graphic>
              <a:graphicData uri="http://schemas.openxmlformats.org/drawingml/2006/table">
                <a:tbl>
                  <a:tblPr firstRow="1" bandRow="1">
                    <a:tableStyleId>{5940675A-B579-460E-94D1-54222C63F5DA}</a:tableStyleId>
                  </a:tblPr>
                  <a:tblGrid>
                    <a:gridCol w="1589879">
                      <a:extLst>
                        <a:ext uri="{9D8B030D-6E8A-4147-A177-3AD203B41FA5}">
                          <a16:colId xmlns:a16="http://schemas.microsoft.com/office/drawing/2014/main" val="85563763"/>
                        </a:ext>
                      </a:extLst>
                    </a:gridCol>
                    <a:gridCol w="1055077">
                      <a:extLst>
                        <a:ext uri="{9D8B030D-6E8A-4147-A177-3AD203B41FA5}">
                          <a16:colId xmlns:a16="http://schemas.microsoft.com/office/drawing/2014/main" val="3628537185"/>
                        </a:ext>
                      </a:extLst>
                    </a:gridCol>
                    <a:gridCol w="986139">
                      <a:extLst>
                        <a:ext uri="{9D8B030D-6E8A-4147-A177-3AD203B41FA5}">
                          <a16:colId xmlns:a16="http://schemas.microsoft.com/office/drawing/2014/main" val="1465106393"/>
                        </a:ext>
                      </a:extLst>
                    </a:gridCol>
                  </a:tblGrid>
                  <a:tr h="212580">
                    <a:tc>
                      <a:txBody>
                        <a:bodyPr/>
                        <a:lstStyle/>
                        <a:p>
                          <a:endParaRPr lang="en-CH" sz="1400"/>
                        </a:p>
                      </a:txBody>
                      <a:tcPr/>
                    </a:tc>
                    <a:tc>
                      <a:txBody>
                        <a:bodyPr/>
                        <a:lstStyle/>
                        <a:p>
                          <a:pPr lvl="0" algn="ctr">
                            <a:buNone/>
                          </a:pPr>
                          <a:r>
                            <a:rPr lang="en-US" sz="1400" dirty="0"/>
                            <a:t>F1 – </a:t>
                          </a:r>
                          <a:r>
                            <a:rPr lang="en-US" sz="1400" i="1" dirty="0"/>
                            <a:t>test1 </a:t>
                          </a:r>
                          <a:endParaRPr lang="en-US" sz="1400" dirty="0"/>
                        </a:p>
                      </a:txBody>
                      <a:tcPr>
                        <a:noFill/>
                      </a:tcPr>
                    </a:tc>
                    <a:tc>
                      <a:txBody>
                        <a:bodyPr/>
                        <a:lstStyle/>
                        <a:p>
                          <a:pPr lvl="0" algn="ctr">
                            <a:buNone/>
                          </a:pPr>
                          <a:r>
                            <a:rPr lang="en-US" sz="1400" dirty="0"/>
                            <a:t>F1 – </a:t>
                          </a:r>
                          <a:r>
                            <a:rPr lang="en-US" sz="1400" i="1" dirty="0"/>
                            <a:t>test2</a:t>
                          </a:r>
                          <a:r>
                            <a:rPr lang="en-US" sz="1400" i="0" dirty="0"/>
                            <a:t> </a:t>
                          </a:r>
                          <a:endParaRPr lang="en-US" sz="1400" dirty="0"/>
                        </a:p>
                      </a:txBody>
                      <a:tcPr>
                        <a:noFill/>
                      </a:tcPr>
                    </a:tc>
                    <a:extLst>
                      <a:ext uri="{0D108BD9-81ED-4DB2-BD59-A6C34878D82A}">
                        <a16:rowId xmlns:a16="http://schemas.microsoft.com/office/drawing/2014/main" val="3691073050"/>
                      </a:ext>
                    </a:extLst>
                  </a:tr>
                  <a:tr h="212580">
                    <a:tc>
                      <a:txBody>
                        <a:bodyPr/>
                        <a:lstStyle/>
                        <a:p>
                          <a:pPr lvl="0">
                            <a:buNone/>
                          </a:pPr>
                          <a:r>
                            <a:rPr lang="en-US" sz="1400" i="1" dirty="0" err="1"/>
                            <a:t>model_ab_old_opt</a:t>
                          </a:r>
                          <a:endParaRPr lang="en-US" sz="1400" i="1" dirty="0"/>
                        </a:p>
                      </a:txBody>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r>
                                  <a:rPr lang="de-CH" b="0" i="1" dirty="0" smtClean="0">
                                    <a:latin typeface="Cambria Math" panose="02040503050406030204" pitchFamily="18" charset="0"/>
                                  </a:rPr>
                                  <m:t>7352</m:t>
                                </m:r>
                              </m:oMath>
                            </m:oMathPara>
                          </a14:m>
                          <a:endParaRPr lang="en-US" dirty="0"/>
                        </a:p>
                      </a:txBody>
                      <a:tcPr>
                        <a:solidFill>
                          <a:schemeClr val="accent6">
                            <a:lumMod val="40000"/>
                            <a:lumOff val="60000"/>
                          </a:schemeClr>
                        </a:solid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r>
                                  <a:rPr lang="de-CH" b="0" i="1" dirty="0" smtClean="0">
                                    <a:latin typeface="Cambria Math" panose="02040503050406030204" pitchFamily="18" charset="0"/>
                                  </a:rPr>
                                  <m:t>7269</m:t>
                                </m:r>
                              </m:oMath>
                            </m:oMathPara>
                          </a14:m>
                          <a:endParaRPr lang="en-US" dirty="0"/>
                        </a:p>
                      </a:txBody>
                      <a:tcPr>
                        <a:solidFill>
                          <a:schemeClr val="accent6">
                            <a:lumMod val="40000"/>
                            <a:lumOff val="60000"/>
                          </a:schemeClr>
                        </a:solidFill>
                      </a:tcPr>
                    </a:tc>
                    <a:extLst>
                      <a:ext uri="{0D108BD9-81ED-4DB2-BD59-A6C34878D82A}">
                        <a16:rowId xmlns:a16="http://schemas.microsoft.com/office/drawing/2014/main" val="3314499718"/>
                      </a:ext>
                    </a:extLst>
                  </a:tr>
                </a:tbl>
              </a:graphicData>
            </a:graphic>
          </p:graphicFrame>
        </mc:Choice>
        <mc:Fallback>
          <p:graphicFrame>
            <p:nvGraphicFramePr>
              <p:cNvPr id="9" name="Table 6">
                <a:extLst>
                  <a:ext uri="{FF2B5EF4-FFF2-40B4-BE49-F238E27FC236}">
                    <a16:creationId xmlns:a16="http://schemas.microsoft.com/office/drawing/2014/main" id="{B23A28F7-B211-AD6C-4538-AD6F65C4011A}"/>
                  </a:ext>
                </a:extLst>
              </p:cNvPr>
              <p:cNvGraphicFramePr>
                <a:graphicFrameLocks noGrp="1"/>
              </p:cNvGraphicFramePr>
              <p:nvPr>
                <p:extLst>
                  <p:ext uri="{D42A27DB-BD31-4B8C-83A1-F6EECF244321}">
                    <p14:modId xmlns:p14="http://schemas.microsoft.com/office/powerpoint/2010/main" val="267136518"/>
                  </p:ext>
                </p:extLst>
              </p:nvPr>
            </p:nvGraphicFramePr>
            <p:xfrm>
              <a:off x="7246390" y="5886156"/>
              <a:ext cx="3631095" cy="670560"/>
            </p:xfrm>
            <a:graphic>
              <a:graphicData uri="http://schemas.openxmlformats.org/drawingml/2006/table">
                <a:tbl>
                  <a:tblPr firstRow="1" bandRow="1">
                    <a:tableStyleId>{5940675A-B579-460E-94D1-54222C63F5DA}</a:tableStyleId>
                  </a:tblPr>
                  <a:tblGrid>
                    <a:gridCol w="1589879">
                      <a:extLst>
                        <a:ext uri="{9D8B030D-6E8A-4147-A177-3AD203B41FA5}">
                          <a16:colId xmlns:a16="http://schemas.microsoft.com/office/drawing/2014/main" val="85563763"/>
                        </a:ext>
                      </a:extLst>
                    </a:gridCol>
                    <a:gridCol w="1055077">
                      <a:extLst>
                        <a:ext uri="{9D8B030D-6E8A-4147-A177-3AD203B41FA5}">
                          <a16:colId xmlns:a16="http://schemas.microsoft.com/office/drawing/2014/main" val="3628537185"/>
                        </a:ext>
                      </a:extLst>
                    </a:gridCol>
                    <a:gridCol w="986139">
                      <a:extLst>
                        <a:ext uri="{9D8B030D-6E8A-4147-A177-3AD203B41FA5}">
                          <a16:colId xmlns:a16="http://schemas.microsoft.com/office/drawing/2014/main" val="1465106393"/>
                        </a:ext>
                      </a:extLst>
                    </a:gridCol>
                  </a:tblGrid>
                  <a:tr h="304800">
                    <a:tc>
                      <a:txBody>
                        <a:bodyPr/>
                        <a:lstStyle/>
                        <a:p>
                          <a:endParaRPr lang="en-CH" sz="1400"/>
                        </a:p>
                      </a:txBody>
                      <a:tcPr/>
                    </a:tc>
                    <a:tc>
                      <a:txBody>
                        <a:bodyPr/>
                        <a:lstStyle/>
                        <a:p>
                          <a:pPr lvl="0" algn="ctr">
                            <a:buNone/>
                          </a:pPr>
                          <a:r>
                            <a:rPr lang="en-US" sz="1400" dirty="0"/>
                            <a:t>F1 – </a:t>
                          </a:r>
                          <a:r>
                            <a:rPr lang="en-US" sz="1400" i="1" dirty="0"/>
                            <a:t>test1 </a:t>
                          </a:r>
                          <a:endParaRPr lang="en-US" sz="1400" dirty="0"/>
                        </a:p>
                      </a:txBody>
                      <a:tcPr>
                        <a:noFill/>
                      </a:tcPr>
                    </a:tc>
                    <a:tc>
                      <a:txBody>
                        <a:bodyPr/>
                        <a:lstStyle/>
                        <a:p>
                          <a:pPr lvl="0" algn="ctr">
                            <a:buNone/>
                          </a:pPr>
                          <a:r>
                            <a:rPr lang="en-US" sz="1400" dirty="0"/>
                            <a:t>F1 – </a:t>
                          </a:r>
                          <a:r>
                            <a:rPr lang="en-US" sz="1400" i="1" dirty="0"/>
                            <a:t>test2</a:t>
                          </a:r>
                          <a:r>
                            <a:rPr lang="en-US" sz="1400" i="0" dirty="0"/>
                            <a:t> </a:t>
                          </a:r>
                          <a:endParaRPr lang="en-US" sz="1400" dirty="0"/>
                        </a:p>
                      </a:txBody>
                      <a:tcPr>
                        <a:noFill/>
                      </a:tcPr>
                    </a:tc>
                    <a:extLst>
                      <a:ext uri="{0D108BD9-81ED-4DB2-BD59-A6C34878D82A}">
                        <a16:rowId xmlns:a16="http://schemas.microsoft.com/office/drawing/2014/main" val="3691073050"/>
                      </a:ext>
                    </a:extLst>
                  </a:tr>
                  <a:tr h="365760">
                    <a:tc>
                      <a:txBody>
                        <a:bodyPr/>
                        <a:lstStyle/>
                        <a:p>
                          <a:pPr lvl="0">
                            <a:buNone/>
                          </a:pPr>
                          <a:r>
                            <a:rPr lang="en-US" sz="1400" i="1" dirty="0" err="1"/>
                            <a:t>model_ab_old_opt</a:t>
                          </a:r>
                          <a:endParaRPr lang="en-US" sz="1400" i="1" dirty="0"/>
                        </a:p>
                      </a:txBody>
                      <a:tcPr/>
                    </a:tc>
                    <a:tc>
                      <a:txBody>
                        <a:bodyPr/>
                        <a:lstStyle/>
                        <a:p>
                          <a:endParaRPr lang="en-CH"/>
                        </a:p>
                      </a:txBody>
                      <a:tcPr>
                        <a:blipFill>
                          <a:blip r:embed="rId6"/>
                          <a:stretch>
                            <a:fillRect l="-153012" t="-89655" r="-95181" b="-3448"/>
                          </a:stretch>
                        </a:blipFill>
                      </a:tcPr>
                    </a:tc>
                    <a:tc>
                      <a:txBody>
                        <a:bodyPr/>
                        <a:lstStyle/>
                        <a:p>
                          <a:endParaRPr lang="en-CH"/>
                        </a:p>
                      </a:txBody>
                      <a:tcPr>
                        <a:blipFill>
                          <a:blip r:embed="rId6"/>
                          <a:stretch>
                            <a:fillRect l="-269231" t="-89655" r="-1282" b="-3448"/>
                          </a:stretch>
                        </a:blipFill>
                      </a:tcPr>
                    </a:tc>
                    <a:extLst>
                      <a:ext uri="{0D108BD9-81ED-4DB2-BD59-A6C34878D82A}">
                        <a16:rowId xmlns:a16="http://schemas.microsoft.com/office/drawing/2014/main" val="3314499718"/>
                      </a:ext>
                    </a:extLst>
                  </a:tr>
                </a:tbl>
              </a:graphicData>
            </a:graphic>
          </p:graphicFrame>
        </mc:Fallback>
      </mc:AlternateContent>
    </p:spTree>
    <p:extLst>
      <p:ext uri="{BB962C8B-B14F-4D97-AF65-F5344CB8AC3E}">
        <p14:creationId xmlns:p14="http://schemas.microsoft.com/office/powerpoint/2010/main" val="3865635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BA53-B0E7-912E-F9C1-D0858001C149}"/>
              </a:ext>
            </a:extLst>
          </p:cNvPr>
          <p:cNvSpPr>
            <a:spLocks noGrp="1"/>
          </p:cNvSpPr>
          <p:nvPr>
            <p:ph type="title"/>
          </p:nvPr>
        </p:nvSpPr>
        <p:spPr/>
        <p:txBody>
          <a:bodyPr/>
          <a:lstStyle/>
          <a:p>
            <a:r>
              <a:rPr lang="en-US" b="1" dirty="0"/>
              <a:t>Lessons learned</a:t>
            </a:r>
          </a:p>
        </p:txBody>
      </p:sp>
      <p:sp>
        <p:nvSpPr>
          <p:cNvPr id="3" name="Content Placeholder 2">
            <a:extLst>
              <a:ext uri="{FF2B5EF4-FFF2-40B4-BE49-F238E27FC236}">
                <a16:creationId xmlns:a16="http://schemas.microsoft.com/office/drawing/2014/main" id="{7E418E8F-B577-00D7-0A52-325D5E707A95}"/>
              </a:ext>
            </a:extLst>
          </p:cNvPr>
          <p:cNvSpPr>
            <a:spLocks noGrp="1"/>
          </p:cNvSpPr>
          <p:nvPr>
            <p:ph idx="1"/>
          </p:nvPr>
        </p:nvSpPr>
        <p:spPr>
          <a:xfrm>
            <a:off x="838200" y="1825625"/>
            <a:ext cx="10864362" cy="4351338"/>
          </a:xfrm>
        </p:spPr>
        <p:txBody>
          <a:bodyPr>
            <a:normAutofit/>
          </a:bodyPr>
          <a:lstStyle/>
          <a:p>
            <a:r>
              <a:rPr lang="en-US" dirty="0"/>
              <a:t>Overfitting is easily possible for a lot of classifiers</a:t>
            </a:r>
          </a:p>
          <a:p>
            <a:pPr lvl="1"/>
            <a:r>
              <a:rPr lang="en-US" dirty="0"/>
              <a:t>Even when using cross-validation, possible overfitting does not always become apparent</a:t>
            </a:r>
          </a:p>
          <a:p>
            <a:pPr lvl="1">
              <a:buFont typeface="Wingdings" pitchFamily="2" charset="2"/>
              <a:buChar char="à"/>
            </a:pPr>
            <a:r>
              <a:rPr lang="en-US" dirty="0">
                <a:sym typeface="Wingdings" pitchFamily="2" charset="2"/>
              </a:rPr>
              <a:t>here: predictions were checked on </a:t>
            </a:r>
            <a:r>
              <a:rPr lang="en-US" i="1" dirty="0">
                <a:sym typeface="Wingdings" pitchFamily="2" charset="2"/>
              </a:rPr>
              <a:t>test1, test2</a:t>
            </a:r>
            <a:r>
              <a:rPr lang="en-US" dirty="0">
                <a:sym typeface="Wingdings" pitchFamily="2" charset="2"/>
              </a:rPr>
              <a:t> to check for overfitting</a:t>
            </a:r>
          </a:p>
          <a:p>
            <a:pPr marL="457200" lvl="1" indent="0">
              <a:buNone/>
            </a:pPr>
            <a:r>
              <a:rPr lang="en-US" dirty="0">
                <a:sym typeface="Wingdings" pitchFamily="2" charset="2"/>
              </a:rPr>
              <a:t>However: predictions on </a:t>
            </a:r>
            <a:r>
              <a:rPr lang="en-US" i="1" dirty="0">
                <a:sym typeface="Wingdings" pitchFamily="2" charset="2"/>
              </a:rPr>
              <a:t>test2</a:t>
            </a:r>
            <a:r>
              <a:rPr lang="en-US" dirty="0">
                <a:sym typeface="Wingdings" pitchFamily="2" charset="2"/>
              </a:rPr>
              <a:t> perform worse than on </a:t>
            </a:r>
            <a:r>
              <a:rPr lang="en-US" i="1" dirty="0">
                <a:sym typeface="Wingdings" pitchFamily="2" charset="2"/>
              </a:rPr>
              <a:t>test1 </a:t>
            </a:r>
            <a:r>
              <a:rPr lang="en-US" dirty="0">
                <a:sym typeface="Wingdings" pitchFamily="2" charset="2"/>
              </a:rPr>
              <a:t>in general (if f1 score of same model on both sets is compared), so this is not necessarily due to overfitting</a:t>
            </a:r>
          </a:p>
          <a:p>
            <a:r>
              <a:rPr lang="en-US" dirty="0">
                <a:sym typeface="Wingdings" pitchFamily="2" charset="2"/>
              </a:rPr>
              <a:t>Feature selection has a big impact on performance</a:t>
            </a:r>
          </a:p>
          <a:p>
            <a:pPr lvl="1"/>
            <a:r>
              <a:rPr lang="en-US" dirty="0">
                <a:sym typeface="Wingdings" pitchFamily="2" charset="2"/>
              </a:rPr>
              <a:t>this point seems obvious, since predictions are obviously going to be bad if no feature has good correlation with the class</a:t>
            </a:r>
          </a:p>
          <a:p>
            <a:pPr lvl="1"/>
            <a:r>
              <a:rPr lang="en-US" dirty="0">
                <a:sym typeface="Wingdings" pitchFamily="2" charset="2"/>
              </a:rPr>
              <a:t>However, the following is worth noting:</a:t>
            </a:r>
          </a:p>
          <a:p>
            <a:pPr lvl="1">
              <a:buFont typeface="Wingdings" pitchFamily="2" charset="2"/>
              <a:buChar char="à"/>
            </a:pPr>
            <a:r>
              <a:rPr lang="en-US" dirty="0">
                <a:sym typeface="Wingdings" pitchFamily="2" charset="2"/>
              </a:rPr>
              <a:t>Increased number of features increases computational time of algorithm (especially during training)  using the most features possible is surely not the best choice!</a:t>
            </a:r>
          </a:p>
          <a:p>
            <a:pPr lvl="1">
              <a:buFont typeface="Wingdings" pitchFamily="2" charset="2"/>
              <a:buChar char="à"/>
            </a:pPr>
            <a:endParaRPr lang="en-US" dirty="0">
              <a:sym typeface="Wingdings" pitchFamily="2" charset="2"/>
            </a:endParaRPr>
          </a:p>
          <a:p>
            <a:r>
              <a:rPr lang="en-US" dirty="0">
                <a:sym typeface="Wingdings" pitchFamily="2" charset="2"/>
              </a:rPr>
              <a:t>Algorithms &amp; models</a:t>
            </a:r>
          </a:p>
          <a:p>
            <a:pPr lvl="1"/>
            <a:r>
              <a:rPr lang="en-US" dirty="0">
                <a:sym typeface="Wingdings" pitchFamily="2" charset="2"/>
              </a:rPr>
              <a:t>fancy, new algorithms aren’t always the best! The evolutionary search returned hyperparameters for the boosted model that led to worse result than </a:t>
            </a:r>
            <a:r>
              <a:rPr lang="en-US" dirty="0" err="1">
                <a:sym typeface="Wingdings" pitchFamily="2" charset="2"/>
              </a:rPr>
              <a:t>sklearn</a:t>
            </a:r>
            <a:r>
              <a:rPr lang="en-US" dirty="0">
                <a:sym typeface="Wingdings" pitchFamily="2" charset="2"/>
              </a:rPr>
              <a:t> grid search  do better research before implementing algorithms available online</a:t>
            </a:r>
          </a:p>
          <a:p>
            <a:pPr lvl="1"/>
            <a:r>
              <a:rPr lang="en-US" dirty="0">
                <a:sym typeface="Wingdings" pitchFamily="2" charset="2"/>
              </a:rPr>
              <a:t>don’t just assume a </a:t>
            </a:r>
            <a:r>
              <a:rPr lang="en-US" dirty="0" err="1">
                <a:sym typeface="Wingdings" pitchFamily="2" charset="2"/>
              </a:rPr>
              <a:t>cnn</a:t>
            </a:r>
            <a:r>
              <a:rPr lang="en-US" dirty="0">
                <a:sym typeface="Wingdings" pitchFamily="2" charset="2"/>
              </a:rPr>
              <a:t> is going to perform best just because it is a deep learning algorithm  don’t discard older/easier models too soon (as can be seen in this case: older model is actually the best!)</a:t>
            </a:r>
          </a:p>
          <a:p>
            <a:pPr lvl="1">
              <a:buFont typeface="Wingdings" pitchFamily="2" charset="2"/>
              <a:buChar char="à"/>
            </a:pPr>
            <a:endParaRPr lang="en-US" dirty="0">
              <a:sym typeface="Wingdings" pitchFamily="2" charset="2"/>
            </a:endParaRPr>
          </a:p>
        </p:txBody>
      </p:sp>
      <p:sp>
        <p:nvSpPr>
          <p:cNvPr id="4" name="Slide Number Placeholder 3">
            <a:extLst>
              <a:ext uri="{FF2B5EF4-FFF2-40B4-BE49-F238E27FC236}">
                <a16:creationId xmlns:a16="http://schemas.microsoft.com/office/drawing/2014/main" id="{805B4996-311A-5025-9F75-571386D09C6D}"/>
              </a:ext>
            </a:extLst>
          </p:cNvPr>
          <p:cNvSpPr>
            <a:spLocks noGrp="1"/>
          </p:cNvSpPr>
          <p:nvPr>
            <p:ph type="sldNum" sz="quarter" idx="12"/>
          </p:nvPr>
        </p:nvSpPr>
        <p:spPr/>
        <p:txBody>
          <a:bodyPr/>
          <a:lstStyle/>
          <a:p>
            <a:fld id="{C64F7615-2022-6F4D-BD3B-2012A5267077}" type="slidenum">
              <a:rPr lang="en-CH" smtClean="0"/>
              <a:t>12</a:t>
            </a:fld>
            <a:endParaRPr lang="en-CH"/>
          </a:p>
        </p:txBody>
      </p:sp>
    </p:spTree>
    <p:extLst>
      <p:ext uri="{BB962C8B-B14F-4D97-AF65-F5344CB8AC3E}">
        <p14:creationId xmlns:p14="http://schemas.microsoft.com/office/powerpoint/2010/main" val="240334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A53F-79F5-D960-377C-3493E896409E}"/>
              </a:ext>
            </a:extLst>
          </p:cNvPr>
          <p:cNvSpPr>
            <a:spLocks noGrp="1"/>
          </p:cNvSpPr>
          <p:nvPr>
            <p:ph type="title"/>
          </p:nvPr>
        </p:nvSpPr>
        <p:spPr/>
        <p:txBody>
          <a:bodyPr/>
          <a:lstStyle/>
          <a:p>
            <a:r>
              <a:rPr lang="en-CH" dirty="0"/>
              <a:t>Recap: Features used (in group project part)</a:t>
            </a: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B9C01EF2-9F50-3601-F254-5AEA587B0902}"/>
                  </a:ext>
                </a:extLst>
              </p:cNvPr>
              <p:cNvGraphicFramePr>
                <a:graphicFrameLocks noGrp="1"/>
              </p:cNvGraphicFramePr>
              <p:nvPr>
                <p:ph sz="half" idx="1"/>
                <p:extLst>
                  <p:ext uri="{D42A27DB-BD31-4B8C-83A1-F6EECF244321}">
                    <p14:modId xmlns:p14="http://schemas.microsoft.com/office/powerpoint/2010/main" val="3444808543"/>
                  </p:ext>
                </p:extLst>
              </p:nvPr>
            </p:nvGraphicFramePr>
            <p:xfrm>
              <a:off x="677008" y="1825624"/>
              <a:ext cx="5342794" cy="4218728"/>
            </p:xfrm>
            <a:graphic>
              <a:graphicData uri="http://schemas.openxmlformats.org/drawingml/2006/table">
                <a:tbl>
                  <a:tblPr firstRow="1" bandRow="1">
                    <a:tableStyleId>{5940675A-B579-460E-94D1-54222C63F5DA}</a:tableStyleId>
                  </a:tblPr>
                  <a:tblGrid>
                    <a:gridCol w="450270">
                      <a:extLst>
                        <a:ext uri="{9D8B030D-6E8A-4147-A177-3AD203B41FA5}">
                          <a16:colId xmlns:a16="http://schemas.microsoft.com/office/drawing/2014/main" val="1973194882"/>
                        </a:ext>
                      </a:extLst>
                    </a:gridCol>
                    <a:gridCol w="3508474">
                      <a:extLst>
                        <a:ext uri="{9D8B030D-6E8A-4147-A177-3AD203B41FA5}">
                          <a16:colId xmlns:a16="http://schemas.microsoft.com/office/drawing/2014/main" val="2910150164"/>
                        </a:ext>
                      </a:extLst>
                    </a:gridCol>
                    <a:gridCol w="1384050">
                      <a:extLst>
                        <a:ext uri="{9D8B030D-6E8A-4147-A177-3AD203B41FA5}">
                          <a16:colId xmlns:a16="http://schemas.microsoft.com/office/drawing/2014/main" val="2024688834"/>
                        </a:ext>
                      </a:extLst>
                    </a:gridCol>
                  </a:tblGrid>
                  <a:tr h="467338">
                    <a:tc>
                      <a:txBody>
                        <a:bodyPr/>
                        <a:lstStyle/>
                        <a:p>
                          <a:endParaRPr lang="en-CH" b="0"/>
                        </a:p>
                      </a:txBody>
                      <a:tcPr>
                        <a:solidFill>
                          <a:schemeClr val="accent1">
                            <a:lumMod val="40000"/>
                            <a:lumOff val="60000"/>
                          </a:schemeClr>
                        </a:solidFill>
                      </a:tcPr>
                    </a:tc>
                    <a:tc>
                      <a:txBody>
                        <a:bodyPr/>
                        <a:lstStyle/>
                        <a:p>
                          <a:r>
                            <a:rPr lang="en-CH" b="0"/>
                            <a:t>asin</a:t>
                          </a:r>
                        </a:p>
                      </a:txBody>
                      <a:tcPr>
                        <a:solidFill>
                          <a:schemeClr val="accent1">
                            <a:lumMod val="40000"/>
                            <a:lumOff val="60000"/>
                          </a:schemeClr>
                        </a:solidFill>
                      </a:tcPr>
                    </a:tc>
                    <a:tc>
                      <a:txBody>
                        <a:bodyPr/>
                        <a:lstStyle/>
                        <a:p>
                          <a:pPr algn="ctr"/>
                          <a:r>
                            <a:rPr lang="en-CH"/>
                            <a:t>###</a:t>
                          </a:r>
                        </a:p>
                      </a:txBody>
                      <a:tcPr>
                        <a:solidFill>
                          <a:schemeClr val="accent1">
                            <a:lumMod val="40000"/>
                            <a:lumOff val="60000"/>
                          </a:schemeClr>
                        </a:solidFill>
                      </a:tcPr>
                    </a:tc>
                    <a:extLst>
                      <a:ext uri="{0D108BD9-81ED-4DB2-BD59-A6C34878D82A}">
                        <a16:rowId xmlns:a16="http://schemas.microsoft.com/office/drawing/2014/main" val="952189996"/>
                      </a:ext>
                    </a:extLst>
                  </a:tr>
                  <a:tr h="467338">
                    <a:tc>
                      <a:txBody>
                        <a:bodyPr/>
                        <a:lstStyle/>
                        <a:p>
                          <a:pPr algn="ctr"/>
                          <a:r>
                            <a:rPr lang="en-CH"/>
                            <a:t>1</a:t>
                          </a:r>
                        </a:p>
                      </a:txBody>
                      <a:tcPr/>
                    </a:tc>
                    <a:tc>
                      <a:txBody>
                        <a:bodyPr/>
                        <a:lstStyle/>
                        <a:p>
                          <a:r>
                            <a:rPr lang="en-GB"/>
                            <a:t>weighted a</a:t>
                          </a:r>
                          <a:r>
                            <a:rPr lang="en-CH"/>
                            <a:t>vg. compound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H"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ℚ</m:t>
                                </m:r>
                              </m:oMath>
                            </m:oMathPara>
                          </a14:m>
                          <a:endParaRPr lang="de-CH" b="0">
                            <a:ea typeface="Cambria Math" panose="02040503050406030204" pitchFamily="18" charset="0"/>
                          </a:endParaRPr>
                        </a:p>
                      </a:txBody>
                      <a:tcPr/>
                    </a:tc>
                    <a:extLst>
                      <a:ext uri="{0D108BD9-81ED-4DB2-BD59-A6C34878D82A}">
                        <a16:rowId xmlns:a16="http://schemas.microsoft.com/office/drawing/2014/main" val="2801987292"/>
                      </a:ext>
                    </a:extLst>
                  </a:tr>
                  <a:tr h="467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weighted a</a:t>
                          </a:r>
                          <a:r>
                            <a:rPr lang="en-CH"/>
                            <a:t>vg. compound summary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H"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ℚ</m:t>
                                </m:r>
                              </m:oMath>
                            </m:oMathPara>
                          </a14:m>
                          <a:endParaRPr lang="de-CH" b="0" dirty="0">
                            <a:ea typeface="Cambria Math" panose="02040503050406030204" pitchFamily="18" charset="0"/>
                          </a:endParaRPr>
                        </a:p>
                      </a:txBody>
                      <a:tcPr/>
                    </a:tc>
                    <a:extLst>
                      <a:ext uri="{0D108BD9-81ED-4DB2-BD59-A6C34878D82A}">
                        <a16:rowId xmlns:a16="http://schemas.microsoft.com/office/drawing/2014/main" val="1527919052"/>
                      </a:ext>
                    </a:extLst>
                  </a:tr>
                  <a:tr h="467338">
                    <a:tc>
                      <a:txBody>
                        <a:bodyPr/>
                        <a:lstStyle/>
                        <a:p>
                          <a:pPr algn="ctr"/>
                          <a:r>
                            <a:rPr lang="en-CH"/>
                            <a:t>3</a:t>
                          </a:r>
                        </a:p>
                      </a:txBody>
                      <a:tcPr/>
                    </a:tc>
                    <a:tc>
                      <a:txBody>
                        <a:bodyPr/>
                        <a:lstStyle/>
                        <a:p>
                          <a:r>
                            <a:rPr lang="en-GB"/>
                            <a:t>s</a:t>
                          </a:r>
                          <a:r>
                            <a:rPr lang="en-CH"/>
                            <a:t>td. dev.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H"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ℚ</m:t>
                                </m:r>
                              </m:oMath>
                            </m:oMathPara>
                          </a14:m>
                          <a:endParaRPr lang="de-CH" b="0">
                            <a:ea typeface="Cambria Math" panose="02040503050406030204" pitchFamily="18" charset="0"/>
                          </a:endParaRPr>
                        </a:p>
                      </a:txBody>
                      <a:tcPr/>
                    </a:tc>
                    <a:extLst>
                      <a:ext uri="{0D108BD9-81ED-4DB2-BD59-A6C34878D82A}">
                        <a16:rowId xmlns:a16="http://schemas.microsoft.com/office/drawing/2014/main" val="1041568330"/>
                      </a:ext>
                    </a:extLst>
                  </a:tr>
                  <a:tr h="467338">
                    <a:tc>
                      <a:txBody>
                        <a:bodyPr/>
                        <a:lstStyle/>
                        <a:p>
                          <a:pPr algn="ctr"/>
                          <a:r>
                            <a:rPr lang="en-CH"/>
                            <a:t>4</a:t>
                          </a:r>
                        </a:p>
                      </a:txBody>
                      <a:tcPr/>
                    </a:tc>
                    <a:tc>
                      <a:txBody>
                        <a:bodyPr/>
                        <a:lstStyle/>
                        <a:p>
                          <a:r>
                            <a:rPr lang="en-GB"/>
                            <a:t>s</a:t>
                          </a:r>
                          <a:r>
                            <a:rPr lang="en-CH"/>
                            <a:t>td. dev. summary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H"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ℚ</m:t>
                                </m:r>
                              </m:oMath>
                            </m:oMathPara>
                          </a14:m>
                          <a:endParaRPr lang="de-CH" b="0">
                            <a:ea typeface="Cambria Math" panose="02040503050406030204" pitchFamily="18" charset="0"/>
                          </a:endParaRPr>
                        </a:p>
                      </a:txBody>
                      <a:tcPr/>
                    </a:tc>
                    <a:extLst>
                      <a:ext uri="{0D108BD9-81ED-4DB2-BD59-A6C34878D82A}">
                        <a16:rowId xmlns:a16="http://schemas.microsoft.com/office/drawing/2014/main" val="2926039896"/>
                      </a:ext>
                    </a:extLst>
                  </a:tr>
                  <a:tr h="480024">
                    <a:tc>
                      <a:txBody>
                        <a:bodyPr/>
                        <a:lstStyle/>
                        <a:p>
                          <a:pPr algn="ctr"/>
                          <a:r>
                            <a:rPr lang="en-CH"/>
                            <a:t>5</a:t>
                          </a:r>
                        </a:p>
                      </a:txBody>
                      <a:tcPr/>
                    </a:tc>
                    <a:tc>
                      <a:txBody>
                        <a:bodyPr/>
                        <a:lstStyle/>
                        <a:p>
                          <a:r>
                            <a:rPr lang="en-GB"/>
                            <a:t>v</a:t>
                          </a:r>
                          <a:r>
                            <a:rPr lang="en-CH"/>
                            <a:t>erification percentage</a:t>
                          </a:r>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CH" i="1" smtClean="0">
                                        <a:latin typeface="Cambria Math" panose="02040503050406030204" pitchFamily="18" charset="0"/>
                                      </a:rPr>
                                    </m:ctrlPr>
                                  </m:dPr>
                                  <m:e>
                                    <m:r>
                                      <a:rPr lang="de-CH" b="0" i="1" smtClean="0">
                                        <a:latin typeface="Cambria Math" panose="02040503050406030204" pitchFamily="18" charset="0"/>
                                      </a:rPr>
                                      <m:t>0…1</m:t>
                                    </m:r>
                                  </m:e>
                                </m:d>
                                <m:r>
                                  <a:rPr lang="en-CH"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ℚ</m:t>
                                </m:r>
                              </m:oMath>
                            </m:oMathPara>
                          </a14:m>
                          <a:endParaRPr lang="de-CH" b="0">
                            <a:ea typeface="Cambria Math" panose="02040503050406030204" pitchFamily="18" charset="0"/>
                          </a:endParaRPr>
                        </a:p>
                      </a:txBody>
                      <a:tcPr/>
                    </a:tc>
                    <a:extLst>
                      <a:ext uri="{0D108BD9-81ED-4DB2-BD59-A6C34878D82A}">
                        <a16:rowId xmlns:a16="http://schemas.microsoft.com/office/drawing/2014/main" val="3132859504"/>
                      </a:ext>
                    </a:extLst>
                  </a:tr>
                  <a:tr h="467338">
                    <a:tc>
                      <a:txBody>
                        <a:bodyPr/>
                        <a:lstStyle/>
                        <a:p>
                          <a:pPr algn="ctr"/>
                          <a:r>
                            <a:rPr lang="en-CH"/>
                            <a:t>6</a:t>
                          </a:r>
                        </a:p>
                      </a:txBody>
                      <a:tcPr/>
                    </a:tc>
                    <a:tc>
                      <a:txBody>
                        <a:bodyPr/>
                        <a:lstStyle/>
                        <a:p>
                          <a:r>
                            <a:rPr lang="en-GB"/>
                            <a:t>a</a:t>
                          </a:r>
                          <a:r>
                            <a:rPr lang="en-CH"/>
                            <a:t>mount of reviews</a:t>
                          </a:r>
                        </a:p>
                      </a:txBody>
                      <a:tcPr/>
                    </a:tc>
                    <a:tc>
                      <a:txBody>
                        <a:bodyPr/>
                        <a:lstStyle/>
                        <a:p>
                          <a:pPr/>
                          <a14:m>
                            <m:oMathPara xmlns:m="http://schemas.openxmlformats.org/officeDocument/2006/math">
                              <m:oMathParaPr>
                                <m:jc m:val="centerGroup"/>
                              </m:oMathParaPr>
                              <m:oMath xmlns:m="http://schemas.openxmlformats.org/officeDocument/2006/math">
                                <m:r>
                                  <a:rPr lang="en-CH" i="1" smtClean="0">
                                    <a:latin typeface="Cambria Math" panose="02040503050406030204" pitchFamily="18" charset="0"/>
                                    <a:ea typeface="Cambria Math" panose="02040503050406030204" pitchFamily="18" charset="0"/>
                                  </a:rPr>
                                  <m:t>∈</m:t>
                                </m:r>
                                <m:sSup>
                                  <m:sSupPr>
                                    <m:ctrlPr>
                                      <a:rPr lang="en-CH" i="1" smtClean="0">
                                        <a:latin typeface="Cambria Math" panose="02040503050406030204" pitchFamily="18" charset="0"/>
                                        <a:ea typeface="Cambria Math" panose="02040503050406030204" pitchFamily="18" charset="0"/>
                                      </a:rPr>
                                    </m:ctrlPr>
                                  </m:sSupPr>
                                  <m:e>
                                    <m:r>
                                      <a:rPr lang="en-CH" i="1" smtClean="0">
                                        <a:latin typeface="Cambria Math" panose="02040503050406030204" pitchFamily="18" charset="0"/>
                                        <a:ea typeface="Cambria Math" panose="02040503050406030204" pitchFamily="18" charset="0"/>
                                      </a:rPr>
                                      <m:t>ℕ</m:t>
                                    </m:r>
                                  </m:e>
                                  <m:sup>
                                    <m:r>
                                      <a:rPr lang="de-CH" b="0" i="1" smtClean="0">
                                        <a:latin typeface="Cambria Math" panose="02040503050406030204" pitchFamily="18" charset="0"/>
                                        <a:ea typeface="Cambria Math" panose="02040503050406030204" pitchFamily="18" charset="0"/>
                                      </a:rPr>
                                      <m:t>+</m:t>
                                    </m:r>
                                  </m:sup>
                                </m:sSup>
                              </m:oMath>
                            </m:oMathPara>
                          </a14:m>
                          <a:endParaRPr lang="en-CH"/>
                        </a:p>
                      </a:txBody>
                      <a:tcPr/>
                    </a:tc>
                    <a:extLst>
                      <a:ext uri="{0D108BD9-81ED-4DB2-BD59-A6C34878D82A}">
                        <a16:rowId xmlns:a16="http://schemas.microsoft.com/office/drawing/2014/main" val="544623698"/>
                      </a:ext>
                    </a:extLst>
                  </a:tr>
                  <a:tr h="467338">
                    <a:tc>
                      <a:txBody>
                        <a:bodyPr/>
                        <a:lstStyle/>
                        <a:p>
                          <a:pPr algn="ctr"/>
                          <a:r>
                            <a:rPr lang="en-CH"/>
                            <a:t>7</a:t>
                          </a:r>
                        </a:p>
                      </a:txBody>
                      <a:tcPr/>
                    </a:tc>
                    <a:tc>
                      <a:txBody>
                        <a:bodyPr/>
                        <a:lstStyle/>
                        <a:p>
                          <a:r>
                            <a:rPr lang="en-GB"/>
                            <a:t>avg. s</a:t>
                          </a:r>
                          <a:r>
                            <a:rPr lang="en-CH"/>
                            <a:t>tar rating</a:t>
                          </a:r>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CH" i="1" smtClean="0">
                                        <a:latin typeface="Cambria Math" panose="02040503050406030204" pitchFamily="18" charset="0"/>
                                      </a:rPr>
                                    </m:ctrlPr>
                                  </m:dPr>
                                  <m:e>
                                    <m:r>
                                      <a:rPr lang="de-CH" b="0" i="1" smtClean="0">
                                        <a:latin typeface="Cambria Math" panose="02040503050406030204" pitchFamily="18" charset="0"/>
                                      </a:rPr>
                                      <m:t>1…5</m:t>
                                    </m:r>
                                  </m:e>
                                </m:d>
                                <m:r>
                                  <a:rPr lang="en-CH" i="1" smtClean="0">
                                    <a:latin typeface="Cambria Math" panose="02040503050406030204" pitchFamily="18" charset="0"/>
                                    <a:ea typeface="Cambria Math" panose="02040503050406030204" pitchFamily="18" charset="0"/>
                                  </a:rPr>
                                  <m:t>∈</m:t>
                                </m:r>
                                <m:r>
                                  <a:rPr lang="en-CH" i="1" smtClean="0">
                                    <a:latin typeface="Cambria Math" panose="02040503050406030204" pitchFamily="18" charset="0"/>
                                    <a:ea typeface="Cambria Math" panose="02040503050406030204" pitchFamily="18" charset="0"/>
                                  </a:rPr>
                                  <m:t>ℕ</m:t>
                                </m:r>
                              </m:oMath>
                            </m:oMathPara>
                          </a14:m>
                          <a:endParaRPr lang="en-CH"/>
                        </a:p>
                      </a:txBody>
                      <a:tcPr/>
                    </a:tc>
                    <a:extLst>
                      <a:ext uri="{0D108BD9-81ED-4DB2-BD59-A6C34878D82A}">
                        <a16:rowId xmlns:a16="http://schemas.microsoft.com/office/drawing/2014/main" val="2571779969"/>
                      </a:ext>
                    </a:extLst>
                  </a:tr>
                  <a:tr h="467338">
                    <a:tc>
                      <a:txBody>
                        <a:bodyPr/>
                        <a:lstStyle/>
                        <a:p>
                          <a:endParaRPr lang="en-CH"/>
                        </a:p>
                      </a:txBody>
                      <a:tcPr>
                        <a:solidFill>
                          <a:schemeClr val="accent6">
                            <a:lumMod val="40000"/>
                            <a:lumOff val="60000"/>
                          </a:schemeClr>
                        </a:solidFill>
                      </a:tcPr>
                    </a:tc>
                    <a:tc>
                      <a:txBody>
                        <a:bodyPr/>
                        <a:lstStyle/>
                        <a:p>
                          <a:r>
                            <a:rPr lang="en-CH"/>
                            <a:t>awesomeness</a:t>
                          </a:r>
                        </a:p>
                      </a:txBody>
                      <a:tcPr>
                        <a:solidFill>
                          <a:schemeClr val="accent6">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CH" i="1" smtClean="0">
                                        <a:latin typeface="Cambria Math" panose="02040503050406030204" pitchFamily="18" charset="0"/>
                                      </a:rPr>
                                    </m:ctrlPr>
                                  </m:dPr>
                                  <m:e>
                                    <m:r>
                                      <a:rPr lang="de-CH" b="0" i="1" smtClean="0">
                                        <a:latin typeface="Cambria Math" panose="02040503050406030204" pitchFamily="18" charset="0"/>
                                      </a:rPr>
                                      <m:t>0,1</m:t>
                                    </m:r>
                                  </m:e>
                                </m:d>
                              </m:oMath>
                            </m:oMathPara>
                          </a14:m>
                          <a:endParaRPr lang="en-CH" dirty="0"/>
                        </a:p>
                      </a:txBody>
                      <a:tcPr>
                        <a:solidFill>
                          <a:schemeClr val="accent6">
                            <a:lumMod val="40000"/>
                            <a:lumOff val="60000"/>
                          </a:schemeClr>
                        </a:solidFill>
                      </a:tcPr>
                    </a:tc>
                    <a:extLst>
                      <a:ext uri="{0D108BD9-81ED-4DB2-BD59-A6C34878D82A}">
                        <a16:rowId xmlns:a16="http://schemas.microsoft.com/office/drawing/2014/main" val="1277370572"/>
                      </a:ext>
                    </a:extLst>
                  </a:tr>
                </a:tbl>
              </a:graphicData>
            </a:graphic>
          </p:graphicFrame>
        </mc:Choice>
        <mc:Fallback xmlns="">
          <p:graphicFrame>
            <p:nvGraphicFramePr>
              <p:cNvPr id="5" name="Table 5">
                <a:extLst>
                  <a:ext uri="{FF2B5EF4-FFF2-40B4-BE49-F238E27FC236}">
                    <a16:creationId xmlns:a16="http://schemas.microsoft.com/office/drawing/2014/main" id="{B9C01EF2-9F50-3601-F254-5AEA587B0902}"/>
                  </a:ext>
                </a:extLst>
              </p:cNvPr>
              <p:cNvGraphicFramePr>
                <a:graphicFrameLocks noGrp="1"/>
              </p:cNvGraphicFramePr>
              <p:nvPr>
                <p:ph sz="half" idx="1"/>
                <p:extLst>
                  <p:ext uri="{D42A27DB-BD31-4B8C-83A1-F6EECF244321}">
                    <p14:modId xmlns:p14="http://schemas.microsoft.com/office/powerpoint/2010/main" val="3444808543"/>
                  </p:ext>
                </p:extLst>
              </p:nvPr>
            </p:nvGraphicFramePr>
            <p:xfrm>
              <a:off x="677008" y="1825624"/>
              <a:ext cx="5342794" cy="4218728"/>
            </p:xfrm>
            <a:graphic>
              <a:graphicData uri="http://schemas.openxmlformats.org/drawingml/2006/table">
                <a:tbl>
                  <a:tblPr firstRow="1" bandRow="1">
                    <a:tableStyleId>{5940675A-B579-460E-94D1-54222C63F5DA}</a:tableStyleId>
                  </a:tblPr>
                  <a:tblGrid>
                    <a:gridCol w="450270">
                      <a:extLst>
                        <a:ext uri="{9D8B030D-6E8A-4147-A177-3AD203B41FA5}">
                          <a16:colId xmlns:a16="http://schemas.microsoft.com/office/drawing/2014/main" val="1973194882"/>
                        </a:ext>
                      </a:extLst>
                    </a:gridCol>
                    <a:gridCol w="3508474">
                      <a:extLst>
                        <a:ext uri="{9D8B030D-6E8A-4147-A177-3AD203B41FA5}">
                          <a16:colId xmlns:a16="http://schemas.microsoft.com/office/drawing/2014/main" val="2910150164"/>
                        </a:ext>
                      </a:extLst>
                    </a:gridCol>
                    <a:gridCol w="1384050">
                      <a:extLst>
                        <a:ext uri="{9D8B030D-6E8A-4147-A177-3AD203B41FA5}">
                          <a16:colId xmlns:a16="http://schemas.microsoft.com/office/drawing/2014/main" val="2024688834"/>
                        </a:ext>
                      </a:extLst>
                    </a:gridCol>
                  </a:tblGrid>
                  <a:tr h="467338">
                    <a:tc>
                      <a:txBody>
                        <a:bodyPr/>
                        <a:lstStyle/>
                        <a:p>
                          <a:endParaRPr lang="en-CH" b="0"/>
                        </a:p>
                      </a:txBody>
                      <a:tcPr>
                        <a:solidFill>
                          <a:schemeClr val="accent1">
                            <a:lumMod val="40000"/>
                            <a:lumOff val="60000"/>
                          </a:schemeClr>
                        </a:solidFill>
                      </a:tcPr>
                    </a:tc>
                    <a:tc>
                      <a:txBody>
                        <a:bodyPr/>
                        <a:lstStyle/>
                        <a:p>
                          <a:r>
                            <a:rPr lang="en-CH" b="0"/>
                            <a:t>asin</a:t>
                          </a:r>
                        </a:p>
                      </a:txBody>
                      <a:tcPr>
                        <a:solidFill>
                          <a:schemeClr val="accent1">
                            <a:lumMod val="40000"/>
                            <a:lumOff val="60000"/>
                          </a:schemeClr>
                        </a:solidFill>
                      </a:tcPr>
                    </a:tc>
                    <a:tc>
                      <a:txBody>
                        <a:bodyPr/>
                        <a:lstStyle/>
                        <a:p>
                          <a:pPr algn="ctr"/>
                          <a:r>
                            <a:rPr lang="en-CH"/>
                            <a:t>###</a:t>
                          </a:r>
                        </a:p>
                      </a:txBody>
                      <a:tcPr>
                        <a:solidFill>
                          <a:schemeClr val="accent1">
                            <a:lumMod val="40000"/>
                            <a:lumOff val="60000"/>
                          </a:schemeClr>
                        </a:solidFill>
                      </a:tcPr>
                    </a:tc>
                    <a:extLst>
                      <a:ext uri="{0D108BD9-81ED-4DB2-BD59-A6C34878D82A}">
                        <a16:rowId xmlns:a16="http://schemas.microsoft.com/office/drawing/2014/main" val="952189996"/>
                      </a:ext>
                    </a:extLst>
                  </a:tr>
                  <a:tr h="467338">
                    <a:tc>
                      <a:txBody>
                        <a:bodyPr/>
                        <a:lstStyle/>
                        <a:p>
                          <a:pPr algn="ctr"/>
                          <a:r>
                            <a:rPr lang="en-CH"/>
                            <a:t>1</a:t>
                          </a:r>
                        </a:p>
                      </a:txBody>
                      <a:tcPr/>
                    </a:tc>
                    <a:tc>
                      <a:txBody>
                        <a:bodyPr/>
                        <a:lstStyle/>
                        <a:p>
                          <a:r>
                            <a:rPr lang="en-GB"/>
                            <a:t>weighted a</a:t>
                          </a:r>
                          <a:r>
                            <a:rPr lang="en-CH"/>
                            <a:t>vg. compound text</a:t>
                          </a:r>
                        </a:p>
                      </a:txBody>
                      <a:tcPr/>
                    </a:tc>
                    <a:tc>
                      <a:txBody>
                        <a:bodyPr/>
                        <a:lstStyle/>
                        <a:p>
                          <a:endParaRPr lang="en-US"/>
                        </a:p>
                      </a:txBody>
                      <a:tcPr>
                        <a:blipFill>
                          <a:blip r:embed="rId2"/>
                          <a:stretch>
                            <a:fillRect l="-286784" t="-106494" r="-881" b="-702597"/>
                          </a:stretch>
                        </a:blipFill>
                      </a:tcPr>
                    </a:tc>
                    <a:extLst>
                      <a:ext uri="{0D108BD9-81ED-4DB2-BD59-A6C34878D82A}">
                        <a16:rowId xmlns:a16="http://schemas.microsoft.com/office/drawing/2014/main" val="2801987292"/>
                      </a:ext>
                    </a:extLst>
                  </a:tr>
                  <a:tr h="467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weighted a</a:t>
                          </a:r>
                          <a:r>
                            <a:rPr lang="en-CH"/>
                            <a:t>vg. compound summary</a:t>
                          </a:r>
                        </a:p>
                      </a:txBody>
                      <a:tcPr/>
                    </a:tc>
                    <a:tc>
                      <a:txBody>
                        <a:bodyPr/>
                        <a:lstStyle/>
                        <a:p>
                          <a:endParaRPr lang="en-US"/>
                        </a:p>
                      </a:txBody>
                      <a:tcPr>
                        <a:blipFill>
                          <a:blip r:embed="rId2"/>
                          <a:stretch>
                            <a:fillRect l="-286784" t="-209211" r="-881" b="-611842"/>
                          </a:stretch>
                        </a:blipFill>
                      </a:tcPr>
                    </a:tc>
                    <a:extLst>
                      <a:ext uri="{0D108BD9-81ED-4DB2-BD59-A6C34878D82A}">
                        <a16:rowId xmlns:a16="http://schemas.microsoft.com/office/drawing/2014/main" val="1527919052"/>
                      </a:ext>
                    </a:extLst>
                  </a:tr>
                  <a:tr h="467338">
                    <a:tc>
                      <a:txBody>
                        <a:bodyPr/>
                        <a:lstStyle/>
                        <a:p>
                          <a:pPr algn="ctr"/>
                          <a:r>
                            <a:rPr lang="en-CH"/>
                            <a:t>3</a:t>
                          </a:r>
                        </a:p>
                      </a:txBody>
                      <a:tcPr/>
                    </a:tc>
                    <a:tc>
                      <a:txBody>
                        <a:bodyPr/>
                        <a:lstStyle/>
                        <a:p>
                          <a:r>
                            <a:rPr lang="en-GB"/>
                            <a:t>s</a:t>
                          </a:r>
                          <a:r>
                            <a:rPr lang="en-CH"/>
                            <a:t>td. dev. text</a:t>
                          </a:r>
                        </a:p>
                      </a:txBody>
                      <a:tcPr/>
                    </a:tc>
                    <a:tc>
                      <a:txBody>
                        <a:bodyPr/>
                        <a:lstStyle/>
                        <a:p>
                          <a:endParaRPr lang="en-US"/>
                        </a:p>
                      </a:txBody>
                      <a:tcPr>
                        <a:blipFill>
                          <a:blip r:embed="rId2"/>
                          <a:stretch>
                            <a:fillRect l="-286784" t="-305195" r="-881" b="-503896"/>
                          </a:stretch>
                        </a:blipFill>
                      </a:tcPr>
                    </a:tc>
                    <a:extLst>
                      <a:ext uri="{0D108BD9-81ED-4DB2-BD59-A6C34878D82A}">
                        <a16:rowId xmlns:a16="http://schemas.microsoft.com/office/drawing/2014/main" val="1041568330"/>
                      </a:ext>
                    </a:extLst>
                  </a:tr>
                  <a:tr h="467338">
                    <a:tc>
                      <a:txBody>
                        <a:bodyPr/>
                        <a:lstStyle/>
                        <a:p>
                          <a:pPr algn="ctr"/>
                          <a:r>
                            <a:rPr lang="en-CH"/>
                            <a:t>4</a:t>
                          </a:r>
                        </a:p>
                      </a:txBody>
                      <a:tcPr/>
                    </a:tc>
                    <a:tc>
                      <a:txBody>
                        <a:bodyPr/>
                        <a:lstStyle/>
                        <a:p>
                          <a:r>
                            <a:rPr lang="en-GB"/>
                            <a:t>s</a:t>
                          </a:r>
                          <a:r>
                            <a:rPr lang="en-CH"/>
                            <a:t>td. dev. summary</a:t>
                          </a:r>
                        </a:p>
                      </a:txBody>
                      <a:tcPr/>
                    </a:tc>
                    <a:tc>
                      <a:txBody>
                        <a:bodyPr/>
                        <a:lstStyle/>
                        <a:p>
                          <a:endParaRPr lang="en-US"/>
                        </a:p>
                      </a:txBody>
                      <a:tcPr>
                        <a:blipFill>
                          <a:blip r:embed="rId2"/>
                          <a:stretch>
                            <a:fillRect l="-286784" t="-405195" r="-881" b="-403896"/>
                          </a:stretch>
                        </a:blipFill>
                      </a:tcPr>
                    </a:tc>
                    <a:extLst>
                      <a:ext uri="{0D108BD9-81ED-4DB2-BD59-A6C34878D82A}">
                        <a16:rowId xmlns:a16="http://schemas.microsoft.com/office/drawing/2014/main" val="2926039896"/>
                      </a:ext>
                    </a:extLst>
                  </a:tr>
                  <a:tr h="480024">
                    <a:tc>
                      <a:txBody>
                        <a:bodyPr/>
                        <a:lstStyle/>
                        <a:p>
                          <a:pPr algn="ctr"/>
                          <a:r>
                            <a:rPr lang="en-CH"/>
                            <a:t>5</a:t>
                          </a:r>
                        </a:p>
                      </a:txBody>
                      <a:tcPr/>
                    </a:tc>
                    <a:tc>
                      <a:txBody>
                        <a:bodyPr/>
                        <a:lstStyle/>
                        <a:p>
                          <a:r>
                            <a:rPr lang="en-GB"/>
                            <a:t>v</a:t>
                          </a:r>
                          <a:r>
                            <a:rPr lang="en-CH"/>
                            <a:t>erification percentage</a:t>
                          </a:r>
                        </a:p>
                      </a:txBody>
                      <a:tcPr/>
                    </a:tc>
                    <a:tc>
                      <a:txBody>
                        <a:bodyPr/>
                        <a:lstStyle/>
                        <a:p>
                          <a:endParaRPr lang="en-US"/>
                        </a:p>
                      </a:txBody>
                      <a:tcPr>
                        <a:blipFill>
                          <a:blip r:embed="rId2"/>
                          <a:stretch>
                            <a:fillRect l="-286784" t="-492405" r="-881" b="-293671"/>
                          </a:stretch>
                        </a:blipFill>
                      </a:tcPr>
                    </a:tc>
                    <a:extLst>
                      <a:ext uri="{0D108BD9-81ED-4DB2-BD59-A6C34878D82A}">
                        <a16:rowId xmlns:a16="http://schemas.microsoft.com/office/drawing/2014/main" val="3132859504"/>
                      </a:ext>
                    </a:extLst>
                  </a:tr>
                  <a:tr h="467338">
                    <a:tc>
                      <a:txBody>
                        <a:bodyPr/>
                        <a:lstStyle/>
                        <a:p>
                          <a:pPr algn="ctr"/>
                          <a:r>
                            <a:rPr lang="en-CH"/>
                            <a:t>6</a:t>
                          </a:r>
                        </a:p>
                      </a:txBody>
                      <a:tcPr/>
                    </a:tc>
                    <a:tc>
                      <a:txBody>
                        <a:bodyPr/>
                        <a:lstStyle/>
                        <a:p>
                          <a:r>
                            <a:rPr lang="en-GB"/>
                            <a:t>a</a:t>
                          </a:r>
                          <a:r>
                            <a:rPr lang="en-CH"/>
                            <a:t>mount of reviews</a:t>
                          </a:r>
                        </a:p>
                      </a:txBody>
                      <a:tcPr/>
                    </a:tc>
                    <a:tc>
                      <a:txBody>
                        <a:bodyPr/>
                        <a:lstStyle/>
                        <a:p>
                          <a:endParaRPr lang="en-US"/>
                        </a:p>
                      </a:txBody>
                      <a:tcPr>
                        <a:blipFill>
                          <a:blip r:embed="rId2"/>
                          <a:stretch>
                            <a:fillRect l="-286784" t="-615789" r="-881" b="-205263"/>
                          </a:stretch>
                        </a:blipFill>
                      </a:tcPr>
                    </a:tc>
                    <a:extLst>
                      <a:ext uri="{0D108BD9-81ED-4DB2-BD59-A6C34878D82A}">
                        <a16:rowId xmlns:a16="http://schemas.microsoft.com/office/drawing/2014/main" val="544623698"/>
                      </a:ext>
                    </a:extLst>
                  </a:tr>
                  <a:tr h="467338">
                    <a:tc>
                      <a:txBody>
                        <a:bodyPr/>
                        <a:lstStyle/>
                        <a:p>
                          <a:pPr algn="ctr"/>
                          <a:r>
                            <a:rPr lang="en-CH"/>
                            <a:t>7</a:t>
                          </a:r>
                        </a:p>
                      </a:txBody>
                      <a:tcPr/>
                    </a:tc>
                    <a:tc>
                      <a:txBody>
                        <a:bodyPr/>
                        <a:lstStyle/>
                        <a:p>
                          <a:r>
                            <a:rPr lang="en-GB"/>
                            <a:t>avg. s</a:t>
                          </a:r>
                          <a:r>
                            <a:rPr lang="en-CH"/>
                            <a:t>tar rating</a:t>
                          </a:r>
                        </a:p>
                      </a:txBody>
                      <a:tcPr/>
                    </a:tc>
                    <a:tc>
                      <a:txBody>
                        <a:bodyPr/>
                        <a:lstStyle/>
                        <a:p>
                          <a:endParaRPr lang="en-US"/>
                        </a:p>
                      </a:txBody>
                      <a:tcPr>
                        <a:blipFill>
                          <a:blip r:embed="rId2"/>
                          <a:stretch>
                            <a:fillRect l="-286784" t="-706494" r="-881" b="-102597"/>
                          </a:stretch>
                        </a:blipFill>
                      </a:tcPr>
                    </a:tc>
                    <a:extLst>
                      <a:ext uri="{0D108BD9-81ED-4DB2-BD59-A6C34878D82A}">
                        <a16:rowId xmlns:a16="http://schemas.microsoft.com/office/drawing/2014/main" val="2571779969"/>
                      </a:ext>
                    </a:extLst>
                  </a:tr>
                  <a:tr h="467338">
                    <a:tc>
                      <a:txBody>
                        <a:bodyPr/>
                        <a:lstStyle/>
                        <a:p>
                          <a:endParaRPr lang="en-CH"/>
                        </a:p>
                      </a:txBody>
                      <a:tcPr>
                        <a:solidFill>
                          <a:schemeClr val="accent6">
                            <a:lumMod val="40000"/>
                            <a:lumOff val="60000"/>
                          </a:schemeClr>
                        </a:solidFill>
                      </a:tcPr>
                    </a:tc>
                    <a:tc>
                      <a:txBody>
                        <a:bodyPr/>
                        <a:lstStyle/>
                        <a:p>
                          <a:r>
                            <a:rPr lang="en-CH"/>
                            <a:t>awesomeness</a:t>
                          </a:r>
                        </a:p>
                      </a:txBody>
                      <a:tcPr>
                        <a:solidFill>
                          <a:schemeClr val="accent6">
                            <a:lumMod val="40000"/>
                            <a:lumOff val="60000"/>
                          </a:schemeClr>
                        </a:solidFill>
                      </a:tcPr>
                    </a:tc>
                    <a:tc>
                      <a:txBody>
                        <a:bodyPr/>
                        <a:lstStyle/>
                        <a:p>
                          <a:endParaRPr lang="en-US"/>
                        </a:p>
                      </a:txBody>
                      <a:tcPr>
                        <a:blipFill>
                          <a:blip r:embed="rId2"/>
                          <a:stretch>
                            <a:fillRect l="-286784" t="-806494" r="-881" b="-2597"/>
                          </a:stretch>
                        </a:blipFill>
                      </a:tcPr>
                    </a:tc>
                    <a:extLst>
                      <a:ext uri="{0D108BD9-81ED-4DB2-BD59-A6C34878D82A}">
                        <a16:rowId xmlns:a16="http://schemas.microsoft.com/office/drawing/2014/main" val="1277370572"/>
                      </a:ext>
                    </a:extLst>
                  </a:tr>
                </a:tbl>
              </a:graphicData>
            </a:graphic>
          </p:graphicFrame>
        </mc:Fallback>
      </mc:AlternateContent>
      <p:sp>
        <p:nvSpPr>
          <p:cNvPr id="4" name="Content Placeholder 3">
            <a:extLst>
              <a:ext uri="{FF2B5EF4-FFF2-40B4-BE49-F238E27FC236}">
                <a16:creationId xmlns:a16="http://schemas.microsoft.com/office/drawing/2014/main" id="{1B82854F-22A7-A165-5FB5-B97D90508878}"/>
              </a:ext>
            </a:extLst>
          </p:cNvPr>
          <p:cNvSpPr>
            <a:spLocks noGrp="1"/>
          </p:cNvSpPr>
          <p:nvPr>
            <p:ph sz="half" idx="2"/>
          </p:nvPr>
        </p:nvSpPr>
        <p:spPr/>
        <p:txBody>
          <a:bodyPr>
            <a:normAutofit/>
          </a:bodyPr>
          <a:lstStyle/>
          <a:p>
            <a:pPr marL="0" indent="0">
              <a:buNone/>
            </a:pPr>
            <a:r>
              <a:rPr lang="en-CH" sz="1800" i="1">
                <a:solidFill>
                  <a:schemeClr val="bg1">
                    <a:lumMod val="65000"/>
                  </a:schemeClr>
                </a:solidFill>
              </a:rPr>
              <a:t>1) 2) 3) 4) on next slide</a:t>
            </a:r>
          </a:p>
          <a:p>
            <a:pPr marL="0" indent="0">
              <a:buNone/>
            </a:pPr>
            <a:r>
              <a:rPr lang="en-CH" sz="1800" i="1"/>
              <a:t>5) Verification percentage</a:t>
            </a:r>
            <a:endParaRPr lang="en-CH" sz="1800"/>
          </a:p>
          <a:p>
            <a:pPr marL="457200" lvl="1" indent="0">
              <a:buNone/>
            </a:pPr>
            <a:r>
              <a:rPr lang="en-CH" sz="1400"/>
              <a:t>Self-explanatory. Percentage of verified reviews out of all reviews of one product.</a:t>
            </a:r>
          </a:p>
          <a:p>
            <a:pPr marL="0" indent="0">
              <a:buNone/>
            </a:pPr>
            <a:r>
              <a:rPr lang="en-CH" sz="1800" i="1"/>
              <a:t>6) Amount of reviews</a:t>
            </a:r>
            <a:endParaRPr lang="en-CH" sz="1800"/>
          </a:p>
          <a:p>
            <a:pPr marL="457200" lvl="1" indent="0">
              <a:buNone/>
            </a:pPr>
            <a:r>
              <a:rPr lang="en-CH" sz="1400"/>
              <a:t>Self-explanatory. Amount of reviews a product has.</a:t>
            </a:r>
          </a:p>
          <a:p>
            <a:pPr marL="0" indent="0">
              <a:buNone/>
            </a:pPr>
            <a:r>
              <a:rPr lang="en-CH" sz="1800" i="1"/>
              <a:t>7) </a:t>
            </a:r>
            <a:r>
              <a:rPr lang="en-GB" sz="1800" i="1"/>
              <a:t>Average star rating</a:t>
            </a:r>
            <a:endParaRPr lang="en-CH" sz="1800"/>
          </a:p>
          <a:p>
            <a:pPr marL="457200" lvl="1" indent="0">
              <a:buNone/>
            </a:pPr>
            <a:r>
              <a:rPr lang="en-GB" sz="1400"/>
              <a:t>S</a:t>
            </a:r>
            <a:r>
              <a:rPr lang="en-CH" sz="1400"/>
              <a:t>ummary data in dataset contains star rating left by reviewer, if no summary was left. The average of all ratings from these reviews was taken. If no review of a product has a star rating, the lowest possible Amazon star rating of ”1” is assigned.</a:t>
            </a:r>
          </a:p>
          <a:p>
            <a:pPr marL="457200" lvl="1" indent="0">
              <a:buNone/>
            </a:pPr>
            <a:endParaRPr lang="en-CH" sz="1600"/>
          </a:p>
        </p:txBody>
      </p:sp>
      <p:sp>
        <p:nvSpPr>
          <p:cNvPr id="6" name="Slide Number Placeholder 5">
            <a:extLst>
              <a:ext uri="{FF2B5EF4-FFF2-40B4-BE49-F238E27FC236}">
                <a16:creationId xmlns:a16="http://schemas.microsoft.com/office/drawing/2014/main" id="{3AFE0F51-7F28-12FC-6F40-58D5228E5033}"/>
              </a:ext>
            </a:extLst>
          </p:cNvPr>
          <p:cNvSpPr>
            <a:spLocks noGrp="1"/>
          </p:cNvSpPr>
          <p:nvPr>
            <p:ph type="sldNum" sz="quarter" idx="12"/>
          </p:nvPr>
        </p:nvSpPr>
        <p:spPr/>
        <p:txBody>
          <a:bodyPr/>
          <a:lstStyle/>
          <a:p>
            <a:fld id="{C64F7615-2022-6F4D-BD3B-2012A5267077}" type="slidenum">
              <a:rPr lang="en-CH" smtClean="0"/>
              <a:t>13</a:t>
            </a:fld>
            <a:endParaRPr lang="en-CH"/>
          </a:p>
        </p:txBody>
      </p:sp>
    </p:spTree>
    <p:extLst>
      <p:ext uri="{BB962C8B-B14F-4D97-AF65-F5344CB8AC3E}">
        <p14:creationId xmlns:p14="http://schemas.microsoft.com/office/powerpoint/2010/main" val="286377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ADA-B335-107C-63DE-81E1E635FE5E}"/>
              </a:ext>
            </a:extLst>
          </p:cNvPr>
          <p:cNvSpPr>
            <a:spLocks noGrp="1"/>
          </p:cNvSpPr>
          <p:nvPr>
            <p:ph type="title"/>
          </p:nvPr>
        </p:nvSpPr>
        <p:spPr/>
        <p:txBody>
          <a:bodyPr/>
          <a:lstStyle/>
          <a:p>
            <a:r>
              <a:rPr lang="en-CH"/>
              <a:t>Recap: Features used </a:t>
            </a:r>
            <a:r>
              <a:rPr lang="en-CH" sz="2000" dirty="0"/>
              <a:t>(continued)</a:t>
            </a:r>
            <a:endParaRPr lang="en-US" sz="2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D20EC9-5914-EC44-5613-9771B53240D9}"/>
                  </a:ext>
                </a:extLst>
              </p:cNvPr>
              <p:cNvSpPr>
                <a:spLocks noGrp="1"/>
              </p:cNvSpPr>
              <p:nvPr>
                <p:ph sz="half" idx="1"/>
              </p:nvPr>
            </p:nvSpPr>
            <p:spPr>
              <a:xfrm>
                <a:off x="507999" y="1825625"/>
                <a:ext cx="6255237" cy="4351338"/>
              </a:xfrm>
            </p:spPr>
            <p:txBody>
              <a:bodyPr>
                <a:normAutofit/>
              </a:bodyPr>
              <a:lstStyle/>
              <a:p>
                <a:pPr marL="514350" indent="-514350">
                  <a:buAutoNum type="arabicParenR"/>
                </a:pPr>
                <a:r>
                  <a:rPr lang="en-US" sz="1800" i="1"/>
                  <a:t>Weighted average compound text</a:t>
                </a:r>
                <a:endParaRPr lang="en-US" sz="1800"/>
              </a:p>
              <a:p>
                <a:pPr marL="457200" lvl="1" indent="0">
                  <a:buNone/>
                </a:pPr>
                <a:r>
                  <a:rPr lang="en-GB" sz="1400" b="0" i="0" u="none" strike="noStrike">
                    <a:solidFill>
                      <a:srgbClr val="000000"/>
                    </a:solidFill>
                    <a:effectLst/>
                    <a:latin typeface="Calibri" panose="020F0502020204030204" pitchFamily="34" charset="0"/>
                    <a:cs typeface="Calibri" panose="020F0502020204030204" pitchFamily="34" charset="0"/>
                  </a:rPr>
                  <a:t>Compound score of NLP, weighted according to whether review is verified, has image, number of votes and age. Then the average is taken over all weighted review scores of a product.</a:t>
                </a:r>
              </a:p>
              <a:p>
                <a:pPr marL="457200" lvl="1" indent="0">
                  <a:buNone/>
                </a:pPr>
                <a:endParaRPr lang="en-GB" sz="1400">
                  <a:solidFill>
                    <a:srgbClr val="000000"/>
                  </a:solidFill>
                  <a:latin typeface="Calibri" panose="020F0502020204030204" pitchFamily="34" charset="0"/>
                  <a:cs typeface="Calibri" panose="020F0502020204030204" pitchFamily="34" charset="0"/>
                </a:endParaRPr>
              </a:p>
              <a:p>
                <a:pPr marL="457200" lvl="1" indent="0">
                  <a:buNone/>
                </a:pPr>
                <a14:m>
                  <m:oMathPara xmlns:m="http://schemas.openxmlformats.org/officeDocument/2006/math">
                    <m:oMathParaPr>
                      <m:jc m:val="centerGroup"/>
                    </m:oMathParaPr>
                    <m:oMath xmlns:m="http://schemas.openxmlformats.org/officeDocument/2006/math">
                      <m:r>
                        <a:rPr lang="de-CH" sz="1400" b="0" i="1" smtClean="0">
                          <a:latin typeface="Cambria Math" panose="02040503050406030204" pitchFamily="18" charset="0"/>
                        </a:rPr>
                        <m:t>𝑐𝑜𝑚</m:t>
                      </m:r>
                      <m:sSub>
                        <m:sSubPr>
                          <m:ctrlPr>
                            <a:rPr lang="de-CH" sz="1400" b="0" i="1" smtClean="0">
                              <a:latin typeface="Cambria Math" panose="02040503050406030204" pitchFamily="18" charset="0"/>
                            </a:rPr>
                          </m:ctrlPr>
                        </m:sSubPr>
                        <m:e>
                          <m:r>
                            <a:rPr lang="de-CH" sz="1400" b="0" i="1" smtClean="0">
                              <a:latin typeface="Cambria Math" panose="02040503050406030204" pitchFamily="18" charset="0"/>
                            </a:rPr>
                            <m:t>𝑝</m:t>
                          </m:r>
                        </m:e>
                        <m:sub>
                          <m:r>
                            <a:rPr lang="de-CH" sz="1400" b="0" i="1" smtClean="0">
                              <a:latin typeface="Cambria Math" panose="02040503050406030204" pitchFamily="18" charset="0"/>
                            </a:rPr>
                            <m:t>𝑤</m:t>
                          </m:r>
                          <m:r>
                            <a:rPr lang="de-CH" sz="1400" b="0" i="1" smtClean="0">
                              <a:latin typeface="Cambria Math" panose="02040503050406030204" pitchFamily="18" charset="0"/>
                            </a:rPr>
                            <m:t>,</m:t>
                          </m:r>
                          <m:r>
                            <a:rPr lang="de-CH" sz="1400" b="0" i="1" smtClean="0">
                              <a:latin typeface="Cambria Math" panose="02040503050406030204" pitchFamily="18" charset="0"/>
                            </a:rPr>
                            <m:t>𝑎𝑣𝑔</m:t>
                          </m:r>
                        </m:sub>
                      </m:sSub>
                      <m:r>
                        <a:rPr lang="de-CH" sz="1400" b="0" i="1" smtClean="0">
                          <a:latin typeface="Cambria Math" panose="02040503050406030204" pitchFamily="18" charset="0"/>
                        </a:rPr>
                        <m:t>=</m:t>
                      </m:r>
                      <m:f>
                        <m:fPr>
                          <m:ctrlPr>
                            <a:rPr lang="de-CH" sz="1400" b="0" i="1" smtClean="0">
                              <a:latin typeface="Cambria Math" panose="02040503050406030204" pitchFamily="18" charset="0"/>
                            </a:rPr>
                          </m:ctrlPr>
                        </m:fPr>
                        <m:num>
                          <m:r>
                            <a:rPr lang="de-CH" sz="1400" b="0" i="1" smtClean="0">
                              <a:latin typeface="Cambria Math" panose="02040503050406030204" pitchFamily="18" charset="0"/>
                            </a:rPr>
                            <m:t>1</m:t>
                          </m:r>
                        </m:num>
                        <m:den>
                          <m:r>
                            <a:rPr lang="de-CH" sz="1400" b="0" i="1" smtClean="0">
                              <a:latin typeface="Cambria Math" panose="02040503050406030204" pitchFamily="18" charset="0"/>
                            </a:rPr>
                            <m:t>𝑛</m:t>
                          </m:r>
                        </m:den>
                      </m:f>
                      <m:nary>
                        <m:naryPr>
                          <m:chr m:val="∑"/>
                          <m:ctrlPr>
                            <a:rPr lang="de-CH" sz="1100" i="1">
                              <a:latin typeface="Cambria Math" panose="02040503050406030204" pitchFamily="18" charset="0"/>
                            </a:rPr>
                          </m:ctrlPr>
                        </m:naryPr>
                        <m:sub>
                          <m:r>
                            <m:rPr>
                              <m:brk m:alnAt="23"/>
                            </m:rPr>
                            <a:rPr lang="de-CH" sz="1100" i="1">
                              <a:latin typeface="Cambria Math" panose="02040503050406030204" pitchFamily="18" charset="0"/>
                            </a:rPr>
                            <m:t>𝑖</m:t>
                          </m:r>
                          <m:r>
                            <a:rPr lang="de-CH" sz="1100" i="1">
                              <a:latin typeface="Cambria Math" panose="02040503050406030204" pitchFamily="18" charset="0"/>
                            </a:rPr>
                            <m:t>=</m:t>
                          </m:r>
                          <m:r>
                            <a:rPr lang="de-CH" sz="1100" b="0" i="1" smtClean="0">
                              <a:latin typeface="Cambria Math" panose="02040503050406030204" pitchFamily="18" charset="0"/>
                            </a:rPr>
                            <m:t>1</m:t>
                          </m:r>
                        </m:sub>
                        <m:sup>
                          <m:r>
                            <a:rPr lang="de-CH" sz="1100" i="1">
                              <a:latin typeface="Cambria Math" panose="02040503050406030204" pitchFamily="18" charset="0"/>
                            </a:rPr>
                            <m:t>𝑛</m:t>
                          </m:r>
                        </m:sup>
                        <m:e>
                          <m:r>
                            <a:rPr lang="de-CH" i="1">
                              <a:latin typeface="Cambria Math" panose="02040503050406030204" pitchFamily="18" charset="0"/>
                            </a:rPr>
                            <m:t>𝑐𝑜𝑚</m:t>
                          </m:r>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𝑖</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𝑤</m:t>
                              </m:r>
                            </m:e>
                            <m:sub>
                              <m:r>
                                <a:rPr lang="de-CH" i="1">
                                  <a:latin typeface="Cambria Math" panose="02040503050406030204" pitchFamily="18" charset="0"/>
                                </a:rPr>
                                <m:t>𝑣𝑒𝑟</m:t>
                              </m:r>
                              <m:r>
                                <a:rPr lang="de-CH" i="1">
                                  <a:latin typeface="Cambria Math" panose="02040503050406030204" pitchFamily="18" charset="0"/>
                                </a:rPr>
                                <m:t>,</m:t>
                              </m:r>
                              <m:r>
                                <a:rPr lang="de-CH" i="1">
                                  <a:latin typeface="Cambria Math" panose="02040503050406030204" pitchFamily="18" charset="0"/>
                                </a:rPr>
                                <m:t>𝑖</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𝑤</m:t>
                              </m:r>
                            </m:e>
                            <m:sub>
                              <m:r>
                                <a:rPr lang="de-CH" i="1">
                                  <a:latin typeface="Cambria Math" panose="02040503050406030204" pitchFamily="18" charset="0"/>
                                </a:rPr>
                                <m:t>𝑖𝑚𝑔</m:t>
                              </m:r>
                              <m:r>
                                <a:rPr lang="de-CH" i="1">
                                  <a:latin typeface="Cambria Math" panose="02040503050406030204" pitchFamily="18" charset="0"/>
                                </a:rPr>
                                <m:t>,</m:t>
                              </m:r>
                              <m:r>
                                <a:rPr lang="de-CH" i="1">
                                  <a:latin typeface="Cambria Math" panose="02040503050406030204" pitchFamily="18" charset="0"/>
                                </a:rPr>
                                <m:t>𝑖</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𝑤</m:t>
                              </m:r>
                            </m:e>
                            <m:sub>
                              <m:r>
                                <a:rPr lang="de-CH" i="1">
                                  <a:latin typeface="Cambria Math" panose="02040503050406030204" pitchFamily="18" charset="0"/>
                                </a:rPr>
                                <m:t>𝑣𝑜𝑡𝑒</m:t>
                              </m:r>
                              <m:r>
                                <a:rPr lang="de-CH" i="1">
                                  <a:latin typeface="Cambria Math" panose="02040503050406030204" pitchFamily="18" charset="0"/>
                                </a:rPr>
                                <m:t>,</m:t>
                              </m:r>
                              <m:r>
                                <a:rPr lang="de-CH" i="1">
                                  <a:latin typeface="Cambria Math" panose="02040503050406030204" pitchFamily="18" charset="0"/>
                                </a:rPr>
                                <m:t>𝑖</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𝑤</m:t>
                              </m:r>
                            </m:e>
                            <m:sub>
                              <m:r>
                                <a:rPr lang="de-CH" i="1">
                                  <a:latin typeface="Cambria Math" panose="02040503050406030204" pitchFamily="18" charset="0"/>
                                </a:rPr>
                                <m:t>𝑎𝑔𝑒</m:t>
                              </m:r>
                              <m:r>
                                <a:rPr lang="de-CH" i="1">
                                  <a:latin typeface="Cambria Math" panose="02040503050406030204" pitchFamily="18" charset="0"/>
                                </a:rPr>
                                <m:t>,</m:t>
                              </m:r>
                              <m:r>
                                <a:rPr lang="de-CH" i="1">
                                  <a:latin typeface="Cambria Math" panose="02040503050406030204" pitchFamily="18" charset="0"/>
                                </a:rPr>
                                <m:t>𝑖</m:t>
                              </m:r>
                            </m:sub>
                          </m:sSub>
                        </m:e>
                      </m:nary>
                    </m:oMath>
                  </m:oMathPara>
                </a14:m>
                <a:endParaRPr lang="en-US" sz="1400"/>
              </a:p>
              <a:p>
                <a:pPr marL="514350" indent="-514350">
                  <a:buAutoNum type="arabicParenR"/>
                </a:pPr>
                <a:r>
                  <a:rPr lang="en-US" sz="1800" i="1"/>
                  <a:t>Weighted average compound summary</a:t>
                </a:r>
              </a:p>
              <a:p>
                <a:pPr marL="457200" lvl="1" indent="0">
                  <a:buNone/>
                </a:pPr>
                <a:r>
                  <a:rPr lang="en-US" sz="1400"/>
                  <a:t>Same procedure as with 1), but star ratings excluded. If only star ratings are available for a product, “0” is assigned.</a:t>
                </a:r>
              </a:p>
              <a:p>
                <a:pPr marL="514350" indent="-514350">
                  <a:buAutoNum type="arabicParenR"/>
                </a:pPr>
                <a:r>
                  <a:rPr lang="en-US" sz="1800" i="1"/>
                  <a:t>Standard deviation compound text</a:t>
                </a:r>
              </a:p>
              <a:p>
                <a:pPr marL="457200" lvl="1" indent="0">
                  <a:buNone/>
                </a:pPr>
                <a:r>
                  <a:rPr lang="en-US" sz="1400"/>
                  <a:t>Standard deviation of all unweighted compound scores of all reviews of a product.</a:t>
                </a:r>
              </a:p>
              <a:p>
                <a:pPr marL="514350" indent="-514350">
                  <a:buAutoNum type="arabicParenR"/>
                </a:pPr>
                <a:r>
                  <a:rPr lang="en-US" sz="1800" i="1"/>
                  <a:t>Standard deviation compound summary</a:t>
                </a:r>
              </a:p>
              <a:p>
                <a:pPr marL="457200" lvl="1" indent="0">
                  <a:buNone/>
                </a:pPr>
                <a:r>
                  <a:rPr lang="en-US" sz="1400"/>
                  <a:t>Same procedure as with 3), but star ratings excluded. If only star ratings are available for a product, “0” is assigned.</a:t>
                </a:r>
              </a:p>
            </p:txBody>
          </p:sp>
        </mc:Choice>
        <mc:Fallback xmlns="">
          <p:sp>
            <p:nvSpPr>
              <p:cNvPr id="3" name="Content Placeholder 2">
                <a:extLst>
                  <a:ext uri="{FF2B5EF4-FFF2-40B4-BE49-F238E27FC236}">
                    <a16:creationId xmlns:a16="http://schemas.microsoft.com/office/drawing/2014/main" id="{FBD20EC9-5914-EC44-5613-9771B53240D9}"/>
                  </a:ext>
                </a:extLst>
              </p:cNvPr>
              <p:cNvSpPr>
                <a:spLocks noGrp="1" noRot="1" noChangeAspect="1" noMove="1" noResize="1" noEditPoints="1" noAdjustHandles="1" noChangeArrowheads="1" noChangeShapeType="1" noTextEdit="1"/>
              </p:cNvSpPr>
              <p:nvPr>
                <p:ph sz="half" idx="1"/>
              </p:nvPr>
            </p:nvSpPr>
            <p:spPr>
              <a:xfrm>
                <a:off x="507999" y="1825625"/>
                <a:ext cx="6255237" cy="4351338"/>
              </a:xfrm>
              <a:blipFill>
                <a:blip r:embed="rId2"/>
                <a:stretch>
                  <a:fillRect l="-780" t="-1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41CCB69-3B37-0249-94CB-155BDB30BD84}"/>
                  </a:ext>
                </a:extLst>
              </p:cNvPr>
              <p:cNvSpPr>
                <a:spLocks noGrp="1"/>
              </p:cNvSpPr>
              <p:nvPr>
                <p:ph sz="half" idx="2"/>
              </p:nvPr>
            </p:nvSpPr>
            <p:spPr>
              <a:xfrm>
                <a:off x="6875585" y="1825625"/>
                <a:ext cx="4478215" cy="4351338"/>
              </a:xfrm>
            </p:spPr>
            <p:txBody>
              <a:bodyPr>
                <a:normAutofit/>
              </a:bodyPr>
              <a:lstStyle/>
              <a:p>
                <a:pPr marL="0" indent="0">
                  <a:buNone/>
                </a:pPr>
                <a:r>
                  <a:rPr lang="en-US" sz="1800" i="1"/>
                  <a:t>Compound score</a:t>
                </a:r>
                <a:endParaRPr lang="en-US" sz="1800"/>
              </a:p>
              <a:p>
                <a:pPr marL="0" indent="0">
                  <a:buNone/>
                </a:pPr>
                <a:r>
                  <a:rPr lang="en-GB" sz="1400" b="0" i="0" u="none" strike="noStrike">
                    <a:solidFill>
                      <a:srgbClr val="000000"/>
                    </a:solidFill>
                    <a:effectLst/>
                    <a:latin typeface="Calibri" panose="020F0502020204030204" pitchFamily="34" charset="0"/>
                    <a:cs typeface="Calibri" panose="020F0502020204030204" pitchFamily="34" charset="0"/>
                  </a:rPr>
                  <a:t>The compound score is given by using the </a:t>
                </a:r>
                <a:r>
                  <a:rPr lang="en-GB" sz="1400" b="1" i="0" u="none" strike="noStrike">
                    <a:solidFill>
                      <a:srgbClr val="000000"/>
                    </a:solidFill>
                    <a:effectLst/>
                    <a:latin typeface="Calibri" panose="020F0502020204030204" pitchFamily="34" charset="0"/>
                    <a:cs typeface="Calibri" panose="020F0502020204030204" pitchFamily="34" charset="0"/>
                  </a:rPr>
                  <a:t>Vader Sentiment Analyzer</a:t>
                </a:r>
                <a:r>
                  <a:rPr lang="en-GB" sz="1400" b="0" i="0" u="none" strike="noStrike">
                    <a:solidFill>
                      <a:srgbClr val="000000"/>
                    </a:solidFill>
                    <a:effectLst/>
                    <a:latin typeface="Calibri" panose="020F0502020204030204" pitchFamily="34" charset="0"/>
                    <a:cs typeface="Calibri" panose="020F0502020204030204" pitchFamily="34" charset="0"/>
                  </a:rPr>
                  <a:t> for NLP. It is calculated by the summation of the valence scores of each word in the lexicon. Then it is normalized: -1 is the most negative and +1 is the most positive score. It can be called a normalized, weighted composite score.</a:t>
                </a:r>
                <a:endParaRPr lang="en-US" sz="1600"/>
              </a:p>
              <a:p>
                <a:pPr marL="0" indent="0">
                  <a:buNone/>
                </a:pPr>
                <a:r>
                  <a:rPr lang="en-US" sz="1800"/>
                  <a:t>Weights</a:t>
                </a:r>
              </a:p>
              <a:p>
                <a:pPr marL="0" indent="0">
                  <a:buNone/>
                </a:pPr>
                <a:r>
                  <a:rPr lang="en-US" sz="1400"/>
                  <a:t>Verification: 1 if not verified, 1.5 if verified</a:t>
                </a:r>
              </a:p>
              <a:p>
                <a:pPr marL="0" indent="0">
                  <a:buNone/>
                </a:pPr>
                <a:r>
                  <a:rPr lang="en-US" sz="1400"/>
                  <a:t>Image: 1 if no image, 1.3 if one image or more</a:t>
                </a:r>
              </a:p>
              <a:p>
                <a:pPr marL="0" indent="0">
                  <a:buNone/>
                </a:pPr>
                <a:r>
                  <a:rPr lang="en-US" sz="1400"/>
                  <a:t>Votes: </a:t>
                </a:r>
                <a14:m>
                  <m:oMath xmlns:m="http://schemas.openxmlformats.org/officeDocument/2006/math">
                    <m:sSub>
                      <m:sSubPr>
                        <m:ctrlPr>
                          <a:rPr lang="de-CH" sz="1400" b="0" i="1" smtClean="0">
                            <a:latin typeface="Cambria Math" panose="02040503050406030204" pitchFamily="18" charset="0"/>
                          </a:rPr>
                        </m:ctrlPr>
                      </m:sSubPr>
                      <m:e>
                        <m:r>
                          <a:rPr lang="de-CH" sz="1400" b="0" i="1" smtClean="0">
                            <a:latin typeface="Cambria Math" panose="02040503050406030204" pitchFamily="18" charset="0"/>
                          </a:rPr>
                          <m:t>𝑤</m:t>
                        </m:r>
                      </m:e>
                      <m:sub>
                        <m:r>
                          <a:rPr lang="de-CH" sz="1400" b="0" i="1" smtClean="0">
                            <a:latin typeface="Cambria Math" panose="02040503050406030204" pitchFamily="18" charset="0"/>
                          </a:rPr>
                          <m:t>𝑣𝑜𝑡𝑒</m:t>
                        </m:r>
                      </m:sub>
                    </m:sSub>
                    <m:r>
                      <a:rPr lang="de-CH" sz="1400" b="0" i="1" smtClean="0">
                        <a:latin typeface="Cambria Math" panose="02040503050406030204" pitchFamily="18" charset="0"/>
                      </a:rPr>
                      <m:t>=1+</m:t>
                    </m:r>
                    <m:f>
                      <m:fPr>
                        <m:ctrlPr>
                          <a:rPr lang="de-CH" sz="1400" b="0" i="1" smtClean="0">
                            <a:latin typeface="Cambria Math" panose="02040503050406030204" pitchFamily="18" charset="0"/>
                          </a:rPr>
                        </m:ctrlPr>
                      </m:fPr>
                      <m:num>
                        <m:func>
                          <m:funcPr>
                            <m:ctrlPr>
                              <a:rPr lang="de-CH" sz="1400" b="0" i="1" smtClean="0">
                                <a:latin typeface="Cambria Math" panose="02040503050406030204" pitchFamily="18" charset="0"/>
                              </a:rPr>
                            </m:ctrlPr>
                          </m:funcPr>
                          <m:fName>
                            <m:r>
                              <m:rPr>
                                <m:sty m:val="p"/>
                              </m:rPr>
                              <a:rPr lang="de-CH" sz="1400" b="0" i="0" smtClean="0">
                                <a:latin typeface="Cambria Math" panose="02040503050406030204" pitchFamily="18" charset="0"/>
                              </a:rPr>
                              <m:t>ln</m:t>
                            </m:r>
                          </m:fName>
                          <m:e>
                            <m:r>
                              <a:rPr lang="de-CH" sz="1400" b="0" i="1" smtClean="0">
                                <a:latin typeface="Cambria Math" panose="02040503050406030204" pitchFamily="18" charset="0"/>
                              </a:rPr>
                              <m:t>(</m:t>
                            </m:r>
                            <m:r>
                              <a:rPr lang="de-CH" sz="1400" b="0" i="1" smtClean="0">
                                <a:latin typeface="Cambria Math" panose="02040503050406030204" pitchFamily="18" charset="0"/>
                              </a:rPr>
                              <m:t>𝑐𝑢𝑟𝑟</m:t>
                            </m:r>
                            <m:r>
                              <a:rPr lang="de-CH" sz="1400" b="0" i="1" smtClean="0">
                                <a:latin typeface="Cambria Math" panose="02040503050406030204" pitchFamily="18" charset="0"/>
                              </a:rPr>
                              <m:t>+1)</m:t>
                            </m:r>
                          </m:e>
                        </m:func>
                      </m:num>
                      <m:den>
                        <m:func>
                          <m:funcPr>
                            <m:ctrlPr>
                              <a:rPr lang="de-CH" sz="1400" b="0" i="1" smtClean="0">
                                <a:latin typeface="Cambria Math" panose="02040503050406030204" pitchFamily="18" charset="0"/>
                              </a:rPr>
                            </m:ctrlPr>
                          </m:funcPr>
                          <m:fName>
                            <m:r>
                              <m:rPr>
                                <m:sty m:val="p"/>
                              </m:rPr>
                              <a:rPr lang="de-CH" sz="1400" b="0" i="0" smtClean="0">
                                <a:latin typeface="Cambria Math" panose="02040503050406030204" pitchFamily="18" charset="0"/>
                              </a:rPr>
                              <m:t>ln</m:t>
                            </m:r>
                          </m:fName>
                          <m:e>
                            <m:func>
                              <m:funcPr>
                                <m:ctrlPr>
                                  <a:rPr lang="de-CH" sz="1400" b="0" i="1" smtClean="0">
                                    <a:latin typeface="Cambria Math" panose="02040503050406030204" pitchFamily="18" charset="0"/>
                                  </a:rPr>
                                </m:ctrlPr>
                              </m:funcPr>
                              <m:fName>
                                <m:r>
                                  <a:rPr lang="de-CH" sz="1400" b="0" i="0" smtClean="0">
                                    <a:latin typeface="Cambria Math" panose="02040503050406030204" pitchFamily="18" charset="0"/>
                                  </a:rPr>
                                  <m:t>(</m:t>
                                </m:r>
                                <m:r>
                                  <m:rPr>
                                    <m:sty m:val="p"/>
                                  </m:rPr>
                                  <a:rPr lang="de-CH" sz="1400" b="0" i="0" smtClean="0">
                                    <a:latin typeface="Cambria Math" panose="02040503050406030204" pitchFamily="18" charset="0"/>
                                  </a:rPr>
                                  <m:t>max</m:t>
                                </m:r>
                              </m:fName>
                              <m:e>
                                <m:r>
                                  <a:rPr lang="de-CH" sz="1400" b="0" i="1" smtClean="0">
                                    <a:latin typeface="Cambria Math" panose="02040503050406030204" pitchFamily="18" charset="0"/>
                                  </a:rPr>
                                  <m:t>+ 1.1)</m:t>
                                </m:r>
                              </m:e>
                            </m:func>
                          </m:e>
                        </m:func>
                      </m:den>
                    </m:f>
                  </m:oMath>
                </a14:m>
                <a:r>
                  <a:rPr lang="de-CH" sz="1400" b="0"/>
                  <a:t>, </a:t>
                </a:r>
                <a:r>
                  <a:rPr lang="en-US" sz="1400" i="1" err="1"/>
                  <a:t>curr</a:t>
                </a:r>
                <a:r>
                  <a:rPr lang="en-US" sz="1400"/>
                  <a:t> being the votes on the current review, </a:t>
                </a:r>
                <a:r>
                  <a:rPr lang="en-US" sz="1400" i="1"/>
                  <a:t>max</a:t>
                </a:r>
                <a:r>
                  <a:rPr lang="en-US" sz="1400"/>
                  <a:t> being the highest number of votes on any review of this product</a:t>
                </a:r>
              </a:p>
              <a:p>
                <a:pPr marL="0" indent="0">
                  <a:buNone/>
                </a:pPr>
                <a:r>
                  <a:rPr lang="en-US" sz="1400"/>
                  <a:t>Age: </a:t>
                </a:r>
                <a14:m>
                  <m:oMath xmlns:m="http://schemas.openxmlformats.org/officeDocument/2006/math">
                    <m:sSub>
                      <m:sSubPr>
                        <m:ctrlPr>
                          <a:rPr lang="de-CH" sz="1400" b="0" i="1" smtClean="0">
                            <a:latin typeface="Cambria Math" panose="02040503050406030204" pitchFamily="18" charset="0"/>
                          </a:rPr>
                        </m:ctrlPr>
                      </m:sSubPr>
                      <m:e>
                        <m:r>
                          <a:rPr lang="de-CH" sz="1400" b="0" i="1" smtClean="0">
                            <a:latin typeface="Cambria Math" panose="02040503050406030204" pitchFamily="18" charset="0"/>
                          </a:rPr>
                          <m:t>𝑤</m:t>
                        </m:r>
                      </m:e>
                      <m:sub>
                        <m:r>
                          <a:rPr lang="de-CH" sz="1400" b="0" i="1" smtClean="0">
                            <a:latin typeface="Cambria Math" panose="02040503050406030204" pitchFamily="18" charset="0"/>
                          </a:rPr>
                          <m:t>𝑎𝑔𝑒</m:t>
                        </m:r>
                      </m:sub>
                    </m:sSub>
                    <m:r>
                      <a:rPr lang="de-CH" sz="1400" b="0" i="1" smtClean="0">
                        <a:latin typeface="Cambria Math" panose="02040503050406030204" pitchFamily="18" charset="0"/>
                      </a:rPr>
                      <m:t>=</m:t>
                    </m:r>
                    <m:f>
                      <m:fPr>
                        <m:ctrlPr>
                          <a:rPr lang="de-CH" sz="1400" b="0" i="1" smtClean="0">
                            <a:latin typeface="Cambria Math" panose="02040503050406030204" pitchFamily="18" charset="0"/>
                          </a:rPr>
                        </m:ctrlPr>
                      </m:fPr>
                      <m:num>
                        <m:r>
                          <a:rPr lang="de-CH" sz="1400" b="0" i="1" smtClean="0">
                            <a:latin typeface="Cambria Math" panose="02040503050406030204" pitchFamily="18" charset="0"/>
                          </a:rPr>
                          <m:t>0.01</m:t>
                        </m:r>
                      </m:num>
                      <m:den>
                        <m:r>
                          <a:rPr lang="de-CH" sz="1400" b="0" i="1" smtClean="0">
                            <a:latin typeface="Cambria Math" panose="02040503050406030204" pitchFamily="18" charset="0"/>
                          </a:rPr>
                          <m:t>𝑠</m:t>
                        </m:r>
                        <m:r>
                          <a:rPr lang="de-CH" sz="1400" b="0" i="1" smtClean="0">
                            <a:latin typeface="Cambria Math" panose="02040503050406030204" pitchFamily="18" charset="0"/>
                          </a:rPr>
                          <m:t> </m:t>
                        </m:r>
                        <m:r>
                          <a:rPr lang="de-CH" sz="1400" b="0" i="1" smtClean="0">
                            <a:latin typeface="Cambria Math" panose="02040503050406030204" pitchFamily="18" charset="0"/>
                          </a:rPr>
                          <m:t>𝑝𝑒𝑟</m:t>
                        </m:r>
                        <m:r>
                          <a:rPr lang="de-CH" sz="1400" b="0" i="1" smtClean="0">
                            <a:latin typeface="Cambria Math" panose="02040503050406030204" pitchFamily="18" charset="0"/>
                          </a:rPr>
                          <m:t> </m:t>
                        </m:r>
                        <m:r>
                          <a:rPr lang="de-CH" sz="1400" b="0" i="1" smtClean="0">
                            <a:latin typeface="Cambria Math" panose="02040503050406030204" pitchFamily="18" charset="0"/>
                          </a:rPr>
                          <m:t>𝑦𝑒𝑎𝑟</m:t>
                        </m:r>
                      </m:den>
                    </m:f>
                    <m:d>
                      <m:dPr>
                        <m:ctrlPr>
                          <a:rPr lang="de-CH" sz="1400" b="0" i="1" smtClean="0">
                            <a:latin typeface="Cambria Math" panose="02040503050406030204" pitchFamily="18" charset="0"/>
                          </a:rPr>
                        </m:ctrlPr>
                      </m:dPr>
                      <m:e>
                        <m:r>
                          <a:rPr lang="de-CH" sz="1400" b="0" i="1" smtClean="0">
                            <a:latin typeface="Cambria Math" panose="02040503050406030204" pitchFamily="18" charset="0"/>
                          </a:rPr>
                          <m:t>𝑐𝑢𝑟𝑟</m:t>
                        </m:r>
                        <m:r>
                          <a:rPr lang="de-CH" sz="1400" b="0" i="1" smtClean="0">
                            <a:latin typeface="Cambria Math" panose="02040503050406030204" pitchFamily="18" charset="0"/>
                          </a:rPr>
                          <m:t> −</m:t>
                        </m:r>
                        <m:r>
                          <a:rPr lang="de-CH" sz="1400" b="0" i="1" smtClean="0">
                            <a:latin typeface="Cambria Math" panose="02040503050406030204" pitchFamily="18" charset="0"/>
                          </a:rPr>
                          <m:t>𝑓𝑖𝑟𝑠𝑡</m:t>
                        </m:r>
                      </m:e>
                    </m:d>
                    <m:r>
                      <a:rPr lang="de-CH" sz="1400" b="0" i="1" smtClean="0">
                        <a:latin typeface="Cambria Math" panose="02040503050406030204" pitchFamily="18" charset="0"/>
                      </a:rPr>
                      <m:t>+1</m:t>
                    </m:r>
                  </m:oMath>
                </a14:m>
                <a:r>
                  <a:rPr lang="en-US" sz="1400"/>
                  <a:t>, </a:t>
                </a:r>
                <a:r>
                  <a:rPr lang="en-US" sz="1400" i="1" err="1"/>
                  <a:t>curr</a:t>
                </a:r>
                <a:r>
                  <a:rPr lang="en-US" sz="1400"/>
                  <a:t> being the age (in seconds) of the current review, </a:t>
                </a:r>
                <a:r>
                  <a:rPr lang="en-US" sz="1400" i="1"/>
                  <a:t>first</a:t>
                </a:r>
                <a:r>
                  <a:rPr lang="en-US" sz="1400"/>
                  <a:t> being the age of the first review on this product</a:t>
                </a:r>
              </a:p>
            </p:txBody>
          </p:sp>
        </mc:Choice>
        <mc:Fallback xmlns="">
          <p:sp>
            <p:nvSpPr>
              <p:cNvPr id="4" name="Content Placeholder 3">
                <a:extLst>
                  <a:ext uri="{FF2B5EF4-FFF2-40B4-BE49-F238E27FC236}">
                    <a16:creationId xmlns:a16="http://schemas.microsoft.com/office/drawing/2014/main" id="{141CCB69-3B37-0249-94CB-155BDB30BD84}"/>
                  </a:ext>
                </a:extLst>
              </p:cNvPr>
              <p:cNvSpPr>
                <a:spLocks noGrp="1" noRot="1" noChangeAspect="1" noMove="1" noResize="1" noEditPoints="1" noAdjustHandles="1" noChangeArrowheads="1" noChangeShapeType="1" noTextEdit="1"/>
              </p:cNvSpPr>
              <p:nvPr>
                <p:ph sz="half" idx="2"/>
              </p:nvPr>
            </p:nvSpPr>
            <p:spPr>
              <a:xfrm>
                <a:off x="6875585" y="1825625"/>
                <a:ext cx="4478215" cy="4351338"/>
              </a:xfrm>
              <a:blipFill>
                <a:blip r:embed="rId3"/>
                <a:stretch>
                  <a:fillRect l="-1224" t="-1261" r="-108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4D5758A3-9389-5330-D43C-2684EFC43D6F}"/>
              </a:ext>
            </a:extLst>
          </p:cNvPr>
          <p:cNvSpPr>
            <a:spLocks noGrp="1"/>
          </p:cNvSpPr>
          <p:nvPr>
            <p:ph type="sldNum" sz="quarter" idx="12"/>
          </p:nvPr>
        </p:nvSpPr>
        <p:spPr/>
        <p:txBody>
          <a:bodyPr/>
          <a:lstStyle/>
          <a:p>
            <a:fld id="{C64F7615-2022-6F4D-BD3B-2012A5267077}" type="slidenum">
              <a:rPr lang="en-CH" smtClean="0"/>
              <a:t>14</a:t>
            </a:fld>
            <a:endParaRPr lang="en-CH"/>
          </a:p>
        </p:txBody>
      </p:sp>
      <p:cxnSp>
        <p:nvCxnSpPr>
          <p:cNvPr id="7" name="Straight Connector 6">
            <a:extLst>
              <a:ext uri="{FF2B5EF4-FFF2-40B4-BE49-F238E27FC236}">
                <a16:creationId xmlns:a16="http://schemas.microsoft.com/office/drawing/2014/main" id="{5837B999-CD24-0CA3-9C0B-3A9521B3C2C7}"/>
              </a:ext>
            </a:extLst>
          </p:cNvPr>
          <p:cNvCxnSpPr/>
          <p:nvPr/>
        </p:nvCxnSpPr>
        <p:spPr>
          <a:xfrm>
            <a:off x="6763238" y="1965325"/>
            <a:ext cx="0" cy="38629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168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4A03-7CC7-2064-34F8-4A1544CBDF8B}"/>
              </a:ext>
            </a:extLst>
          </p:cNvPr>
          <p:cNvSpPr>
            <a:spLocks noGrp="1"/>
          </p:cNvSpPr>
          <p:nvPr>
            <p:ph type="title"/>
          </p:nvPr>
        </p:nvSpPr>
        <p:spPr/>
        <p:txBody>
          <a:bodyPr/>
          <a:lstStyle/>
          <a:p>
            <a:r>
              <a:rPr lang="en-US" dirty="0">
                <a:cs typeface="Calibri Light"/>
              </a:rPr>
              <a:t>Recap: Boosting</a:t>
            </a:r>
            <a:endParaRPr lang="en-US" dirty="0"/>
          </a:p>
        </p:txBody>
      </p:sp>
      <p:sp>
        <p:nvSpPr>
          <p:cNvPr id="6" name="Text Placeholder 5">
            <a:extLst>
              <a:ext uri="{FF2B5EF4-FFF2-40B4-BE49-F238E27FC236}">
                <a16:creationId xmlns:a16="http://schemas.microsoft.com/office/drawing/2014/main" id="{D95EF046-3CF9-04F6-DFCD-64A3EA19B78D}"/>
              </a:ext>
            </a:extLst>
          </p:cNvPr>
          <p:cNvSpPr>
            <a:spLocks noGrp="1"/>
          </p:cNvSpPr>
          <p:nvPr>
            <p:ph type="body" sz="quarter" idx="3"/>
          </p:nvPr>
        </p:nvSpPr>
        <p:spPr>
          <a:xfrm>
            <a:off x="6091284" y="826260"/>
            <a:ext cx="5183188" cy="823912"/>
          </a:xfrm>
        </p:spPr>
        <p:txBody>
          <a:bodyPr/>
          <a:lstStyle/>
          <a:p>
            <a:r>
              <a:rPr lang="en-CH" dirty="0"/>
              <a:t>AdaBoost </a:t>
            </a:r>
            <a:r>
              <a:rPr lang="en-CH" sz="1600" b="0" i="1" dirty="0"/>
              <a:t>(model_ab)</a:t>
            </a:r>
            <a:endParaRPr lang="en-CH" b="0" i="1" dirty="0"/>
          </a:p>
        </p:txBody>
      </p:sp>
      <p:sp>
        <p:nvSpPr>
          <p:cNvPr id="7" name="Content Placeholder 6">
            <a:extLst>
              <a:ext uri="{FF2B5EF4-FFF2-40B4-BE49-F238E27FC236}">
                <a16:creationId xmlns:a16="http://schemas.microsoft.com/office/drawing/2014/main" id="{369DDDD8-8653-DBF1-97C9-25EF3CB99747}"/>
              </a:ext>
            </a:extLst>
          </p:cNvPr>
          <p:cNvSpPr>
            <a:spLocks noGrp="1"/>
          </p:cNvSpPr>
          <p:nvPr>
            <p:ph sz="quarter" idx="4"/>
          </p:nvPr>
        </p:nvSpPr>
        <p:spPr>
          <a:xfrm>
            <a:off x="6161468" y="1650173"/>
            <a:ext cx="5183188" cy="3684588"/>
          </a:xfrm>
        </p:spPr>
        <p:txBody>
          <a:bodyPr vert="horz" lIns="91440" tIns="45720" rIns="91440" bIns="45720" rtlCol="0" anchor="t">
            <a:normAutofit/>
          </a:bodyPr>
          <a:lstStyle/>
          <a:p>
            <a:r>
              <a:rPr lang="en-US" dirty="0">
                <a:cs typeface="Calibri"/>
              </a:rPr>
              <a:t>AdaBoost yielded better results than gradient boost </a:t>
            </a:r>
            <a:r>
              <a:rPr lang="en-US" dirty="0">
                <a:cs typeface="Calibri"/>
                <a:sym typeface="Wingdings" pitchFamily="2" charset="2"/>
              </a:rPr>
              <a:t></a:t>
            </a:r>
            <a:r>
              <a:rPr lang="en-US" dirty="0">
                <a:cs typeface="Calibri"/>
              </a:rPr>
              <a:t>AdaBoost was used</a:t>
            </a:r>
          </a:p>
          <a:p>
            <a:r>
              <a:rPr lang="en-US" dirty="0">
                <a:cs typeface="Calibri"/>
              </a:rPr>
              <a:t>Scaling of feature vectors did not have any impact on performance</a:t>
            </a:r>
          </a:p>
          <a:p>
            <a:r>
              <a:rPr lang="en-US" dirty="0">
                <a:cs typeface="Calibri"/>
              </a:rPr>
              <a:t>Logistic Regression and KNN did not work with AdaBoost </a:t>
            </a:r>
            <a:r>
              <a:rPr lang="en-US" dirty="0">
                <a:cs typeface="Calibri"/>
                <a:sym typeface="Wingdings" pitchFamily="2" charset="2"/>
              </a:rPr>
              <a:t></a:t>
            </a:r>
            <a:r>
              <a:rPr lang="en-US" dirty="0">
                <a:cs typeface="Calibri"/>
              </a:rPr>
              <a:t> Random Forest used</a:t>
            </a:r>
          </a:p>
          <a:p>
            <a:r>
              <a:rPr lang="en-US" dirty="0">
                <a:cs typeface="Calibri"/>
              </a:rPr>
              <a:t>Grid searches over ranges getting finer:</a:t>
            </a:r>
          </a:p>
          <a:p>
            <a:endParaRPr lang="en-US" dirty="0">
              <a:cs typeface="Calibri"/>
            </a:endParaRPr>
          </a:p>
          <a:p>
            <a:pPr marL="0" indent="0">
              <a:buNone/>
            </a:pPr>
            <a:endParaRPr lang="en-US" dirty="0">
              <a:cs typeface="Calibri"/>
            </a:endParaRPr>
          </a:p>
          <a:p>
            <a:endParaRPr lang="en-US" dirty="0">
              <a:cs typeface="Calibri"/>
            </a:endParaRPr>
          </a:p>
          <a:p>
            <a:endParaRPr lang="en-US" dirty="0"/>
          </a:p>
          <a:p>
            <a:endParaRPr lang="en-US" dirty="0">
              <a:cs typeface="Calibri"/>
            </a:endParaRPr>
          </a:p>
          <a:p>
            <a:endParaRPr lang="en-US" dirty="0">
              <a:cs typeface="Calibri"/>
            </a:endParaRPr>
          </a:p>
          <a:p>
            <a:endParaRPr lang="en-CH" dirty="0">
              <a:cs typeface="Calibri"/>
            </a:endParaRPr>
          </a:p>
        </p:txBody>
      </p:sp>
      <p:sp>
        <p:nvSpPr>
          <p:cNvPr id="5" name="Slide Number Placeholder 4">
            <a:extLst>
              <a:ext uri="{FF2B5EF4-FFF2-40B4-BE49-F238E27FC236}">
                <a16:creationId xmlns:a16="http://schemas.microsoft.com/office/drawing/2014/main" id="{002355F4-7141-B5B8-3069-DF5724F3106A}"/>
              </a:ext>
            </a:extLst>
          </p:cNvPr>
          <p:cNvSpPr>
            <a:spLocks noGrp="1"/>
          </p:cNvSpPr>
          <p:nvPr>
            <p:ph type="sldNum" sz="quarter" idx="12"/>
          </p:nvPr>
        </p:nvSpPr>
        <p:spPr/>
        <p:txBody>
          <a:bodyPr/>
          <a:lstStyle/>
          <a:p>
            <a:fld id="{C64F7615-2022-6F4D-BD3B-2012A5267077}" type="slidenum">
              <a:rPr lang="en-CH" smtClean="0"/>
              <a:t>15</a:t>
            </a:fld>
            <a:endParaRPr lang="en-CH"/>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BD00B787-AE9D-A003-9046-FF92B2BDA7A3}"/>
                  </a:ext>
                </a:extLst>
              </p:cNvPr>
              <p:cNvGraphicFramePr>
                <a:graphicFrameLocks noGrp="1"/>
              </p:cNvGraphicFramePr>
              <p:nvPr/>
            </p:nvGraphicFramePr>
            <p:xfrm>
              <a:off x="6415501" y="4857619"/>
              <a:ext cx="4929156" cy="822960"/>
            </p:xfrm>
            <a:graphic>
              <a:graphicData uri="http://schemas.openxmlformats.org/drawingml/2006/table">
                <a:tbl>
                  <a:tblPr firstRow="1" bandRow="1">
                    <a:tableStyleId>{5940675A-B579-460E-94D1-54222C63F5DA}</a:tableStyleId>
                  </a:tblPr>
                  <a:tblGrid>
                    <a:gridCol w="1968492">
                      <a:extLst>
                        <a:ext uri="{9D8B030D-6E8A-4147-A177-3AD203B41FA5}">
                          <a16:colId xmlns:a16="http://schemas.microsoft.com/office/drawing/2014/main" val="85563763"/>
                        </a:ext>
                      </a:extLst>
                    </a:gridCol>
                    <a:gridCol w="2111401">
                      <a:extLst>
                        <a:ext uri="{9D8B030D-6E8A-4147-A177-3AD203B41FA5}">
                          <a16:colId xmlns:a16="http://schemas.microsoft.com/office/drawing/2014/main" val="3628537185"/>
                        </a:ext>
                      </a:extLst>
                    </a:gridCol>
                    <a:gridCol w="849263">
                      <a:extLst>
                        <a:ext uri="{9D8B030D-6E8A-4147-A177-3AD203B41FA5}">
                          <a16:colId xmlns:a16="http://schemas.microsoft.com/office/drawing/2014/main" val="1561760650"/>
                        </a:ext>
                      </a:extLst>
                    </a:gridCol>
                  </a:tblGrid>
                  <a:tr h="246647">
                    <a:tc>
                      <a:txBody>
                        <a:bodyPr/>
                        <a:lstStyle/>
                        <a:p>
                          <a:pPr lvl="0">
                            <a:buNone/>
                          </a:pPr>
                          <a:r>
                            <a:rPr lang="en-GB" sz="1200" b="0" i="0" u="none" strike="noStrike" noProof="0">
                              <a:solidFill>
                                <a:srgbClr val="000000"/>
                              </a:solidFill>
                              <a:latin typeface="Calibri"/>
                            </a:rPr>
                            <a:t>estimator__max_depth</a:t>
                          </a:r>
                          <a:endParaRPr lang="en-US" sz="1600" err="1"/>
                        </a:p>
                      </a:txBody>
                      <a:tcPr/>
                    </a:tc>
                    <a:tc>
                      <a:txBody>
                        <a:bodyPr/>
                        <a:lstStyle/>
                        <a:p>
                          <a:pPr algn="l"/>
                          <a14:m>
                            <m:oMathPara xmlns:m="http://schemas.openxmlformats.org/officeDocument/2006/math">
                              <m:oMathParaPr>
                                <m:jc m:val="left"/>
                              </m:oMathParaPr>
                              <m:oMath xmlns:m="http://schemas.openxmlformats.org/officeDocument/2006/math">
                                <m:r>
                                  <a:rPr lang="de-CH" sz="1200" b="0" i="1" dirty="0" smtClean="0">
                                    <a:latin typeface="Cambria Math" panose="02040503050406030204" pitchFamily="18" charset="0"/>
                                  </a:rPr>
                                  <m:t>[4, </m:t>
                                </m:r>
                                <m:r>
                                  <a:rPr lang="en-GB" sz="1200" i="1" dirty="0" smtClean="0">
                                    <a:solidFill>
                                      <a:schemeClr val="accent4">
                                        <a:lumMod val="60000"/>
                                        <a:lumOff val="40000"/>
                                      </a:schemeClr>
                                    </a:solidFill>
                                    <a:latin typeface="Cambria Math" panose="02040503050406030204" pitchFamily="18" charset="0"/>
                                  </a:rPr>
                                  <m:t>5</m:t>
                                </m:r>
                                <m:r>
                                  <a:rPr lang="en-GB" sz="1200" i="1" dirty="0" smtClean="0">
                                    <a:latin typeface="Cambria Math" panose="02040503050406030204" pitchFamily="18" charset="0"/>
                                  </a:rPr>
                                  <m:t>, 6, 7, 8</m:t>
                                </m:r>
                                <m:r>
                                  <a:rPr lang="de-CH" sz="1200" b="0" i="1" dirty="0" smtClean="0">
                                    <a:latin typeface="Cambria Math" panose="02040503050406030204" pitchFamily="18" charset="0"/>
                                  </a:rPr>
                                  <m:t>]</m:t>
                                </m:r>
                              </m:oMath>
                            </m:oMathPara>
                          </a14:m>
                          <a:endParaRPr lang="en-GB" sz="1200" dirty="0"/>
                        </a:p>
                      </a:txBody>
                      <a:tcPr>
                        <a:noFill/>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5</m:t>
                                </m:r>
                              </m:oMath>
                            </m:oMathPara>
                          </a14:m>
                          <a:endParaRPr lang="en-US" sz="1200" dirty="0"/>
                        </a:p>
                      </a:txBody>
                      <a:tcPr>
                        <a:solidFill>
                          <a:schemeClr val="accent6">
                            <a:lumMod val="40000"/>
                            <a:lumOff val="60000"/>
                          </a:schemeClr>
                        </a:solidFill>
                      </a:tcPr>
                    </a:tc>
                    <a:extLst>
                      <a:ext uri="{0D108BD9-81ED-4DB2-BD59-A6C34878D82A}">
                        <a16:rowId xmlns:a16="http://schemas.microsoft.com/office/drawing/2014/main" val="3691073050"/>
                      </a:ext>
                    </a:extLst>
                  </a:tr>
                  <a:tr h="246647">
                    <a:tc>
                      <a:txBody>
                        <a:bodyPr/>
                        <a:lstStyle/>
                        <a:p>
                          <a:pPr lvl="0">
                            <a:buNone/>
                          </a:pPr>
                          <a:r>
                            <a:rPr lang="en-CH" sz="1200"/>
                            <a:t>n_estimators</a:t>
                          </a:r>
                          <a:endParaRPr lang="en-CH" sz="1200" err="1"/>
                        </a:p>
                      </a:txBody>
                      <a:tcPr/>
                    </a:tc>
                    <a:tc>
                      <a:txBody>
                        <a:bodyPr/>
                        <a:lstStyle/>
                        <a:p>
                          <a:pPr algn="l"/>
                          <a14:m>
                            <m:oMathPara xmlns:m="http://schemas.openxmlformats.org/officeDocument/2006/math">
                              <m:oMathParaPr>
                                <m:jc m:val="left"/>
                              </m:oMathParaPr>
                              <m:oMath xmlns:m="http://schemas.openxmlformats.org/officeDocument/2006/math">
                                <m:r>
                                  <a:rPr lang="de-CH" sz="1200" b="0" i="1" dirty="0" smtClean="0">
                                    <a:latin typeface="Cambria Math" panose="02040503050406030204" pitchFamily="18" charset="0"/>
                                  </a:rPr>
                                  <m:t>[12, </m:t>
                                </m:r>
                                <m:r>
                                  <a:rPr lang="en-GB" sz="1200" i="1" dirty="0" smtClean="0">
                                    <a:solidFill>
                                      <a:schemeClr val="accent4">
                                        <a:lumMod val="60000"/>
                                        <a:lumOff val="40000"/>
                                      </a:schemeClr>
                                    </a:solidFill>
                                    <a:latin typeface="Cambria Math" panose="02040503050406030204" pitchFamily="18" charset="0"/>
                                  </a:rPr>
                                  <m:t>13</m:t>
                                </m:r>
                                <m:r>
                                  <a:rPr lang="en-GB" sz="1200" i="1" dirty="0" smtClean="0">
                                    <a:latin typeface="Cambria Math" panose="02040503050406030204" pitchFamily="18" charset="0"/>
                                  </a:rPr>
                                  <m:t>, 14, 15</m:t>
                                </m:r>
                                <m:r>
                                  <a:rPr lang="de-CH" sz="1200" b="0" i="1" dirty="0" smtClean="0">
                                    <a:latin typeface="Cambria Math" panose="02040503050406030204" pitchFamily="18" charset="0"/>
                                  </a:rPr>
                                  <m:t>]</m:t>
                                </m:r>
                              </m:oMath>
                            </m:oMathPara>
                          </a14:m>
                          <a:endParaRPr lang="en-GB" sz="1200" dirty="0"/>
                        </a:p>
                      </a:txBody>
                      <a:tcPr>
                        <a:noFill/>
                      </a:tcPr>
                    </a:tc>
                    <a:tc>
                      <a:txBody>
                        <a:bodyPr/>
                        <a:lstStyle/>
                        <a:p>
                          <a:pPr algn="ctr"/>
                          <a14:m>
                            <m:oMathPara xmlns:m="http://schemas.openxmlformats.org/officeDocument/2006/math">
                              <m:oMathParaPr>
                                <m:jc m:val="centerGroup"/>
                              </m:oMathParaPr>
                              <m:oMath xmlns:m="http://schemas.openxmlformats.org/officeDocument/2006/math">
                                <m:r>
                                  <a:rPr lang="en-CH" sz="1200" i="1" dirty="0" smtClean="0">
                                    <a:latin typeface="Cambria Math" panose="02040503050406030204" pitchFamily="18" charset="0"/>
                                  </a:rPr>
                                  <m:t>13</m:t>
                                </m:r>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3924907009"/>
                      </a:ext>
                    </a:extLst>
                  </a:tr>
                  <a:tr h="246647">
                    <a:tc>
                      <a:txBody>
                        <a:bodyPr/>
                        <a:lstStyle/>
                        <a:p>
                          <a:r>
                            <a:rPr lang="en-US" sz="1200"/>
                            <a:t>learning_rate</a:t>
                          </a:r>
                          <a:endParaRPr lang="en-US" sz="1200" err="1"/>
                        </a:p>
                      </a:txBody>
                      <a:tcPr/>
                    </a:tc>
                    <a:tc>
                      <a:txBody>
                        <a:bodyPr/>
                        <a:lstStyle/>
                        <a:p>
                          <a:pPr algn="l"/>
                          <a14:m>
                            <m:oMathPara xmlns:m="http://schemas.openxmlformats.org/officeDocument/2006/math">
                              <m:oMathParaPr>
                                <m:jc m:val="left"/>
                              </m:oMathParaPr>
                              <m:oMath xmlns:m="http://schemas.openxmlformats.org/officeDocument/2006/math">
                                <m:r>
                                  <a:rPr lang="de-CH" sz="1200" b="0" i="1" dirty="0" smtClean="0">
                                    <a:latin typeface="Cambria Math" panose="02040503050406030204" pitchFamily="18" charset="0"/>
                                  </a:rPr>
                                  <m:t>[1.9, </m:t>
                                </m:r>
                                <m:r>
                                  <a:rPr lang="de-CH" sz="1200" b="0" i="1" dirty="0" smtClean="0">
                                    <a:solidFill>
                                      <a:schemeClr val="accent4">
                                        <a:lumMod val="60000"/>
                                        <a:lumOff val="40000"/>
                                      </a:schemeClr>
                                    </a:solidFill>
                                    <a:latin typeface="Cambria Math" panose="02040503050406030204" pitchFamily="18" charset="0"/>
                                  </a:rPr>
                                  <m:t>2</m:t>
                                </m:r>
                                <m:r>
                                  <a:rPr lang="de-CH" sz="1200" b="0" i="1" dirty="0" smtClean="0">
                                    <a:latin typeface="Cambria Math" panose="02040503050406030204" pitchFamily="18" charset="0"/>
                                  </a:rPr>
                                  <m:t>, 2.1, 2.2]</m:t>
                                </m:r>
                              </m:oMath>
                            </m:oMathPara>
                          </a14:m>
                          <a:endParaRPr lang="en-CH" sz="1200" dirty="0"/>
                        </a:p>
                      </a:txBody>
                      <a:tcPr>
                        <a:noFill/>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2.</m:t>
                                </m:r>
                                <m:r>
                                  <a:rPr lang="de-CH" sz="1200" b="0" i="1" dirty="0" smtClean="0">
                                    <a:latin typeface="Cambria Math" panose="02040503050406030204" pitchFamily="18" charset="0"/>
                                  </a:rPr>
                                  <m:t>1</m:t>
                                </m:r>
                              </m:oMath>
                            </m:oMathPara>
                          </a14:m>
                          <a:endParaRPr lang="en-US" sz="1200" dirty="0"/>
                        </a:p>
                      </a:txBody>
                      <a:tcPr>
                        <a:solidFill>
                          <a:schemeClr val="accent4">
                            <a:lumMod val="60000"/>
                            <a:lumOff val="40000"/>
                          </a:schemeClr>
                        </a:solidFill>
                      </a:tcPr>
                    </a:tc>
                    <a:extLst>
                      <a:ext uri="{0D108BD9-81ED-4DB2-BD59-A6C34878D82A}">
                        <a16:rowId xmlns:a16="http://schemas.microsoft.com/office/drawing/2014/main" val="2253989474"/>
                      </a:ext>
                    </a:extLst>
                  </a:tr>
                </a:tbl>
              </a:graphicData>
            </a:graphic>
          </p:graphicFrame>
        </mc:Choice>
        <mc:Fallback xmlns="">
          <p:graphicFrame>
            <p:nvGraphicFramePr>
              <p:cNvPr id="8" name="Table 7">
                <a:extLst>
                  <a:ext uri="{FF2B5EF4-FFF2-40B4-BE49-F238E27FC236}">
                    <a16:creationId xmlns:a16="http://schemas.microsoft.com/office/drawing/2014/main" id="{BD00B787-AE9D-A003-9046-FF92B2BDA7A3}"/>
                  </a:ext>
                </a:extLst>
              </p:cNvPr>
              <p:cNvGraphicFramePr>
                <a:graphicFrameLocks noGrp="1"/>
              </p:cNvGraphicFramePr>
              <p:nvPr>
                <p:extLst>
                  <p:ext uri="{D42A27DB-BD31-4B8C-83A1-F6EECF244321}">
                    <p14:modId xmlns:p14="http://schemas.microsoft.com/office/powerpoint/2010/main" val="1066045043"/>
                  </p:ext>
                </p:extLst>
              </p:nvPr>
            </p:nvGraphicFramePr>
            <p:xfrm>
              <a:off x="6415501" y="4857619"/>
              <a:ext cx="4929156" cy="822960"/>
            </p:xfrm>
            <a:graphic>
              <a:graphicData uri="http://schemas.openxmlformats.org/drawingml/2006/table">
                <a:tbl>
                  <a:tblPr firstRow="1" bandRow="1">
                    <a:tableStyleId>{5940675A-B579-460E-94D1-54222C63F5DA}</a:tableStyleId>
                  </a:tblPr>
                  <a:tblGrid>
                    <a:gridCol w="1968492">
                      <a:extLst>
                        <a:ext uri="{9D8B030D-6E8A-4147-A177-3AD203B41FA5}">
                          <a16:colId xmlns:a16="http://schemas.microsoft.com/office/drawing/2014/main" val="85563763"/>
                        </a:ext>
                      </a:extLst>
                    </a:gridCol>
                    <a:gridCol w="2111401">
                      <a:extLst>
                        <a:ext uri="{9D8B030D-6E8A-4147-A177-3AD203B41FA5}">
                          <a16:colId xmlns:a16="http://schemas.microsoft.com/office/drawing/2014/main" val="3628537185"/>
                        </a:ext>
                      </a:extLst>
                    </a:gridCol>
                    <a:gridCol w="849263">
                      <a:extLst>
                        <a:ext uri="{9D8B030D-6E8A-4147-A177-3AD203B41FA5}">
                          <a16:colId xmlns:a16="http://schemas.microsoft.com/office/drawing/2014/main" val="1561760650"/>
                        </a:ext>
                      </a:extLst>
                    </a:gridCol>
                  </a:tblGrid>
                  <a:tr h="274320">
                    <a:tc>
                      <a:txBody>
                        <a:bodyPr/>
                        <a:lstStyle/>
                        <a:p>
                          <a:pPr lvl="0">
                            <a:buNone/>
                          </a:pPr>
                          <a:r>
                            <a:rPr lang="en-GB" sz="1200" b="0" i="0" u="none" strike="noStrike" noProof="0">
                              <a:solidFill>
                                <a:srgbClr val="000000"/>
                              </a:solidFill>
                              <a:latin typeface="Calibri"/>
                            </a:rPr>
                            <a:t>estimator__max_depth</a:t>
                          </a:r>
                          <a:endParaRPr lang="en-US" sz="1600" err="1"/>
                        </a:p>
                      </a:txBody>
                      <a:tcPr/>
                    </a:tc>
                    <a:tc>
                      <a:txBody>
                        <a:bodyPr/>
                        <a:lstStyle/>
                        <a:p>
                          <a:endParaRPr lang="en-CH"/>
                        </a:p>
                      </a:txBody>
                      <a:tcPr>
                        <a:blipFill>
                          <a:blip r:embed="rId2"/>
                          <a:stretch>
                            <a:fillRect l="-93413" t="-4545" r="-40719" b="-213636"/>
                          </a:stretch>
                        </a:blipFill>
                      </a:tcPr>
                    </a:tc>
                    <a:tc>
                      <a:txBody>
                        <a:bodyPr/>
                        <a:lstStyle/>
                        <a:p>
                          <a:endParaRPr lang="en-CH"/>
                        </a:p>
                      </a:txBody>
                      <a:tcPr>
                        <a:blipFill>
                          <a:blip r:embed="rId2"/>
                          <a:stretch>
                            <a:fillRect l="-482090" t="-4545" r="-1493" b="-213636"/>
                          </a:stretch>
                        </a:blipFill>
                      </a:tcPr>
                    </a:tc>
                    <a:extLst>
                      <a:ext uri="{0D108BD9-81ED-4DB2-BD59-A6C34878D82A}">
                        <a16:rowId xmlns:a16="http://schemas.microsoft.com/office/drawing/2014/main" val="3691073050"/>
                      </a:ext>
                    </a:extLst>
                  </a:tr>
                  <a:tr h="274320">
                    <a:tc>
                      <a:txBody>
                        <a:bodyPr/>
                        <a:lstStyle/>
                        <a:p>
                          <a:pPr lvl="0">
                            <a:buNone/>
                          </a:pPr>
                          <a:r>
                            <a:rPr lang="en-CH" sz="1200"/>
                            <a:t>n_estimators</a:t>
                          </a:r>
                          <a:endParaRPr lang="en-CH" sz="1200" err="1"/>
                        </a:p>
                      </a:txBody>
                      <a:tcPr/>
                    </a:tc>
                    <a:tc>
                      <a:txBody>
                        <a:bodyPr/>
                        <a:lstStyle/>
                        <a:p>
                          <a:endParaRPr lang="en-CH"/>
                        </a:p>
                      </a:txBody>
                      <a:tcPr>
                        <a:blipFill>
                          <a:blip r:embed="rId2"/>
                          <a:stretch>
                            <a:fillRect l="-93413" t="-104545" r="-40719" b="-113636"/>
                          </a:stretch>
                        </a:blipFill>
                      </a:tcPr>
                    </a:tc>
                    <a:tc>
                      <a:txBody>
                        <a:bodyPr/>
                        <a:lstStyle/>
                        <a:p>
                          <a:endParaRPr lang="en-CH"/>
                        </a:p>
                      </a:txBody>
                      <a:tcPr>
                        <a:blipFill>
                          <a:blip r:embed="rId2"/>
                          <a:stretch>
                            <a:fillRect l="-482090" t="-104545" r="-1493" b="-113636"/>
                          </a:stretch>
                        </a:blipFill>
                      </a:tcPr>
                    </a:tc>
                    <a:extLst>
                      <a:ext uri="{0D108BD9-81ED-4DB2-BD59-A6C34878D82A}">
                        <a16:rowId xmlns:a16="http://schemas.microsoft.com/office/drawing/2014/main" val="3924907009"/>
                      </a:ext>
                    </a:extLst>
                  </a:tr>
                  <a:tr h="274320">
                    <a:tc>
                      <a:txBody>
                        <a:bodyPr/>
                        <a:lstStyle/>
                        <a:p>
                          <a:r>
                            <a:rPr lang="en-US" sz="1200"/>
                            <a:t>learning_rate</a:t>
                          </a:r>
                          <a:endParaRPr lang="en-US" sz="1200" err="1"/>
                        </a:p>
                      </a:txBody>
                      <a:tcPr/>
                    </a:tc>
                    <a:tc>
                      <a:txBody>
                        <a:bodyPr/>
                        <a:lstStyle/>
                        <a:p>
                          <a:endParaRPr lang="en-CH"/>
                        </a:p>
                      </a:txBody>
                      <a:tcPr>
                        <a:blipFill>
                          <a:blip r:embed="rId2"/>
                          <a:stretch>
                            <a:fillRect l="-93413" t="-204545" r="-40719" b="-13636"/>
                          </a:stretch>
                        </a:blipFill>
                      </a:tcPr>
                    </a:tc>
                    <a:tc>
                      <a:txBody>
                        <a:bodyPr/>
                        <a:lstStyle/>
                        <a:p>
                          <a:endParaRPr lang="en-CH"/>
                        </a:p>
                      </a:txBody>
                      <a:tcPr>
                        <a:blipFill>
                          <a:blip r:embed="rId2"/>
                          <a:stretch>
                            <a:fillRect l="-482090" t="-204545" r="-1493" b="-13636"/>
                          </a:stretch>
                        </a:blipFill>
                      </a:tcPr>
                    </a:tc>
                    <a:extLst>
                      <a:ext uri="{0D108BD9-81ED-4DB2-BD59-A6C34878D82A}">
                        <a16:rowId xmlns:a16="http://schemas.microsoft.com/office/drawing/2014/main" val="22539894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EC3EA0B8-4DCF-6FC8-CA75-ED3C3645A5BF}"/>
                  </a:ext>
                </a:extLst>
              </p:cNvPr>
              <p:cNvGraphicFramePr>
                <a:graphicFrameLocks noGrp="1"/>
              </p:cNvGraphicFramePr>
              <p:nvPr/>
            </p:nvGraphicFramePr>
            <p:xfrm>
              <a:off x="6428422" y="3855967"/>
              <a:ext cx="4934522" cy="915441"/>
            </p:xfrm>
            <a:graphic>
              <a:graphicData uri="http://schemas.openxmlformats.org/drawingml/2006/table">
                <a:tbl>
                  <a:tblPr firstRow="1" bandRow="1">
                    <a:tableStyleId>{5940675A-B579-460E-94D1-54222C63F5DA}</a:tableStyleId>
                  </a:tblPr>
                  <a:tblGrid>
                    <a:gridCol w="1967433">
                      <a:extLst>
                        <a:ext uri="{9D8B030D-6E8A-4147-A177-3AD203B41FA5}">
                          <a16:colId xmlns:a16="http://schemas.microsoft.com/office/drawing/2014/main" val="85563763"/>
                        </a:ext>
                      </a:extLst>
                    </a:gridCol>
                    <a:gridCol w="2090057">
                      <a:extLst>
                        <a:ext uri="{9D8B030D-6E8A-4147-A177-3AD203B41FA5}">
                          <a16:colId xmlns:a16="http://schemas.microsoft.com/office/drawing/2014/main" val="3628537185"/>
                        </a:ext>
                      </a:extLst>
                    </a:gridCol>
                    <a:gridCol w="877032">
                      <a:extLst>
                        <a:ext uri="{9D8B030D-6E8A-4147-A177-3AD203B41FA5}">
                          <a16:colId xmlns:a16="http://schemas.microsoft.com/office/drawing/2014/main" val="1561760650"/>
                        </a:ext>
                      </a:extLst>
                    </a:gridCol>
                  </a:tblGrid>
                  <a:tr h="366801">
                    <a:tc>
                      <a:txBody>
                        <a:bodyPr/>
                        <a:lstStyle/>
                        <a:p>
                          <a:pPr lvl="0">
                            <a:buNone/>
                          </a:pPr>
                          <a:r>
                            <a:rPr lang="en-GB" sz="1200" b="0" i="0" u="none" strike="noStrike" noProof="0">
                              <a:solidFill>
                                <a:srgbClr val="000000"/>
                              </a:solidFill>
                              <a:latin typeface="Calibri"/>
                            </a:rPr>
                            <a:t>estimator__max_depth</a:t>
                          </a:r>
                          <a:endParaRPr lang="en-US" sz="1600" err="1"/>
                        </a:p>
                      </a:txBody>
                      <a:tcPr/>
                    </a:tc>
                    <a:tc>
                      <a:txBody>
                        <a:bodyPr/>
                        <a:lstStyle/>
                        <a:p>
                          <a:pPr lvl="0" algn="l">
                            <a:buNone/>
                          </a:pPr>
                          <a14:m>
                            <m:oMathPara xmlns:m="http://schemas.openxmlformats.org/officeDocument/2006/math">
                              <m:oMathParaPr>
                                <m:jc m:val="left"/>
                              </m:oMathParaPr>
                              <m:oMath xmlns:m="http://schemas.openxmlformats.org/officeDocument/2006/math">
                                <m:r>
                                  <a:rPr lang="en-GB" sz="1200" i="1" dirty="0" smtClean="0">
                                    <a:latin typeface="Cambria Math" panose="02040503050406030204" pitchFamily="18" charset="0"/>
                                  </a:rPr>
                                  <m:t>[5, 7, 8, 10]</m:t>
                                </m:r>
                              </m:oMath>
                            </m:oMathPara>
                          </a14:m>
                          <a:endParaRPr lang="en-GB" sz="1200" dirty="0"/>
                        </a:p>
                      </a:txBody>
                      <a:tcPr>
                        <a:noFill/>
                      </a:tcPr>
                    </a:tc>
                    <a:tc>
                      <a:txBody>
                        <a:bodyPr/>
                        <a:lstStyle/>
                        <a:p>
                          <a:pPr lvl="0" algn="ctr">
                            <a:buNone/>
                          </a:pPr>
                          <a:r>
                            <a:rPr lang="en-US" sz="1200" dirty="0"/>
                            <a:t>5</a:t>
                          </a:r>
                        </a:p>
                      </a:txBody>
                      <a:tcPr>
                        <a:solidFill>
                          <a:schemeClr val="accent4">
                            <a:lumMod val="60000"/>
                            <a:lumOff val="40000"/>
                          </a:schemeClr>
                        </a:solidFill>
                      </a:tcPr>
                    </a:tc>
                    <a:extLst>
                      <a:ext uri="{0D108BD9-81ED-4DB2-BD59-A6C34878D82A}">
                        <a16:rowId xmlns:a16="http://schemas.microsoft.com/office/drawing/2014/main" val="3691073050"/>
                      </a:ext>
                    </a:extLst>
                  </a:tr>
                  <a:tr h="217576">
                    <a:tc>
                      <a:txBody>
                        <a:bodyPr/>
                        <a:lstStyle/>
                        <a:p>
                          <a:pPr lvl="0">
                            <a:buNone/>
                          </a:pPr>
                          <a:r>
                            <a:rPr lang="en-CH" sz="1200"/>
                            <a:t>n_estimators</a:t>
                          </a:r>
                          <a:endParaRPr lang="en-CH" sz="1200" err="1"/>
                        </a:p>
                      </a:txBody>
                      <a:tcPr/>
                    </a:tc>
                    <a:tc>
                      <a:txBody>
                        <a:bodyPr/>
                        <a:lstStyle/>
                        <a:p>
                          <a:pPr lvl="0" algn="l">
                            <a:buNone/>
                          </a:pPr>
                          <a14:m>
                            <m:oMathPara xmlns:m="http://schemas.openxmlformats.org/officeDocument/2006/math">
                              <m:oMathParaPr>
                                <m:jc m:val="left"/>
                              </m:oMathParaPr>
                              <m:oMath xmlns:m="http://schemas.openxmlformats.org/officeDocument/2006/math">
                                <m:r>
                                  <a:rPr lang="en-GB" sz="1200" i="1" dirty="0" smtClean="0">
                                    <a:latin typeface="Cambria Math" panose="02040503050406030204" pitchFamily="18" charset="0"/>
                                  </a:rPr>
                                  <m:t>[5, 10, 13, 15, 17, 20]</m:t>
                                </m:r>
                              </m:oMath>
                            </m:oMathPara>
                          </a14:m>
                          <a:endParaRPr lang="en-GB" sz="1200" dirty="0"/>
                        </a:p>
                      </a:txBody>
                      <a:tcPr>
                        <a:noFill/>
                      </a:tcPr>
                    </a:tc>
                    <a:tc>
                      <a:txBody>
                        <a:bodyPr/>
                        <a:lstStyle/>
                        <a:p>
                          <a:pPr lvl="0" algn="ctr">
                            <a:buNone/>
                          </a:pPr>
                          <a:r>
                            <a:rPr lang="en-US" sz="1200" dirty="0"/>
                            <a:t>13</a:t>
                          </a:r>
                        </a:p>
                      </a:txBody>
                      <a:tcPr>
                        <a:solidFill>
                          <a:schemeClr val="accent4">
                            <a:lumMod val="60000"/>
                            <a:lumOff val="40000"/>
                          </a:schemeClr>
                        </a:solidFill>
                      </a:tcPr>
                    </a:tc>
                    <a:extLst>
                      <a:ext uri="{0D108BD9-81ED-4DB2-BD59-A6C34878D82A}">
                        <a16:rowId xmlns:a16="http://schemas.microsoft.com/office/drawing/2014/main" val="3924907009"/>
                      </a:ext>
                    </a:extLst>
                  </a:tr>
                  <a:tr h="217576">
                    <a:tc>
                      <a:txBody>
                        <a:bodyPr/>
                        <a:lstStyle/>
                        <a:p>
                          <a:r>
                            <a:rPr lang="en-US" sz="1200" dirty="0" err="1"/>
                            <a:t>learning_rate</a:t>
                          </a:r>
                          <a:endParaRPr lang="en-US" sz="1200" dirty="0"/>
                        </a:p>
                      </a:txBody>
                      <a:tcPr/>
                    </a:tc>
                    <a:tc>
                      <a:txBody>
                        <a:bodyPr/>
                        <a:lstStyle/>
                        <a:p>
                          <a:pPr lvl="0" algn="l">
                            <a:buNone/>
                          </a:pPr>
                          <a14:m>
                            <m:oMathPara xmlns:m="http://schemas.openxmlformats.org/officeDocument/2006/math">
                              <m:oMathParaPr>
                                <m:jc m:val="left"/>
                              </m:oMathParaPr>
                              <m:oMath xmlns:m="http://schemas.openxmlformats.org/officeDocument/2006/math">
                                <m:r>
                                  <a:rPr lang="en-US" sz="1200" i="1" dirty="0" smtClean="0">
                                    <a:latin typeface="Cambria Math" panose="02040503050406030204" pitchFamily="18" charset="0"/>
                                  </a:rPr>
                                  <m:t>[0.</m:t>
                                </m:r>
                                <m:r>
                                  <a:rPr lang="de-CH" sz="1200" b="0" i="1" dirty="0" smtClean="0">
                                    <a:latin typeface="Cambria Math" panose="02040503050406030204" pitchFamily="18" charset="0"/>
                                  </a:rPr>
                                  <m:t>6</m:t>
                                </m:r>
                                <m:r>
                                  <a:rPr lang="en-US" sz="1200" i="1" dirty="0" smtClean="0">
                                    <a:latin typeface="Cambria Math" panose="02040503050406030204" pitchFamily="18" charset="0"/>
                                  </a:rPr>
                                  <m:t>, </m:t>
                                </m:r>
                                <m:r>
                                  <a:rPr lang="de-CH" sz="1200" b="0" i="1" dirty="0" smtClean="0">
                                    <a:latin typeface="Cambria Math" panose="02040503050406030204" pitchFamily="18" charset="0"/>
                                  </a:rPr>
                                  <m:t>0.8, </m:t>
                                </m:r>
                                <m:r>
                                  <a:rPr lang="en-US" sz="1200" i="1" dirty="0" smtClean="0">
                                    <a:latin typeface="Cambria Math" panose="02040503050406030204" pitchFamily="18" charset="0"/>
                                  </a:rPr>
                                  <m:t>1, 1.</m:t>
                                </m:r>
                                <m:r>
                                  <a:rPr lang="de-CH" sz="1200" b="0" i="1" dirty="0" smtClean="0">
                                    <a:latin typeface="Cambria Math" panose="02040503050406030204" pitchFamily="18" charset="0"/>
                                  </a:rPr>
                                  <m:t>6</m:t>
                                </m:r>
                                <m:r>
                                  <a:rPr lang="en-US" sz="1200" i="1" dirty="0" smtClean="0">
                                    <a:latin typeface="Cambria Math" panose="02040503050406030204" pitchFamily="18" charset="0"/>
                                  </a:rPr>
                                  <m:t>, 2, 2.5]</m:t>
                                </m:r>
                              </m:oMath>
                            </m:oMathPara>
                          </a14:m>
                          <a:endParaRPr lang="en-US" sz="1200" dirty="0"/>
                        </a:p>
                      </a:txBody>
                      <a:tcPr>
                        <a:noFill/>
                      </a:tcPr>
                    </a:tc>
                    <a:tc>
                      <a:txBody>
                        <a:bodyPr/>
                        <a:lstStyle/>
                        <a:p>
                          <a:pPr lvl="0" algn="ctr">
                            <a:buNone/>
                          </a:pPr>
                          <a:r>
                            <a:rPr lang="en-US" sz="1200" dirty="0"/>
                            <a:t>2</a:t>
                          </a:r>
                        </a:p>
                      </a:txBody>
                      <a:tcPr>
                        <a:solidFill>
                          <a:schemeClr val="accent4">
                            <a:lumMod val="60000"/>
                            <a:lumOff val="40000"/>
                          </a:schemeClr>
                        </a:solidFill>
                      </a:tcPr>
                    </a:tc>
                    <a:extLst>
                      <a:ext uri="{0D108BD9-81ED-4DB2-BD59-A6C34878D82A}">
                        <a16:rowId xmlns:a16="http://schemas.microsoft.com/office/drawing/2014/main" val="2253989474"/>
                      </a:ext>
                    </a:extLst>
                  </a:tr>
                </a:tbl>
              </a:graphicData>
            </a:graphic>
          </p:graphicFrame>
        </mc:Choice>
        <mc:Fallback xmlns="">
          <p:graphicFrame>
            <p:nvGraphicFramePr>
              <p:cNvPr id="9" name="Table 8">
                <a:extLst>
                  <a:ext uri="{FF2B5EF4-FFF2-40B4-BE49-F238E27FC236}">
                    <a16:creationId xmlns:a16="http://schemas.microsoft.com/office/drawing/2014/main" id="{EC3EA0B8-4DCF-6FC8-CA75-ED3C3645A5BF}"/>
                  </a:ext>
                </a:extLst>
              </p:cNvPr>
              <p:cNvGraphicFramePr>
                <a:graphicFrameLocks noGrp="1"/>
              </p:cNvGraphicFramePr>
              <p:nvPr>
                <p:extLst>
                  <p:ext uri="{D42A27DB-BD31-4B8C-83A1-F6EECF244321}">
                    <p14:modId xmlns:p14="http://schemas.microsoft.com/office/powerpoint/2010/main" val="255570161"/>
                  </p:ext>
                </p:extLst>
              </p:nvPr>
            </p:nvGraphicFramePr>
            <p:xfrm>
              <a:off x="6428422" y="3855967"/>
              <a:ext cx="4934522" cy="915441"/>
            </p:xfrm>
            <a:graphic>
              <a:graphicData uri="http://schemas.openxmlformats.org/drawingml/2006/table">
                <a:tbl>
                  <a:tblPr firstRow="1" bandRow="1">
                    <a:tableStyleId>{5940675A-B579-460E-94D1-54222C63F5DA}</a:tableStyleId>
                  </a:tblPr>
                  <a:tblGrid>
                    <a:gridCol w="1967433">
                      <a:extLst>
                        <a:ext uri="{9D8B030D-6E8A-4147-A177-3AD203B41FA5}">
                          <a16:colId xmlns:a16="http://schemas.microsoft.com/office/drawing/2014/main" val="85563763"/>
                        </a:ext>
                      </a:extLst>
                    </a:gridCol>
                    <a:gridCol w="2090057">
                      <a:extLst>
                        <a:ext uri="{9D8B030D-6E8A-4147-A177-3AD203B41FA5}">
                          <a16:colId xmlns:a16="http://schemas.microsoft.com/office/drawing/2014/main" val="3628537185"/>
                        </a:ext>
                      </a:extLst>
                    </a:gridCol>
                    <a:gridCol w="877032">
                      <a:extLst>
                        <a:ext uri="{9D8B030D-6E8A-4147-A177-3AD203B41FA5}">
                          <a16:colId xmlns:a16="http://schemas.microsoft.com/office/drawing/2014/main" val="1561760650"/>
                        </a:ext>
                      </a:extLst>
                    </a:gridCol>
                  </a:tblGrid>
                  <a:tr h="366801">
                    <a:tc>
                      <a:txBody>
                        <a:bodyPr/>
                        <a:lstStyle/>
                        <a:p>
                          <a:pPr lvl="0">
                            <a:buNone/>
                          </a:pPr>
                          <a:r>
                            <a:rPr lang="en-GB" sz="1200" b="0" i="0" u="none" strike="noStrike" noProof="0">
                              <a:solidFill>
                                <a:srgbClr val="000000"/>
                              </a:solidFill>
                              <a:latin typeface="Calibri"/>
                            </a:rPr>
                            <a:t>estimator__max_depth</a:t>
                          </a:r>
                          <a:endParaRPr lang="en-US" sz="1600" err="1"/>
                        </a:p>
                      </a:txBody>
                      <a:tcPr/>
                    </a:tc>
                    <a:tc>
                      <a:txBody>
                        <a:bodyPr/>
                        <a:lstStyle/>
                        <a:p>
                          <a:endParaRPr lang="en-CH"/>
                        </a:p>
                      </a:txBody>
                      <a:tcPr>
                        <a:blipFill>
                          <a:blip r:embed="rId3"/>
                          <a:stretch>
                            <a:fillRect l="-94545" t="-3448" r="-43030" b="-162069"/>
                          </a:stretch>
                        </a:blipFill>
                      </a:tcPr>
                    </a:tc>
                    <a:tc>
                      <a:txBody>
                        <a:bodyPr/>
                        <a:lstStyle/>
                        <a:p>
                          <a:pPr lvl="0" algn="ctr">
                            <a:buNone/>
                          </a:pPr>
                          <a:r>
                            <a:rPr lang="en-US" sz="1200" dirty="0"/>
                            <a:t>5</a:t>
                          </a:r>
                        </a:p>
                      </a:txBody>
                      <a:tcPr>
                        <a:solidFill>
                          <a:schemeClr val="accent4">
                            <a:lumMod val="60000"/>
                            <a:lumOff val="40000"/>
                          </a:schemeClr>
                        </a:solidFill>
                      </a:tcPr>
                    </a:tc>
                    <a:extLst>
                      <a:ext uri="{0D108BD9-81ED-4DB2-BD59-A6C34878D82A}">
                        <a16:rowId xmlns:a16="http://schemas.microsoft.com/office/drawing/2014/main" val="3691073050"/>
                      </a:ext>
                    </a:extLst>
                  </a:tr>
                  <a:tr h="274320">
                    <a:tc>
                      <a:txBody>
                        <a:bodyPr/>
                        <a:lstStyle/>
                        <a:p>
                          <a:pPr lvl="0">
                            <a:buNone/>
                          </a:pPr>
                          <a:r>
                            <a:rPr lang="en-CH" sz="1200"/>
                            <a:t>n_estimators</a:t>
                          </a:r>
                          <a:endParaRPr lang="en-CH" sz="1200" err="1"/>
                        </a:p>
                      </a:txBody>
                      <a:tcPr/>
                    </a:tc>
                    <a:tc>
                      <a:txBody>
                        <a:bodyPr/>
                        <a:lstStyle/>
                        <a:p>
                          <a:endParaRPr lang="en-CH"/>
                        </a:p>
                      </a:txBody>
                      <a:tcPr>
                        <a:blipFill>
                          <a:blip r:embed="rId3"/>
                          <a:stretch>
                            <a:fillRect l="-94545" t="-136364" r="-43030" b="-113636"/>
                          </a:stretch>
                        </a:blipFill>
                      </a:tcPr>
                    </a:tc>
                    <a:tc>
                      <a:txBody>
                        <a:bodyPr/>
                        <a:lstStyle/>
                        <a:p>
                          <a:pPr lvl="0" algn="ctr">
                            <a:buNone/>
                          </a:pPr>
                          <a:r>
                            <a:rPr lang="en-US" sz="1200" dirty="0"/>
                            <a:t>13</a:t>
                          </a:r>
                        </a:p>
                      </a:txBody>
                      <a:tcPr>
                        <a:solidFill>
                          <a:schemeClr val="accent4">
                            <a:lumMod val="60000"/>
                            <a:lumOff val="40000"/>
                          </a:schemeClr>
                        </a:solidFill>
                      </a:tcPr>
                    </a:tc>
                    <a:extLst>
                      <a:ext uri="{0D108BD9-81ED-4DB2-BD59-A6C34878D82A}">
                        <a16:rowId xmlns:a16="http://schemas.microsoft.com/office/drawing/2014/main" val="3924907009"/>
                      </a:ext>
                    </a:extLst>
                  </a:tr>
                  <a:tr h="274320">
                    <a:tc>
                      <a:txBody>
                        <a:bodyPr/>
                        <a:lstStyle/>
                        <a:p>
                          <a:r>
                            <a:rPr lang="en-US" sz="1200" dirty="0" err="1"/>
                            <a:t>learning_rate</a:t>
                          </a:r>
                          <a:endParaRPr lang="en-US" sz="1200" dirty="0"/>
                        </a:p>
                      </a:txBody>
                      <a:tcPr/>
                    </a:tc>
                    <a:tc>
                      <a:txBody>
                        <a:bodyPr/>
                        <a:lstStyle/>
                        <a:p>
                          <a:endParaRPr lang="en-CH"/>
                        </a:p>
                      </a:txBody>
                      <a:tcPr>
                        <a:blipFill>
                          <a:blip r:embed="rId3"/>
                          <a:stretch>
                            <a:fillRect l="-94545" t="-236364" r="-43030" b="-13636"/>
                          </a:stretch>
                        </a:blipFill>
                      </a:tcPr>
                    </a:tc>
                    <a:tc>
                      <a:txBody>
                        <a:bodyPr/>
                        <a:lstStyle/>
                        <a:p>
                          <a:pPr lvl="0" algn="ctr">
                            <a:buNone/>
                          </a:pPr>
                          <a:r>
                            <a:rPr lang="en-US" sz="1200" dirty="0"/>
                            <a:t>2</a:t>
                          </a:r>
                        </a:p>
                      </a:txBody>
                      <a:tcPr>
                        <a:solidFill>
                          <a:schemeClr val="accent4">
                            <a:lumMod val="60000"/>
                            <a:lumOff val="40000"/>
                          </a:schemeClr>
                        </a:solidFill>
                      </a:tcPr>
                    </a:tc>
                    <a:extLst>
                      <a:ext uri="{0D108BD9-81ED-4DB2-BD59-A6C34878D82A}">
                        <a16:rowId xmlns:a16="http://schemas.microsoft.com/office/drawing/2014/main" val="22539894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6737BB4C-FBDC-6D05-9857-387309937CDD}"/>
                  </a:ext>
                </a:extLst>
              </p:cNvPr>
              <p:cNvGraphicFramePr>
                <a:graphicFrameLocks noGrp="1"/>
              </p:cNvGraphicFramePr>
              <p:nvPr/>
            </p:nvGraphicFramePr>
            <p:xfrm>
              <a:off x="6415500" y="5779951"/>
              <a:ext cx="4929156" cy="274320"/>
            </p:xfrm>
            <a:graphic>
              <a:graphicData uri="http://schemas.openxmlformats.org/drawingml/2006/table">
                <a:tbl>
                  <a:tblPr firstRow="1" bandRow="1">
                    <a:tableStyleId>{5940675A-B579-460E-94D1-54222C63F5DA}</a:tableStyleId>
                  </a:tblPr>
                  <a:tblGrid>
                    <a:gridCol w="1968492">
                      <a:extLst>
                        <a:ext uri="{9D8B030D-6E8A-4147-A177-3AD203B41FA5}">
                          <a16:colId xmlns:a16="http://schemas.microsoft.com/office/drawing/2014/main" val="85563763"/>
                        </a:ext>
                      </a:extLst>
                    </a:gridCol>
                    <a:gridCol w="2092546">
                      <a:extLst>
                        <a:ext uri="{9D8B030D-6E8A-4147-A177-3AD203B41FA5}">
                          <a16:colId xmlns:a16="http://schemas.microsoft.com/office/drawing/2014/main" val="3628537185"/>
                        </a:ext>
                      </a:extLst>
                    </a:gridCol>
                    <a:gridCol w="868118">
                      <a:extLst>
                        <a:ext uri="{9D8B030D-6E8A-4147-A177-3AD203B41FA5}">
                          <a16:colId xmlns:a16="http://schemas.microsoft.com/office/drawing/2014/main" val="1561760650"/>
                        </a:ext>
                      </a:extLst>
                    </a:gridCol>
                  </a:tblGrid>
                  <a:tr h="246647">
                    <a:tc>
                      <a:txBody>
                        <a:bodyPr/>
                        <a:lstStyle/>
                        <a:p>
                          <a:r>
                            <a:rPr lang="en-US" sz="1200" dirty="0" err="1"/>
                            <a:t>learning_rate</a:t>
                          </a:r>
                          <a:endParaRPr lang="en-US" sz="1200" dirty="0"/>
                        </a:p>
                      </a:txBody>
                      <a:tcPr/>
                    </a:tc>
                    <a:tc>
                      <a:txBody>
                        <a:bodyPr/>
                        <a:lstStyle/>
                        <a:p>
                          <a:pPr algn="l"/>
                          <a14:m>
                            <m:oMathPara xmlns:m="http://schemas.openxmlformats.org/officeDocument/2006/math">
                              <m:oMathParaPr>
                                <m:jc m:val="left"/>
                              </m:oMathParaPr>
                              <m:oMath xmlns:m="http://schemas.openxmlformats.org/officeDocument/2006/math">
                                <m:r>
                                  <a:rPr lang="de-CH" sz="1200" b="0" i="1" dirty="0" smtClean="0">
                                    <a:latin typeface="Cambria Math" panose="02040503050406030204" pitchFamily="18" charset="0"/>
                                  </a:rPr>
                                  <m:t>[2.05, 2.075, </m:t>
                                </m:r>
                                <m:r>
                                  <a:rPr lang="de-CH" sz="1200" b="0" i="1" dirty="0" smtClean="0">
                                    <a:solidFill>
                                      <a:schemeClr val="accent4">
                                        <a:lumMod val="60000"/>
                                        <a:lumOff val="40000"/>
                                      </a:schemeClr>
                                    </a:solidFill>
                                    <a:latin typeface="Cambria Math" panose="02040503050406030204" pitchFamily="18" charset="0"/>
                                  </a:rPr>
                                  <m:t>2.1,</m:t>
                                </m:r>
                                <m:r>
                                  <a:rPr lang="de-CH" sz="1200" b="0" i="1" dirty="0" smtClean="0">
                                    <a:latin typeface="Cambria Math" panose="02040503050406030204" pitchFamily="18" charset="0"/>
                                  </a:rPr>
                                  <m:t> 2.125, 2.15]</m:t>
                                </m:r>
                              </m:oMath>
                            </m:oMathPara>
                          </a14:m>
                          <a:endParaRPr lang="en-CH" sz="1200" dirty="0"/>
                        </a:p>
                      </a:txBody>
                      <a:tcPr>
                        <a:noFill/>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2.</m:t>
                                </m:r>
                                <m:r>
                                  <a:rPr lang="de-CH" sz="1200" b="0" i="1" dirty="0" smtClean="0">
                                    <a:latin typeface="Cambria Math" panose="02040503050406030204" pitchFamily="18" charset="0"/>
                                  </a:rPr>
                                  <m:t>075</m:t>
                                </m:r>
                              </m:oMath>
                            </m:oMathPara>
                          </a14:m>
                          <a:endParaRPr lang="en-US" sz="1200" dirty="0"/>
                        </a:p>
                      </a:txBody>
                      <a:tcPr>
                        <a:solidFill>
                          <a:schemeClr val="accent4">
                            <a:lumMod val="60000"/>
                            <a:lumOff val="40000"/>
                          </a:schemeClr>
                        </a:solidFill>
                      </a:tcPr>
                    </a:tc>
                    <a:extLst>
                      <a:ext uri="{0D108BD9-81ED-4DB2-BD59-A6C34878D82A}">
                        <a16:rowId xmlns:a16="http://schemas.microsoft.com/office/drawing/2014/main" val="2253989474"/>
                      </a:ext>
                    </a:extLst>
                  </a:tr>
                </a:tbl>
              </a:graphicData>
            </a:graphic>
          </p:graphicFrame>
        </mc:Choice>
        <mc:Fallback xmlns="">
          <p:graphicFrame>
            <p:nvGraphicFramePr>
              <p:cNvPr id="11" name="Table 10">
                <a:extLst>
                  <a:ext uri="{FF2B5EF4-FFF2-40B4-BE49-F238E27FC236}">
                    <a16:creationId xmlns:a16="http://schemas.microsoft.com/office/drawing/2014/main" id="{6737BB4C-FBDC-6D05-9857-387309937CDD}"/>
                  </a:ext>
                </a:extLst>
              </p:cNvPr>
              <p:cNvGraphicFramePr>
                <a:graphicFrameLocks noGrp="1"/>
              </p:cNvGraphicFramePr>
              <p:nvPr>
                <p:extLst>
                  <p:ext uri="{D42A27DB-BD31-4B8C-83A1-F6EECF244321}">
                    <p14:modId xmlns:p14="http://schemas.microsoft.com/office/powerpoint/2010/main" val="2513872723"/>
                  </p:ext>
                </p:extLst>
              </p:nvPr>
            </p:nvGraphicFramePr>
            <p:xfrm>
              <a:off x="6415500" y="5779951"/>
              <a:ext cx="4929156" cy="274320"/>
            </p:xfrm>
            <a:graphic>
              <a:graphicData uri="http://schemas.openxmlformats.org/drawingml/2006/table">
                <a:tbl>
                  <a:tblPr firstRow="1" bandRow="1">
                    <a:tableStyleId>{5940675A-B579-460E-94D1-54222C63F5DA}</a:tableStyleId>
                  </a:tblPr>
                  <a:tblGrid>
                    <a:gridCol w="1968492">
                      <a:extLst>
                        <a:ext uri="{9D8B030D-6E8A-4147-A177-3AD203B41FA5}">
                          <a16:colId xmlns:a16="http://schemas.microsoft.com/office/drawing/2014/main" val="85563763"/>
                        </a:ext>
                      </a:extLst>
                    </a:gridCol>
                    <a:gridCol w="2092546">
                      <a:extLst>
                        <a:ext uri="{9D8B030D-6E8A-4147-A177-3AD203B41FA5}">
                          <a16:colId xmlns:a16="http://schemas.microsoft.com/office/drawing/2014/main" val="3628537185"/>
                        </a:ext>
                      </a:extLst>
                    </a:gridCol>
                    <a:gridCol w="868118">
                      <a:extLst>
                        <a:ext uri="{9D8B030D-6E8A-4147-A177-3AD203B41FA5}">
                          <a16:colId xmlns:a16="http://schemas.microsoft.com/office/drawing/2014/main" val="1561760650"/>
                        </a:ext>
                      </a:extLst>
                    </a:gridCol>
                  </a:tblGrid>
                  <a:tr h="274320">
                    <a:tc>
                      <a:txBody>
                        <a:bodyPr/>
                        <a:lstStyle/>
                        <a:p>
                          <a:r>
                            <a:rPr lang="en-US" sz="1200" dirty="0" err="1"/>
                            <a:t>learning_rate</a:t>
                          </a:r>
                          <a:endParaRPr lang="en-US" sz="1200" dirty="0"/>
                        </a:p>
                      </a:txBody>
                      <a:tcPr/>
                    </a:tc>
                    <a:tc>
                      <a:txBody>
                        <a:bodyPr/>
                        <a:lstStyle/>
                        <a:p>
                          <a:endParaRPr lang="en-CH"/>
                        </a:p>
                      </a:txBody>
                      <a:tcPr>
                        <a:blipFill>
                          <a:blip r:embed="rId4"/>
                          <a:stretch>
                            <a:fillRect l="-94545" t="-4545" r="-42424" b="-18182"/>
                          </a:stretch>
                        </a:blipFill>
                      </a:tcPr>
                    </a:tc>
                    <a:tc>
                      <a:txBody>
                        <a:bodyPr/>
                        <a:lstStyle/>
                        <a:p>
                          <a:endParaRPr lang="en-CH"/>
                        </a:p>
                      </a:txBody>
                      <a:tcPr>
                        <a:blipFill>
                          <a:blip r:embed="rId4"/>
                          <a:stretch>
                            <a:fillRect l="-465217" t="-4545" r="-1449" b="-18182"/>
                          </a:stretch>
                        </a:blipFill>
                      </a:tcPr>
                    </a:tc>
                    <a:extLst>
                      <a:ext uri="{0D108BD9-81ED-4DB2-BD59-A6C34878D82A}">
                        <a16:rowId xmlns:a16="http://schemas.microsoft.com/office/drawing/2014/main" val="22539894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DC1233E5-A1F0-6A1C-D40A-511270A9B5D1}"/>
                  </a:ext>
                </a:extLst>
              </p:cNvPr>
              <p:cNvGraphicFramePr>
                <a:graphicFrameLocks noGrp="1"/>
              </p:cNvGraphicFramePr>
              <p:nvPr/>
            </p:nvGraphicFramePr>
            <p:xfrm>
              <a:off x="6410245" y="6163577"/>
              <a:ext cx="4929156" cy="274320"/>
            </p:xfrm>
            <a:graphic>
              <a:graphicData uri="http://schemas.openxmlformats.org/drawingml/2006/table">
                <a:tbl>
                  <a:tblPr firstRow="1" bandRow="1">
                    <a:tableStyleId>{5940675A-B579-460E-94D1-54222C63F5DA}</a:tableStyleId>
                  </a:tblPr>
                  <a:tblGrid>
                    <a:gridCol w="1968492">
                      <a:extLst>
                        <a:ext uri="{9D8B030D-6E8A-4147-A177-3AD203B41FA5}">
                          <a16:colId xmlns:a16="http://schemas.microsoft.com/office/drawing/2014/main" val="85563763"/>
                        </a:ext>
                      </a:extLst>
                    </a:gridCol>
                    <a:gridCol w="2092546">
                      <a:extLst>
                        <a:ext uri="{9D8B030D-6E8A-4147-A177-3AD203B41FA5}">
                          <a16:colId xmlns:a16="http://schemas.microsoft.com/office/drawing/2014/main" val="3628537185"/>
                        </a:ext>
                      </a:extLst>
                    </a:gridCol>
                    <a:gridCol w="868118">
                      <a:extLst>
                        <a:ext uri="{9D8B030D-6E8A-4147-A177-3AD203B41FA5}">
                          <a16:colId xmlns:a16="http://schemas.microsoft.com/office/drawing/2014/main" val="1561760650"/>
                        </a:ext>
                      </a:extLst>
                    </a:gridCol>
                  </a:tblGrid>
                  <a:tr h="246647">
                    <a:tc>
                      <a:txBody>
                        <a:bodyPr/>
                        <a:lstStyle/>
                        <a:p>
                          <a:r>
                            <a:rPr lang="en-US" sz="1200" dirty="0" err="1"/>
                            <a:t>learning_rate</a:t>
                          </a:r>
                          <a:endParaRPr lang="en-US" sz="1200" dirty="0"/>
                        </a:p>
                      </a:txBody>
                      <a:tcPr/>
                    </a:tc>
                    <a:tc>
                      <a:txBody>
                        <a:bodyPr/>
                        <a:lstStyle/>
                        <a:p>
                          <a:pPr algn="l"/>
                          <a14:m>
                            <m:oMathPara xmlns:m="http://schemas.openxmlformats.org/officeDocument/2006/math">
                              <m:oMathParaPr>
                                <m:jc m:val="left"/>
                              </m:oMathParaPr>
                              <m:oMath xmlns:m="http://schemas.openxmlformats.org/officeDocument/2006/math">
                                <m:r>
                                  <a:rPr lang="de-CH" sz="1200" b="0" i="1" dirty="0" smtClean="0">
                                    <a:latin typeface="Cambria Math" panose="02040503050406030204" pitchFamily="18" charset="0"/>
                                  </a:rPr>
                                  <m:t>[2.0725, </m:t>
                                </m:r>
                                <m:r>
                                  <a:rPr lang="de-CH" sz="1200" b="0" i="1" dirty="0" smtClean="0">
                                    <a:solidFill>
                                      <a:schemeClr val="accent4">
                                        <a:lumMod val="60000"/>
                                        <a:lumOff val="40000"/>
                                      </a:schemeClr>
                                    </a:solidFill>
                                    <a:latin typeface="Cambria Math" panose="02040503050406030204" pitchFamily="18" charset="0"/>
                                  </a:rPr>
                                  <m:t>2.075</m:t>
                                </m:r>
                                <m:r>
                                  <a:rPr lang="de-CH" sz="1200" b="0" i="1" dirty="0" smtClean="0">
                                    <a:latin typeface="Cambria Math" panose="02040503050406030204" pitchFamily="18" charset="0"/>
                                  </a:rPr>
                                  <m:t>, 2.0775]</m:t>
                                </m:r>
                              </m:oMath>
                            </m:oMathPara>
                          </a14:m>
                          <a:endParaRPr lang="en-CH" sz="1200" dirty="0"/>
                        </a:p>
                      </a:txBody>
                      <a:tcPr>
                        <a:noFill/>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2.</m:t>
                                </m:r>
                                <m:r>
                                  <a:rPr lang="de-CH" sz="1200" b="0" i="1" dirty="0" smtClean="0">
                                    <a:latin typeface="Cambria Math" panose="02040503050406030204" pitchFamily="18" charset="0"/>
                                  </a:rPr>
                                  <m:t>075</m:t>
                                </m:r>
                              </m:oMath>
                            </m:oMathPara>
                          </a14:m>
                          <a:endParaRPr lang="en-US" sz="1200" dirty="0"/>
                        </a:p>
                      </a:txBody>
                      <a:tcPr>
                        <a:solidFill>
                          <a:schemeClr val="accent6">
                            <a:lumMod val="40000"/>
                            <a:lumOff val="60000"/>
                          </a:schemeClr>
                        </a:solidFill>
                      </a:tcPr>
                    </a:tc>
                    <a:extLst>
                      <a:ext uri="{0D108BD9-81ED-4DB2-BD59-A6C34878D82A}">
                        <a16:rowId xmlns:a16="http://schemas.microsoft.com/office/drawing/2014/main" val="2253989474"/>
                      </a:ext>
                    </a:extLst>
                  </a:tr>
                </a:tbl>
              </a:graphicData>
            </a:graphic>
          </p:graphicFrame>
        </mc:Choice>
        <mc:Fallback xmlns="">
          <p:graphicFrame>
            <p:nvGraphicFramePr>
              <p:cNvPr id="12" name="Table 11">
                <a:extLst>
                  <a:ext uri="{FF2B5EF4-FFF2-40B4-BE49-F238E27FC236}">
                    <a16:creationId xmlns:a16="http://schemas.microsoft.com/office/drawing/2014/main" id="{DC1233E5-A1F0-6A1C-D40A-511270A9B5D1}"/>
                  </a:ext>
                </a:extLst>
              </p:cNvPr>
              <p:cNvGraphicFramePr>
                <a:graphicFrameLocks noGrp="1"/>
              </p:cNvGraphicFramePr>
              <p:nvPr>
                <p:extLst>
                  <p:ext uri="{D42A27DB-BD31-4B8C-83A1-F6EECF244321}">
                    <p14:modId xmlns:p14="http://schemas.microsoft.com/office/powerpoint/2010/main" val="2652243932"/>
                  </p:ext>
                </p:extLst>
              </p:nvPr>
            </p:nvGraphicFramePr>
            <p:xfrm>
              <a:off x="6410245" y="6163577"/>
              <a:ext cx="4929156" cy="274320"/>
            </p:xfrm>
            <a:graphic>
              <a:graphicData uri="http://schemas.openxmlformats.org/drawingml/2006/table">
                <a:tbl>
                  <a:tblPr firstRow="1" bandRow="1">
                    <a:tableStyleId>{5940675A-B579-460E-94D1-54222C63F5DA}</a:tableStyleId>
                  </a:tblPr>
                  <a:tblGrid>
                    <a:gridCol w="1968492">
                      <a:extLst>
                        <a:ext uri="{9D8B030D-6E8A-4147-A177-3AD203B41FA5}">
                          <a16:colId xmlns:a16="http://schemas.microsoft.com/office/drawing/2014/main" val="85563763"/>
                        </a:ext>
                      </a:extLst>
                    </a:gridCol>
                    <a:gridCol w="2092546">
                      <a:extLst>
                        <a:ext uri="{9D8B030D-6E8A-4147-A177-3AD203B41FA5}">
                          <a16:colId xmlns:a16="http://schemas.microsoft.com/office/drawing/2014/main" val="3628537185"/>
                        </a:ext>
                      </a:extLst>
                    </a:gridCol>
                    <a:gridCol w="868118">
                      <a:extLst>
                        <a:ext uri="{9D8B030D-6E8A-4147-A177-3AD203B41FA5}">
                          <a16:colId xmlns:a16="http://schemas.microsoft.com/office/drawing/2014/main" val="1561760650"/>
                        </a:ext>
                      </a:extLst>
                    </a:gridCol>
                  </a:tblGrid>
                  <a:tr h="274320">
                    <a:tc>
                      <a:txBody>
                        <a:bodyPr/>
                        <a:lstStyle/>
                        <a:p>
                          <a:r>
                            <a:rPr lang="en-US" sz="1200" dirty="0" err="1"/>
                            <a:t>learning_rate</a:t>
                          </a:r>
                          <a:endParaRPr lang="en-US" sz="1200" dirty="0"/>
                        </a:p>
                      </a:txBody>
                      <a:tcPr/>
                    </a:tc>
                    <a:tc>
                      <a:txBody>
                        <a:bodyPr/>
                        <a:lstStyle/>
                        <a:p>
                          <a:endParaRPr lang="en-CH"/>
                        </a:p>
                      </a:txBody>
                      <a:tcPr>
                        <a:blipFill>
                          <a:blip r:embed="rId5"/>
                          <a:stretch>
                            <a:fillRect l="-93939" t="-4545" r="-43030" b="-18182"/>
                          </a:stretch>
                        </a:blipFill>
                      </a:tcPr>
                    </a:tc>
                    <a:tc>
                      <a:txBody>
                        <a:bodyPr/>
                        <a:lstStyle/>
                        <a:p>
                          <a:endParaRPr lang="en-CH"/>
                        </a:p>
                      </a:txBody>
                      <a:tcPr>
                        <a:blipFill>
                          <a:blip r:embed="rId5"/>
                          <a:stretch>
                            <a:fillRect l="-463768" t="-4545" r="-2899" b="-18182"/>
                          </a:stretch>
                        </a:blipFill>
                      </a:tcPr>
                    </a:tc>
                    <a:extLst>
                      <a:ext uri="{0D108BD9-81ED-4DB2-BD59-A6C34878D82A}">
                        <a16:rowId xmlns:a16="http://schemas.microsoft.com/office/drawing/2014/main" val="2253989474"/>
                      </a:ext>
                    </a:extLst>
                  </a:tr>
                </a:tbl>
              </a:graphicData>
            </a:graphic>
          </p:graphicFrame>
        </mc:Fallback>
      </mc:AlternateContent>
    </p:spTree>
    <p:extLst>
      <p:ext uri="{BB962C8B-B14F-4D97-AF65-F5344CB8AC3E}">
        <p14:creationId xmlns:p14="http://schemas.microsoft.com/office/powerpoint/2010/main" val="74829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9EAB-941B-A3B5-C701-741C1030DDBE}"/>
              </a:ext>
            </a:extLst>
          </p:cNvPr>
          <p:cNvSpPr>
            <a:spLocks noGrp="1"/>
          </p:cNvSpPr>
          <p:nvPr>
            <p:ph type="title"/>
          </p:nvPr>
        </p:nvSpPr>
        <p:spPr/>
        <p:txBody>
          <a:bodyPr/>
          <a:lstStyle/>
          <a:p>
            <a:r>
              <a:rPr lang="en-US" b="1" dirty="0"/>
              <a:t>Goal</a:t>
            </a:r>
          </a:p>
        </p:txBody>
      </p:sp>
      <p:sp>
        <p:nvSpPr>
          <p:cNvPr id="3" name="Content Placeholder 2">
            <a:extLst>
              <a:ext uri="{FF2B5EF4-FFF2-40B4-BE49-F238E27FC236}">
                <a16:creationId xmlns:a16="http://schemas.microsoft.com/office/drawing/2014/main" id="{96CDA5DF-D2FB-19B3-4632-D02864FCD412}"/>
              </a:ext>
            </a:extLst>
          </p:cNvPr>
          <p:cNvSpPr>
            <a:spLocks noGrp="1"/>
          </p:cNvSpPr>
          <p:nvPr>
            <p:ph idx="1"/>
          </p:nvPr>
        </p:nvSpPr>
        <p:spPr/>
        <p:txBody>
          <a:bodyPr/>
          <a:lstStyle/>
          <a:p>
            <a:pPr marL="0" indent="0">
              <a:buNone/>
            </a:pPr>
            <a:r>
              <a:rPr lang="en-US" dirty="0"/>
              <a:t>The goal of this individual project part was to further increase classification performance (using the </a:t>
            </a:r>
            <a:r>
              <a:rPr lang="en-US" i="1" dirty="0"/>
              <a:t>f1 score</a:t>
            </a:r>
            <a:r>
              <a:rPr lang="en-US" dirty="0"/>
              <a:t> as metric) by training a neural network.</a:t>
            </a:r>
          </a:p>
          <a:p>
            <a:pPr marL="0" indent="0">
              <a:buNone/>
            </a:pPr>
            <a:r>
              <a:rPr lang="en-US" dirty="0"/>
              <a:t>Features were examined and adapted to try to increase performance</a:t>
            </a:r>
          </a:p>
          <a:p>
            <a:pPr marL="0" indent="0">
              <a:buNone/>
            </a:pPr>
            <a:endParaRPr lang="en-US" dirty="0"/>
          </a:p>
          <a:p>
            <a:pPr marL="0" indent="0">
              <a:buNone/>
            </a:pPr>
            <a:r>
              <a:rPr lang="en-US" dirty="0"/>
              <a:t>The dataset used was </a:t>
            </a:r>
            <a:r>
              <a:rPr lang="en-US" i="1" dirty="0" err="1"/>
              <a:t>Toys_and_Games</a:t>
            </a:r>
            <a:r>
              <a:rPr lang="en-US" i="1" dirty="0"/>
              <a:t>.</a:t>
            </a:r>
          </a:p>
          <a:p>
            <a:pPr marL="0" indent="0">
              <a:buNone/>
            </a:pPr>
            <a:r>
              <a:rPr lang="en-US" dirty="0"/>
              <a:t>Training was done using </a:t>
            </a:r>
            <a:r>
              <a:rPr lang="en-US" i="1" dirty="0"/>
              <a:t>train</a:t>
            </a:r>
            <a:r>
              <a:rPr lang="en-US" dirty="0"/>
              <a:t> and final predictions were made on </a:t>
            </a:r>
            <a:r>
              <a:rPr lang="en-US" i="1" dirty="0"/>
              <a:t>test3</a:t>
            </a:r>
            <a:r>
              <a:rPr lang="en-US" dirty="0"/>
              <a:t>.</a:t>
            </a:r>
            <a:endParaRPr lang="en-US" i="1" dirty="0"/>
          </a:p>
        </p:txBody>
      </p:sp>
      <p:sp>
        <p:nvSpPr>
          <p:cNvPr id="4" name="Slide Number Placeholder 3">
            <a:extLst>
              <a:ext uri="{FF2B5EF4-FFF2-40B4-BE49-F238E27FC236}">
                <a16:creationId xmlns:a16="http://schemas.microsoft.com/office/drawing/2014/main" id="{34045511-621C-9D4D-4878-B85A366B267D}"/>
              </a:ext>
            </a:extLst>
          </p:cNvPr>
          <p:cNvSpPr>
            <a:spLocks noGrp="1"/>
          </p:cNvSpPr>
          <p:nvPr>
            <p:ph type="sldNum" sz="quarter" idx="12"/>
          </p:nvPr>
        </p:nvSpPr>
        <p:spPr/>
        <p:txBody>
          <a:bodyPr/>
          <a:lstStyle/>
          <a:p>
            <a:fld id="{C64F7615-2022-6F4D-BD3B-2012A5267077}" type="slidenum">
              <a:rPr lang="en-CH" smtClean="0"/>
              <a:t>2</a:t>
            </a:fld>
            <a:endParaRPr lang="en-CH"/>
          </a:p>
        </p:txBody>
      </p:sp>
    </p:spTree>
    <p:extLst>
      <p:ext uri="{BB962C8B-B14F-4D97-AF65-F5344CB8AC3E}">
        <p14:creationId xmlns:p14="http://schemas.microsoft.com/office/powerpoint/2010/main" val="153414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B900-701A-2B0C-A8A2-A803AA67D408}"/>
              </a:ext>
            </a:extLst>
          </p:cNvPr>
          <p:cNvSpPr>
            <a:spLocks noGrp="1"/>
          </p:cNvSpPr>
          <p:nvPr>
            <p:ph type="title"/>
          </p:nvPr>
        </p:nvSpPr>
        <p:spPr/>
        <p:txBody>
          <a:bodyPr/>
          <a:lstStyle/>
          <a:p>
            <a:r>
              <a:rPr lang="en-US" b="1" dirty="0"/>
              <a:t>Feature Selection </a:t>
            </a:r>
            <a:r>
              <a:rPr lang="en-US" dirty="0"/>
              <a:t>– Correlation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65787E-884D-E6FD-A21A-4A60EC122E5C}"/>
                  </a:ext>
                </a:extLst>
              </p:cNvPr>
              <p:cNvSpPr>
                <a:spLocks noGrp="1"/>
              </p:cNvSpPr>
              <p:nvPr>
                <p:ph sz="half" idx="1"/>
              </p:nvPr>
            </p:nvSpPr>
            <p:spPr>
              <a:xfrm>
                <a:off x="838200" y="1825625"/>
                <a:ext cx="4621040" cy="4351338"/>
              </a:xfrm>
            </p:spPr>
            <p:txBody>
              <a:bodyPr/>
              <a:lstStyle/>
              <a:p>
                <a:r>
                  <a:rPr lang="en-US" dirty="0"/>
                  <a:t>Feature / awesomeness correlation examined, ideally:</a:t>
                </a:r>
              </a:p>
              <a:p>
                <a:pPr lvl="1">
                  <a:buFont typeface="Wingdings" pitchFamily="2" charset="2"/>
                  <a:buChar char="à"/>
                </a:pPr>
                <a:r>
                  <a:rPr lang="en-US" dirty="0">
                    <a:sym typeface="Wingdings" pitchFamily="2" charset="2"/>
                  </a:rPr>
                  <a:t>low correlation (</a:t>
                </a:r>
                <a14:m>
                  <m:oMath xmlns:m="http://schemas.openxmlformats.org/officeDocument/2006/math">
                    <m:r>
                      <a:rPr lang="en-US" i="1" dirty="0" smtClean="0">
                        <a:latin typeface="Cambria Math" panose="02040503050406030204" pitchFamily="18" charset="0"/>
                        <a:ea typeface="Cambria Math" panose="02040503050406030204" pitchFamily="18" charset="0"/>
                        <a:sym typeface="Wingdings" pitchFamily="2" charset="2"/>
                      </a:rPr>
                      <m:t>~</m:t>
                    </m:r>
                    <m:r>
                      <a:rPr lang="en-US" i="1" dirty="0" smtClean="0">
                        <a:latin typeface="Cambria Math" panose="02040503050406030204" pitchFamily="18" charset="0"/>
                        <a:sym typeface="Wingdings" pitchFamily="2" charset="2"/>
                      </a:rPr>
                      <m:t>0</m:t>
                    </m:r>
                  </m:oMath>
                </a14:m>
                <a:r>
                  <a:rPr lang="en-US" dirty="0">
                    <a:sym typeface="Wingdings" pitchFamily="2" charset="2"/>
                  </a:rPr>
                  <a:t>) between features</a:t>
                </a:r>
              </a:p>
              <a:p>
                <a:pPr lvl="1">
                  <a:buFont typeface="Wingdings" pitchFamily="2" charset="2"/>
                  <a:buChar char="à"/>
                </a:pPr>
                <a:r>
                  <a:rPr lang="en-US" dirty="0">
                    <a:sym typeface="Wingdings" pitchFamily="2" charset="2"/>
                  </a:rPr>
                  <a:t>high correlation (</a:t>
                </a:r>
                <a14:m>
                  <m:oMath xmlns:m="http://schemas.openxmlformats.org/officeDocument/2006/math">
                    <m:r>
                      <a:rPr lang="en-US" i="1" dirty="0" smtClean="0">
                        <a:latin typeface="Cambria Math" panose="02040503050406030204" pitchFamily="18" charset="0"/>
                        <a:ea typeface="Cambria Math" panose="02040503050406030204" pitchFamily="18" charset="0"/>
                        <a:sym typeface="Wingdings" pitchFamily="2" charset="2"/>
                      </a:rPr>
                      <m:t>±</m:t>
                    </m:r>
                    <m:r>
                      <a:rPr lang="en-US" i="1" dirty="0" smtClean="0">
                        <a:latin typeface="Cambria Math" panose="02040503050406030204" pitchFamily="18" charset="0"/>
                        <a:sym typeface="Wingdings" pitchFamily="2" charset="2"/>
                      </a:rPr>
                      <m:t>1 =</m:t>
                    </m:r>
                  </m:oMath>
                </a14:m>
                <a:r>
                  <a:rPr lang="en-US" dirty="0">
                    <a:sym typeface="Wingdings" pitchFamily="2" charset="2"/>
                  </a:rPr>
                  <a:t> linear) between feature and awesomeness</a:t>
                </a:r>
              </a:p>
              <a:p>
                <a:r>
                  <a:rPr lang="en-US" dirty="0">
                    <a:sym typeface="Wingdings" pitchFamily="2" charset="2"/>
                  </a:rPr>
                  <a:t>here: correlation with awesomeness max. </a:t>
                </a:r>
                <a14:m>
                  <m:oMath xmlns:m="http://schemas.openxmlformats.org/officeDocument/2006/math">
                    <m:r>
                      <a:rPr lang="en-US" i="1" dirty="0" smtClean="0">
                        <a:latin typeface="Cambria Math" panose="02040503050406030204" pitchFamily="18" charset="0"/>
                        <a:sym typeface="Wingdings" pitchFamily="2" charset="2"/>
                      </a:rPr>
                      <m:t>28%</m:t>
                    </m:r>
                  </m:oMath>
                </a14:m>
                <a:r>
                  <a:rPr lang="en-US" dirty="0">
                    <a:sym typeface="Wingdings" pitchFamily="2" charset="2"/>
                  </a:rPr>
                  <a:t>, correlation between features can be high (higher than correlation with awesomeness)  bad</a:t>
                </a:r>
              </a:p>
              <a:p>
                <a:r>
                  <a:rPr lang="en-US" dirty="0">
                    <a:sym typeface="Wingdings" pitchFamily="2" charset="2"/>
                  </a:rPr>
                  <a:t>Improvements that can be made:</a:t>
                </a:r>
              </a:p>
              <a:p>
                <a:pPr lvl="1"/>
                <a:r>
                  <a:rPr lang="en-US" dirty="0">
                    <a:sym typeface="Wingdings" pitchFamily="2" charset="2"/>
                  </a:rPr>
                  <a:t>tweak existing features (e.g., weights of compounds)</a:t>
                </a:r>
              </a:p>
              <a:p>
                <a:pPr lvl="1"/>
                <a:r>
                  <a:rPr lang="en-US" dirty="0">
                    <a:sym typeface="Wingdings" pitchFamily="2" charset="2"/>
                  </a:rPr>
                  <a:t>try new features</a:t>
                </a:r>
              </a:p>
            </p:txBody>
          </p:sp>
        </mc:Choice>
        <mc:Fallback xmlns="">
          <p:sp>
            <p:nvSpPr>
              <p:cNvPr id="3" name="Content Placeholder 2">
                <a:extLst>
                  <a:ext uri="{FF2B5EF4-FFF2-40B4-BE49-F238E27FC236}">
                    <a16:creationId xmlns:a16="http://schemas.microsoft.com/office/drawing/2014/main" id="{5A65787E-884D-E6FD-A21A-4A60EC122E5C}"/>
                  </a:ext>
                </a:extLst>
              </p:cNvPr>
              <p:cNvSpPr>
                <a:spLocks noGrp="1" noRot="1" noChangeAspect="1" noMove="1" noResize="1" noEditPoints="1" noAdjustHandles="1" noChangeArrowheads="1" noChangeShapeType="1" noTextEdit="1"/>
              </p:cNvSpPr>
              <p:nvPr>
                <p:ph sz="half" idx="1"/>
              </p:nvPr>
            </p:nvSpPr>
            <p:spPr>
              <a:xfrm>
                <a:off x="838200" y="1825625"/>
                <a:ext cx="4621040" cy="4351338"/>
              </a:xfrm>
              <a:blipFill>
                <a:blip r:embed="rId2"/>
                <a:stretch>
                  <a:fillRect l="-1096" t="-116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7979D019-404D-3280-CF69-E57BE09AF39D}"/>
              </a:ext>
            </a:extLst>
          </p:cNvPr>
          <p:cNvSpPr>
            <a:spLocks noGrp="1"/>
          </p:cNvSpPr>
          <p:nvPr>
            <p:ph type="sldNum" sz="quarter" idx="12"/>
          </p:nvPr>
        </p:nvSpPr>
        <p:spPr/>
        <p:txBody>
          <a:bodyPr/>
          <a:lstStyle/>
          <a:p>
            <a:fld id="{C64F7615-2022-6F4D-BD3B-2012A5267077}" type="slidenum">
              <a:rPr lang="en-CH" smtClean="0"/>
              <a:t>3</a:t>
            </a:fld>
            <a:endParaRPr lang="en-CH"/>
          </a:p>
        </p:txBody>
      </p:sp>
      <p:pic>
        <p:nvPicPr>
          <p:cNvPr id="8" name="Content Placeholder 7" descr="A picture containing screenshot, diagram, text, rectangle&#10;&#10;Description automatically generated">
            <a:extLst>
              <a:ext uri="{FF2B5EF4-FFF2-40B4-BE49-F238E27FC236}">
                <a16:creationId xmlns:a16="http://schemas.microsoft.com/office/drawing/2014/main" id="{D7358EA3-8EB5-7744-2802-7039B168A985}"/>
              </a:ext>
            </a:extLst>
          </p:cNvPr>
          <p:cNvPicPr>
            <a:picLocks noGrp="1" noChangeAspect="1"/>
          </p:cNvPicPr>
          <p:nvPr>
            <p:ph sz="half" idx="2"/>
          </p:nvPr>
        </p:nvPicPr>
        <p:blipFill>
          <a:blip r:embed="rId3"/>
          <a:stretch>
            <a:fillRect/>
          </a:stretch>
        </p:blipFill>
        <p:spPr>
          <a:xfrm>
            <a:off x="5621431" y="1690688"/>
            <a:ext cx="6570570" cy="3714231"/>
          </a:xfrm>
        </p:spPr>
      </p:pic>
      <p:sp>
        <p:nvSpPr>
          <p:cNvPr id="9" name="Content Placeholder 2">
            <a:extLst>
              <a:ext uri="{FF2B5EF4-FFF2-40B4-BE49-F238E27FC236}">
                <a16:creationId xmlns:a16="http://schemas.microsoft.com/office/drawing/2014/main" id="{C3299762-B107-7DAF-DE7A-B93CBB377956}"/>
              </a:ext>
            </a:extLst>
          </p:cNvPr>
          <p:cNvSpPr txBox="1">
            <a:spLocks/>
          </p:cNvSpPr>
          <p:nvPr/>
        </p:nvSpPr>
        <p:spPr>
          <a:xfrm>
            <a:off x="6293935" y="5521113"/>
            <a:ext cx="5603096" cy="719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ym typeface="Wingdings" pitchFamily="2" charset="2"/>
              </a:rPr>
              <a:t> Recap of features used for group part in last two slides of presentation</a:t>
            </a:r>
          </a:p>
        </p:txBody>
      </p:sp>
      <p:sp>
        <p:nvSpPr>
          <p:cNvPr id="4" name="Rectangle 3">
            <a:extLst>
              <a:ext uri="{FF2B5EF4-FFF2-40B4-BE49-F238E27FC236}">
                <a16:creationId xmlns:a16="http://schemas.microsoft.com/office/drawing/2014/main" id="{C2FEE571-4085-9297-19FF-22860E63A5FC}"/>
              </a:ext>
            </a:extLst>
          </p:cNvPr>
          <p:cNvSpPr/>
          <p:nvPr/>
        </p:nvSpPr>
        <p:spPr>
          <a:xfrm>
            <a:off x="7899447" y="1695847"/>
            <a:ext cx="2014537" cy="2595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7" descr="A picture containing screenshot, diagram, text, rectangle&#10;&#10;Description automatically generated">
            <a:extLst>
              <a:ext uri="{FF2B5EF4-FFF2-40B4-BE49-F238E27FC236}">
                <a16:creationId xmlns:a16="http://schemas.microsoft.com/office/drawing/2014/main" id="{010E9FC3-2955-7AED-89BE-579EFD11B7B1}"/>
              </a:ext>
            </a:extLst>
          </p:cNvPr>
          <p:cNvPicPr>
            <a:picLocks noChangeAspect="1"/>
          </p:cNvPicPr>
          <p:nvPr/>
        </p:nvPicPr>
        <p:blipFill rotWithShape="1">
          <a:blip r:embed="rId3"/>
          <a:srcRect l="35444" r="47378" b="93988"/>
          <a:stretch/>
        </p:blipFill>
        <p:spPr>
          <a:xfrm>
            <a:off x="8538383" y="1632550"/>
            <a:ext cx="1128714" cy="223317"/>
          </a:xfrm>
          <a:prstGeom prst="rect">
            <a:avLst/>
          </a:prstGeom>
        </p:spPr>
      </p:pic>
    </p:spTree>
    <p:extLst>
      <p:ext uri="{BB962C8B-B14F-4D97-AF65-F5344CB8AC3E}">
        <p14:creationId xmlns:p14="http://schemas.microsoft.com/office/powerpoint/2010/main" val="71180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5AE13AF-4606-7E0A-B11A-3DFE87ED959D}"/>
              </a:ext>
            </a:extLst>
          </p:cNvPr>
          <p:cNvPicPr>
            <a:picLocks noGrp="1" noChangeAspect="1"/>
          </p:cNvPicPr>
          <p:nvPr>
            <p:ph sz="half" idx="2"/>
          </p:nvPr>
        </p:nvPicPr>
        <p:blipFill>
          <a:blip r:embed="rId2"/>
          <a:srcRect/>
          <a:stretch/>
        </p:blipFill>
        <p:spPr>
          <a:xfrm>
            <a:off x="5269117" y="1825625"/>
            <a:ext cx="6816506" cy="3763652"/>
          </a:xfrm>
        </p:spPr>
      </p:pic>
      <p:sp>
        <p:nvSpPr>
          <p:cNvPr id="2" name="Title 1">
            <a:extLst>
              <a:ext uri="{FF2B5EF4-FFF2-40B4-BE49-F238E27FC236}">
                <a16:creationId xmlns:a16="http://schemas.microsoft.com/office/drawing/2014/main" id="{9C90B900-701A-2B0C-A8A2-A803AA67D408}"/>
              </a:ext>
            </a:extLst>
          </p:cNvPr>
          <p:cNvSpPr>
            <a:spLocks noGrp="1"/>
          </p:cNvSpPr>
          <p:nvPr>
            <p:ph type="title"/>
          </p:nvPr>
        </p:nvSpPr>
        <p:spPr/>
        <p:txBody>
          <a:bodyPr/>
          <a:lstStyle/>
          <a:p>
            <a:r>
              <a:rPr lang="en-US" b="1" dirty="0"/>
              <a:t>Feature Selection </a:t>
            </a:r>
            <a:r>
              <a:rPr lang="en-US" dirty="0"/>
              <a:t>– Correlation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65787E-884D-E6FD-A21A-4A60EC122E5C}"/>
                  </a:ext>
                </a:extLst>
              </p:cNvPr>
              <p:cNvSpPr>
                <a:spLocks noGrp="1"/>
              </p:cNvSpPr>
              <p:nvPr>
                <p:ph sz="half" idx="1"/>
              </p:nvPr>
            </p:nvSpPr>
            <p:spPr>
              <a:xfrm>
                <a:off x="838200" y="1825625"/>
                <a:ext cx="4430917" cy="4667250"/>
              </a:xfrm>
            </p:spPr>
            <p:txBody>
              <a:bodyPr>
                <a:normAutofit fontScale="77500" lnSpcReduction="20000"/>
              </a:bodyPr>
              <a:lstStyle/>
              <a:p>
                <a:r>
                  <a:rPr lang="en-US" dirty="0">
                    <a:sym typeface="Wingdings" pitchFamily="2" charset="2"/>
                  </a:rPr>
                  <a:t>Changes made to existing features:</a:t>
                </a:r>
              </a:p>
              <a:p>
                <a:pPr marL="457200" lvl="1" indent="0">
                  <a:buNone/>
                </a:pPr>
                <a:r>
                  <a:rPr lang="en-US" i="1" dirty="0" err="1">
                    <a:sym typeface="Wingdings" pitchFamily="2" charset="2"/>
                  </a:rPr>
                  <a:t>amt_stars</a:t>
                </a:r>
                <a:endParaRPr lang="en-US" i="1" dirty="0">
                  <a:sym typeface="Wingdings" pitchFamily="2" charset="2"/>
                </a:endParaRPr>
              </a:p>
              <a:p>
                <a:pPr lvl="1"/>
                <a:r>
                  <a:rPr lang="en-US" dirty="0">
                    <a:sym typeface="Wingdings" pitchFamily="2" charset="2"/>
                  </a:rPr>
                  <a:t>Changed average number of stars to </a:t>
                </a:r>
                <a14:m>
                  <m:oMath xmlns:m="http://schemas.openxmlformats.org/officeDocument/2006/math">
                    <m:r>
                      <a:rPr lang="en-US" i="1" dirty="0" smtClean="0">
                        <a:latin typeface="Cambria Math" panose="02040503050406030204" pitchFamily="18" charset="0"/>
                        <a:sym typeface="Wingdings" pitchFamily="2" charset="2"/>
                      </a:rPr>
                      <m:t>3</m:t>
                    </m:r>
                  </m:oMath>
                </a14:m>
                <a:r>
                  <a:rPr lang="en-US" dirty="0">
                    <a:sym typeface="Wingdings" pitchFamily="2" charset="2"/>
                  </a:rPr>
                  <a:t> instead of </a:t>
                </a:r>
                <a14:m>
                  <m:oMath xmlns:m="http://schemas.openxmlformats.org/officeDocument/2006/math">
                    <m:r>
                      <a:rPr lang="en-US" i="1" dirty="0" smtClean="0">
                        <a:latin typeface="Cambria Math" panose="02040503050406030204" pitchFamily="18" charset="0"/>
                        <a:sym typeface="Wingdings" pitchFamily="2" charset="2"/>
                      </a:rPr>
                      <m:t>1</m:t>
                    </m:r>
                  </m:oMath>
                </a14:m>
                <a:r>
                  <a:rPr lang="en-US" dirty="0">
                    <a:sym typeface="Wingdings" pitchFamily="2" charset="2"/>
                  </a:rPr>
                  <a:t> if no star review is available in summary data  Increased correlation with awesomeness from </a:t>
                </a:r>
                <a14:m>
                  <m:oMath xmlns:m="http://schemas.openxmlformats.org/officeDocument/2006/math">
                    <m:r>
                      <a:rPr lang="en-US" i="1" dirty="0" smtClean="0">
                        <a:latin typeface="Cambria Math" panose="02040503050406030204" pitchFamily="18" charset="0"/>
                        <a:sym typeface="Wingdings" pitchFamily="2" charset="2"/>
                      </a:rPr>
                      <m:t>0.18</m:t>
                    </m:r>
                  </m:oMath>
                </a14:m>
                <a:r>
                  <a:rPr lang="en-US" dirty="0">
                    <a:sym typeface="Wingdings" pitchFamily="2" charset="2"/>
                  </a:rPr>
                  <a:t> to </a:t>
                </a:r>
                <a14:m>
                  <m:oMath xmlns:m="http://schemas.openxmlformats.org/officeDocument/2006/math">
                    <m:r>
                      <a:rPr lang="en-US" i="1" dirty="0" smtClean="0">
                        <a:latin typeface="Cambria Math" panose="02040503050406030204" pitchFamily="18" charset="0"/>
                        <a:sym typeface="Wingdings" pitchFamily="2" charset="2"/>
                      </a:rPr>
                      <m:t>0.2</m:t>
                    </m:r>
                    <m:r>
                      <a:rPr lang="en-US" i="1" dirty="0">
                        <a:latin typeface="Cambria Math" panose="02040503050406030204" pitchFamily="18" charset="0"/>
                        <a:sym typeface="Wingdings" pitchFamily="2" charset="2"/>
                      </a:rPr>
                      <m:t>6</m:t>
                    </m:r>
                  </m:oMath>
                </a14:m>
                <a:endParaRPr lang="en-US" dirty="0">
                  <a:sym typeface="Wingdings" pitchFamily="2" charset="2"/>
                </a:endParaRPr>
              </a:p>
              <a:p>
                <a:pPr marL="457200" lvl="1" indent="0">
                  <a:buNone/>
                </a:pPr>
                <a:r>
                  <a:rPr lang="en-US" i="1" dirty="0">
                    <a:sym typeface="Wingdings" pitchFamily="2" charset="2"/>
                  </a:rPr>
                  <a:t>avg_compound_text / _</a:t>
                </a:r>
                <a:r>
                  <a:rPr lang="en-US" i="1" dirty="0" err="1">
                    <a:sym typeface="Wingdings" pitchFamily="2" charset="2"/>
                  </a:rPr>
                  <a:t>summ</a:t>
                </a:r>
                <a:endParaRPr lang="en-US" i="1" dirty="0">
                  <a:sym typeface="Wingdings" pitchFamily="2" charset="2"/>
                </a:endParaRPr>
              </a:p>
              <a:p>
                <a:pPr lvl="1"/>
                <a:r>
                  <a:rPr lang="en-US" dirty="0">
                    <a:sym typeface="Wingdings" pitchFamily="2" charset="2"/>
                  </a:rPr>
                  <a:t>tweaked weights (age, verification, …). any choice of weights, however, further decreased correlation with awesomeness  original weights kept</a:t>
                </a:r>
              </a:p>
              <a:p>
                <a:r>
                  <a:rPr lang="en-US" dirty="0">
                    <a:sym typeface="Wingdings" pitchFamily="2" charset="2"/>
                  </a:rPr>
                  <a:t>New features:</a:t>
                </a:r>
              </a:p>
              <a:p>
                <a:pPr marL="457200" lvl="1" indent="0">
                  <a:buNone/>
                </a:pPr>
                <a:r>
                  <a:rPr lang="en-US" i="1" dirty="0" err="1">
                    <a:sym typeface="Wingdings" pitchFamily="2" charset="2"/>
                  </a:rPr>
                  <a:t>avg_pos_text</a:t>
                </a:r>
                <a:r>
                  <a:rPr lang="en-US" i="1" dirty="0">
                    <a:sym typeface="Wingdings" pitchFamily="2" charset="2"/>
                  </a:rPr>
                  <a:t> / _sum</a:t>
                </a:r>
              </a:p>
              <a:p>
                <a:pPr lvl="1"/>
                <a:r>
                  <a:rPr lang="en-US" dirty="0">
                    <a:sym typeface="Wingdings" pitchFamily="2" charset="2"/>
                  </a:rPr>
                  <a:t>positivity of sentiment analysis returned by </a:t>
                </a:r>
                <a:r>
                  <a:rPr lang="en-US" dirty="0" err="1">
                    <a:sym typeface="Wingdings" pitchFamily="2" charset="2"/>
                  </a:rPr>
                  <a:t>VaderSentimentAnalyzer</a:t>
                </a:r>
                <a:r>
                  <a:rPr lang="en-US" dirty="0">
                    <a:sym typeface="Wingdings" pitchFamily="2" charset="2"/>
                  </a:rPr>
                  <a:t>, processed in the same way as the compound score</a:t>
                </a:r>
              </a:p>
              <a:p>
                <a:pPr lvl="1"/>
                <a:r>
                  <a:rPr lang="en-US" dirty="0">
                    <a:sym typeface="Wingdings" pitchFamily="2" charset="2"/>
                  </a:rPr>
                  <a:t>Correlation with awesomeness improved in comparison to compound, however, high correlation with compound and negativity</a:t>
                </a:r>
              </a:p>
              <a:p>
                <a:pPr marL="457200" lvl="1" indent="0">
                  <a:buNone/>
                </a:pPr>
                <a:r>
                  <a:rPr lang="en-US" i="1" dirty="0" err="1">
                    <a:sym typeface="Wingdings" pitchFamily="2" charset="2"/>
                  </a:rPr>
                  <a:t>avg_neg_text</a:t>
                </a:r>
                <a:r>
                  <a:rPr lang="en-US" i="1" dirty="0">
                    <a:sym typeface="Wingdings" pitchFamily="2" charset="2"/>
                  </a:rPr>
                  <a:t> / _sum</a:t>
                </a:r>
              </a:p>
              <a:p>
                <a:pPr lvl="1"/>
                <a:r>
                  <a:rPr lang="en-US" dirty="0">
                    <a:sym typeface="Wingdings" pitchFamily="2" charset="2"/>
                  </a:rPr>
                  <a:t>equal to positivity, but with negativity from sentiment analysis</a:t>
                </a:r>
              </a:p>
              <a:p>
                <a:pPr marL="457200" lvl="1" indent="0">
                  <a:buNone/>
                </a:pPr>
                <a:r>
                  <a:rPr lang="en-US" i="1" dirty="0" err="1">
                    <a:sym typeface="Wingdings" pitchFamily="2" charset="2"/>
                  </a:rPr>
                  <a:t>pct_pos</a:t>
                </a:r>
                <a:endParaRPr lang="en-US" i="1" dirty="0">
                  <a:sym typeface="Wingdings" pitchFamily="2" charset="2"/>
                </a:endParaRPr>
              </a:p>
              <a:p>
                <a:pPr lvl="1"/>
                <a:r>
                  <a:rPr lang="en-US" i="1" dirty="0">
                    <a:sym typeface="Wingdings" pitchFamily="2" charset="2"/>
                  </a:rPr>
                  <a:t>percentage of review texts with positivity </a:t>
                </a:r>
                <a14:m>
                  <m:oMath xmlns:m="http://schemas.openxmlformats.org/officeDocument/2006/math">
                    <m:r>
                      <a:rPr lang="en-US" i="1" dirty="0" smtClean="0">
                        <a:latin typeface="Cambria Math" panose="02040503050406030204" pitchFamily="18" charset="0"/>
                        <a:sym typeface="Wingdings" pitchFamily="2" charset="2"/>
                      </a:rPr>
                      <m:t>&gt; 0.5</m:t>
                    </m:r>
                  </m:oMath>
                </a14:m>
                <a:endParaRPr lang="en-US" i="1" dirty="0">
                  <a:sym typeface="Wingdings" pitchFamily="2" charset="2"/>
                </a:endParaRPr>
              </a:p>
              <a:p>
                <a:pPr marL="457200" lvl="1" indent="0">
                  <a:buNone/>
                </a:pPr>
                <a:r>
                  <a:rPr lang="en-US" i="1" dirty="0">
                    <a:sym typeface="Wingdings" pitchFamily="2" charset="2"/>
                  </a:rPr>
                  <a:t>starsabove4</a:t>
                </a:r>
                <a:endParaRPr lang="en-US" dirty="0">
                  <a:sym typeface="Wingdings" pitchFamily="2" charset="2"/>
                </a:endParaRPr>
              </a:p>
              <a:p>
                <a:pPr lvl="1"/>
                <a:r>
                  <a:rPr lang="en-US" dirty="0">
                    <a:sym typeface="Wingdings" pitchFamily="2" charset="2"/>
                  </a:rPr>
                  <a:t>1 if average star rating greater than </a:t>
                </a:r>
                <a14:m>
                  <m:oMath xmlns:m="http://schemas.openxmlformats.org/officeDocument/2006/math">
                    <m:r>
                      <a:rPr lang="de-CH" b="0" i="1" smtClean="0">
                        <a:latin typeface="Cambria Math" panose="02040503050406030204" pitchFamily="18" charset="0"/>
                        <a:sym typeface="Wingdings" pitchFamily="2" charset="2"/>
                      </a:rPr>
                      <m:t>4.6</m:t>
                    </m:r>
                  </m:oMath>
                </a14:m>
                <a:r>
                  <a:rPr lang="en-US" dirty="0">
                    <a:sym typeface="Wingdings" pitchFamily="2" charset="2"/>
                  </a:rPr>
                  <a:t>, 0 else</a:t>
                </a:r>
              </a:p>
              <a:p>
                <a:pPr lvl="1"/>
                <a:r>
                  <a:rPr lang="en-US" dirty="0">
                    <a:sym typeface="Wingdings" pitchFamily="2" charset="2"/>
                  </a:rPr>
                  <a:t>Correlation with awesomeness could be increased in comparison to </a:t>
                </a:r>
                <a:r>
                  <a:rPr lang="en-US" i="1" dirty="0" err="1">
                    <a:sym typeface="Wingdings" pitchFamily="2" charset="2"/>
                  </a:rPr>
                  <a:t>amt_stars</a:t>
                </a:r>
                <a:endParaRPr lang="en-US" i="1" dirty="0">
                  <a:sym typeface="Wingdings" pitchFamily="2" charset="2"/>
                </a:endParaRPr>
              </a:p>
              <a:p>
                <a:pPr marL="457200" lvl="1" indent="0">
                  <a:buNone/>
                </a:pPr>
                <a:r>
                  <a:rPr lang="en-US" i="1" dirty="0" err="1">
                    <a:sym typeface="Wingdings" pitchFamily="2" charset="2"/>
                  </a:rPr>
                  <a:t>product_age</a:t>
                </a:r>
                <a:endParaRPr lang="en-US" dirty="0">
                  <a:sym typeface="Wingdings" pitchFamily="2" charset="2"/>
                </a:endParaRPr>
              </a:p>
              <a:p>
                <a:pPr lvl="1"/>
                <a:r>
                  <a:rPr lang="en-US" dirty="0">
                    <a:sym typeface="Wingdings" pitchFamily="2" charset="2"/>
                  </a:rPr>
                  <a:t>product age in years from first review to now</a:t>
                </a:r>
              </a:p>
              <a:p>
                <a:pPr lvl="1"/>
                <a:r>
                  <a:rPr lang="en-US" dirty="0">
                    <a:sym typeface="Wingdings" pitchFamily="2" charset="2"/>
                  </a:rPr>
                  <a:t>correlation smaller than hoped</a:t>
                </a:r>
              </a:p>
              <a:p>
                <a:pPr lvl="1"/>
                <a:endParaRPr lang="en-US" dirty="0">
                  <a:sym typeface="Wingdings" pitchFamily="2" charset="2"/>
                </a:endParaRPr>
              </a:p>
              <a:p>
                <a:pPr lvl="1"/>
                <a:endParaRPr lang="en-US" dirty="0">
                  <a:sym typeface="Wingdings" pitchFamily="2" charset="2"/>
                </a:endParaRPr>
              </a:p>
            </p:txBody>
          </p:sp>
        </mc:Choice>
        <mc:Fallback xmlns="">
          <p:sp>
            <p:nvSpPr>
              <p:cNvPr id="3" name="Content Placeholder 2">
                <a:extLst>
                  <a:ext uri="{FF2B5EF4-FFF2-40B4-BE49-F238E27FC236}">
                    <a16:creationId xmlns:a16="http://schemas.microsoft.com/office/drawing/2014/main" id="{5A65787E-884D-E6FD-A21A-4A60EC122E5C}"/>
                  </a:ext>
                </a:extLst>
              </p:cNvPr>
              <p:cNvSpPr>
                <a:spLocks noGrp="1" noRot="1" noChangeAspect="1" noMove="1" noResize="1" noEditPoints="1" noAdjustHandles="1" noChangeArrowheads="1" noChangeShapeType="1" noTextEdit="1"/>
              </p:cNvSpPr>
              <p:nvPr>
                <p:ph sz="half" idx="1"/>
              </p:nvPr>
            </p:nvSpPr>
            <p:spPr>
              <a:xfrm>
                <a:off x="838200" y="1825625"/>
                <a:ext cx="4430917" cy="4667250"/>
              </a:xfrm>
              <a:blipFill>
                <a:blip r:embed="rId3"/>
                <a:stretch>
                  <a:fillRect l="-573" t="-1355" b="-542"/>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7979D019-404D-3280-CF69-E57BE09AF39D}"/>
              </a:ext>
            </a:extLst>
          </p:cNvPr>
          <p:cNvSpPr>
            <a:spLocks noGrp="1"/>
          </p:cNvSpPr>
          <p:nvPr>
            <p:ph type="sldNum" sz="quarter" idx="12"/>
          </p:nvPr>
        </p:nvSpPr>
        <p:spPr/>
        <p:txBody>
          <a:bodyPr/>
          <a:lstStyle/>
          <a:p>
            <a:fld id="{C64F7615-2022-6F4D-BD3B-2012A5267077}" type="slidenum">
              <a:rPr lang="en-CH" smtClean="0"/>
              <a:t>4</a:t>
            </a:fld>
            <a:endParaRPr lang="en-CH"/>
          </a:p>
        </p:txBody>
      </p:sp>
      <p:sp>
        <p:nvSpPr>
          <p:cNvPr id="9" name="Content Placeholder 2">
            <a:extLst>
              <a:ext uri="{FF2B5EF4-FFF2-40B4-BE49-F238E27FC236}">
                <a16:creationId xmlns:a16="http://schemas.microsoft.com/office/drawing/2014/main" id="{A49484B9-FF1E-7E91-FAB5-488ADFA79225}"/>
              </a:ext>
            </a:extLst>
          </p:cNvPr>
          <p:cNvSpPr txBox="1">
            <a:spLocks/>
          </p:cNvSpPr>
          <p:nvPr/>
        </p:nvSpPr>
        <p:spPr>
          <a:xfrm>
            <a:off x="6818111" y="5589277"/>
            <a:ext cx="4866992" cy="457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à"/>
            </a:pPr>
            <a:r>
              <a:rPr lang="en-US" sz="1500" dirty="0">
                <a:sym typeface="Wingdings" pitchFamily="2" charset="2"/>
              </a:rPr>
              <a:t>Total: 14 features (7 original/tweaked, 7 new)</a:t>
            </a:r>
          </a:p>
          <a:p>
            <a:pPr lvl="1"/>
            <a:endParaRPr lang="en-US" sz="1500" dirty="0">
              <a:sym typeface="Wingdings" pitchFamily="2" charset="2"/>
            </a:endParaRPr>
          </a:p>
        </p:txBody>
      </p:sp>
    </p:spTree>
    <p:extLst>
      <p:ext uri="{BB962C8B-B14F-4D97-AF65-F5344CB8AC3E}">
        <p14:creationId xmlns:p14="http://schemas.microsoft.com/office/powerpoint/2010/main" val="285113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B900-701A-2B0C-A8A2-A803AA67D408}"/>
              </a:ext>
            </a:extLst>
          </p:cNvPr>
          <p:cNvSpPr>
            <a:spLocks noGrp="1"/>
          </p:cNvSpPr>
          <p:nvPr>
            <p:ph type="title"/>
          </p:nvPr>
        </p:nvSpPr>
        <p:spPr/>
        <p:txBody>
          <a:bodyPr/>
          <a:lstStyle/>
          <a:p>
            <a:r>
              <a:rPr lang="en-US" b="1" dirty="0"/>
              <a:t>Feature Selection </a:t>
            </a:r>
            <a:r>
              <a:rPr lang="en-US" dirty="0"/>
              <a:t>– PCA </a:t>
            </a:r>
          </a:p>
        </p:txBody>
      </p:sp>
      <p:sp>
        <p:nvSpPr>
          <p:cNvPr id="3" name="Content Placeholder 2">
            <a:extLst>
              <a:ext uri="{FF2B5EF4-FFF2-40B4-BE49-F238E27FC236}">
                <a16:creationId xmlns:a16="http://schemas.microsoft.com/office/drawing/2014/main" id="{5A65787E-884D-E6FD-A21A-4A60EC122E5C}"/>
              </a:ext>
            </a:extLst>
          </p:cNvPr>
          <p:cNvSpPr>
            <a:spLocks noGrp="1"/>
          </p:cNvSpPr>
          <p:nvPr>
            <p:ph sz="half" idx="1"/>
          </p:nvPr>
        </p:nvSpPr>
        <p:spPr>
          <a:xfrm>
            <a:off x="838200" y="1825625"/>
            <a:ext cx="4430917" cy="4667250"/>
          </a:xfrm>
        </p:spPr>
        <p:txBody>
          <a:bodyPr>
            <a:normAutofit/>
          </a:bodyPr>
          <a:lstStyle/>
          <a:p>
            <a:r>
              <a:rPr lang="en-US" dirty="0">
                <a:sym typeface="Wingdings" pitchFamily="2" charset="2"/>
              </a:rPr>
              <a:t>Situation:</a:t>
            </a:r>
          </a:p>
          <a:p>
            <a:pPr lvl="1"/>
            <a:r>
              <a:rPr lang="en-US" dirty="0">
                <a:sym typeface="Wingdings" pitchFamily="2" charset="2"/>
              </a:rPr>
              <a:t>14 features (a lot, some with very low correlation with awesomeness)</a:t>
            </a:r>
          </a:p>
          <a:p>
            <a:pPr lvl="1"/>
            <a:r>
              <a:rPr lang="en-US" dirty="0">
                <a:sym typeface="Wingdings" pitchFamily="2" charset="2"/>
              </a:rPr>
              <a:t>high correlation between features, in general lower correlation with awesomeness</a:t>
            </a:r>
          </a:p>
          <a:p>
            <a:pPr>
              <a:buFont typeface="Wingdings" pitchFamily="2" charset="2"/>
              <a:buChar char="à"/>
            </a:pPr>
            <a:r>
              <a:rPr lang="en-US" dirty="0">
                <a:sym typeface="Wingdings" pitchFamily="2" charset="2"/>
              </a:rPr>
              <a:t>Principal Component Analysis</a:t>
            </a:r>
          </a:p>
          <a:p>
            <a:pPr lvl="1"/>
            <a:r>
              <a:rPr lang="en-US" dirty="0">
                <a:sym typeface="Wingdings" pitchFamily="2" charset="2"/>
              </a:rPr>
              <a:t>feature vector transformed such that correlation between features is reduced</a:t>
            </a:r>
          </a:p>
          <a:p>
            <a:pPr lvl="1">
              <a:buFont typeface="Wingdings" pitchFamily="2" charset="2"/>
              <a:buChar char="à"/>
            </a:pPr>
            <a:r>
              <a:rPr lang="en-US" dirty="0">
                <a:sym typeface="Wingdings" pitchFamily="2" charset="2"/>
              </a:rPr>
              <a:t>often at cost of accuracy, as correlation with awesomeness is not considered. Overall model performance, however, can still increase</a:t>
            </a:r>
          </a:p>
          <a:p>
            <a:pPr lvl="1"/>
            <a:r>
              <a:rPr lang="en-US" dirty="0">
                <a:sym typeface="Wingdings" pitchFamily="2" charset="2"/>
              </a:rPr>
              <a:t>dimensionality reduction (improve computational time)</a:t>
            </a:r>
          </a:p>
          <a:p>
            <a:pPr lvl="1">
              <a:buFont typeface="Wingdings" pitchFamily="2" charset="2"/>
              <a:buChar char="à"/>
            </a:pPr>
            <a:r>
              <a:rPr lang="en-US" dirty="0">
                <a:sym typeface="Wingdings" pitchFamily="2" charset="2"/>
              </a:rPr>
              <a:t>Tradeoff computational time vs. performance</a:t>
            </a:r>
          </a:p>
        </p:txBody>
      </p:sp>
      <p:sp>
        <p:nvSpPr>
          <p:cNvPr id="5" name="Slide Number Placeholder 4">
            <a:extLst>
              <a:ext uri="{FF2B5EF4-FFF2-40B4-BE49-F238E27FC236}">
                <a16:creationId xmlns:a16="http://schemas.microsoft.com/office/drawing/2014/main" id="{7979D019-404D-3280-CF69-E57BE09AF39D}"/>
              </a:ext>
            </a:extLst>
          </p:cNvPr>
          <p:cNvSpPr>
            <a:spLocks noGrp="1"/>
          </p:cNvSpPr>
          <p:nvPr>
            <p:ph type="sldNum" sz="quarter" idx="12"/>
          </p:nvPr>
        </p:nvSpPr>
        <p:spPr/>
        <p:txBody>
          <a:bodyPr/>
          <a:lstStyle/>
          <a:p>
            <a:fld id="{C64F7615-2022-6F4D-BD3B-2012A5267077}" type="slidenum">
              <a:rPr lang="en-CH" smtClean="0"/>
              <a:t>5</a:t>
            </a:fld>
            <a:endParaRPr lang="en-CH" dirty="0"/>
          </a:p>
        </p:txBody>
      </p:sp>
      <p:sp>
        <p:nvSpPr>
          <p:cNvPr id="6" name="Content Placeholder 5">
            <a:extLst>
              <a:ext uri="{FF2B5EF4-FFF2-40B4-BE49-F238E27FC236}">
                <a16:creationId xmlns:a16="http://schemas.microsoft.com/office/drawing/2014/main" id="{437265E4-D0E5-892C-DE72-7E3A53F5C808}"/>
              </a:ext>
            </a:extLst>
          </p:cNvPr>
          <p:cNvSpPr>
            <a:spLocks noGrp="1"/>
          </p:cNvSpPr>
          <p:nvPr>
            <p:ph sz="half" idx="2"/>
          </p:nvPr>
        </p:nvSpPr>
        <p:spPr/>
        <p:txBody>
          <a:bodyPr/>
          <a:lstStyle/>
          <a:p>
            <a:r>
              <a:rPr lang="en-US" dirty="0"/>
              <a:t>Procedure:</a:t>
            </a:r>
          </a:p>
          <a:p>
            <a:pPr lvl="1"/>
            <a:r>
              <a:rPr lang="en-US" dirty="0"/>
              <a:t>PCA with dimensionality reduction of 1 fitted to training data, data transformed</a:t>
            </a:r>
          </a:p>
          <a:p>
            <a:pPr lvl="1">
              <a:buFont typeface="Wingdings" pitchFamily="2" charset="2"/>
              <a:buChar char="à"/>
            </a:pPr>
            <a:r>
              <a:rPr lang="en-US" dirty="0">
                <a:sym typeface="Wingdings" pitchFamily="2" charset="2"/>
              </a:rPr>
              <a:t>dimensionality reductions tried: 12, 13, 14 remaining features. Dimensionality reduction of 1 (13 remaining transformed features) resulted in good performance with reasonable training time. Other reductions worsened performance a lot, since a lot of features don’t have high correlations with each other  difficult to preserve information when reducing dimensionality</a:t>
            </a:r>
            <a:endParaRPr lang="en-US" dirty="0"/>
          </a:p>
          <a:p>
            <a:pPr lvl="1"/>
            <a:r>
              <a:rPr lang="en-US" dirty="0"/>
              <a:t>testing data transformed with same PCA fitted to training data</a:t>
            </a:r>
          </a:p>
          <a:p>
            <a:pPr lvl="1"/>
            <a:endParaRPr lang="en-US"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106010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AED6F7E4-0660-51C0-460E-3E3B7D2139BD}"/>
              </a:ext>
            </a:extLst>
          </p:cNvPr>
          <p:cNvSpPr txBox="1">
            <a:spLocks/>
          </p:cNvSpPr>
          <p:nvPr/>
        </p:nvSpPr>
        <p:spPr>
          <a:xfrm>
            <a:off x="6564429" y="1566817"/>
            <a:ext cx="4557493" cy="47895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dirty="0" err="1">
                <a:sym typeface="Wingdings" pitchFamily="2" charset="2"/>
              </a:rPr>
              <a:t>Tables</a:t>
            </a:r>
            <a:r>
              <a:rPr lang="de-CH" dirty="0">
                <a:sym typeface="Wingdings" pitchFamily="2" charset="2"/>
              </a:rPr>
              <a:t> on </a:t>
            </a:r>
            <a:r>
              <a:rPr lang="de-CH" dirty="0" err="1">
                <a:sym typeface="Wingdings" pitchFamily="2" charset="2"/>
              </a:rPr>
              <a:t>next</a:t>
            </a:r>
            <a:r>
              <a:rPr lang="de-CH" dirty="0">
                <a:sym typeface="Wingdings" pitchFamily="2" charset="2"/>
              </a:rPr>
              <a:t> </a:t>
            </a:r>
            <a:r>
              <a:rPr lang="de-CH" dirty="0" err="1">
                <a:sym typeface="Wingdings" pitchFamily="2" charset="2"/>
              </a:rPr>
              <a:t>slide</a:t>
            </a:r>
            <a:r>
              <a:rPr lang="de-CH" dirty="0">
                <a:sym typeface="Wingdings" pitchFamily="2" charset="2"/>
              </a:rPr>
              <a:t> </a:t>
            </a:r>
            <a:r>
              <a:rPr lang="de-CH" dirty="0" err="1">
                <a:sym typeface="Wingdings" pitchFamily="2" charset="2"/>
              </a:rPr>
              <a:t>show</a:t>
            </a:r>
            <a:r>
              <a:rPr lang="de-CH" dirty="0">
                <a:sym typeface="Wingdings" pitchFamily="2" charset="2"/>
              </a:rPr>
              <a:t> </a:t>
            </a:r>
            <a:r>
              <a:rPr lang="de-CH" dirty="0" err="1">
                <a:sym typeface="Wingdings" pitchFamily="2" charset="2"/>
              </a:rPr>
              <a:t>optimized</a:t>
            </a:r>
            <a:r>
              <a:rPr lang="de-CH" dirty="0">
                <a:sym typeface="Wingdings" pitchFamily="2" charset="2"/>
              </a:rPr>
              <a:t> </a:t>
            </a:r>
            <a:r>
              <a:rPr lang="de-CH" dirty="0" err="1">
                <a:sym typeface="Wingdings" pitchFamily="2" charset="2"/>
              </a:rPr>
              <a:t>hyperparameters</a:t>
            </a:r>
            <a:endParaRPr lang="de-CH" dirty="0">
              <a:sym typeface="Wingdings" pitchFamily="2" charset="2"/>
            </a:endParaRPr>
          </a:p>
          <a:p>
            <a:pPr lvl="1"/>
            <a:r>
              <a:rPr lang="de-CH" i="1" dirty="0">
                <a:sym typeface="Wingdings" pitchFamily="2" charset="2"/>
              </a:rPr>
              <a:t>model_nn1</a:t>
            </a:r>
            <a:endParaRPr lang="en-GB" dirty="0">
              <a:sym typeface="Wingdings" pitchFamily="2" charset="2"/>
            </a:endParaRPr>
          </a:p>
          <a:p>
            <a:pPr marL="457200" lvl="1" indent="0">
              <a:buNone/>
            </a:pPr>
            <a:r>
              <a:rPr lang="en-GB" dirty="0">
                <a:sym typeface="Wingdings" pitchFamily="2" charset="2"/>
              </a:rPr>
              <a:t>Hidden layer choices following standard </a:t>
            </a:r>
            <a:r>
              <a:rPr lang="en-GB" dirty="0" err="1">
                <a:sym typeface="Wingdings" pitchFamily="2" charset="2"/>
              </a:rPr>
              <a:t>mlp</a:t>
            </a:r>
            <a:r>
              <a:rPr lang="en-GB" dirty="0">
                <a:sym typeface="Wingdings" pitchFamily="2" charset="2"/>
              </a:rPr>
              <a:t> procedure: hidden layer choices around size of feature vector </a:t>
            </a:r>
          </a:p>
          <a:p>
            <a:pPr lvl="1"/>
            <a:r>
              <a:rPr lang="en-GB" i="1" dirty="0">
                <a:sym typeface="Wingdings" pitchFamily="2" charset="2"/>
              </a:rPr>
              <a:t>model_nn2</a:t>
            </a:r>
            <a:endParaRPr lang="en-GB" dirty="0">
              <a:sym typeface="Wingdings" pitchFamily="2" charset="2"/>
            </a:endParaRPr>
          </a:p>
          <a:p>
            <a:pPr marL="457200" lvl="1" indent="0">
              <a:buNone/>
            </a:pPr>
            <a:r>
              <a:rPr lang="en-GB" dirty="0">
                <a:sym typeface="Wingdings" pitchFamily="2" charset="2"/>
              </a:rPr>
              <a:t>Hidden layer choices very broad</a:t>
            </a:r>
          </a:p>
          <a:p>
            <a:pPr marL="457200" lvl="1" indent="0">
              <a:buNone/>
            </a:pPr>
            <a:endParaRPr lang="de-CH" dirty="0">
              <a:sym typeface="Wingdings" pitchFamily="2" charset="2"/>
            </a:endParaRPr>
          </a:p>
        </p:txBody>
      </p:sp>
      <p:sp>
        <p:nvSpPr>
          <p:cNvPr id="2" name="Title 1">
            <a:extLst>
              <a:ext uri="{FF2B5EF4-FFF2-40B4-BE49-F238E27FC236}">
                <a16:creationId xmlns:a16="http://schemas.microsoft.com/office/drawing/2014/main" id="{5BCC4A03-7CC7-2064-34F8-4A1544CBDF8B}"/>
              </a:ext>
            </a:extLst>
          </p:cNvPr>
          <p:cNvSpPr>
            <a:spLocks noGrp="1"/>
          </p:cNvSpPr>
          <p:nvPr>
            <p:ph type="title"/>
          </p:nvPr>
        </p:nvSpPr>
        <p:spPr/>
        <p:txBody>
          <a:bodyPr/>
          <a:lstStyle/>
          <a:p>
            <a:r>
              <a:rPr lang="en-US" b="1" dirty="0">
                <a:cs typeface="Calibri Light"/>
              </a:rPr>
              <a:t>Classification</a:t>
            </a:r>
            <a:r>
              <a:rPr lang="en-US" dirty="0">
                <a:cs typeface="Calibri Light"/>
              </a:rPr>
              <a:t> – MLP</a:t>
            </a:r>
            <a:endParaRPr lang="en-US" dirty="0"/>
          </a:p>
        </p:txBody>
      </p:sp>
      <p:sp>
        <p:nvSpPr>
          <p:cNvPr id="5" name="Slide Number Placeholder 4">
            <a:extLst>
              <a:ext uri="{FF2B5EF4-FFF2-40B4-BE49-F238E27FC236}">
                <a16:creationId xmlns:a16="http://schemas.microsoft.com/office/drawing/2014/main" id="{002355F4-7141-B5B8-3069-DF5724F3106A}"/>
              </a:ext>
            </a:extLst>
          </p:cNvPr>
          <p:cNvSpPr>
            <a:spLocks noGrp="1"/>
          </p:cNvSpPr>
          <p:nvPr>
            <p:ph type="sldNum" sz="quarter" idx="12"/>
          </p:nvPr>
        </p:nvSpPr>
        <p:spPr/>
        <p:txBody>
          <a:bodyPr/>
          <a:lstStyle/>
          <a:p>
            <a:fld id="{C64F7615-2022-6F4D-BD3B-2012A5267077}" type="slidenum">
              <a:rPr lang="en-CH" smtClean="0"/>
              <a:t>6</a:t>
            </a:fld>
            <a:endParaRPr lang="en-CH"/>
          </a:p>
        </p:txBody>
      </p:sp>
      <p:sp>
        <p:nvSpPr>
          <p:cNvPr id="11" name="Content Placeholder 2">
            <a:extLst>
              <a:ext uri="{FF2B5EF4-FFF2-40B4-BE49-F238E27FC236}">
                <a16:creationId xmlns:a16="http://schemas.microsoft.com/office/drawing/2014/main" id="{D864683B-03E2-03CB-3071-EB2CE996D84C}"/>
              </a:ext>
            </a:extLst>
          </p:cNvPr>
          <p:cNvSpPr txBox="1">
            <a:spLocks/>
          </p:cNvSpPr>
          <p:nvPr/>
        </p:nvSpPr>
        <p:spPr>
          <a:xfrm>
            <a:off x="873228" y="1566818"/>
            <a:ext cx="5124347" cy="4622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H" dirty="0"/>
              <a:t>The goal of this deliverable was to train a neural network, specifically a multi-layer perceptron (MLP). </a:t>
            </a:r>
            <a:r>
              <a:rPr lang="en-GB" dirty="0"/>
              <a:t>S</a:t>
            </a:r>
            <a:r>
              <a:rPr lang="en-CH" dirty="0"/>
              <a:t>klearn’s mlp classifier was used.</a:t>
            </a:r>
            <a:endParaRPr lang="en-GB" dirty="0"/>
          </a:p>
          <a:p>
            <a:r>
              <a:rPr lang="en-GB" dirty="0"/>
              <a:t>Instead of a normal grid search available through </a:t>
            </a:r>
            <a:r>
              <a:rPr lang="en-GB" dirty="0" err="1"/>
              <a:t>sklearn</a:t>
            </a:r>
            <a:r>
              <a:rPr lang="en-GB" dirty="0"/>
              <a:t>, hyperparameter optimization was done using an evolutionary search:</a:t>
            </a:r>
          </a:p>
          <a:p>
            <a:pPr lvl="1"/>
            <a:r>
              <a:rPr lang="en-GB" dirty="0"/>
              <a:t>Algorithms tried out: </a:t>
            </a:r>
            <a:r>
              <a:rPr lang="en-GB" i="1" dirty="0" err="1">
                <a:hlinkClick r:id="rId2"/>
              </a:rPr>
              <a:t>sklearn-deap</a:t>
            </a:r>
            <a:r>
              <a:rPr lang="en-GB" dirty="0"/>
              <a:t>, </a:t>
            </a:r>
            <a:r>
              <a:rPr lang="en-GB" i="1" dirty="0" err="1">
                <a:hlinkClick r:id="rId3"/>
              </a:rPr>
              <a:t>sklearn</a:t>
            </a:r>
            <a:r>
              <a:rPr lang="en-GB" i="1" dirty="0">
                <a:hlinkClick r:id="rId3"/>
              </a:rPr>
              <a:t>-genetic-opt</a:t>
            </a:r>
            <a:endParaRPr lang="en-GB" i="1" dirty="0"/>
          </a:p>
          <a:p>
            <a:pPr lvl="1"/>
            <a:r>
              <a:rPr lang="en-GB" dirty="0"/>
              <a:t>both packages are an evolutionary algorithm with the goal to reduce time spent on optimization</a:t>
            </a:r>
          </a:p>
          <a:p>
            <a:pPr lvl="1">
              <a:buFont typeface="Wingdings" pitchFamily="2" charset="2"/>
              <a:buChar char="à"/>
            </a:pPr>
            <a:r>
              <a:rPr lang="en-GB" i="1" dirty="0" err="1">
                <a:sym typeface="Wingdings" pitchFamily="2" charset="2"/>
              </a:rPr>
              <a:t>sklearn-deap</a:t>
            </a:r>
            <a:r>
              <a:rPr lang="en-GB" dirty="0">
                <a:sym typeface="Wingdings" pitchFamily="2" charset="2"/>
              </a:rPr>
              <a:t> tried out first, however only compatible with older </a:t>
            </a:r>
            <a:r>
              <a:rPr lang="en-GB" dirty="0" err="1">
                <a:sym typeface="Wingdings" pitchFamily="2" charset="2"/>
              </a:rPr>
              <a:t>sklean</a:t>
            </a:r>
            <a:r>
              <a:rPr lang="en-GB" dirty="0">
                <a:sym typeface="Wingdings" pitchFamily="2" charset="2"/>
              </a:rPr>
              <a:t> version and other difficulties encountered during implementation</a:t>
            </a:r>
          </a:p>
          <a:p>
            <a:pPr lvl="1">
              <a:buFont typeface="Wingdings" pitchFamily="2" charset="2"/>
              <a:buChar char="à"/>
            </a:pPr>
            <a:r>
              <a:rPr lang="en-GB" i="1" dirty="0" err="1">
                <a:sym typeface="Wingdings" pitchFamily="2" charset="2"/>
              </a:rPr>
              <a:t>sklearn</a:t>
            </a:r>
            <a:r>
              <a:rPr lang="en-GB" i="1" dirty="0">
                <a:sym typeface="Wingdings" pitchFamily="2" charset="2"/>
              </a:rPr>
              <a:t>-genetic-opt </a:t>
            </a:r>
            <a:r>
              <a:rPr lang="en-GB" dirty="0">
                <a:sym typeface="Wingdings" pitchFamily="2" charset="2"/>
              </a:rPr>
              <a:t>successfully implemented afterward</a:t>
            </a:r>
            <a:r>
              <a:rPr lang="en-GB" sz="1200" dirty="0">
                <a:sym typeface="Wingdings" pitchFamily="2" charset="2"/>
              </a:rPr>
              <a:t>s</a:t>
            </a:r>
          </a:p>
          <a:p>
            <a:pPr lvl="2">
              <a:buFont typeface="Wingdings" pitchFamily="2" charset="2"/>
              <a:buChar char="à"/>
            </a:pPr>
            <a:r>
              <a:rPr lang="en-GB" sz="1200" dirty="0">
                <a:sym typeface="Wingdings" pitchFamily="2" charset="2"/>
              </a:rPr>
              <a:t> evolutionary search performed using a population size of 20 and 40 generations</a:t>
            </a:r>
            <a:endParaRPr lang="en-GB" sz="1200" dirty="0"/>
          </a:p>
        </p:txBody>
      </p:sp>
      <p:cxnSp>
        <p:nvCxnSpPr>
          <p:cNvPr id="4" name="Straight Connector 3">
            <a:extLst>
              <a:ext uri="{FF2B5EF4-FFF2-40B4-BE49-F238E27FC236}">
                <a16:creationId xmlns:a16="http://schemas.microsoft.com/office/drawing/2014/main" id="{16C72345-198E-4C1E-C2EB-BFFF3DAD2545}"/>
              </a:ext>
            </a:extLst>
          </p:cNvPr>
          <p:cNvCxnSpPr>
            <a:cxnSpLocks/>
          </p:cNvCxnSpPr>
          <p:nvPr/>
        </p:nvCxnSpPr>
        <p:spPr>
          <a:xfrm flipH="1">
            <a:off x="6153751" y="1690688"/>
            <a:ext cx="1588" cy="4411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28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AED6F7E4-0660-51C0-460E-3E3B7D2139BD}"/>
              </a:ext>
            </a:extLst>
          </p:cNvPr>
          <p:cNvSpPr txBox="1">
            <a:spLocks/>
          </p:cNvSpPr>
          <p:nvPr/>
        </p:nvSpPr>
        <p:spPr>
          <a:xfrm>
            <a:off x="0" y="2051924"/>
            <a:ext cx="6007511" cy="32392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i="1" dirty="0"/>
              <a:t>m</a:t>
            </a:r>
            <a:r>
              <a:rPr lang="en-CH" i="1" dirty="0"/>
              <a:t>odel_nn1</a:t>
            </a:r>
          </a:p>
        </p:txBody>
      </p:sp>
      <p:sp>
        <p:nvSpPr>
          <p:cNvPr id="2" name="Title 1">
            <a:extLst>
              <a:ext uri="{FF2B5EF4-FFF2-40B4-BE49-F238E27FC236}">
                <a16:creationId xmlns:a16="http://schemas.microsoft.com/office/drawing/2014/main" id="{5BCC4A03-7CC7-2064-34F8-4A1544CBDF8B}"/>
              </a:ext>
            </a:extLst>
          </p:cNvPr>
          <p:cNvSpPr>
            <a:spLocks noGrp="1"/>
          </p:cNvSpPr>
          <p:nvPr>
            <p:ph type="title"/>
          </p:nvPr>
        </p:nvSpPr>
        <p:spPr/>
        <p:txBody>
          <a:bodyPr/>
          <a:lstStyle/>
          <a:p>
            <a:r>
              <a:rPr lang="en-US" b="1" dirty="0">
                <a:cs typeface="Calibri Light"/>
              </a:rPr>
              <a:t>Classification</a:t>
            </a:r>
            <a:r>
              <a:rPr lang="en-US" dirty="0">
                <a:cs typeface="Calibri Light"/>
              </a:rPr>
              <a:t> – MLP</a:t>
            </a:r>
            <a:endParaRPr lang="en-US" dirty="0"/>
          </a:p>
        </p:txBody>
      </p:sp>
      <p:sp>
        <p:nvSpPr>
          <p:cNvPr id="5" name="Slide Number Placeholder 4">
            <a:extLst>
              <a:ext uri="{FF2B5EF4-FFF2-40B4-BE49-F238E27FC236}">
                <a16:creationId xmlns:a16="http://schemas.microsoft.com/office/drawing/2014/main" id="{002355F4-7141-B5B8-3069-DF5724F3106A}"/>
              </a:ext>
            </a:extLst>
          </p:cNvPr>
          <p:cNvSpPr>
            <a:spLocks noGrp="1"/>
          </p:cNvSpPr>
          <p:nvPr>
            <p:ph type="sldNum" sz="quarter" idx="12"/>
          </p:nvPr>
        </p:nvSpPr>
        <p:spPr/>
        <p:txBody>
          <a:bodyPr/>
          <a:lstStyle/>
          <a:p>
            <a:fld id="{C64F7615-2022-6F4D-BD3B-2012A5267077}" type="slidenum">
              <a:rPr lang="en-CH" smtClean="0"/>
              <a:t>7</a:t>
            </a:fld>
            <a:endParaRPr lang="en-CH"/>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E131AE93-59C6-2C96-9BB1-E69491771038}"/>
                  </a:ext>
                </a:extLst>
              </p:cNvPr>
              <p:cNvGraphicFramePr>
                <a:graphicFrameLocks noGrp="1"/>
              </p:cNvGraphicFramePr>
              <p:nvPr>
                <p:extLst>
                  <p:ext uri="{D42A27DB-BD31-4B8C-83A1-F6EECF244321}">
                    <p14:modId xmlns:p14="http://schemas.microsoft.com/office/powerpoint/2010/main" val="646323799"/>
                  </p:ext>
                </p:extLst>
              </p:nvPr>
            </p:nvGraphicFramePr>
            <p:xfrm>
              <a:off x="1" y="2367825"/>
              <a:ext cx="6007509" cy="2928176"/>
            </p:xfrm>
            <a:graphic>
              <a:graphicData uri="http://schemas.openxmlformats.org/drawingml/2006/table">
                <a:tbl>
                  <a:tblPr firstRow="1" bandRow="1">
                    <a:tableStyleId>{5940675A-B579-460E-94D1-54222C63F5DA}</a:tableStyleId>
                  </a:tblPr>
                  <a:tblGrid>
                    <a:gridCol w="1506689">
                      <a:extLst>
                        <a:ext uri="{9D8B030D-6E8A-4147-A177-3AD203B41FA5}">
                          <a16:colId xmlns:a16="http://schemas.microsoft.com/office/drawing/2014/main" val="85563763"/>
                        </a:ext>
                      </a:extLst>
                    </a:gridCol>
                    <a:gridCol w="2987556">
                      <a:extLst>
                        <a:ext uri="{9D8B030D-6E8A-4147-A177-3AD203B41FA5}">
                          <a16:colId xmlns:a16="http://schemas.microsoft.com/office/drawing/2014/main" val="3628537185"/>
                        </a:ext>
                      </a:extLst>
                    </a:gridCol>
                    <a:gridCol w="1513264">
                      <a:extLst>
                        <a:ext uri="{9D8B030D-6E8A-4147-A177-3AD203B41FA5}">
                          <a16:colId xmlns:a16="http://schemas.microsoft.com/office/drawing/2014/main" val="1561760650"/>
                        </a:ext>
                      </a:extLst>
                    </a:gridCol>
                  </a:tblGrid>
                  <a:tr h="376634">
                    <a:tc>
                      <a:txBody>
                        <a:bodyPr/>
                        <a:lstStyle/>
                        <a:p>
                          <a:pPr algn="l"/>
                          <a:r>
                            <a:rPr lang="en-CH" sz="1200" dirty="0"/>
                            <a:t>tolerance</a:t>
                          </a:r>
                        </a:p>
                      </a:txBody>
                      <a:tcPr/>
                    </a:tc>
                    <a:tc>
                      <a:txBody>
                        <a:bodyPr/>
                        <a:lstStyle/>
                        <a:p>
                          <a:pPr algn="l"/>
                          <a:r>
                            <a:rPr lang="en-CH" sz="1200" dirty="0"/>
                            <a:t>Continuous(</a:t>
                          </a:r>
                          <a14:m>
                            <m:oMath xmlns:m="http://schemas.openxmlformats.org/officeDocument/2006/math">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−4</m:t>
                                  </m:r>
                                </m:sup>
                              </m:sSup>
                            </m:oMath>
                          </a14:m>
                          <a:r>
                            <a:rPr lang="en-CH" sz="1200" dirty="0"/>
                            <a:t>, </a:t>
                          </a:r>
                          <a14:m>
                            <m:oMath xmlns:m="http://schemas.openxmlformats.org/officeDocument/2006/math">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−1</m:t>
                                  </m:r>
                                </m:sup>
                              </m:sSup>
                            </m:oMath>
                          </a14:m>
                          <a:r>
                            <a:rPr lang="en-CH" sz="1200" dirty="0"/>
                            <a:t>, log-uniform distribution)</a:t>
                          </a:r>
                        </a:p>
                      </a:txBody>
                      <a:tcPr/>
                    </a:tc>
                    <a:tc>
                      <a:txBody>
                        <a:bodyPr/>
                        <a:lstStyle/>
                        <a:p>
                          <a:pPr algn="ctr"/>
                          <a14:m>
                            <m:oMathPara xmlns:m="http://schemas.openxmlformats.org/officeDocument/2006/math">
                              <m:oMathParaPr>
                                <m:jc m:val="centerGroup"/>
                              </m:oMathParaPr>
                              <m:oMath xmlns:m="http://schemas.openxmlformats.org/officeDocument/2006/math">
                                <m:r>
                                  <a:rPr lang="de-CH" sz="1200" b="0" i="1" dirty="0" smtClean="0">
                                    <a:latin typeface="Cambria Math" panose="02040503050406030204" pitchFamily="18" charset="0"/>
                                  </a:rPr>
                                  <m:t>2.575</m:t>
                                </m:r>
                                <m:r>
                                  <a:rPr lang="de-CH" sz="1200" b="0" i="1" dirty="0" smtClean="0">
                                    <a:latin typeface="Cambria Math" panose="02040503050406030204" pitchFamily="18" charset="0"/>
                                    <a:ea typeface="Cambria Math" panose="02040503050406030204" pitchFamily="18" charset="0"/>
                                  </a:rPr>
                                  <m:t>∙</m:t>
                                </m:r>
                                <m:sSup>
                                  <m:sSupPr>
                                    <m:ctrlPr>
                                      <a:rPr lang="de-CH" sz="1200" b="0" i="1" dirty="0" smtClean="0">
                                        <a:latin typeface="Cambria Math" panose="02040503050406030204" pitchFamily="18" charset="0"/>
                                        <a:ea typeface="Cambria Math" panose="02040503050406030204" pitchFamily="18" charset="0"/>
                                      </a:rPr>
                                    </m:ctrlPr>
                                  </m:sSupPr>
                                  <m:e>
                                    <m:r>
                                      <a:rPr lang="de-CH" sz="1200" b="0" i="1" dirty="0" smtClean="0">
                                        <a:latin typeface="Cambria Math" panose="02040503050406030204" pitchFamily="18" charset="0"/>
                                        <a:ea typeface="Cambria Math" panose="02040503050406030204" pitchFamily="18" charset="0"/>
                                      </a:rPr>
                                      <m:t>10</m:t>
                                    </m:r>
                                  </m:e>
                                  <m:sup>
                                    <m:r>
                                      <a:rPr lang="de-CH" sz="1200" b="0" i="1" dirty="0" smtClean="0">
                                        <a:latin typeface="Cambria Math" panose="02040503050406030204" pitchFamily="18" charset="0"/>
                                        <a:ea typeface="Cambria Math" panose="02040503050406030204" pitchFamily="18" charset="0"/>
                                      </a:rPr>
                                      <m:t>−4</m:t>
                                    </m:r>
                                  </m:sup>
                                </m:sSup>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3305880247"/>
                      </a:ext>
                    </a:extLst>
                  </a:tr>
                  <a:tr h="225981">
                    <a:tc>
                      <a:txBody>
                        <a:bodyPr/>
                        <a:lstStyle/>
                        <a:p>
                          <a:pPr algn="l"/>
                          <a:r>
                            <a:rPr lang="en-GB" sz="1200" dirty="0" err="1"/>
                            <a:t>hidden_layers</a:t>
                          </a:r>
                          <a:endParaRPr lang="en-CH" sz="1200" dirty="0"/>
                        </a:p>
                      </a:txBody>
                      <a:tcPr/>
                    </a:tc>
                    <a:tc>
                      <a:txBody>
                        <a:bodyPr/>
                        <a:lstStyle/>
                        <a:p>
                          <a:pPr algn="l"/>
                          <a14:m>
                            <m:oMathPara xmlns:m="http://schemas.openxmlformats.org/officeDocument/2006/math">
                              <m:oMathParaPr>
                                <m:jc m:val="left"/>
                              </m:oMathParaPr>
                              <m:oMath xmlns:m="http://schemas.openxmlformats.org/officeDocument/2006/math">
                                <m:r>
                                  <a:rPr lang="de-CH" sz="1200" b="0" i="1" smtClean="0">
                                    <a:latin typeface="Cambria Math" panose="02040503050406030204" pitchFamily="18" charset="0"/>
                                  </a:rPr>
                                  <m:t>[</m:t>
                                </m:r>
                                <m:d>
                                  <m:dPr>
                                    <m:ctrlPr>
                                      <a:rPr lang="de-CH" sz="1200" b="0" i="1" smtClean="0">
                                        <a:latin typeface="Cambria Math" panose="02040503050406030204" pitchFamily="18" charset="0"/>
                                      </a:rPr>
                                    </m:ctrlPr>
                                  </m:dPr>
                                  <m:e>
                                    <m:r>
                                      <a:rPr lang="de-CH" sz="1200" b="0" i="1" smtClean="0">
                                        <a:latin typeface="Cambria Math" panose="02040503050406030204" pitchFamily="18" charset="0"/>
                                      </a:rPr>
                                      <m:t>8,8,8</m:t>
                                    </m:r>
                                  </m:e>
                                </m:d>
                                <m:r>
                                  <a:rPr lang="de-CH" sz="1200" b="0" i="1" smtClean="0">
                                    <a:latin typeface="Cambria Math" panose="02040503050406030204" pitchFamily="18" charset="0"/>
                                  </a:rPr>
                                  <m:t>,</m:t>
                                </m:r>
                                <m:d>
                                  <m:dPr>
                                    <m:ctrlPr>
                                      <a:rPr lang="de-CH" sz="1200" b="0" i="1" smtClean="0">
                                        <a:latin typeface="Cambria Math" panose="02040503050406030204" pitchFamily="18" charset="0"/>
                                      </a:rPr>
                                    </m:ctrlPr>
                                  </m:dPr>
                                  <m:e>
                                    <m:r>
                                      <a:rPr lang="de-CH" sz="1200" b="0" i="1" smtClean="0">
                                        <a:latin typeface="Cambria Math" panose="02040503050406030204" pitchFamily="18" charset="0"/>
                                      </a:rPr>
                                      <m:t>10,10,10</m:t>
                                    </m:r>
                                  </m:e>
                                </m:d>
                                <m:r>
                                  <a:rPr lang="de-CH" sz="1200" b="0" i="1" smtClean="0">
                                    <a:latin typeface="Cambria Math" panose="02040503050406030204" pitchFamily="18" charset="0"/>
                                  </a:rPr>
                                  <m:t>,</m:t>
                                </m:r>
                                <m:d>
                                  <m:dPr>
                                    <m:ctrlPr>
                                      <a:rPr lang="de-CH" sz="1200" b="0" i="1" smtClean="0">
                                        <a:latin typeface="Cambria Math" panose="02040503050406030204" pitchFamily="18" charset="0"/>
                                      </a:rPr>
                                    </m:ctrlPr>
                                  </m:dPr>
                                  <m:e>
                                    <m:r>
                                      <a:rPr lang="de-CH" sz="1200" b="0" i="1" smtClean="0">
                                        <a:latin typeface="Cambria Math" panose="02040503050406030204" pitchFamily="18" charset="0"/>
                                      </a:rPr>
                                      <m:t>12,12,12</m:t>
                                    </m:r>
                                  </m:e>
                                </m:d>
                                <m:r>
                                  <a:rPr lang="de-CH" sz="1200" b="0" i="1" smtClean="0">
                                    <a:latin typeface="Cambria Math" panose="02040503050406030204" pitchFamily="18" charset="0"/>
                                  </a:rPr>
                                  <m:t>,(15,15,15)]</m:t>
                                </m:r>
                              </m:oMath>
                            </m:oMathPara>
                          </a14:m>
                          <a:endParaRPr lang="en-CH" sz="1200" dirty="0"/>
                        </a:p>
                      </a:txBody>
                      <a:tcPr>
                        <a:noFill/>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rPr>
                                  <m:t>(15, 15, 15)</m:t>
                                </m:r>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3691073050"/>
                      </a:ext>
                    </a:extLst>
                  </a:tr>
                  <a:tr h="227707">
                    <a:tc>
                      <a:txBody>
                        <a:bodyPr/>
                        <a:lstStyle/>
                        <a:p>
                          <a:pPr algn="l"/>
                          <a14:m>
                            <m:oMathPara xmlns:m="http://schemas.openxmlformats.org/officeDocument/2006/math">
                              <m:oMathParaPr>
                                <m:jc m:val="left"/>
                              </m:oMathParaPr>
                              <m:oMath xmlns:m="http://schemas.openxmlformats.org/officeDocument/2006/math">
                                <m:r>
                                  <a:rPr lang="de-CH" sz="1200" b="0" i="1" smtClean="0">
                                    <a:latin typeface="Cambria Math" panose="02040503050406030204" pitchFamily="18" charset="0"/>
                                  </a:rPr>
                                  <m:t>𝛼</m:t>
                                </m:r>
                              </m:oMath>
                            </m:oMathPara>
                          </a14:m>
                          <a:endParaRPr lang="en-CH" sz="1200" dirty="0"/>
                        </a:p>
                      </a:txBody>
                      <a:tcPr/>
                    </a:tc>
                    <a:tc>
                      <a:txBody>
                        <a:bodyPr/>
                        <a:lstStyle/>
                        <a:p>
                          <a:pPr algn="l"/>
                          <a:r>
                            <a:rPr lang="en-CH" sz="1200" dirty="0"/>
                            <a:t>Continuous(</a:t>
                          </a:r>
                          <a14:m>
                            <m:oMath xmlns:m="http://schemas.openxmlformats.org/officeDocument/2006/math">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m:t>
                                  </m:r>
                                  <m:r>
                                    <a:rPr lang="de-CH" sz="1200" b="0" i="1" dirty="0" smtClean="0">
                                      <a:latin typeface="Cambria Math" panose="02040503050406030204" pitchFamily="18" charset="0"/>
                                    </a:rPr>
                                    <m:t>5</m:t>
                                  </m:r>
                                </m:sup>
                              </m:sSup>
                            </m:oMath>
                          </a14:m>
                          <a:r>
                            <a:rPr lang="en-CH" sz="1200" dirty="0"/>
                            <a:t>, </a:t>
                          </a:r>
                          <a14:m>
                            <m:oMath xmlns:m="http://schemas.openxmlformats.org/officeDocument/2006/math">
                              <m:r>
                                <a:rPr lang="de-CH" sz="1200" b="0" i="0" dirty="0" smtClean="0">
                                  <a:latin typeface="Cambria Math" panose="02040503050406030204" pitchFamily="18" charset="0"/>
                                </a:rPr>
                                <m:t>3</m:t>
                              </m:r>
                              <m:r>
                                <a:rPr lang="de-CH" sz="1200" b="0" i="1" dirty="0" smtClean="0">
                                  <a:latin typeface="Cambria Math" panose="02040503050406030204" pitchFamily="18" charset="0"/>
                                  <a:ea typeface="Cambria Math" panose="02040503050406030204" pitchFamily="18" charset="0"/>
                                </a:rPr>
                                <m:t>∙</m:t>
                              </m:r>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m:t>
                                  </m:r>
                                  <m:r>
                                    <a:rPr lang="de-CH" sz="1200" b="0" i="1" dirty="0" smtClean="0">
                                      <a:latin typeface="Cambria Math" panose="02040503050406030204" pitchFamily="18" charset="0"/>
                                    </a:rPr>
                                    <m:t>5</m:t>
                                  </m:r>
                                </m:sup>
                              </m:sSup>
                            </m:oMath>
                          </a14:m>
                          <a:r>
                            <a:rPr lang="en-CH" sz="1200" dirty="0"/>
                            <a:t>)</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rPr>
                                  <m:t>2.87</m:t>
                                </m:r>
                                <m:r>
                                  <a:rPr lang="de-CH" sz="1200" b="0" i="1" smtClean="0">
                                    <a:latin typeface="Cambria Math" panose="02040503050406030204" pitchFamily="18" charset="0"/>
                                    <a:ea typeface="Cambria Math" panose="02040503050406030204" pitchFamily="18" charset="0"/>
                                  </a:rPr>
                                  <m:t>∙</m:t>
                                </m:r>
                                <m:sSup>
                                  <m:sSupPr>
                                    <m:ctrlPr>
                                      <a:rPr lang="de-CH" sz="1200" b="0" i="1" smtClean="0">
                                        <a:latin typeface="Cambria Math" panose="02040503050406030204" pitchFamily="18" charset="0"/>
                                        <a:ea typeface="Cambria Math" panose="02040503050406030204" pitchFamily="18" charset="0"/>
                                      </a:rPr>
                                    </m:ctrlPr>
                                  </m:sSupPr>
                                  <m:e>
                                    <m:r>
                                      <a:rPr lang="de-CH" sz="1200" b="0" i="1" smtClean="0">
                                        <a:latin typeface="Cambria Math" panose="02040503050406030204" pitchFamily="18" charset="0"/>
                                        <a:ea typeface="Cambria Math" panose="02040503050406030204" pitchFamily="18" charset="0"/>
                                      </a:rPr>
                                      <m:t>10</m:t>
                                    </m:r>
                                  </m:e>
                                  <m:sup>
                                    <m:r>
                                      <a:rPr lang="de-CH" sz="1200" b="0" i="1" smtClean="0">
                                        <a:latin typeface="Cambria Math" panose="02040503050406030204" pitchFamily="18" charset="0"/>
                                        <a:ea typeface="Cambria Math" panose="02040503050406030204" pitchFamily="18" charset="0"/>
                                      </a:rPr>
                                      <m:t>−5</m:t>
                                    </m:r>
                                  </m:sup>
                                </m:sSup>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3924907009"/>
                      </a:ext>
                    </a:extLst>
                  </a:tr>
                  <a:tr h="225981">
                    <a:tc>
                      <a:txBody>
                        <a:bodyPr/>
                        <a:lstStyle/>
                        <a:p>
                          <a:pPr algn="l"/>
                          <a:r>
                            <a:rPr lang="en-CH" sz="1200" dirty="0"/>
                            <a:t>activation</a:t>
                          </a:r>
                        </a:p>
                      </a:txBody>
                      <a:tcPr/>
                    </a:tc>
                    <a:tc>
                      <a:txBody>
                        <a:bodyPr/>
                        <a:lstStyle/>
                        <a:p>
                          <a:pPr algn="l"/>
                          <a:r>
                            <a:rPr lang="en-GB" sz="1200" dirty="0"/>
                            <a:t>[r</a:t>
                          </a:r>
                          <a:r>
                            <a:rPr lang="en-CH" sz="1200" dirty="0"/>
                            <a:t>elu, tanh, logistic]</a:t>
                          </a:r>
                        </a:p>
                      </a:txBody>
                      <a:tcPr>
                        <a:noFill/>
                      </a:tcPr>
                    </a:tc>
                    <a:tc>
                      <a:txBody>
                        <a:bodyPr/>
                        <a:lstStyle/>
                        <a:p>
                          <a:pPr algn="ctr"/>
                          <a:r>
                            <a:rPr lang="en-CH" sz="1200" dirty="0"/>
                            <a:t>logistic</a:t>
                          </a:r>
                        </a:p>
                      </a:txBody>
                      <a:tcPr>
                        <a:solidFill>
                          <a:schemeClr val="accent6">
                            <a:lumMod val="40000"/>
                            <a:lumOff val="60000"/>
                          </a:schemeClr>
                        </a:solidFill>
                      </a:tcPr>
                    </a:tc>
                    <a:extLst>
                      <a:ext uri="{0D108BD9-81ED-4DB2-BD59-A6C34878D82A}">
                        <a16:rowId xmlns:a16="http://schemas.microsoft.com/office/drawing/2014/main" val="2253989474"/>
                      </a:ext>
                    </a:extLst>
                  </a:tr>
                  <a:tr h="225981">
                    <a:tc>
                      <a:txBody>
                        <a:bodyPr/>
                        <a:lstStyle/>
                        <a:p>
                          <a:pPr algn="l"/>
                          <a:r>
                            <a:rPr lang="en-CH" sz="1200" dirty="0"/>
                            <a:t>solver</a:t>
                          </a:r>
                        </a:p>
                      </a:txBody>
                      <a:tcPr/>
                    </a:tc>
                    <a:tc>
                      <a:txBody>
                        <a:bodyPr/>
                        <a:lstStyle/>
                        <a:p>
                          <a:pPr algn="l"/>
                          <a:r>
                            <a:rPr lang="en-GB" sz="1200" dirty="0"/>
                            <a:t>[a</a:t>
                          </a:r>
                          <a:r>
                            <a:rPr lang="en-CH" sz="1200" dirty="0"/>
                            <a:t>dam, sgd]</a:t>
                          </a:r>
                        </a:p>
                      </a:txBody>
                      <a:tcPr>
                        <a:noFill/>
                      </a:tcPr>
                    </a:tc>
                    <a:tc>
                      <a:txBody>
                        <a:bodyPr/>
                        <a:lstStyle/>
                        <a:p>
                          <a:pPr algn="ctr"/>
                          <a:r>
                            <a:rPr lang="en-CH" sz="1200" dirty="0"/>
                            <a:t>adam</a:t>
                          </a:r>
                        </a:p>
                      </a:txBody>
                      <a:tcPr>
                        <a:solidFill>
                          <a:schemeClr val="accent6">
                            <a:lumMod val="40000"/>
                            <a:lumOff val="60000"/>
                          </a:schemeClr>
                        </a:solidFill>
                      </a:tcPr>
                    </a:tc>
                    <a:extLst>
                      <a:ext uri="{0D108BD9-81ED-4DB2-BD59-A6C34878D82A}">
                        <a16:rowId xmlns:a16="http://schemas.microsoft.com/office/drawing/2014/main" val="2872333015"/>
                      </a:ext>
                    </a:extLst>
                  </a:tr>
                  <a:tr h="225981">
                    <a:tc>
                      <a:txBody>
                        <a:bodyPr/>
                        <a:lstStyle/>
                        <a:p>
                          <a:pPr algn="l"/>
                          <a:r>
                            <a:rPr lang="en-GB" sz="1200" dirty="0"/>
                            <a:t>le</a:t>
                          </a:r>
                          <a:r>
                            <a:rPr lang="en-CH" sz="1200" dirty="0"/>
                            <a:t>arning rate</a:t>
                          </a:r>
                        </a:p>
                      </a:txBody>
                      <a:tcPr/>
                    </a:tc>
                    <a:tc>
                      <a:txBody>
                        <a:bodyPr/>
                        <a:lstStyle/>
                        <a:p>
                          <a:pPr algn="l"/>
                          <a:r>
                            <a:rPr lang="en-GB" sz="1200" dirty="0"/>
                            <a:t>[a</a:t>
                          </a:r>
                          <a:r>
                            <a:rPr lang="en-CH" sz="1200" dirty="0"/>
                            <a:t>daptive, constant]</a:t>
                          </a:r>
                        </a:p>
                      </a:txBody>
                      <a:tcPr>
                        <a:noFill/>
                      </a:tcPr>
                    </a:tc>
                    <a:tc>
                      <a:txBody>
                        <a:bodyPr/>
                        <a:lstStyle/>
                        <a:p>
                          <a:pPr algn="ctr"/>
                          <a:r>
                            <a:rPr lang="en-CH" sz="1200" dirty="0"/>
                            <a:t>adaptive</a:t>
                          </a:r>
                        </a:p>
                      </a:txBody>
                      <a:tcPr>
                        <a:solidFill>
                          <a:schemeClr val="accent6">
                            <a:lumMod val="40000"/>
                            <a:lumOff val="60000"/>
                          </a:schemeClr>
                        </a:solidFill>
                      </a:tcPr>
                    </a:tc>
                    <a:extLst>
                      <a:ext uri="{0D108BD9-81ED-4DB2-BD59-A6C34878D82A}">
                        <a16:rowId xmlns:a16="http://schemas.microsoft.com/office/drawing/2014/main" val="1646906071"/>
                      </a:ext>
                    </a:extLst>
                  </a:tr>
                  <a:tr h="225981">
                    <a:tc>
                      <a:txBody>
                        <a:bodyPr/>
                        <a:lstStyle/>
                        <a:p>
                          <a:pPr algn="l"/>
                          <a:r>
                            <a:rPr lang="en-GB" sz="1200" dirty="0" err="1"/>
                            <a:t>i</a:t>
                          </a:r>
                          <a:r>
                            <a:rPr lang="en-CH" sz="1200" dirty="0"/>
                            <a:t>nit. </a:t>
                          </a:r>
                          <a:r>
                            <a:rPr lang="en-GB" sz="1200" dirty="0"/>
                            <a:t>l</a:t>
                          </a:r>
                          <a:r>
                            <a:rPr lang="en-CH" sz="1200" dirty="0"/>
                            <a:t>earning 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200" dirty="0"/>
                            <a:t>Continuous(</a:t>
                          </a:r>
                          <a14:m>
                            <m:oMath xmlns:m="http://schemas.openxmlformats.org/officeDocument/2006/math">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m:t>
                                  </m:r>
                                  <m:r>
                                    <a:rPr lang="de-CH" sz="1200" b="0" i="1" dirty="0" smtClean="0">
                                      <a:latin typeface="Cambria Math" panose="02040503050406030204" pitchFamily="18" charset="0"/>
                                    </a:rPr>
                                    <m:t>3</m:t>
                                  </m:r>
                                </m:sup>
                              </m:sSup>
                            </m:oMath>
                          </a14:m>
                          <a:r>
                            <a:rPr lang="en-CH" sz="1200" dirty="0"/>
                            <a:t>, </a:t>
                          </a:r>
                          <a14:m>
                            <m:oMath xmlns:m="http://schemas.openxmlformats.org/officeDocument/2006/math">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−1</m:t>
                                  </m:r>
                                </m:sup>
                              </m:sSup>
                            </m:oMath>
                          </a14:m>
                          <a:r>
                            <a:rPr lang="en-CH" sz="1200" dirty="0"/>
                            <a:t>)</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rPr>
                                  <m:t>4.675</m:t>
                                </m:r>
                                <m:r>
                                  <a:rPr lang="de-CH" sz="1200" b="0" i="1" smtClean="0">
                                    <a:latin typeface="Cambria Math" panose="02040503050406030204" pitchFamily="18" charset="0"/>
                                    <a:ea typeface="Cambria Math" panose="02040503050406030204" pitchFamily="18" charset="0"/>
                                  </a:rPr>
                                  <m:t>∙</m:t>
                                </m:r>
                                <m:sSup>
                                  <m:sSupPr>
                                    <m:ctrlPr>
                                      <a:rPr lang="de-CH" sz="1200" b="0" i="1" smtClean="0">
                                        <a:latin typeface="Cambria Math" panose="02040503050406030204" pitchFamily="18" charset="0"/>
                                        <a:ea typeface="Cambria Math" panose="02040503050406030204" pitchFamily="18" charset="0"/>
                                      </a:rPr>
                                    </m:ctrlPr>
                                  </m:sSupPr>
                                  <m:e>
                                    <m:r>
                                      <a:rPr lang="de-CH" sz="1200" b="0" i="1" smtClean="0">
                                        <a:latin typeface="Cambria Math" panose="02040503050406030204" pitchFamily="18" charset="0"/>
                                        <a:ea typeface="Cambria Math" panose="02040503050406030204" pitchFamily="18" charset="0"/>
                                      </a:rPr>
                                      <m:t>10</m:t>
                                    </m:r>
                                  </m:e>
                                  <m:sup>
                                    <m:r>
                                      <a:rPr lang="de-CH" sz="1200" b="0" i="1" smtClean="0">
                                        <a:latin typeface="Cambria Math" panose="02040503050406030204" pitchFamily="18" charset="0"/>
                                        <a:ea typeface="Cambria Math" panose="02040503050406030204" pitchFamily="18" charset="0"/>
                                      </a:rPr>
                                      <m:t>−3</m:t>
                                    </m:r>
                                  </m:sup>
                                </m:sSup>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1567375233"/>
                      </a:ext>
                    </a:extLst>
                  </a:tr>
                  <a:tr h="225981">
                    <a:tc>
                      <a:txBody>
                        <a:bodyPr/>
                        <a:lstStyle/>
                        <a:p>
                          <a:pPr algn="l"/>
                          <a:r>
                            <a:rPr lang="en-CH" sz="1200" dirty="0"/>
                            <a:t>shuffle</a:t>
                          </a:r>
                        </a:p>
                      </a:txBody>
                      <a:tcPr/>
                    </a:tc>
                    <a:tc>
                      <a:txBody>
                        <a:bodyPr/>
                        <a:lstStyle/>
                        <a:p>
                          <a:pPr algn="l"/>
                          <a:r>
                            <a:rPr lang="en-CH" sz="1200" dirty="0"/>
                            <a:t>[True, False]</a:t>
                          </a:r>
                        </a:p>
                      </a:txBody>
                      <a:tcPr>
                        <a:noFill/>
                      </a:tcPr>
                    </a:tc>
                    <a:tc>
                      <a:txBody>
                        <a:bodyPr/>
                        <a:lstStyle/>
                        <a:p>
                          <a:pPr algn="ctr"/>
                          <a:r>
                            <a:rPr lang="en-CH" sz="1200" dirty="0"/>
                            <a:t>True</a:t>
                          </a:r>
                        </a:p>
                      </a:txBody>
                      <a:tcPr>
                        <a:solidFill>
                          <a:schemeClr val="accent6">
                            <a:lumMod val="40000"/>
                            <a:lumOff val="60000"/>
                          </a:schemeClr>
                        </a:solidFill>
                      </a:tcPr>
                    </a:tc>
                    <a:extLst>
                      <a:ext uri="{0D108BD9-81ED-4DB2-BD59-A6C34878D82A}">
                        <a16:rowId xmlns:a16="http://schemas.microsoft.com/office/drawing/2014/main" val="3699015833"/>
                      </a:ext>
                    </a:extLst>
                  </a:tr>
                  <a:tr h="225981">
                    <a:tc>
                      <a:txBody>
                        <a:bodyPr/>
                        <a:lstStyle/>
                        <a:p>
                          <a:pPr algn="l"/>
                          <a14:m>
                            <m:oMathPara xmlns:m="http://schemas.openxmlformats.org/officeDocument/2006/math">
                              <m:oMathParaPr>
                                <m:jc m:val="left"/>
                              </m:oMathParaPr>
                              <m:oMath xmlns:m="http://schemas.openxmlformats.org/officeDocument/2006/math">
                                <m:sSub>
                                  <m:sSubPr>
                                    <m:ctrlPr>
                                      <a:rPr lang="de-CH" sz="1200" b="0" i="1" smtClean="0">
                                        <a:latin typeface="Cambria Math" panose="02040503050406030204" pitchFamily="18" charset="0"/>
                                      </a:rPr>
                                    </m:ctrlPr>
                                  </m:sSubPr>
                                  <m:e>
                                    <m:r>
                                      <a:rPr lang="de-CH" sz="1200" b="0" i="1" smtClean="0">
                                        <a:latin typeface="Cambria Math" panose="02040503050406030204" pitchFamily="18" charset="0"/>
                                      </a:rPr>
                                      <m:t>𝛽</m:t>
                                    </m:r>
                                  </m:e>
                                  <m:sub>
                                    <m:r>
                                      <a:rPr lang="de-CH" sz="1200" b="0" i="1" smtClean="0">
                                        <a:latin typeface="Cambria Math" panose="02040503050406030204" pitchFamily="18" charset="0"/>
                                      </a:rPr>
                                      <m:t>1</m:t>
                                    </m:r>
                                  </m:sub>
                                </m:sSub>
                              </m:oMath>
                            </m:oMathPara>
                          </a14:m>
                          <a:endParaRPr lang="en-CH"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200" dirty="0"/>
                            <a:t>Continuous(</a:t>
                          </a:r>
                          <a14:m>
                            <m:oMath xmlns:m="http://schemas.openxmlformats.org/officeDocument/2006/math">
                              <m:r>
                                <a:rPr lang="de-CH" sz="1200" b="0" i="1" smtClean="0">
                                  <a:latin typeface="Cambria Math" panose="02040503050406030204" pitchFamily="18" charset="0"/>
                                </a:rPr>
                                <m:t>0.01</m:t>
                              </m:r>
                            </m:oMath>
                          </a14:m>
                          <a:r>
                            <a:rPr lang="en-CH" sz="1200" dirty="0"/>
                            <a:t>,</a:t>
                          </a:r>
                          <a14:m>
                            <m:oMath xmlns:m="http://schemas.openxmlformats.org/officeDocument/2006/math">
                              <m:r>
                                <a:rPr lang="en-CH" sz="1200" i="1" dirty="0" smtClean="0">
                                  <a:latin typeface="Cambria Math" panose="02040503050406030204" pitchFamily="18" charset="0"/>
                                </a:rPr>
                                <m:t>0.999</m:t>
                              </m:r>
                            </m:oMath>
                          </a14:m>
                          <a:r>
                            <a:rPr lang="en-CH" sz="1200" dirty="0"/>
                            <a:t>)</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rPr>
                                  <m:t>0.838</m:t>
                                </m:r>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2260012709"/>
                      </a:ext>
                    </a:extLst>
                  </a:tr>
                  <a:tr h="225981">
                    <a:tc>
                      <a:txBody>
                        <a:bodyPr/>
                        <a:lstStyle/>
                        <a:p>
                          <a:pPr algn="l"/>
                          <a14:m>
                            <m:oMathPara xmlns:m="http://schemas.openxmlformats.org/officeDocument/2006/math">
                              <m:oMathParaPr>
                                <m:jc m:val="left"/>
                              </m:oMathParaPr>
                              <m:oMath xmlns:m="http://schemas.openxmlformats.org/officeDocument/2006/math">
                                <m:sSub>
                                  <m:sSubPr>
                                    <m:ctrlPr>
                                      <a:rPr lang="de-CH" sz="1200" b="0" i="1" smtClean="0">
                                        <a:latin typeface="Cambria Math" panose="02040503050406030204" pitchFamily="18" charset="0"/>
                                      </a:rPr>
                                    </m:ctrlPr>
                                  </m:sSubPr>
                                  <m:e>
                                    <m:r>
                                      <a:rPr lang="de-CH" sz="1200" b="0" i="1" smtClean="0">
                                        <a:latin typeface="Cambria Math" panose="02040503050406030204" pitchFamily="18" charset="0"/>
                                      </a:rPr>
                                      <m:t>𝛽</m:t>
                                    </m:r>
                                  </m:e>
                                  <m:sub>
                                    <m:r>
                                      <a:rPr lang="de-CH" sz="1200" b="0" i="1" smtClean="0">
                                        <a:latin typeface="Cambria Math" panose="02040503050406030204" pitchFamily="18" charset="0"/>
                                      </a:rPr>
                                      <m:t>2</m:t>
                                    </m:r>
                                  </m:sub>
                                </m:sSub>
                              </m:oMath>
                            </m:oMathPara>
                          </a14:m>
                          <a:endParaRPr lang="en-CH"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200" dirty="0"/>
                            <a:t>Continuous(</a:t>
                          </a:r>
                          <a14:m>
                            <m:oMath xmlns:m="http://schemas.openxmlformats.org/officeDocument/2006/math">
                              <m:r>
                                <a:rPr lang="de-CH" sz="1200" b="0" i="1" smtClean="0">
                                  <a:latin typeface="Cambria Math" panose="02040503050406030204" pitchFamily="18" charset="0"/>
                                </a:rPr>
                                <m:t>0.01</m:t>
                              </m:r>
                            </m:oMath>
                          </a14:m>
                          <a:r>
                            <a:rPr lang="en-CH" sz="1200" dirty="0"/>
                            <a:t>,</a:t>
                          </a:r>
                          <a14:m>
                            <m:oMath xmlns:m="http://schemas.openxmlformats.org/officeDocument/2006/math">
                              <m:r>
                                <a:rPr lang="en-CH" sz="1200" i="1" dirty="0" smtClean="0">
                                  <a:latin typeface="Cambria Math" panose="02040503050406030204" pitchFamily="18" charset="0"/>
                                </a:rPr>
                                <m:t>0.999</m:t>
                              </m:r>
                            </m:oMath>
                          </a14:m>
                          <a:r>
                            <a:rPr lang="en-CH" sz="1200" dirty="0"/>
                            <a:t>)</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rPr>
                                  <m:t>0.344</m:t>
                                </m:r>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10801916"/>
                      </a:ext>
                    </a:extLst>
                  </a:tr>
                </a:tbl>
              </a:graphicData>
            </a:graphic>
          </p:graphicFrame>
        </mc:Choice>
        <mc:Fallback xmlns="">
          <p:graphicFrame>
            <p:nvGraphicFramePr>
              <p:cNvPr id="10" name="Table 9">
                <a:extLst>
                  <a:ext uri="{FF2B5EF4-FFF2-40B4-BE49-F238E27FC236}">
                    <a16:creationId xmlns:a16="http://schemas.microsoft.com/office/drawing/2014/main" id="{E131AE93-59C6-2C96-9BB1-E69491771038}"/>
                  </a:ext>
                </a:extLst>
              </p:cNvPr>
              <p:cNvGraphicFramePr>
                <a:graphicFrameLocks noGrp="1"/>
              </p:cNvGraphicFramePr>
              <p:nvPr>
                <p:extLst>
                  <p:ext uri="{D42A27DB-BD31-4B8C-83A1-F6EECF244321}">
                    <p14:modId xmlns:p14="http://schemas.microsoft.com/office/powerpoint/2010/main" val="646323799"/>
                  </p:ext>
                </p:extLst>
              </p:nvPr>
            </p:nvGraphicFramePr>
            <p:xfrm>
              <a:off x="1" y="2367825"/>
              <a:ext cx="6007509" cy="2928176"/>
            </p:xfrm>
            <a:graphic>
              <a:graphicData uri="http://schemas.openxmlformats.org/drawingml/2006/table">
                <a:tbl>
                  <a:tblPr firstRow="1" bandRow="1">
                    <a:tableStyleId>{5940675A-B579-460E-94D1-54222C63F5DA}</a:tableStyleId>
                  </a:tblPr>
                  <a:tblGrid>
                    <a:gridCol w="1506689">
                      <a:extLst>
                        <a:ext uri="{9D8B030D-6E8A-4147-A177-3AD203B41FA5}">
                          <a16:colId xmlns:a16="http://schemas.microsoft.com/office/drawing/2014/main" val="85563763"/>
                        </a:ext>
                      </a:extLst>
                    </a:gridCol>
                    <a:gridCol w="2987556">
                      <a:extLst>
                        <a:ext uri="{9D8B030D-6E8A-4147-A177-3AD203B41FA5}">
                          <a16:colId xmlns:a16="http://schemas.microsoft.com/office/drawing/2014/main" val="3628537185"/>
                        </a:ext>
                      </a:extLst>
                    </a:gridCol>
                    <a:gridCol w="1513264">
                      <a:extLst>
                        <a:ext uri="{9D8B030D-6E8A-4147-A177-3AD203B41FA5}">
                          <a16:colId xmlns:a16="http://schemas.microsoft.com/office/drawing/2014/main" val="1561760650"/>
                        </a:ext>
                      </a:extLst>
                    </a:gridCol>
                  </a:tblGrid>
                  <a:tr h="457200">
                    <a:tc>
                      <a:txBody>
                        <a:bodyPr/>
                        <a:lstStyle/>
                        <a:p>
                          <a:pPr algn="l"/>
                          <a:r>
                            <a:rPr lang="en-CH" sz="1200" dirty="0"/>
                            <a:t>tolerance</a:t>
                          </a:r>
                        </a:p>
                      </a:txBody>
                      <a:tcPr/>
                    </a:tc>
                    <a:tc>
                      <a:txBody>
                        <a:bodyPr/>
                        <a:lstStyle/>
                        <a:p>
                          <a:endParaRPr lang="en-CH"/>
                        </a:p>
                      </a:txBody>
                      <a:tcPr>
                        <a:blipFill>
                          <a:blip r:embed="rId2"/>
                          <a:stretch>
                            <a:fillRect l="-50847" t="-2778" r="-50847" b="-552778"/>
                          </a:stretch>
                        </a:blipFill>
                      </a:tcPr>
                    </a:tc>
                    <a:tc>
                      <a:txBody>
                        <a:bodyPr/>
                        <a:lstStyle/>
                        <a:p>
                          <a:endParaRPr lang="en-CH"/>
                        </a:p>
                      </a:txBody>
                      <a:tcPr>
                        <a:blipFill>
                          <a:blip r:embed="rId2"/>
                          <a:stretch>
                            <a:fillRect l="-299160" t="-2778" r="-840" b="-552778"/>
                          </a:stretch>
                        </a:blipFill>
                      </a:tcPr>
                    </a:tc>
                    <a:extLst>
                      <a:ext uri="{0D108BD9-81ED-4DB2-BD59-A6C34878D82A}">
                        <a16:rowId xmlns:a16="http://schemas.microsoft.com/office/drawing/2014/main" val="3305880247"/>
                      </a:ext>
                    </a:extLst>
                  </a:tr>
                  <a:tr h="274320">
                    <a:tc>
                      <a:txBody>
                        <a:bodyPr/>
                        <a:lstStyle/>
                        <a:p>
                          <a:pPr algn="l"/>
                          <a:r>
                            <a:rPr lang="en-GB" sz="1200" dirty="0" err="1"/>
                            <a:t>hidden_layers</a:t>
                          </a:r>
                          <a:endParaRPr lang="en-CH" sz="1200" dirty="0"/>
                        </a:p>
                      </a:txBody>
                      <a:tcPr/>
                    </a:tc>
                    <a:tc>
                      <a:txBody>
                        <a:bodyPr/>
                        <a:lstStyle/>
                        <a:p>
                          <a:endParaRPr lang="en-CH"/>
                        </a:p>
                      </a:txBody>
                      <a:tcPr>
                        <a:blipFill>
                          <a:blip r:embed="rId2"/>
                          <a:stretch>
                            <a:fillRect l="-50847" t="-168182" r="-50847" b="-804545"/>
                          </a:stretch>
                        </a:blipFill>
                      </a:tcPr>
                    </a:tc>
                    <a:tc>
                      <a:txBody>
                        <a:bodyPr/>
                        <a:lstStyle/>
                        <a:p>
                          <a:endParaRPr lang="en-CH"/>
                        </a:p>
                      </a:txBody>
                      <a:tcPr>
                        <a:blipFill>
                          <a:blip r:embed="rId2"/>
                          <a:stretch>
                            <a:fillRect l="-299160" t="-168182" r="-840" b="-804545"/>
                          </a:stretch>
                        </a:blipFill>
                      </a:tcPr>
                    </a:tc>
                    <a:extLst>
                      <a:ext uri="{0D108BD9-81ED-4DB2-BD59-A6C34878D82A}">
                        <a16:rowId xmlns:a16="http://schemas.microsoft.com/office/drawing/2014/main" val="3691073050"/>
                      </a:ext>
                    </a:extLst>
                  </a:tr>
                  <a:tr h="276416">
                    <a:tc>
                      <a:txBody>
                        <a:bodyPr/>
                        <a:lstStyle/>
                        <a:p>
                          <a:endParaRPr lang="en-CH"/>
                        </a:p>
                      </a:txBody>
                      <a:tcPr>
                        <a:blipFill>
                          <a:blip r:embed="rId2"/>
                          <a:stretch>
                            <a:fillRect l="-840" t="-268182" r="-299160" b="-704545"/>
                          </a:stretch>
                        </a:blipFill>
                      </a:tcPr>
                    </a:tc>
                    <a:tc>
                      <a:txBody>
                        <a:bodyPr/>
                        <a:lstStyle/>
                        <a:p>
                          <a:endParaRPr lang="en-CH"/>
                        </a:p>
                      </a:txBody>
                      <a:tcPr>
                        <a:blipFill>
                          <a:blip r:embed="rId2"/>
                          <a:stretch>
                            <a:fillRect l="-50847" t="-268182" r="-50847" b="-704545"/>
                          </a:stretch>
                        </a:blipFill>
                      </a:tcPr>
                    </a:tc>
                    <a:tc>
                      <a:txBody>
                        <a:bodyPr/>
                        <a:lstStyle/>
                        <a:p>
                          <a:endParaRPr lang="en-CH"/>
                        </a:p>
                      </a:txBody>
                      <a:tcPr>
                        <a:blipFill>
                          <a:blip r:embed="rId2"/>
                          <a:stretch>
                            <a:fillRect l="-299160" t="-268182" r="-840" b="-704545"/>
                          </a:stretch>
                        </a:blipFill>
                      </a:tcPr>
                    </a:tc>
                    <a:extLst>
                      <a:ext uri="{0D108BD9-81ED-4DB2-BD59-A6C34878D82A}">
                        <a16:rowId xmlns:a16="http://schemas.microsoft.com/office/drawing/2014/main" val="3924907009"/>
                      </a:ext>
                    </a:extLst>
                  </a:tr>
                  <a:tr h="274320">
                    <a:tc>
                      <a:txBody>
                        <a:bodyPr/>
                        <a:lstStyle/>
                        <a:p>
                          <a:pPr algn="l"/>
                          <a:r>
                            <a:rPr lang="en-CH" sz="1200" dirty="0"/>
                            <a:t>activation</a:t>
                          </a:r>
                        </a:p>
                      </a:txBody>
                      <a:tcPr/>
                    </a:tc>
                    <a:tc>
                      <a:txBody>
                        <a:bodyPr/>
                        <a:lstStyle/>
                        <a:p>
                          <a:pPr algn="l"/>
                          <a:r>
                            <a:rPr lang="en-GB" sz="1200" dirty="0"/>
                            <a:t>[r</a:t>
                          </a:r>
                          <a:r>
                            <a:rPr lang="en-CH" sz="1200" dirty="0"/>
                            <a:t>elu, tanh, logistic]</a:t>
                          </a:r>
                        </a:p>
                      </a:txBody>
                      <a:tcPr>
                        <a:noFill/>
                      </a:tcPr>
                    </a:tc>
                    <a:tc>
                      <a:txBody>
                        <a:bodyPr/>
                        <a:lstStyle/>
                        <a:p>
                          <a:pPr algn="ctr"/>
                          <a:r>
                            <a:rPr lang="en-CH" sz="1200" dirty="0"/>
                            <a:t>logistic</a:t>
                          </a:r>
                        </a:p>
                      </a:txBody>
                      <a:tcPr>
                        <a:solidFill>
                          <a:schemeClr val="accent6">
                            <a:lumMod val="40000"/>
                            <a:lumOff val="60000"/>
                          </a:schemeClr>
                        </a:solidFill>
                      </a:tcPr>
                    </a:tc>
                    <a:extLst>
                      <a:ext uri="{0D108BD9-81ED-4DB2-BD59-A6C34878D82A}">
                        <a16:rowId xmlns:a16="http://schemas.microsoft.com/office/drawing/2014/main" val="2253989474"/>
                      </a:ext>
                    </a:extLst>
                  </a:tr>
                  <a:tr h="274320">
                    <a:tc>
                      <a:txBody>
                        <a:bodyPr/>
                        <a:lstStyle/>
                        <a:p>
                          <a:pPr algn="l"/>
                          <a:r>
                            <a:rPr lang="en-CH" sz="1200" dirty="0"/>
                            <a:t>solver</a:t>
                          </a:r>
                        </a:p>
                      </a:txBody>
                      <a:tcPr/>
                    </a:tc>
                    <a:tc>
                      <a:txBody>
                        <a:bodyPr/>
                        <a:lstStyle/>
                        <a:p>
                          <a:pPr algn="l"/>
                          <a:r>
                            <a:rPr lang="en-GB" sz="1200" dirty="0"/>
                            <a:t>[a</a:t>
                          </a:r>
                          <a:r>
                            <a:rPr lang="en-CH" sz="1200" dirty="0"/>
                            <a:t>dam, sgd]</a:t>
                          </a:r>
                        </a:p>
                      </a:txBody>
                      <a:tcPr>
                        <a:noFill/>
                      </a:tcPr>
                    </a:tc>
                    <a:tc>
                      <a:txBody>
                        <a:bodyPr/>
                        <a:lstStyle/>
                        <a:p>
                          <a:pPr algn="ctr"/>
                          <a:r>
                            <a:rPr lang="en-CH" sz="1200" dirty="0"/>
                            <a:t>adam</a:t>
                          </a:r>
                        </a:p>
                      </a:txBody>
                      <a:tcPr>
                        <a:solidFill>
                          <a:schemeClr val="accent6">
                            <a:lumMod val="40000"/>
                            <a:lumOff val="60000"/>
                          </a:schemeClr>
                        </a:solidFill>
                      </a:tcPr>
                    </a:tc>
                    <a:extLst>
                      <a:ext uri="{0D108BD9-81ED-4DB2-BD59-A6C34878D82A}">
                        <a16:rowId xmlns:a16="http://schemas.microsoft.com/office/drawing/2014/main" val="2872333015"/>
                      </a:ext>
                    </a:extLst>
                  </a:tr>
                  <a:tr h="274320">
                    <a:tc>
                      <a:txBody>
                        <a:bodyPr/>
                        <a:lstStyle/>
                        <a:p>
                          <a:pPr algn="l"/>
                          <a:r>
                            <a:rPr lang="en-GB" sz="1200" dirty="0"/>
                            <a:t>le</a:t>
                          </a:r>
                          <a:r>
                            <a:rPr lang="en-CH" sz="1200" dirty="0"/>
                            <a:t>arning rate</a:t>
                          </a:r>
                        </a:p>
                      </a:txBody>
                      <a:tcPr/>
                    </a:tc>
                    <a:tc>
                      <a:txBody>
                        <a:bodyPr/>
                        <a:lstStyle/>
                        <a:p>
                          <a:pPr algn="l"/>
                          <a:r>
                            <a:rPr lang="en-GB" sz="1200" dirty="0"/>
                            <a:t>[a</a:t>
                          </a:r>
                          <a:r>
                            <a:rPr lang="en-CH" sz="1200" dirty="0"/>
                            <a:t>daptive, constant]</a:t>
                          </a:r>
                        </a:p>
                      </a:txBody>
                      <a:tcPr>
                        <a:noFill/>
                      </a:tcPr>
                    </a:tc>
                    <a:tc>
                      <a:txBody>
                        <a:bodyPr/>
                        <a:lstStyle/>
                        <a:p>
                          <a:pPr algn="ctr"/>
                          <a:r>
                            <a:rPr lang="en-CH" sz="1200" dirty="0"/>
                            <a:t>adaptive</a:t>
                          </a:r>
                        </a:p>
                      </a:txBody>
                      <a:tcPr>
                        <a:solidFill>
                          <a:schemeClr val="accent6">
                            <a:lumMod val="40000"/>
                            <a:lumOff val="60000"/>
                          </a:schemeClr>
                        </a:solidFill>
                      </a:tcPr>
                    </a:tc>
                    <a:extLst>
                      <a:ext uri="{0D108BD9-81ED-4DB2-BD59-A6C34878D82A}">
                        <a16:rowId xmlns:a16="http://schemas.microsoft.com/office/drawing/2014/main" val="1646906071"/>
                      </a:ext>
                    </a:extLst>
                  </a:tr>
                  <a:tr h="274320">
                    <a:tc>
                      <a:txBody>
                        <a:bodyPr/>
                        <a:lstStyle/>
                        <a:p>
                          <a:pPr algn="l"/>
                          <a:r>
                            <a:rPr lang="en-GB" sz="1200" dirty="0" err="1"/>
                            <a:t>i</a:t>
                          </a:r>
                          <a:r>
                            <a:rPr lang="en-CH" sz="1200" dirty="0"/>
                            <a:t>nit. </a:t>
                          </a:r>
                          <a:r>
                            <a:rPr lang="en-GB" sz="1200" dirty="0"/>
                            <a:t>l</a:t>
                          </a:r>
                          <a:r>
                            <a:rPr lang="en-CH" sz="1200" dirty="0"/>
                            <a:t>earning rate</a:t>
                          </a:r>
                        </a:p>
                      </a:txBody>
                      <a:tcPr/>
                    </a:tc>
                    <a:tc>
                      <a:txBody>
                        <a:bodyPr/>
                        <a:lstStyle/>
                        <a:p>
                          <a:endParaRPr lang="en-CH"/>
                        </a:p>
                      </a:txBody>
                      <a:tcPr>
                        <a:blipFill>
                          <a:blip r:embed="rId2"/>
                          <a:stretch>
                            <a:fillRect l="-50847" t="-663636" r="-50847" b="-309091"/>
                          </a:stretch>
                        </a:blipFill>
                      </a:tcPr>
                    </a:tc>
                    <a:tc>
                      <a:txBody>
                        <a:bodyPr/>
                        <a:lstStyle/>
                        <a:p>
                          <a:endParaRPr lang="en-CH"/>
                        </a:p>
                      </a:txBody>
                      <a:tcPr>
                        <a:blipFill>
                          <a:blip r:embed="rId2"/>
                          <a:stretch>
                            <a:fillRect l="-299160" t="-663636" r="-840" b="-309091"/>
                          </a:stretch>
                        </a:blipFill>
                      </a:tcPr>
                    </a:tc>
                    <a:extLst>
                      <a:ext uri="{0D108BD9-81ED-4DB2-BD59-A6C34878D82A}">
                        <a16:rowId xmlns:a16="http://schemas.microsoft.com/office/drawing/2014/main" val="1567375233"/>
                      </a:ext>
                    </a:extLst>
                  </a:tr>
                  <a:tr h="274320">
                    <a:tc>
                      <a:txBody>
                        <a:bodyPr/>
                        <a:lstStyle/>
                        <a:p>
                          <a:pPr algn="l"/>
                          <a:r>
                            <a:rPr lang="en-CH" sz="1200" dirty="0"/>
                            <a:t>shuffle</a:t>
                          </a:r>
                        </a:p>
                      </a:txBody>
                      <a:tcPr/>
                    </a:tc>
                    <a:tc>
                      <a:txBody>
                        <a:bodyPr/>
                        <a:lstStyle/>
                        <a:p>
                          <a:pPr algn="l"/>
                          <a:r>
                            <a:rPr lang="en-CH" sz="1200" dirty="0"/>
                            <a:t>[True, False]</a:t>
                          </a:r>
                        </a:p>
                      </a:txBody>
                      <a:tcPr>
                        <a:noFill/>
                      </a:tcPr>
                    </a:tc>
                    <a:tc>
                      <a:txBody>
                        <a:bodyPr/>
                        <a:lstStyle/>
                        <a:p>
                          <a:pPr algn="ctr"/>
                          <a:r>
                            <a:rPr lang="en-CH" sz="1200" dirty="0"/>
                            <a:t>True</a:t>
                          </a:r>
                        </a:p>
                      </a:txBody>
                      <a:tcPr>
                        <a:solidFill>
                          <a:schemeClr val="accent6">
                            <a:lumMod val="40000"/>
                            <a:lumOff val="60000"/>
                          </a:schemeClr>
                        </a:solidFill>
                      </a:tcPr>
                    </a:tc>
                    <a:extLst>
                      <a:ext uri="{0D108BD9-81ED-4DB2-BD59-A6C34878D82A}">
                        <a16:rowId xmlns:a16="http://schemas.microsoft.com/office/drawing/2014/main" val="3699015833"/>
                      </a:ext>
                    </a:extLst>
                  </a:tr>
                  <a:tr h="274320">
                    <a:tc>
                      <a:txBody>
                        <a:bodyPr/>
                        <a:lstStyle/>
                        <a:p>
                          <a:endParaRPr lang="en-CH"/>
                        </a:p>
                      </a:txBody>
                      <a:tcPr>
                        <a:blipFill>
                          <a:blip r:embed="rId2"/>
                          <a:stretch>
                            <a:fillRect l="-840" t="-904762" r="-299160" b="-119048"/>
                          </a:stretch>
                        </a:blipFill>
                      </a:tcPr>
                    </a:tc>
                    <a:tc>
                      <a:txBody>
                        <a:bodyPr/>
                        <a:lstStyle/>
                        <a:p>
                          <a:endParaRPr lang="en-CH"/>
                        </a:p>
                      </a:txBody>
                      <a:tcPr>
                        <a:blipFill>
                          <a:blip r:embed="rId2"/>
                          <a:stretch>
                            <a:fillRect l="-50847" t="-904762" r="-50847" b="-119048"/>
                          </a:stretch>
                        </a:blipFill>
                      </a:tcPr>
                    </a:tc>
                    <a:tc>
                      <a:txBody>
                        <a:bodyPr/>
                        <a:lstStyle/>
                        <a:p>
                          <a:endParaRPr lang="en-CH"/>
                        </a:p>
                      </a:txBody>
                      <a:tcPr>
                        <a:blipFill>
                          <a:blip r:embed="rId2"/>
                          <a:stretch>
                            <a:fillRect l="-299160" t="-904762" r="-840" b="-119048"/>
                          </a:stretch>
                        </a:blipFill>
                      </a:tcPr>
                    </a:tc>
                    <a:extLst>
                      <a:ext uri="{0D108BD9-81ED-4DB2-BD59-A6C34878D82A}">
                        <a16:rowId xmlns:a16="http://schemas.microsoft.com/office/drawing/2014/main" val="2260012709"/>
                      </a:ext>
                    </a:extLst>
                  </a:tr>
                  <a:tr h="274320">
                    <a:tc>
                      <a:txBody>
                        <a:bodyPr/>
                        <a:lstStyle/>
                        <a:p>
                          <a:endParaRPr lang="en-CH"/>
                        </a:p>
                      </a:txBody>
                      <a:tcPr>
                        <a:blipFill>
                          <a:blip r:embed="rId2"/>
                          <a:stretch>
                            <a:fillRect l="-840" t="-959091" r="-299160" b="-13636"/>
                          </a:stretch>
                        </a:blipFill>
                      </a:tcPr>
                    </a:tc>
                    <a:tc>
                      <a:txBody>
                        <a:bodyPr/>
                        <a:lstStyle/>
                        <a:p>
                          <a:endParaRPr lang="en-CH"/>
                        </a:p>
                      </a:txBody>
                      <a:tcPr>
                        <a:blipFill>
                          <a:blip r:embed="rId2"/>
                          <a:stretch>
                            <a:fillRect l="-50847" t="-959091" r="-50847" b="-13636"/>
                          </a:stretch>
                        </a:blipFill>
                      </a:tcPr>
                    </a:tc>
                    <a:tc>
                      <a:txBody>
                        <a:bodyPr/>
                        <a:lstStyle/>
                        <a:p>
                          <a:endParaRPr lang="en-CH"/>
                        </a:p>
                      </a:txBody>
                      <a:tcPr>
                        <a:blipFill>
                          <a:blip r:embed="rId2"/>
                          <a:stretch>
                            <a:fillRect l="-299160" t="-959091" r="-840" b="-13636"/>
                          </a:stretch>
                        </a:blipFill>
                      </a:tcPr>
                    </a:tc>
                    <a:extLst>
                      <a:ext uri="{0D108BD9-81ED-4DB2-BD59-A6C34878D82A}">
                        <a16:rowId xmlns:a16="http://schemas.microsoft.com/office/drawing/2014/main" val="1080191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F089914B-2C4A-41CD-68B0-88E854858B78}"/>
                  </a:ext>
                </a:extLst>
              </p:cNvPr>
              <p:cNvGraphicFramePr>
                <a:graphicFrameLocks noGrp="1"/>
              </p:cNvGraphicFramePr>
              <p:nvPr>
                <p:extLst>
                  <p:ext uri="{D42A27DB-BD31-4B8C-83A1-F6EECF244321}">
                    <p14:modId xmlns:p14="http://schemas.microsoft.com/office/powerpoint/2010/main" val="2059703151"/>
                  </p:ext>
                </p:extLst>
              </p:nvPr>
            </p:nvGraphicFramePr>
            <p:xfrm>
              <a:off x="6184491" y="2363006"/>
              <a:ext cx="6007509" cy="2928175"/>
            </p:xfrm>
            <a:graphic>
              <a:graphicData uri="http://schemas.openxmlformats.org/drawingml/2006/table">
                <a:tbl>
                  <a:tblPr firstRow="1" bandRow="1">
                    <a:tableStyleId>{5940675A-B579-460E-94D1-54222C63F5DA}</a:tableStyleId>
                  </a:tblPr>
                  <a:tblGrid>
                    <a:gridCol w="1303964">
                      <a:extLst>
                        <a:ext uri="{9D8B030D-6E8A-4147-A177-3AD203B41FA5}">
                          <a16:colId xmlns:a16="http://schemas.microsoft.com/office/drawing/2014/main" val="85563763"/>
                        </a:ext>
                      </a:extLst>
                    </a:gridCol>
                    <a:gridCol w="3426593">
                      <a:extLst>
                        <a:ext uri="{9D8B030D-6E8A-4147-A177-3AD203B41FA5}">
                          <a16:colId xmlns:a16="http://schemas.microsoft.com/office/drawing/2014/main" val="3628537185"/>
                        </a:ext>
                      </a:extLst>
                    </a:gridCol>
                    <a:gridCol w="1276952">
                      <a:extLst>
                        <a:ext uri="{9D8B030D-6E8A-4147-A177-3AD203B41FA5}">
                          <a16:colId xmlns:a16="http://schemas.microsoft.com/office/drawing/2014/main" val="1561760650"/>
                        </a:ext>
                      </a:extLst>
                    </a:gridCol>
                  </a:tblGrid>
                  <a:tr h="454478">
                    <a:tc>
                      <a:txBody>
                        <a:bodyPr/>
                        <a:lstStyle/>
                        <a:p>
                          <a:pPr algn="l"/>
                          <a:r>
                            <a:rPr lang="en-CH" sz="1200" dirty="0"/>
                            <a:t>tolerance</a:t>
                          </a:r>
                        </a:p>
                      </a:txBody>
                      <a:tcPr/>
                    </a:tc>
                    <a:tc>
                      <a:txBody>
                        <a:bodyPr/>
                        <a:lstStyle/>
                        <a:p>
                          <a:pPr algn="l"/>
                          <a:r>
                            <a:rPr lang="en-CH" sz="1200" dirty="0"/>
                            <a:t>Continuous(</a:t>
                          </a:r>
                          <a14:m>
                            <m:oMath xmlns:m="http://schemas.openxmlformats.org/officeDocument/2006/math">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−4</m:t>
                                  </m:r>
                                </m:sup>
                              </m:sSup>
                            </m:oMath>
                          </a14:m>
                          <a:r>
                            <a:rPr lang="en-CH" sz="1200" dirty="0"/>
                            <a:t>, </a:t>
                          </a:r>
                          <a14:m>
                            <m:oMath xmlns:m="http://schemas.openxmlformats.org/officeDocument/2006/math">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−1</m:t>
                                  </m:r>
                                </m:sup>
                              </m:sSup>
                            </m:oMath>
                          </a14:m>
                          <a:r>
                            <a:rPr lang="en-CH" sz="1200" dirty="0"/>
                            <a:t>, log-uniform distribution)</a:t>
                          </a:r>
                        </a:p>
                      </a:txBody>
                      <a:tcPr/>
                    </a:tc>
                    <a:tc>
                      <a:txBody>
                        <a:bodyPr/>
                        <a:lstStyle/>
                        <a:p>
                          <a:pPr algn="ctr"/>
                          <a14:m>
                            <m:oMathPara xmlns:m="http://schemas.openxmlformats.org/officeDocument/2006/math">
                              <m:oMathParaPr>
                                <m:jc m:val="centerGroup"/>
                              </m:oMathParaPr>
                              <m:oMath xmlns:m="http://schemas.openxmlformats.org/officeDocument/2006/math">
                                <m:r>
                                  <a:rPr lang="de-CH" sz="1200" b="0" i="1" dirty="0" smtClean="0">
                                    <a:latin typeface="Cambria Math" panose="02040503050406030204" pitchFamily="18" charset="0"/>
                                    <a:ea typeface="+mn-ea"/>
                                  </a:rPr>
                                  <m:t>8.87</m:t>
                                </m:r>
                                <m:r>
                                  <a:rPr lang="de-CH" sz="1200" b="0" i="1" dirty="0" smtClean="0">
                                    <a:latin typeface="Cambria Math" panose="02040503050406030204" pitchFamily="18" charset="0"/>
                                    <a:ea typeface="Cambria Math" panose="02040503050406030204" pitchFamily="18" charset="0"/>
                                  </a:rPr>
                                  <m:t>∙</m:t>
                                </m:r>
                                <m:sSup>
                                  <m:sSupPr>
                                    <m:ctrlPr>
                                      <a:rPr lang="de-CH" sz="1200" b="0" i="1" dirty="0" smtClean="0">
                                        <a:latin typeface="Cambria Math" panose="02040503050406030204" pitchFamily="18" charset="0"/>
                                        <a:ea typeface="Cambria Math" panose="02040503050406030204" pitchFamily="18" charset="0"/>
                                      </a:rPr>
                                    </m:ctrlPr>
                                  </m:sSupPr>
                                  <m:e>
                                    <m:r>
                                      <a:rPr lang="de-CH" sz="1200" b="0" i="1" dirty="0" smtClean="0">
                                        <a:latin typeface="Cambria Math" panose="02040503050406030204" pitchFamily="18" charset="0"/>
                                        <a:ea typeface="Cambria Math" panose="02040503050406030204" pitchFamily="18" charset="0"/>
                                      </a:rPr>
                                      <m:t>10</m:t>
                                    </m:r>
                                  </m:e>
                                  <m:sup>
                                    <m:r>
                                      <a:rPr lang="de-CH" sz="1200" b="0" i="1" dirty="0" smtClean="0">
                                        <a:latin typeface="Cambria Math" panose="02040503050406030204" pitchFamily="18" charset="0"/>
                                        <a:ea typeface="Cambria Math" panose="02040503050406030204" pitchFamily="18" charset="0"/>
                                      </a:rPr>
                                      <m:t>−4</m:t>
                                    </m:r>
                                  </m:sup>
                                </m:sSup>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3305880247"/>
                      </a:ext>
                    </a:extLst>
                  </a:tr>
                  <a:tr h="274622">
                    <a:tc>
                      <a:txBody>
                        <a:bodyPr/>
                        <a:lstStyle/>
                        <a:p>
                          <a:pPr algn="l"/>
                          <a:r>
                            <a:rPr lang="en-GB" sz="1200" dirty="0" err="1"/>
                            <a:t>hidden_layers</a:t>
                          </a:r>
                          <a:endParaRPr lang="en-CH" sz="1200" dirty="0"/>
                        </a:p>
                      </a:txBody>
                      <a:tcPr/>
                    </a:tc>
                    <a:tc>
                      <a:txBody>
                        <a:bodyPr/>
                        <a:lstStyle/>
                        <a:p>
                          <a:pPr algn="l"/>
                          <a14:m>
                            <m:oMathPara xmlns:m="http://schemas.openxmlformats.org/officeDocument/2006/math">
                              <m:oMathParaPr>
                                <m:jc m:val="left"/>
                              </m:oMathParaPr>
                              <m:oMath xmlns:m="http://schemas.openxmlformats.org/officeDocument/2006/math">
                                <m:r>
                                  <a:rPr lang="de-CH" sz="1200" b="0" i="1" smtClean="0">
                                    <a:latin typeface="Cambria Math" panose="02040503050406030204" pitchFamily="18" charset="0"/>
                                  </a:rPr>
                                  <m:t>[</m:t>
                                </m:r>
                                <m:d>
                                  <m:dPr>
                                    <m:ctrlPr>
                                      <a:rPr lang="de-CH" sz="1200" b="0" i="1" smtClean="0">
                                        <a:latin typeface="Cambria Math" panose="02040503050406030204" pitchFamily="18" charset="0"/>
                                      </a:rPr>
                                    </m:ctrlPr>
                                  </m:dPr>
                                  <m:e>
                                    <m:r>
                                      <a:rPr lang="de-CH" sz="1200" b="0" i="1" smtClean="0">
                                        <a:latin typeface="Cambria Math" panose="02040503050406030204" pitchFamily="18" charset="0"/>
                                      </a:rPr>
                                      <m:t>10,10,10</m:t>
                                    </m:r>
                                  </m:e>
                                </m:d>
                                <m:r>
                                  <a:rPr lang="de-CH" sz="1200" b="0" i="1" smtClean="0">
                                    <a:latin typeface="Cambria Math" panose="02040503050406030204" pitchFamily="18" charset="0"/>
                                  </a:rPr>
                                  <m:t>,</m:t>
                                </m:r>
                                <m:d>
                                  <m:dPr>
                                    <m:ctrlPr>
                                      <a:rPr lang="de-CH" sz="1200" b="0" i="1" smtClean="0">
                                        <a:latin typeface="Cambria Math" panose="02040503050406030204" pitchFamily="18" charset="0"/>
                                      </a:rPr>
                                    </m:ctrlPr>
                                  </m:dPr>
                                  <m:e>
                                    <m:r>
                                      <a:rPr lang="de-CH" sz="1200" b="0" i="1" smtClean="0">
                                        <a:latin typeface="Cambria Math" panose="02040503050406030204" pitchFamily="18" charset="0"/>
                                      </a:rPr>
                                      <m:t>40,40,40</m:t>
                                    </m:r>
                                  </m:e>
                                </m:d>
                                <m:r>
                                  <a:rPr lang="de-CH" sz="1200" b="0" i="1" smtClean="0">
                                    <a:latin typeface="Cambria Math" panose="02040503050406030204" pitchFamily="18" charset="0"/>
                                  </a:rPr>
                                  <m:t>,</m:t>
                                </m:r>
                                <m:d>
                                  <m:dPr>
                                    <m:ctrlPr>
                                      <a:rPr lang="de-CH" sz="1200" b="0" i="1" smtClean="0">
                                        <a:latin typeface="Cambria Math" panose="02040503050406030204" pitchFamily="18" charset="0"/>
                                      </a:rPr>
                                    </m:ctrlPr>
                                  </m:dPr>
                                  <m:e>
                                    <m:r>
                                      <a:rPr lang="de-CH" sz="1200" b="0" i="1" smtClean="0">
                                        <a:latin typeface="Cambria Math" panose="02040503050406030204" pitchFamily="18" charset="0"/>
                                      </a:rPr>
                                      <m:t>80,80,80</m:t>
                                    </m:r>
                                  </m:e>
                                </m:d>
                                <m:r>
                                  <a:rPr lang="de-CH" sz="1200" b="0" i="1" smtClean="0">
                                    <a:latin typeface="Cambria Math" panose="02040503050406030204" pitchFamily="18" charset="0"/>
                                  </a:rPr>
                                  <m:t>,(100,100,100)]</m:t>
                                </m:r>
                              </m:oMath>
                            </m:oMathPara>
                          </a14:m>
                          <a:endParaRPr lang="en-CH" sz="1200" dirty="0"/>
                        </a:p>
                      </a:txBody>
                      <a:tcPr>
                        <a:noFill/>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rPr>
                                  <m:t>(100, 100, 100)</m:t>
                                </m:r>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3691073050"/>
                      </a:ext>
                    </a:extLst>
                  </a:tr>
                  <a:tr h="276721">
                    <a:tc>
                      <a:txBody>
                        <a:bodyPr/>
                        <a:lstStyle/>
                        <a:p>
                          <a:pPr algn="l"/>
                          <a14:m>
                            <m:oMathPara xmlns:m="http://schemas.openxmlformats.org/officeDocument/2006/math">
                              <m:oMathParaPr>
                                <m:jc m:val="left"/>
                              </m:oMathParaPr>
                              <m:oMath xmlns:m="http://schemas.openxmlformats.org/officeDocument/2006/math">
                                <m:r>
                                  <a:rPr lang="de-CH" sz="1200" b="0" i="1" smtClean="0">
                                    <a:latin typeface="Cambria Math" panose="02040503050406030204" pitchFamily="18" charset="0"/>
                                  </a:rPr>
                                  <m:t>𝛼</m:t>
                                </m:r>
                              </m:oMath>
                            </m:oMathPara>
                          </a14:m>
                          <a:endParaRPr lang="en-CH" sz="1200" dirty="0"/>
                        </a:p>
                      </a:txBody>
                      <a:tcPr/>
                    </a:tc>
                    <a:tc>
                      <a:txBody>
                        <a:bodyPr/>
                        <a:lstStyle/>
                        <a:p>
                          <a:pPr algn="l"/>
                          <a:r>
                            <a:rPr lang="en-CH" sz="1200" dirty="0"/>
                            <a:t>Continuous(</a:t>
                          </a:r>
                          <a14:m>
                            <m:oMath xmlns:m="http://schemas.openxmlformats.org/officeDocument/2006/math">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m:t>
                                  </m:r>
                                  <m:r>
                                    <a:rPr lang="de-CH" sz="1200" b="0" i="1" dirty="0" smtClean="0">
                                      <a:latin typeface="Cambria Math" panose="02040503050406030204" pitchFamily="18" charset="0"/>
                                    </a:rPr>
                                    <m:t>5</m:t>
                                  </m:r>
                                </m:sup>
                              </m:sSup>
                            </m:oMath>
                          </a14:m>
                          <a:r>
                            <a:rPr lang="en-CH" sz="1200" dirty="0"/>
                            <a:t>, </a:t>
                          </a:r>
                          <a14:m>
                            <m:oMath xmlns:m="http://schemas.openxmlformats.org/officeDocument/2006/math">
                              <m:r>
                                <a:rPr lang="de-CH" sz="1200" b="0" i="0" dirty="0" smtClean="0">
                                  <a:latin typeface="Cambria Math" panose="02040503050406030204" pitchFamily="18" charset="0"/>
                                </a:rPr>
                                <m:t>3</m:t>
                              </m:r>
                              <m:r>
                                <a:rPr lang="de-CH" sz="1200" b="0" i="1" dirty="0" smtClean="0">
                                  <a:latin typeface="Cambria Math" panose="02040503050406030204" pitchFamily="18" charset="0"/>
                                  <a:ea typeface="Cambria Math" panose="02040503050406030204" pitchFamily="18" charset="0"/>
                                </a:rPr>
                                <m:t>∙</m:t>
                              </m:r>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m:t>
                                  </m:r>
                                  <m:r>
                                    <a:rPr lang="de-CH" sz="1200" b="0" i="1" dirty="0" smtClean="0">
                                      <a:latin typeface="Cambria Math" panose="02040503050406030204" pitchFamily="18" charset="0"/>
                                    </a:rPr>
                                    <m:t>5</m:t>
                                  </m:r>
                                </m:sup>
                              </m:sSup>
                            </m:oMath>
                          </a14:m>
                          <a:r>
                            <a:rPr lang="en-CH" sz="1200" dirty="0"/>
                            <a:t>)</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ea typeface="+mn-ea"/>
                                  </a:rPr>
                                  <m:t>1.79</m:t>
                                </m:r>
                                <m:r>
                                  <a:rPr lang="de-CH" sz="1200" b="0" i="1" smtClean="0">
                                    <a:latin typeface="Cambria Math" panose="02040503050406030204" pitchFamily="18" charset="0"/>
                                    <a:ea typeface="Cambria Math" panose="02040503050406030204" pitchFamily="18" charset="0"/>
                                  </a:rPr>
                                  <m:t>∙</m:t>
                                </m:r>
                                <m:sSup>
                                  <m:sSupPr>
                                    <m:ctrlPr>
                                      <a:rPr lang="de-CH" sz="1200" b="0" i="1" smtClean="0">
                                        <a:latin typeface="Cambria Math" panose="02040503050406030204" pitchFamily="18" charset="0"/>
                                        <a:ea typeface="Cambria Math" panose="02040503050406030204" pitchFamily="18" charset="0"/>
                                      </a:rPr>
                                    </m:ctrlPr>
                                  </m:sSupPr>
                                  <m:e>
                                    <m:r>
                                      <a:rPr lang="de-CH" sz="1200" b="0" i="1" smtClean="0">
                                        <a:latin typeface="Cambria Math" panose="02040503050406030204" pitchFamily="18" charset="0"/>
                                        <a:ea typeface="Cambria Math" panose="02040503050406030204" pitchFamily="18" charset="0"/>
                                      </a:rPr>
                                      <m:t>10</m:t>
                                    </m:r>
                                  </m:e>
                                  <m:sup>
                                    <m:r>
                                      <a:rPr lang="de-CH" sz="1200" b="0" i="1" smtClean="0">
                                        <a:latin typeface="Cambria Math" panose="02040503050406030204" pitchFamily="18" charset="0"/>
                                        <a:ea typeface="Cambria Math" panose="02040503050406030204" pitchFamily="18" charset="0"/>
                                      </a:rPr>
                                      <m:t>−5</m:t>
                                    </m:r>
                                  </m:sup>
                                </m:sSup>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3924907009"/>
                      </a:ext>
                    </a:extLst>
                  </a:tr>
                  <a:tr h="274622">
                    <a:tc>
                      <a:txBody>
                        <a:bodyPr/>
                        <a:lstStyle/>
                        <a:p>
                          <a:pPr algn="l"/>
                          <a:r>
                            <a:rPr lang="en-CH" sz="1200" dirty="0"/>
                            <a:t>activation</a:t>
                          </a:r>
                        </a:p>
                      </a:txBody>
                      <a:tcPr/>
                    </a:tc>
                    <a:tc>
                      <a:txBody>
                        <a:bodyPr/>
                        <a:lstStyle/>
                        <a:p>
                          <a:pPr algn="l"/>
                          <a:r>
                            <a:rPr lang="en-GB" sz="1200" dirty="0"/>
                            <a:t>[r</a:t>
                          </a:r>
                          <a:r>
                            <a:rPr lang="en-CH" sz="1200" dirty="0"/>
                            <a:t>elu, tanh, logistic]</a:t>
                          </a:r>
                        </a:p>
                      </a:txBody>
                      <a:tcPr>
                        <a:noFill/>
                      </a:tcPr>
                    </a:tc>
                    <a:tc>
                      <a:txBody>
                        <a:bodyPr/>
                        <a:lstStyle/>
                        <a:p>
                          <a:pPr algn="ctr"/>
                          <a:r>
                            <a:rPr lang="en-CH" sz="1200" dirty="0"/>
                            <a:t>logistic</a:t>
                          </a:r>
                        </a:p>
                      </a:txBody>
                      <a:tcPr>
                        <a:solidFill>
                          <a:schemeClr val="accent6">
                            <a:lumMod val="40000"/>
                            <a:lumOff val="60000"/>
                          </a:schemeClr>
                        </a:solidFill>
                      </a:tcPr>
                    </a:tc>
                    <a:extLst>
                      <a:ext uri="{0D108BD9-81ED-4DB2-BD59-A6C34878D82A}">
                        <a16:rowId xmlns:a16="http://schemas.microsoft.com/office/drawing/2014/main" val="2253989474"/>
                      </a:ext>
                    </a:extLst>
                  </a:tr>
                  <a:tr h="274622">
                    <a:tc>
                      <a:txBody>
                        <a:bodyPr/>
                        <a:lstStyle/>
                        <a:p>
                          <a:pPr algn="l"/>
                          <a:r>
                            <a:rPr lang="en-CH" sz="1200" dirty="0"/>
                            <a:t>solver</a:t>
                          </a:r>
                        </a:p>
                      </a:txBody>
                      <a:tcPr/>
                    </a:tc>
                    <a:tc>
                      <a:txBody>
                        <a:bodyPr/>
                        <a:lstStyle/>
                        <a:p>
                          <a:pPr algn="l"/>
                          <a:r>
                            <a:rPr lang="en-GB" sz="1200" dirty="0"/>
                            <a:t>[a</a:t>
                          </a:r>
                          <a:r>
                            <a:rPr lang="en-CH" sz="1200" dirty="0"/>
                            <a:t>dam, sgd]</a:t>
                          </a:r>
                        </a:p>
                      </a:txBody>
                      <a:tcPr>
                        <a:noFill/>
                      </a:tcPr>
                    </a:tc>
                    <a:tc>
                      <a:txBody>
                        <a:bodyPr/>
                        <a:lstStyle/>
                        <a:p>
                          <a:pPr algn="ctr"/>
                          <a:r>
                            <a:rPr lang="en-CH" sz="1200" dirty="0"/>
                            <a:t>adam</a:t>
                          </a:r>
                        </a:p>
                      </a:txBody>
                      <a:tcPr>
                        <a:solidFill>
                          <a:schemeClr val="accent6">
                            <a:lumMod val="40000"/>
                            <a:lumOff val="60000"/>
                          </a:schemeClr>
                        </a:solidFill>
                      </a:tcPr>
                    </a:tc>
                    <a:extLst>
                      <a:ext uri="{0D108BD9-81ED-4DB2-BD59-A6C34878D82A}">
                        <a16:rowId xmlns:a16="http://schemas.microsoft.com/office/drawing/2014/main" val="2872333015"/>
                      </a:ext>
                    </a:extLst>
                  </a:tr>
                  <a:tr h="274622">
                    <a:tc>
                      <a:txBody>
                        <a:bodyPr/>
                        <a:lstStyle/>
                        <a:p>
                          <a:pPr algn="l"/>
                          <a:r>
                            <a:rPr lang="en-GB" sz="1200" dirty="0"/>
                            <a:t>le</a:t>
                          </a:r>
                          <a:r>
                            <a:rPr lang="en-CH" sz="1200" dirty="0"/>
                            <a:t>arning rate</a:t>
                          </a:r>
                        </a:p>
                      </a:txBody>
                      <a:tcPr/>
                    </a:tc>
                    <a:tc>
                      <a:txBody>
                        <a:bodyPr/>
                        <a:lstStyle/>
                        <a:p>
                          <a:pPr algn="l"/>
                          <a:r>
                            <a:rPr lang="en-GB" sz="1200" dirty="0"/>
                            <a:t>[a</a:t>
                          </a:r>
                          <a:r>
                            <a:rPr lang="en-CH" sz="1200" dirty="0"/>
                            <a:t>daptive, constant]</a:t>
                          </a:r>
                        </a:p>
                      </a:txBody>
                      <a:tcPr>
                        <a:noFill/>
                      </a:tcPr>
                    </a:tc>
                    <a:tc>
                      <a:txBody>
                        <a:bodyPr/>
                        <a:lstStyle/>
                        <a:p>
                          <a:pPr algn="ctr"/>
                          <a:r>
                            <a:rPr lang="en-CH" sz="1200" dirty="0"/>
                            <a:t>adaptive</a:t>
                          </a:r>
                        </a:p>
                      </a:txBody>
                      <a:tcPr>
                        <a:solidFill>
                          <a:schemeClr val="accent6">
                            <a:lumMod val="40000"/>
                            <a:lumOff val="60000"/>
                          </a:schemeClr>
                        </a:solidFill>
                      </a:tcPr>
                    </a:tc>
                    <a:extLst>
                      <a:ext uri="{0D108BD9-81ED-4DB2-BD59-A6C34878D82A}">
                        <a16:rowId xmlns:a16="http://schemas.microsoft.com/office/drawing/2014/main" val="1646906071"/>
                      </a:ext>
                    </a:extLst>
                  </a:tr>
                  <a:tr h="274622">
                    <a:tc>
                      <a:txBody>
                        <a:bodyPr/>
                        <a:lstStyle/>
                        <a:p>
                          <a:pPr algn="l"/>
                          <a:r>
                            <a:rPr lang="en-GB" sz="1200" dirty="0" err="1"/>
                            <a:t>i</a:t>
                          </a:r>
                          <a:r>
                            <a:rPr lang="en-CH" sz="1200" dirty="0"/>
                            <a:t>nit. </a:t>
                          </a:r>
                          <a:r>
                            <a:rPr lang="en-GB" sz="1200" dirty="0"/>
                            <a:t>l</a:t>
                          </a:r>
                          <a:r>
                            <a:rPr lang="en-CH" sz="1200" dirty="0"/>
                            <a:t>earning 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200" dirty="0"/>
                            <a:t>Continuous(</a:t>
                          </a:r>
                          <a14:m>
                            <m:oMath xmlns:m="http://schemas.openxmlformats.org/officeDocument/2006/math">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m:t>
                                  </m:r>
                                  <m:r>
                                    <a:rPr lang="de-CH" sz="1200" b="0" i="1" dirty="0" smtClean="0">
                                      <a:latin typeface="Cambria Math" panose="02040503050406030204" pitchFamily="18" charset="0"/>
                                    </a:rPr>
                                    <m:t>3</m:t>
                                  </m:r>
                                </m:sup>
                              </m:sSup>
                            </m:oMath>
                          </a14:m>
                          <a:r>
                            <a:rPr lang="en-CH" sz="1200" dirty="0"/>
                            <a:t>, </a:t>
                          </a:r>
                          <a14:m>
                            <m:oMath xmlns:m="http://schemas.openxmlformats.org/officeDocument/2006/math">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−1</m:t>
                                  </m:r>
                                </m:sup>
                              </m:sSup>
                            </m:oMath>
                          </a14:m>
                          <a:r>
                            <a:rPr lang="en-CH" sz="1200" dirty="0"/>
                            <a:t>)</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ea typeface="+mn-ea"/>
                                  </a:rPr>
                                  <m:t>1.46</m:t>
                                </m:r>
                                <m:r>
                                  <a:rPr lang="de-CH" sz="1200" b="0" i="1" smtClean="0">
                                    <a:latin typeface="Cambria Math" panose="02040503050406030204" pitchFamily="18" charset="0"/>
                                    <a:ea typeface="Cambria Math" panose="02040503050406030204" pitchFamily="18" charset="0"/>
                                  </a:rPr>
                                  <m:t>∙</m:t>
                                </m:r>
                                <m:sSup>
                                  <m:sSupPr>
                                    <m:ctrlPr>
                                      <a:rPr lang="de-CH" sz="1200" b="0" i="1" smtClean="0">
                                        <a:latin typeface="Cambria Math" panose="02040503050406030204" pitchFamily="18" charset="0"/>
                                        <a:ea typeface="Cambria Math" panose="02040503050406030204" pitchFamily="18" charset="0"/>
                                      </a:rPr>
                                    </m:ctrlPr>
                                  </m:sSupPr>
                                  <m:e>
                                    <m:r>
                                      <a:rPr lang="de-CH" sz="1200" b="0" i="1" smtClean="0">
                                        <a:latin typeface="Cambria Math" panose="02040503050406030204" pitchFamily="18" charset="0"/>
                                        <a:ea typeface="Cambria Math" panose="02040503050406030204" pitchFamily="18" charset="0"/>
                                      </a:rPr>
                                      <m:t>10</m:t>
                                    </m:r>
                                  </m:e>
                                  <m:sup>
                                    <m:r>
                                      <a:rPr lang="de-CH" sz="1200" b="0" i="1" smtClean="0">
                                        <a:latin typeface="Cambria Math" panose="02040503050406030204" pitchFamily="18" charset="0"/>
                                        <a:ea typeface="Cambria Math" panose="02040503050406030204" pitchFamily="18" charset="0"/>
                                      </a:rPr>
                                      <m:t>−2</m:t>
                                    </m:r>
                                  </m:sup>
                                </m:sSup>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1567375233"/>
                      </a:ext>
                    </a:extLst>
                  </a:tr>
                  <a:tr h="274622">
                    <a:tc>
                      <a:txBody>
                        <a:bodyPr/>
                        <a:lstStyle/>
                        <a:p>
                          <a:pPr algn="l"/>
                          <a:r>
                            <a:rPr lang="en-CH" sz="1200" dirty="0"/>
                            <a:t>shuffle</a:t>
                          </a:r>
                        </a:p>
                      </a:txBody>
                      <a:tcPr/>
                    </a:tc>
                    <a:tc>
                      <a:txBody>
                        <a:bodyPr/>
                        <a:lstStyle/>
                        <a:p>
                          <a:pPr algn="l"/>
                          <a:r>
                            <a:rPr lang="en-CH" sz="1200" dirty="0"/>
                            <a:t>[True, False]</a:t>
                          </a:r>
                        </a:p>
                      </a:txBody>
                      <a:tcPr>
                        <a:noFill/>
                      </a:tcPr>
                    </a:tc>
                    <a:tc>
                      <a:txBody>
                        <a:bodyPr/>
                        <a:lstStyle/>
                        <a:p>
                          <a:pPr algn="ctr"/>
                          <a:r>
                            <a:rPr lang="en-CH" sz="1200" dirty="0"/>
                            <a:t>True</a:t>
                          </a:r>
                        </a:p>
                      </a:txBody>
                      <a:tcPr>
                        <a:solidFill>
                          <a:schemeClr val="accent6">
                            <a:lumMod val="40000"/>
                            <a:lumOff val="60000"/>
                          </a:schemeClr>
                        </a:solidFill>
                      </a:tcPr>
                    </a:tc>
                    <a:extLst>
                      <a:ext uri="{0D108BD9-81ED-4DB2-BD59-A6C34878D82A}">
                        <a16:rowId xmlns:a16="http://schemas.microsoft.com/office/drawing/2014/main" val="3699015833"/>
                      </a:ext>
                    </a:extLst>
                  </a:tr>
                  <a:tr h="274622">
                    <a:tc>
                      <a:txBody>
                        <a:bodyPr/>
                        <a:lstStyle/>
                        <a:p>
                          <a:pPr algn="l"/>
                          <a14:m>
                            <m:oMathPara xmlns:m="http://schemas.openxmlformats.org/officeDocument/2006/math">
                              <m:oMathParaPr>
                                <m:jc m:val="left"/>
                              </m:oMathParaPr>
                              <m:oMath xmlns:m="http://schemas.openxmlformats.org/officeDocument/2006/math">
                                <m:sSub>
                                  <m:sSubPr>
                                    <m:ctrlPr>
                                      <a:rPr lang="de-CH" sz="1200" b="0" i="1" smtClean="0">
                                        <a:latin typeface="Cambria Math" panose="02040503050406030204" pitchFamily="18" charset="0"/>
                                      </a:rPr>
                                    </m:ctrlPr>
                                  </m:sSubPr>
                                  <m:e>
                                    <m:r>
                                      <a:rPr lang="de-CH" sz="1200" b="0" i="1" smtClean="0">
                                        <a:latin typeface="Cambria Math" panose="02040503050406030204" pitchFamily="18" charset="0"/>
                                      </a:rPr>
                                      <m:t>𝛽</m:t>
                                    </m:r>
                                  </m:e>
                                  <m:sub>
                                    <m:r>
                                      <a:rPr lang="de-CH" sz="1200" b="0" i="1" smtClean="0">
                                        <a:latin typeface="Cambria Math" panose="02040503050406030204" pitchFamily="18" charset="0"/>
                                      </a:rPr>
                                      <m:t>1</m:t>
                                    </m:r>
                                  </m:sub>
                                </m:sSub>
                              </m:oMath>
                            </m:oMathPara>
                          </a14:m>
                          <a:endParaRPr lang="en-CH"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200" dirty="0"/>
                            <a:t>Continuous(</a:t>
                          </a:r>
                          <a14:m>
                            <m:oMath xmlns:m="http://schemas.openxmlformats.org/officeDocument/2006/math">
                              <m:r>
                                <a:rPr lang="de-CH" sz="1200" b="0" i="1" smtClean="0">
                                  <a:latin typeface="Cambria Math" panose="02040503050406030204" pitchFamily="18" charset="0"/>
                                </a:rPr>
                                <m:t>0.01</m:t>
                              </m:r>
                            </m:oMath>
                          </a14:m>
                          <a:r>
                            <a:rPr lang="en-CH" sz="1200" dirty="0"/>
                            <a:t>,</a:t>
                          </a:r>
                          <a14:m>
                            <m:oMath xmlns:m="http://schemas.openxmlformats.org/officeDocument/2006/math">
                              <m:r>
                                <a:rPr lang="en-CH" sz="1200" i="1" dirty="0" smtClean="0">
                                  <a:latin typeface="Cambria Math" panose="02040503050406030204" pitchFamily="18" charset="0"/>
                                </a:rPr>
                                <m:t>0.999</m:t>
                              </m:r>
                            </m:oMath>
                          </a14:m>
                          <a:r>
                            <a:rPr lang="en-CH" sz="1200" dirty="0"/>
                            <a:t>)</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rPr>
                                  <m:t>0.2718</m:t>
                                </m:r>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2260012709"/>
                      </a:ext>
                    </a:extLst>
                  </a:tr>
                  <a:tr h="274622">
                    <a:tc>
                      <a:txBody>
                        <a:bodyPr/>
                        <a:lstStyle/>
                        <a:p>
                          <a:pPr algn="l"/>
                          <a14:m>
                            <m:oMathPara xmlns:m="http://schemas.openxmlformats.org/officeDocument/2006/math">
                              <m:oMathParaPr>
                                <m:jc m:val="left"/>
                              </m:oMathParaPr>
                              <m:oMath xmlns:m="http://schemas.openxmlformats.org/officeDocument/2006/math">
                                <m:sSub>
                                  <m:sSubPr>
                                    <m:ctrlPr>
                                      <a:rPr lang="de-CH" sz="1200" b="0" i="1" smtClean="0">
                                        <a:latin typeface="Cambria Math" panose="02040503050406030204" pitchFamily="18" charset="0"/>
                                      </a:rPr>
                                    </m:ctrlPr>
                                  </m:sSubPr>
                                  <m:e>
                                    <m:r>
                                      <a:rPr lang="de-CH" sz="1200" b="0" i="1" smtClean="0">
                                        <a:latin typeface="Cambria Math" panose="02040503050406030204" pitchFamily="18" charset="0"/>
                                      </a:rPr>
                                      <m:t>𝛽</m:t>
                                    </m:r>
                                  </m:e>
                                  <m:sub>
                                    <m:r>
                                      <a:rPr lang="de-CH" sz="1200" b="0" i="1" smtClean="0">
                                        <a:latin typeface="Cambria Math" panose="02040503050406030204" pitchFamily="18" charset="0"/>
                                      </a:rPr>
                                      <m:t>2</m:t>
                                    </m:r>
                                  </m:sub>
                                </m:sSub>
                              </m:oMath>
                            </m:oMathPara>
                          </a14:m>
                          <a:endParaRPr lang="en-CH"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200" dirty="0"/>
                            <a:t>Continuous(</a:t>
                          </a:r>
                          <a14:m>
                            <m:oMath xmlns:m="http://schemas.openxmlformats.org/officeDocument/2006/math">
                              <m:r>
                                <a:rPr lang="de-CH" sz="1200" b="0" i="1" smtClean="0">
                                  <a:latin typeface="Cambria Math" panose="02040503050406030204" pitchFamily="18" charset="0"/>
                                </a:rPr>
                                <m:t>0.01</m:t>
                              </m:r>
                            </m:oMath>
                          </a14:m>
                          <a:r>
                            <a:rPr lang="en-CH" sz="1200" dirty="0"/>
                            <a:t>,</a:t>
                          </a:r>
                          <a14:m>
                            <m:oMath xmlns:m="http://schemas.openxmlformats.org/officeDocument/2006/math">
                              <m:r>
                                <a:rPr lang="en-CH" sz="1200" i="1" dirty="0" smtClean="0">
                                  <a:latin typeface="Cambria Math" panose="02040503050406030204" pitchFamily="18" charset="0"/>
                                </a:rPr>
                                <m:t>0.999</m:t>
                              </m:r>
                            </m:oMath>
                          </a14:m>
                          <a:r>
                            <a:rPr lang="en-CH" sz="1200" dirty="0"/>
                            <a:t>)</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rPr>
                                  <m:t>0.1158</m:t>
                                </m:r>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10801916"/>
                      </a:ext>
                    </a:extLst>
                  </a:tr>
                </a:tbl>
              </a:graphicData>
            </a:graphic>
          </p:graphicFrame>
        </mc:Choice>
        <mc:Fallback xmlns="">
          <p:graphicFrame>
            <p:nvGraphicFramePr>
              <p:cNvPr id="3" name="Table 2">
                <a:extLst>
                  <a:ext uri="{FF2B5EF4-FFF2-40B4-BE49-F238E27FC236}">
                    <a16:creationId xmlns:a16="http://schemas.microsoft.com/office/drawing/2014/main" id="{F089914B-2C4A-41CD-68B0-88E854858B78}"/>
                  </a:ext>
                </a:extLst>
              </p:cNvPr>
              <p:cNvGraphicFramePr>
                <a:graphicFrameLocks noGrp="1"/>
              </p:cNvGraphicFramePr>
              <p:nvPr>
                <p:extLst>
                  <p:ext uri="{D42A27DB-BD31-4B8C-83A1-F6EECF244321}">
                    <p14:modId xmlns:p14="http://schemas.microsoft.com/office/powerpoint/2010/main" val="2059703151"/>
                  </p:ext>
                </p:extLst>
              </p:nvPr>
            </p:nvGraphicFramePr>
            <p:xfrm>
              <a:off x="6184491" y="2363006"/>
              <a:ext cx="6007509" cy="2928175"/>
            </p:xfrm>
            <a:graphic>
              <a:graphicData uri="http://schemas.openxmlformats.org/drawingml/2006/table">
                <a:tbl>
                  <a:tblPr firstRow="1" bandRow="1">
                    <a:tableStyleId>{5940675A-B579-460E-94D1-54222C63F5DA}</a:tableStyleId>
                  </a:tblPr>
                  <a:tblGrid>
                    <a:gridCol w="1303964">
                      <a:extLst>
                        <a:ext uri="{9D8B030D-6E8A-4147-A177-3AD203B41FA5}">
                          <a16:colId xmlns:a16="http://schemas.microsoft.com/office/drawing/2014/main" val="85563763"/>
                        </a:ext>
                      </a:extLst>
                    </a:gridCol>
                    <a:gridCol w="3426593">
                      <a:extLst>
                        <a:ext uri="{9D8B030D-6E8A-4147-A177-3AD203B41FA5}">
                          <a16:colId xmlns:a16="http://schemas.microsoft.com/office/drawing/2014/main" val="3628537185"/>
                        </a:ext>
                      </a:extLst>
                    </a:gridCol>
                    <a:gridCol w="1276952">
                      <a:extLst>
                        <a:ext uri="{9D8B030D-6E8A-4147-A177-3AD203B41FA5}">
                          <a16:colId xmlns:a16="http://schemas.microsoft.com/office/drawing/2014/main" val="1561760650"/>
                        </a:ext>
                      </a:extLst>
                    </a:gridCol>
                  </a:tblGrid>
                  <a:tr h="454478">
                    <a:tc>
                      <a:txBody>
                        <a:bodyPr/>
                        <a:lstStyle/>
                        <a:p>
                          <a:pPr algn="l"/>
                          <a:r>
                            <a:rPr lang="en-CH" sz="1200" dirty="0"/>
                            <a:t>tolerance</a:t>
                          </a:r>
                        </a:p>
                      </a:txBody>
                      <a:tcPr/>
                    </a:tc>
                    <a:tc>
                      <a:txBody>
                        <a:bodyPr/>
                        <a:lstStyle/>
                        <a:p>
                          <a:endParaRPr lang="en-CH"/>
                        </a:p>
                      </a:txBody>
                      <a:tcPr>
                        <a:blipFill>
                          <a:blip r:embed="rId3"/>
                          <a:stretch>
                            <a:fillRect l="-38148" t="-2778" r="-38148" b="-552778"/>
                          </a:stretch>
                        </a:blipFill>
                      </a:tcPr>
                    </a:tc>
                    <a:tc>
                      <a:txBody>
                        <a:bodyPr/>
                        <a:lstStyle/>
                        <a:p>
                          <a:endParaRPr lang="en-CH"/>
                        </a:p>
                      </a:txBody>
                      <a:tcPr>
                        <a:blipFill>
                          <a:blip r:embed="rId3"/>
                          <a:stretch>
                            <a:fillRect l="-369307" t="-2778" r="-1980" b="-552778"/>
                          </a:stretch>
                        </a:blipFill>
                      </a:tcPr>
                    </a:tc>
                    <a:extLst>
                      <a:ext uri="{0D108BD9-81ED-4DB2-BD59-A6C34878D82A}">
                        <a16:rowId xmlns:a16="http://schemas.microsoft.com/office/drawing/2014/main" val="3305880247"/>
                      </a:ext>
                    </a:extLst>
                  </a:tr>
                  <a:tr h="274622">
                    <a:tc>
                      <a:txBody>
                        <a:bodyPr/>
                        <a:lstStyle/>
                        <a:p>
                          <a:pPr algn="l"/>
                          <a:r>
                            <a:rPr lang="en-GB" sz="1200" dirty="0" err="1"/>
                            <a:t>hidden_layers</a:t>
                          </a:r>
                          <a:endParaRPr lang="en-CH" sz="1200" dirty="0"/>
                        </a:p>
                      </a:txBody>
                      <a:tcPr/>
                    </a:tc>
                    <a:tc>
                      <a:txBody>
                        <a:bodyPr/>
                        <a:lstStyle/>
                        <a:p>
                          <a:endParaRPr lang="en-CH"/>
                        </a:p>
                      </a:txBody>
                      <a:tcPr>
                        <a:blipFill>
                          <a:blip r:embed="rId3"/>
                          <a:stretch>
                            <a:fillRect l="-38148" t="-168182" r="-38148" b="-804545"/>
                          </a:stretch>
                        </a:blipFill>
                      </a:tcPr>
                    </a:tc>
                    <a:tc>
                      <a:txBody>
                        <a:bodyPr/>
                        <a:lstStyle/>
                        <a:p>
                          <a:endParaRPr lang="en-CH"/>
                        </a:p>
                      </a:txBody>
                      <a:tcPr>
                        <a:blipFill>
                          <a:blip r:embed="rId3"/>
                          <a:stretch>
                            <a:fillRect l="-369307" t="-168182" r="-1980" b="-804545"/>
                          </a:stretch>
                        </a:blipFill>
                      </a:tcPr>
                    </a:tc>
                    <a:extLst>
                      <a:ext uri="{0D108BD9-81ED-4DB2-BD59-A6C34878D82A}">
                        <a16:rowId xmlns:a16="http://schemas.microsoft.com/office/drawing/2014/main" val="3691073050"/>
                      </a:ext>
                    </a:extLst>
                  </a:tr>
                  <a:tr h="276721">
                    <a:tc>
                      <a:txBody>
                        <a:bodyPr/>
                        <a:lstStyle/>
                        <a:p>
                          <a:endParaRPr lang="en-CH"/>
                        </a:p>
                      </a:txBody>
                      <a:tcPr>
                        <a:blipFill>
                          <a:blip r:embed="rId3"/>
                          <a:stretch>
                            <a:fillRect t="-280952" r="-362136" b="-742857"/>
                          </a:stretch>
                        </a:blipFill>
                      </a:tcPr>
                    </a:tc>
                    <a:tc>
                      <a:txBody>
                        <a:bodyPr/>
                        <a:lstStyle/>
                        <a:p>
                          <a:endParaRPr lang="en-CH"/>
                        </a:p>
                      </a:txBody>
                      <a:tcPr>
                        <a:blipFill>
                          <a:blip r:embed="rId3"/>
                          <a:stretch>
                            <a:fillRect l="-38148" t="-280952" r="-38148" b="-742857"/>
                          </a:stretch>
                        </a:blipFill>
                      </a:tcPr>
                    </a:tc>
                    <a:tc>
                      <a:txBody>
                        <a:bodyPr/>
                        <a:lstStyle/>
                        <a:p>
                          <a:endParaRPr lang="en-CH"/>
                        </a:p>
                      </a:txBody>
                      <a:tcPr>
                        <a:blipFill>
                          <a:blip r:embed="rId3"/>
                          <a:stretch>
                            <a:fillRect l="-369307" t="-280952" r="-1980" b="-742857"/>
                          </a:stretch>
                        </a:blipFill>
                      </a:tcPr>
                    </a:tc>
                    <a:extLst>
                      <a:ext uri="{0D108BD9-81ED-4DB2-BD59-A6C34878D82A}">
                        <a16:rowId xmlns:a16="http://schemas.microsoft.com/office/drawing/2014/main" val="3924907009"/>
                      </a:ext>
                    </a:extLst>
                  </a:tr>
                  <a:tr h="274622">
                    <a:tc>
                      <a:txBody>
                        <a:bodyPr/>
                        <a:lstStyle/>
                        <a:p>
                          <a:pPr algn="l"/>
                          <a:r>
                            <a:rPr lang="en-CH" sz="1200" dirty="0"/>
                            <a:t>activation</a:t>
                          </a:r>
                        </a:p>
                      </a:txBody>
                      <a:tcPr/>
                    </a:tc>
                    <a:tc>
                      <a:txBody>
                        <a:bodyPr/>
                        <a:lstStyle/>
                        <a:p>
                          <a:pPr algn="l"/>
                          <a:r>
                            <a:rPr lang="en-GB" sz="1200" dirty="0"/>
                            <a:t>[r</a:t>
                          </a:r>
                          <a:r>
                            <a:rPr lang="en-CH" sz="1200" dirty="0"/>
                            <a:t>elu, tanh, logistic]</a:t>
                          </a:r>
                        </a:p>
                      </a:txBody>
                      <a:tcPr>
                        <a:noFill/>
                      </a:tcPr>
                    </a:tc>
                    <a:tc>
                      <a:txBody>
                        <a:bodyPr/>
                        <a:lstStyle/>
                        <a:p>
                          <a:pPr algn="ctr"/>
                          <a:r>
                            <a:rPr lang="en-CH" sz="1200" dirty="0"/>
                            <a:t>logistic</a:t>
                          </a:r>
                        </a:p>
                      </a:txBody>
                      <a:tcPr>
                        <a:solidFill>
                          <a:schemeClr val="accent6">
                            <a:lumMod val="40000"/>
                            <a:lumOff val="60000"/>
                          </a:schemeClr>
                        </a:solidFill>
                      </a:tcPr>
                    </a:tc>
                    <a:extLst>
                      <a:ext uri="{0D108BD9-81ED-4DB2-BD59-A6C34878D82A}">
                        <a16:rowId xmlns:a16="http://schemas.microsoft.com/office/drawing/2014/main" val="2253989474"/>
                      </a:ext>
                    </a:extLst>
                  </a:tr>
                  <a:tr h="274622">
                    <a:tc>
                      <a:txBody>
                        <a:bodyPr/>
                        <a:lstStyle/>
                        <a:p>
                          <a:pPr algn="l"/>
                          <a:r>
                            <a:rPr lang="en-CH" sz="1200" dirty="0"/>
                            <a:t>solver</a:t>
                          </a:r>
                        </a:p>
                      </a:txBody>
                      <a:tcPr/>
                    </a:tc>
                    <a:tc>
                      <a:txBody>
                        <a:bodyPr/>
                        <a:lstStyle/>
                        <a:p>
                          <a:pPr algn="l"/>
                          <a:r>
                            <a:rPr lang="en-GB" sz="1200" dirty="0"/>
                            <a:t>[a</a:t>
                          </a:r>
                          <a:r>
                            <a:rPr lang="en-CH" sz="1200" dirty="0"/>
                            <a:t>dam, sgd]</a:t>
                          </a:r>
                        </a:p>
                      </a:txBody>
                      <a:tcPr>
                        <a:noFill/>
                      </a:tcPr>
                    </a:tc>
                    <a:tc>
                      <a:txBody>
                        <a:bodyPr/>
                        <a:lstStyle/>
                        <a:p>
                          <a:pPr algn="ctr"/>
                          <a:r>
                            <a:rPr lang="en-CH" sz="1200" dirty="0"/>
                            <a:t>adam</a:t>
                          </a:r>
                        </a:p>
                      </a:txBody>
                      <a:tcPr>
                        <a:solidFill>
                          <a:schemeClr val="accent6">
                            <a:lumMod val="40000"/>
                            <a:lumOff val="60000"/>
                          </a:schemeClr>
                        </a:solidFill>
                      </a:tcPr>
                    </a:tc>
                    <a:extLst>
                      <a:ext uri="{0D108BD9-81ED-4DB2-BD59-A6C34878D82A}">
                        <a16:rowId xmlns:a16="http://schemas.microsoft.com/office/drawing/2014/main" val="2872333015"/>
                      </a:ext>
                    </a:extLst>
                  </a:tr>
                  <a:tr h="274622">
                    <a:tc>
                      <a:txBody>
                        <a:bodyPr/>
                        <a:lstStyle/>
                        <a:p>
                          <a:pPr algn="l"/>
                          <a:r>
                            <a:rPr lang="en-GB" sz="1200" dirty="0"/>
                            <a:t>le</a:t>
                          </a:r>
                          <a:r>
                            <a:rPr lang="en-CH" sz="1200" dirty="0"/>
                            <a:t>arning rate</a:t>
                          </a:r>
                        </a:p>
                      </a:txBody>
                      <a:tcPr/>
                    </a:tc>
                    <a:tc>
                      <a:txBody>
                        <a:bodyPr/>
                        <a:lstStyle/>
                        <a:p>
                          <a:pPr algn="l"/>
                          <a:r>
                            <a:rPr lang="en-GB" sz="1200" dirty="0"/>
                            <a:t>[a</a:t>
                          </a:r>
                          <a:r>
                            <a:rPr lang="en-CH" sz="1200" dirty="0"/>
                            <a:t>daptive, constant]</a:t>
                          </a:r>
                        </a:p>
                      </a:txBody>
                      <a:tcPr>
                        <a:noFill/>
                      </a:tcPr>
                    </a:tc>
                    <a:tc>
                      <a:txBody>
                        <a:bodyPr/>
                        <a:lstStyle/>
                        <a:p>
                          <a:pPr algn="ctr"/>
                          <a:r>
                            <a:rPr lang="en-CH" sz="1200" dirty="0"/>
                            <a:t>adaptive</a:t>
                          </a:r>
                        </a:p>
                      </a:txBody>
                      <a:tcPr>
                        <a:solidFill>
                          <a:schemeClr val="accent6">
                            <a:lumMod val="40000"/>
                            <a:lumOff val="60000"/>
                          </a:schemeClr>
                        </a:solidFill>
                      </a:tcPr>
                    </a:tc>
                    <a:extLst>
                      <a:ext uri="{0D108BD9-81ED-4DB2-BD59-A6C34878D82A}">
                        <a16:rowId xmlns:a16="http://schemas.microsoft.com/office/drawing/2014/main" val="1646906071"/>
                      </a:ext>
                    </a:extLst>
                  </a:tr>
                  <a:tr h="274622">
                    <a:tc>
                      <a:txBody>
                        <a:bodyPr/>
                        <a:lstStyle/>
                        <a:p>
                          <a:pPr algn="l"/>
                          <a:r>
                            <a:rPr lang="en-GB" sz="1200" dirty="0" err="1"/>
                            <a:t>i</a:t>
                          </a:r>
                          <a:r>
                            <a:rPr lang="en-CH" sz="1200" dirty="0"/>
                            <a:t>nit. </a:t>
                          </a:r>
                          <a:r>
                            <a:rPr lang="en-GB" sz="1200" dirty="0"/>
                            <a:t>l</a:t>
                          </a:r>
                          <a:r>
                            <a:rPr lang="en-CH" sz="1200" dirty="0"/>
                            <a:t>earning rate</a:t>
                          </a:r>
                        </a:p>
                      </a:txBody>
                      <a:tcPr/>
                    </a:tc>
                    <a:tc>
                      <a:txBody>
                        <a:bodyPr/>
                        <a:lstStyle/>
                        <a:p>
                          <a:endParaRPr lang="en-CH"/>
                        </a:p>
                      </a:txBody>
                      <a:tcPr>
                        <a:blipFill>
                          <a:blip r:embed="rId3"/>
                          <a:stretch>
                            <a:fillRect l="-38148" t="-659091" r="-38148" b="-313636"/>
                          </a:stretch>
                        </a:blipFill>
                      </a:tcPr>
                    </a:tc>
                    <a:tc>
                      <a:txBody>
                        <a:bodyPr/>
                        <a:lstStyle/>
                        <a:p>
                          <a:endParaRPr lang="en-CH"/>
                        </a:p>
                      </a:txBody>
                      <a:tcPr>
                        <a:blipFill>
                          <a:blip r:embed="rId3"/>
                          <a:stretch>
                            <a:fillRect l="-369307" t="-659091" r="-1980" b="-313636"/>
                          </a:stretch>
                        </a:blipFill>
                      </a:tcPr>
                    </a:tc>
                    <a:extLst>
                      <a:ext uri="{0D108BD9-81ED-4DB2-BD59-A6C34878D82A}">
                        <a16:rowId xmlns:a16="http://schemas.microsoft.com/office/drawing/2014/main" val="1567375233"/>
                      </a:ext>
                    </a:extLst>
                  </a:tr>
                  <a:tr h="274622">
                    <a:tc>
                      <a:txBody>
                        <a:bodyPr/>
                        <a:lstStyle/>
                        <a:p>
                          <a:pPr algn="l"/>
                          <a:r>
                            <a:rPr lang="en-CH" sz="1200" dirty="0"/>
                            <a:t>shuffle</a:t>
                          </a:r>
                        </a:p>
                      </a:txBody>
                      <a:tcPr/>
                    </a:tc>
                    <a:tc>
                      <a:txBody>
                        <a:bodyPr/>
                        <a:lstStyle/>
                        <a:p>
                          <a:pPr algn="l"/>
                          <a:r>
                            <a:rPr lang="en-CH" sz="1200" dirty="0"/>
                            <a:t>[True, False]</a:t>
                          </a:r>
                        </a:p>
                      </a:txBody>
                      <a:tcPr>
                        <a:noFill/>
                      </a:tcPr>
                    </a:tc>
                    <a:tc>
                      <a:txBody>
                        <a:bodyPr/>
                        <a:lstStyle/>
                        <a:p>
                          <a:pPr algn="ctr"/>
                          <a:r>
                            <a:rPr lang="en-CH" sz="1200" dirty="0"/>
                            <a:t>True</a:t>
                          </a:r>
                        </a:p>
                      </a:txBody>
                      <a:tcPr>
                        <a:solidFill>
                          <a:schemeClr val="accent6">
                            <a:lumMod val="40000"/>
                            <a:lumOff val="60000"/>
                          </a:schemeClr>
                        </a:solidFill>
                      </a:tcPr>
                    </a:tc>
                    <a:extLst>
                      <a:ext uri="{0D108BD9-81ED-4DB2-BD59-A6C34878D82A}">
                        <a16:rowId xmlns:a16="http://schemas.microsoft.com/office/drawing/2014/main" val="3699015833"/>
                      </a:ext>
                    </a:extLst>
                  </a:tr>
                  <a:tr h="274622">
                    <a:tc>
                      <a:txBody>
                        <a:bodyPr/>
                        <a:lstStyle/>
                        <a:p>
                          <a:endParaRPr lang="en-CH"/>
                        </a:p>
                      </a:txBody>
                      <a:tcPr>
                        <a:blipFill>
                          <a:blip r:embed="rId3"/>
                          <a:stretch>
                            <a:fillRect t="-900000" r="-362136" b="-123810"/>
                          </a:stretch>
                        </a:blipFill>
                      </a:tcPr>
                    </a:tc>
                    <a:tc>
                      <a:txBody>
                        <a:bodyPr/>
                        <a:lstStyle/>
                        <a:p>
                          <a:endParaRPr lang="en-CH"/>
                        </a:p>
                      </a:txBody>
                      <a:tcPr>
                        <a:blipFill>
                          <a:blip r:embed="rId3"/>
                          <a:stretch>
                            <a:fillRect l="-38148" t="-900000" r="-38148" b="-123810"/>
                          </a:stretch>
                        </a:blipFill>
                      </a:tcPr>
                    </a:tc>
                    <a:tc>
                      <a:txBody>
                        <a:bodyPr/>
                        <a:lstStyle/>
                        <a:p>
                          <a:endParaRPr lang="en-CH"/>
                        </a:p>
                      </a:txBody>
                      <a:tcPr>
                        <a:blipFill>
                          <a:blip r:embed="rId3"/>
                          <a:stretch>
                            <a:fillRect l="-369307" t="-900000" r="-1980" b="-123810"/>
                          </a:stretch>
                        </a:blipFill>
                      </a:tcPr>
                    </a:tc>
                    <a:extLst>
                      <a:ext uri="{0D108BD9-81ED-4DB2-BD59-A6C34878D82A}">
                        <a16:rowId xmlns:a16="http://schemas.microsoft.com/office/drawing/2014/main" val="2260012709"/>
                      </a:ext>
                    </a:extLst>
                  </a:tr>
                  <a:tr h="274622">
                    <a:tc>
                      <a:txBody>
                        <a:bodyPr/>
                        <a:lstStyle/>
                        <a:p>
                          <a:endParaRPr lang="en-CH"/>
                        </a:p>
                      </a:txBody>
                      <a:tcPr>
                        <a:blipFill>
                          <a:blip r:embed="rId3"/>
                          <a:stretch>
                            <a:fillRect t="-954545" r="-362136" b="-18182"/>
                          </a:stretch>
                        </a:blipFill>
                      </a:tcPr>
                    </a:tc>
                    <a:tc>
                      <a:txBody>
                        <a:bodyPr/>
                        <a:lstStyle/>
                        <a:p>
                          <a:endParaRPr lang="en-CH"/>
                        </a:p>
                      </a:txBody>
                      <a:tcPr>
                        <a:blipFill>
                          <a:blip r:embed="rId3"/>
                          <a:stretch>
                            <a:fillRect l="-38148" t="-954545" r="-38148" b="-18182"/>
                          </a:stretch>
                        </a:blipFill>
                      </a:tcPr>
                    </a:tc>
                    <a:tc>
                      <a:txBody>
                        <a:bodyPr/>
                        <a:lstStyle/>
                        <a:p>
                          <a:endParaRPr lang="en-CH"/>
                        </a:p>
                      </a:txBody>
                      <a:tcPr>
                        <a:blipFill>
                          <a:blip r:embed="rId3"/>
                          <a:stretch>
                            <a:fillRect l="-369307" t="-954545" r="-1980" b="-18182"/>
                          </a:stretch>
                        </a:blipFill>
                      </a:tcPr>
                    </a:tc>
                    <a:extLst>
                      <a:ext uri="{0D108BD9-81ED-4DB2-BD59-A6C34878D82A}">
                        <a16:rowId xmlns:a16="http://schemas.microsoft.com/office/drawing/2014/main" val="10801916"/>
                      </a:ext>
                    </a:extLst>
                  </a:tr>
                </a:tbl>
              </a:graphicData>
            </a:graphic>
          </p:graphicFrame>
        </mc:Fallback>
      </mc:AlternateContent>
      <p:sp>
        <p:nvSpPr>
          <p:cNvPr id="4" name="Content Placeholder 2">
            <a:extLst>
              <a:ext uri="{FF2B5EF4-FFF2-40B4-BE49-F238E27FC236}">
                <a16:creationId xmlns:a16="http://schemas.microsoft.com/office/drawing/2014/main" id="{03EEE367-FDE0-4166-B161-E33522E0B74A}"/>
              </a:ext>
            </a:extLst>
          </p:cNvPr>
          <p:cNvSpPr txBox="1">
            <a:spLocks/>
          </p:cNvSpPr>
          <p:nvPr/>
        </p:nvSpPr>
        <p:spPr>
          <a:xfrm>
            <a:off x="6184490" y="2063292"/>
            <a:ext cx="6007511" cy="32392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i="1" dirty="0"/>
              <a:t>m</a:t>
            </a:r>
            <a:r>
              <a:rPr lang="en-CH" i="1" dirty="0"/>
              <a:t>odel_nn2</a:t>
            </a:r>
          </a:p>
        </p:txBody>
      </p:sp>
    </p:spTree>
    <p:extLst>
      <p:ext uri="{BB962C8B-B14F-4D97-AF65-F5344CB8AC3E}">
        <p14:creationId xmlns:p14="http://schemas.microsoft.com/office/powerpoint/2010/main" val="118550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AED6F7E4-0660-51C0-460E-3E3B7D2139BD}"/>
              </a:ext>
            </a:extLst>
          </p:cNvPr>
          <p:cNvSpPr txBox="1">
            <a:spLocks/>
          </p:cNvSpPr>
          <p:nvPr/>
        </p:nvSpPr>
        <p:spPr>
          <a:xfrm>
            <a:off x="5997575" y="1566817"/>
            <a:ext cx="5124347" cy="47895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H" dirty="0"/>
              <a:t>Hyperparameters optimized:</a:t>
            </a:r>
          </a:p>
          <a:p>
            <a:endParaRPr lang="en-CH" dirty="0"/>
          </a:p>
          <a:p>
            <a:endParaRPr lang="en-CH" dirty="0"/>
          </a:p>
          <a:p>
            <a:endParaRPr lang="en-CH" dirty="0"/>
          </a:p>
          <a:p>
            <a:endParaRPr lang="en-CH" dirty="0"/>
          </a:p>
          <a:p>
            <a:endParaRPr lang="en-CH" dirty="0"/>
          </a:p>
          <a:p>
            <a:endParaRPr lang="en-CH" dirty="0"/>
          </a:p>
          <a:p>
            <a:endParaRPr lang="en-CH" dirty="0"/>
          </a:p>
          <a:p>
            <a:endParaRPr lang="en-CH" dirty="0"/>
          </a:p>
        </p:txBody>
      </p:sp>
      <p:sp>
        <p:nvSpPr>
          <p:cNvPr id="2" name="Title 1">
            <a:extLst>
              <a:ext uri="{FF2B5EF4-FFF2-40B4-BE49-F238E27FC236}">
                <a16:creationId xmlns:a16="http://schemas.microsoft.com/office/drawing/2014/main" id="{5BCC4A03-7CC7-2064-34F8-4A1544CBDF8B}"/>
              </a:ext>
            </a:extLst>
          </p:cNvPr>
          <p:cNvSpPr>
            <a:spLocks noGrp="1"/>
          </p:cNvSpPr>
          <p:nvPr>
            <p:ph type="title"/>
          </p:nvPr>
        </p:nvSpPr>
        <p:spPr/>
        <p:txBody>
          <a:bodyPr/>
          <a:lstStyle/>
          <a:p>
            <a:r>
              <a:rPr lang="en-US" b="1" dirty="0">
                <a:cs typeface="Calibri Light"/>
              </a:rPr>
              <a:t>Classification</a:t>
            </a:r>
            <a:r>
              <a:rPr lang="en-US" dirty="0">
                <a:cs typeface="Calibri Light"/>
              </a:rPr>
              <a:t> – AdaBoost &amp; random forest</a:t>
            </a:r>
            <a:endParaRPr lang="en-US" dirty="0"/>
          </a:p>
        </p:txBody>
      </p:sp>
      <p:sp>
        <p:nvSpPr>
          <p:cNvPr id="5" name="Slide Number Placeholder 4">
            <a:extLst>
              <a:ext uri="{FF2B5EF4-FFF2-40B4-BE49-F238E27FC236}">
                <a16:creationId xmlns:a16="http://schemas.microsoft.com/office/drawing/2014/main" id="{002355F4-7141-B5B8-3069-DF5724F3106A}"/>
              </a:ext>
            </a:extLst>
          </p:cNvPr>
          <p:cNvSpPr>
            <a:spLocks noGrp="1"/>
          </p:cNvSpPr>
          <p:nvPr>
            <p:ph type="sldNum" sz="quarter" idx="12"/>
          </p:nvPr>
        </p:nvSpPr>
        <p:spPr/>
        <p:txBody>
          <a:bodyPr/>
          <a:lstStyle/>
          <a:p>
            <a:fld id="{C64F7615-2022-6F4D-BD3B-2012A5267077}" type="slidenum">
              <a:rPr lang="en-CH" smtClean="0"/>
              <a:t>8</a:t>
            </a:fld>
            <a:endParaRPr lang="en-CH"/>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E131AE93-59C6-2C96-9BB1-E69491771038}"/>
                  </a:ext>
                </a:extLst>
              </p:cNvPr>
              <p:cNvGraphicFramePr>
                <a:graphicFrameLocks noGrp="1"/>
              </p:cNvGraphicFramePr>
              <p:nvPr>
                <p:extLst>
                  <p:ext uri="{D42A27DB-BD31-4B8C-83A1-F6EECF244321}">
                    <p14:modId xmlns:p14="http://schemas.microsoft.com/office/powerpoint/2010/main" val="2110189075"/>
                  </p:ext>
                </p:extLst>
              </p:nvPr>
            </p:nvGraphicFramePr>
            <p:xfrm>
              <a:off x="6574055" y="1914008"/>
              <a:ext cx="5529455" cy="3028394"/>
            </p:xfrm>
            <a:graphic>
              <a:graphicData uri="http://schemas.openxmlformats.org/drawingml/2006/table">
                <a:tbl>
                  <a:tblPr firstRow="1" bandRow="1">
                    <a:tableStyleId>{5940675A-B579-460E-94D1-54222C63F5DA}</a:tableStyleId>
                  </a:tblPr>
                  <a:tblGrid>
                    <a:gridCol w="1386793">
                      <a:extLst>
                        <a:ext uri="{9D8B030D-6E8A-4147-A177-3AD203B41FA5}">
                          <a16:colId xmlns:a16="http://schemas.microsoft.com/office/drawing/2014/main" val="85563763"/>
                        </a:ext>
                      </a:extLst>
                    </a:gridCol>
                    <a:gridCol w="3069704">
                      <a:extLst>
                        <a:ext uri="{9D8B030D-6E8A-4147-A177-3AD203B41FA5}">
                          <a16:colId xmlns:a16="http://schemas.microsoft.com/office/drawing/2014/main" val="3628537185"/>
                        </a:ext>
                      </a:extLst>
                    </a:gridCol>
                    <a:gridCol w="1072958">
                      <a:extLst>
                        <a:ext uri="{9D8B030D-6E8A-4147-A177-3AD203B41FA5}">
                          <a16:colId xmlns:a16="http://schemas.microsoft.com/office/drawing/2014/main" val="1561760650"/>
                        </a:ext>
                      </a:extLst>
                    </a:gridCol>
                  </a:tblGrid>
                  <a:tr h="376634">
                    <a:tc>
                      <a:txBody>
                        <a:bodyPr/>
                        <a:lstStyle/>
                        <a:p>
                          <a:pPr algn="l"/>
                          <a:r>
                            <a:rPr lang="en-GB" sz="1200" dirty="0"/>
                            <a:t>n</a:t>
                          </a:r>
                          <a:r>
                            <a:rPr lang="en-CH" sz="1200" dirty="0"/>
                            <a:t> estimators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200" dirty="0"/>
                            <a:t>Integer(</a:t>
                          </a:r>
                          <a14:m>
                            <m:oMath xmlns:m="http://schemas.openxmlformats.org/officeDocument/2006/math">
                              <m:r>
                                <a:rPr lang="de-CH" sz="1200" b="0" i="1" smtClean="0">
                                  <a:latin typeface="Cambria Math" panose="02040503050406030204" pitchFamily="18" charset="0"/>
                                </a:rPr>
                                <m:t>5</m:t>
                              </m:r>
                            </m:oMath>
                          </a14:m>
                          <a:r>
                            <a:rPr lang="en-CH" sz="1200" dirty="0"/>
                            <a:t>, </a:t>
                          </a:r>
                          <a14:m>
                            <m:oMath xmlns:m="http://schemas.openxmlformats.org/officeDocument/2006/math">
                              <m:r>
                                <a:rPr lang="en-CH" sz="1200" i="1" dirty="0" smtClean="0">
                                  <a:latin typeface="Cambria Math" panose="02040503050406030204" pitchFamily="18" charset="0"/>
                                </a:rPr>
                                <m:t>20</m:t>
                              </m:r>
                            </m:oMath>
                          </a14:m>
                          <a:r>
                            <a:rPr lang="en-CH" sz="1200" dirty="0"/>
                            <a:t>)</a:t>
                          </a:r>
                        </a:p>
                      </a:txBody>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rPr>
                                  <m:t>18</m:t>
                                </m:r>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3305880247"/>
                      </a:ext>
                    </a:extLst>
                  </a:tr>
                  <a:tr h="225981">
                    <a:tc>
                      <a:txBody>
                        <a:bodyPr/>
                        <a:lstStyle/>
                        <a:p>
                          <a:pPr algn="l"/>
                          <a:r>
                            <a:rPr lang="en-GB" sz="1200" dirty="0"/>
                            <a:t>learning rate</a:t>
                          </a:r>
                          <a:endParaRPr lang="en-CH"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200" dirty="0"/>
                            <a:t>Continuous(</a:t>
                          </a:r>
                          <a14:m>
                            <m:oMath xmlns:m="http://schemas.openxmlformats.org/officeDocument/2006/math">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m:t>
                                  </m:r>
                                  <m:r>
                                    <a:rPr lang="de-CH" sz="1200" b="0" i="1" dirty="0" smtClean="0">
                                      <a:latin typeface="Cambria Math" panose="02040503050406030204" pitchFamily="18" charset="0"/>
                                    </a:rPr>
                                    <m:t>3</m:t>
                                  </m:r>
                                </m:sup>
                              </m:sSup>
                            </m:oMath>
                          </a14:m>
                          <a:r>
                            <a:rPr lang="en-CH" sz="1200" dirty="0"/>
                            <a:t>, </a:t>
                          </a:r>
                          <a14:m>
                            <m:oMath xmlns:m="http://schemas.openxmlformats.org/officeDocument/2006/math">
                              <m:sSup>
                                <m:sSupPr>
                                  <m:ctrlPr>
                                    <a:rPr lang="en-CH" sz="1200" i="1" dirty="0" smtClean="0">
                                      <a:latin typeface="Cambria Math" panose="02040503050406030204" pitchFamily="18" charset="0"/>
                                    </a:rPr>
                                  </m:ctrlPr>
                                </m:sSupPr>
                                <m:e>
                                  <m:r>
                                    <a:rPr lang="en-CH" sz="1200" i="1" dirty="0" smtClean="0">
                                      <a:latin typeface="Cambria Math" panose="02040503050406030204" pitchFamily="18" charset="0"/>
                                    </a:rPr>
                                    <m:t>10</m:t>
                                  </m:r>
                                </m:e>
                                <m:sup>
                                  <m:r>
                                    <a:rPr lang="en-CH" sz="1200" i="1" dirty="0" smtClean="0">
                                      <a:latin typeface="Cambria Math" panose="02040503050406030204" pitchFamily="18" charset="0"/>
                                    </a:rPr>
                                    <m:t>−1</m:t>
                                  </m:r>
                                </m:sup>
                              </m:sSup>
                            </m:oMath>
                          </a14:m>
                          <a:r>
                            <a:rPr lang="en-CH" sz="1200" dirty="0"/>
                            <a:t>, log-uniform distribution)</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rPr>
                                  <m:t>0.01769</m:t>
                                </m:r>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3691073050"/>
                      </a:ext>
                    </a:extLst>
                  </a:tr>
                  <a:tr h="227707">
                    <a:tc>
                      <a:txBody>
                        <a:bodyPr/>
                        <a:lstStyle/>
                        <a:p>
                          <a:pPr algn="l"/>
                          <a:r>
                            <a:rPr lang="en-GB" sz="1200" dirty="0"/>
                            <a:t>m</a:t>
                          </a:r>
                          <a:r>
                            <a:rPr lang="en-CH" sz="1200" dirty="0"/>
                            <a:t>ax depth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200" dirty="0"/>
                            <a:t>Integer(</a:t>
                          </a:r>
                          <a14:m>
                            <m:oMath xmlns:m="http://schemas.openxmlformats.org/officeDocument/2006/math">
                              <m:r>
                                <a:rPr lang="de-CH" sz="1200" b="0" i="1" smtClean="0">
                                  <a:latin typeface="Cambria Math" panose="02040503050406030204" pitchFamily="18" charset="0"/>
                                </a:rPr>
                                <m:t>5</m:t>
                              </m:r>
                            </m:oMath>
                          </a14:m>
                          <a:r>
                            <a:rPr lang="en-CH" sz="1200" dirty="0"/>
                            <a:t>, </a:t>
                          </a:r>
                          <a14:m>
                            <m:oMath xmlns:m="http://schemas.openxmlformats.org/officeDocument/2006/math">
                              <m:r>
                                <a:rPr lang="en-CH" sz="1200" i="1" dirty="0" smtClean="0">
                                  <a:latin typeface="Cambria Math" panose="02040503050406030204" pitchFamily="18" charset="0"/>
                                </a:rPr>
                                <m:t>50</m:t>
                              </m:r>
                            </m:oMath>
                          </a14:m>
                          <a:r>
                            <a:rPr lang="en-CH" sz="1200" dirty="0"/>
                            <a:t>)</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rPr>
                                  <m:t>16</m:t>
                                </m:r>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3924907009"/>
                      </a:ext>
                    </a:extLst>
                  </a:tr>
                  <a:tr h="225981">
                    <a:tc>
                      <a:txBody>
                        <a:bodyPr/>
                        <a:lstStyle/>
                        <a:p>
                          <a:pPr algn="l"/>
                          <a:r>
                            <a:rPr lang="en-GB" sz="1200" dirty="0"/>
                            <a:t>n</a:t>
                          </a:r>
                          <a:r>
                            <a:rPr lang="en-CH" sz="1200" dirty="0"/>
                            <a:t> estimators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200" dirty="0"/>
                            <a:t>Integer(</a:t>
                          </a:r>
                          <a14:m>
                            <m:oMath xmlns:m="http://schemas.openxmlformats.org/officeDocument/2006/math">
                              <m:r>
                                <a:rPr lang="de-CH" sz="1200" b="0" i="1" smtClean="0">
                                  <a:latin typeface="Cambria Math" panose="02040503050406030204" pitchFamily="18" charset="0"/>
                                </a:rPr>
                                <m:t>5</m:t>
                              </m:r>
                            </m:oMath>
                          </a14:m>
                          <a:r>
                            <a:rPr lang="en-CH" sz="1200" dirty="0"/>
                            <a:t>, </a:t>
                          </a:r>
                          <a14:m>
                            <m:oMath xmlns:m="http://schemas.openxmlformats.org/officeDocument/2006/math">
                              <m:r>
                                <a:rPr lang="en-CH" sz="1200" i="1" dirty="0" smtClean="0">
                                  <a:latin typeface="Cambria Math" panose="02040503050406030204" pitchFamily="18" charset="0"/>
                                </a:rPr>
                                <m:t>20</m:t>
                              </m:r>
                            </m:oMath>
                          </a14:m>
                          <a:r>
                            <a:rPr lang="en-CH" sz="1200" dirty="0"/>
                            <a: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rPr>
                                  <m:t>15</m:t>
                                </m:r>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2253989474"/>
                      </a:ext>
                    </a:extLst>
                  </a:tr>
                  <a:tr h="225981">
                    <a:tc>
                      <a:txBody>
                        <a:bodyPr/>
                        <a:lstStyle/>
                        <a:p>
                          <a:pPr algn="l"/>
                          <a:r>
                            <a:rPr lang="en-CH" sz="1200" dirty="0"/>
                            <a:t>criterion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t>
                          </a:r>
                          <a:r>
                            <a:rPr lang="en-GB" sz="1200" dirty="0" err="1"/>
                            <a:t>gini</a:t>
                          </a:r>
                          <a:r>
                            <a:rPr lang="en-GB" sz="1200" dirty="0"/>
                            <a:t>, entropy, </a:t>
                          </a:r>
                          <a:r>
                            <a:rPr lang="en-GB" sz="1200" dirty="0" err="1"/>
                            <a:t>log_loss</a:t>
                          </a:r>
                          <a:r>
                            <a:rPr lang="en-CH" sz="1200" dirty="0"/>
                            <a:t>]</a:t>
                          </a:r>
                        </a:p>
                      </a:txBody>
                      <a:tcPr>
                        <a:noFill/>
                      </a:tcPr>
                    </a:tc>
                    <a:tc>
                      <a:txBody>
                        <a:bodyPr/>
                        <a:lstStyle/>
                        <a:p>
                          <a:pPr algn="ctr"/>
                          <a:r>
                            <a:rPr lang="en-CH" sz="1200" dirty="0"/>
                            <a:t>entropy</a:t>
                          </a:r>
                        </a:p>
                      </a:txBody>
                      <a:tcPr>
                        <a:solidFill>
                          <a:schemeClr val="accent6">
                            <a:lumMod val="40000"/>
                            <a:lumOff val="60000"/>
                          </a:schemeClr>
                        </a:solidFill>
                      </a:tcPr>
                    </a:tc>
                    <a:extLst>
                      <a:ext uri="{0D108BD9-81ED-4DB2-BD59-A6C34878D82A}">
                        <a16:rowId xmlns:a16="http://schemas.microsoft.com/office/drawing/2014/main" val="2872333015"/>
                      </a:ext>
                    </a:extLst>
                  </a:tr>
                  <a:tr h="225981">
                    <a:tc>
                      <a:txBody>
                        <a:bodyPr/>
                        <a:lstStyle/>
                        <a:p>
                          <a:pPr algn="l"/>
                          <a:r>
                            <a:rPr lang="en-GB" sz="1200" dirty="0"/>
                            <a:t>class weight</a:t>
                          </a:r>
                          <a:endParaRPr lang="en-CH" sz="1200" dirty="0"/>
                        </a:p>
                      </a:txBody>
                      <a:tcPr/>
                    </a:tc>
                    <a:tc>
                      <a:txBody>
                        <a:bodyPr/>
                        <a:lstStyle/>
                        <a:p>
                          <a:pPr algn="l"/>
                          <a:r>
                            <a:rPr lang="en-GB" sz="1200" dirty="0"/>
                            <a:t>[None, balanced</a:t>
                          </a:r>
                          <a:r>
                            <a:rPr lang="en-CH" sz="1200" dirty="0"/>
                            <a:t>]</a:t>
                          </a:r>
                        </a:p>
                      </a:txBody>
                      <a:tcPr>
                        <a:noFill/>
                      </a:tcPr>
                    </a:tc>
                    <a:tc>
                      <a:txBody>
                        <a:bodyPr/>
                        <a:lstStyle/>
                        <a:p>
                          <a:pPr algn="ctr"/>
                          <a:r>
                            <a:rPr lang="en-CH" sz="1200" dirty="0"/>
                            <a:t>None</a:t>
                          </a:r>
                        </a:p>
                      </a:txBody>
                      <a:tcPr>
                        <a:solidFill>
                          <a:schemeClr val="accent6">
                            <a:lumMod val="40000"/>
                            <a:lumOff val="60000"/>
                          </a:schemeClr>
                        </a:solidFill>
                      </a:tcPr>
                    </a:tc>
                    <a:extLst>
                      <a:ext uri="{0D108BD9-81ED-4DB2-BD59-A6C34878D82A}">
                        <a16:rowId xmlns:a16="http://schemas.microsoft.com/office/drawing/2014/main" val="1646906071"/>
                      </a:ext>
                    </a:extLst>
                  </a:tr>
                  <a:tr h="225981">
                    <a:tc>
                      <a:txBody>
                        <a:bodyPr/>
                        <a:lstStyle/>
                        <a:p>
                          <a:pPr algn="l"/>
                          <a:r>
                            <a:rPr lang="en-GB" sz="1200" dirty="0"/>
                            <a:t>max features</a:t>
                          </a:r>
                          <a:endParaRPr lang="en-CH"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[None, sqrt, log2</a:t>
                          </a:r>
                          <a:r>
                            <a:rPr lang="en-CH" sz="1200" dirty="0"/>
                            <a:t>]</a:t>
                          </a:r>
                        </a:p>
                      </a:txBody>
                      <a:tcPr>
                        <a:noFill/>
                      </a:tcPr>
                    </a:tc>
                    <a:tc>
                      <a:txBody>
                        <a:bodyPr/>
                        <a:lstStyle/>
                        <a:p>
                          <a:pPr algn="ctr"/>
                          <a:r>
                            <a:rPr lang="en-CH" sz="1200" dirty="0"/>
                            <a:t>log2</a:t>
                          </a:r>
                        </a:p>
                      </a:txBody>
                      <a:tcPr>
                        <a:solidFill>
                          <a:schemeClr val="accent6">
                            <a:lumMod val="40000"/>
                            <a:lumOff val="60000"/>
                          </a:schemeClr>
                        </a:solidFill>
                      </a:tcPr>
                    </a:tc>
                    <a:extLst>
                      <a:ext uri="{0D108BD9-81ED-4DB2-BD59-A6C34878D82A}">
                        <a16:rowId xmlns:a16="http://schemas.microsoft.com/office/drawing/2014/main" val="1567375233"/>
                      </a:ext>
                    </a:extLst>
                  </a:tr>
                  <a:tr h="225981">
                    <a:tc>
                      <a:txBody>
                        <a:bodyPr/>
                        <a:lstStyle/>
                        <a:p>
                          <a:pPr algn="l"/>
                          <a:r>
                            <a:rPr lang="en-GB" sz="1200" dirty="0"/>
                            <a:t>m</a:t>
                          </a:r>
                          <a:r>
                            <a:rPr lang="en-CH" sz="1200" dirty="0"/>
                            <a:t>in samples split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200" dirty="0"/>
                            <a:t>Integer(</a:t>
                          </a:r>
                          <a14:m>
                            <m:oMath xmlns:m="http://schemas.openxmlformats.org/officeDocument/2006/math">
                              <m:r>
                                <a:rPr lang="de-CH" sz="1200" b="0" i="1" smtClean="0">
                                  <a:latin typeface="Cambria Math" panose="02040503050406030204" pitchFamily="18" charset="0"/>
                                </a:rPr>
                                <m:t>2</m:t>
                              </m:r>
                            </m:oMath>
                          </a14:m>
                          <a:r>
                            <a:rPr lang="en-CH" sz="1200" dirty="0"/>
                            <a:t>, </a:t>
                          </a:r>
                          <a14:m>
                            <m:oMath xmlns:m="http://schemas.openxmlformats.org/officeDocument/2006/math">
                              <m:r>
                                <a:rPr lang="en-CH" sz="1200" i="1" dirty="0" smtClean="0">
                                  <a:latin typeface="Cambria Math" panose="02040503050406030204" pitchFamily="18" charset="0"/>
                                </a:rPr>
                                <m:t>10</m:t>
                              </m:r>
                            </m:oMath>
                          </a14:m>
                          <a:r>
                            <a:rPr lang="en-CH" sz="1200" dirty="0"/>
                            <a:t>)</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en-CH" sz="1200" i="1" dirty="0" smtClean="0">
                                    <a:latin typeface="Cambria Math" panose="02040503050406030204" pitchFamily="18" charset="0"/>
                                  </a:rPr>
                                  <m:t>5</m:t>
                                </m:r>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3699015833"/>
                      </a:ext>
                    </a:extLst>
                  </a:tr>
                  <a:tr h="225981">
                    <a:tc>
                      <a:txBody>
                        <a:bodyPr/>
                        <a:lstStyle/>
                        <a:p>
                          <a:pPr algn="l"/>
                          <a:r>
                            <a:rPr lang="en-GB" sz="1200" dirty="0"/>
                            <a:t>m</a:t>
                          </a:r>
                          <a:r>
                            <a:rPr lang="en-CH" sz="1200" dirty="0"/>
                            <a:t>in samples leaf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200" dirty="0"/>
                            <a:t>Integer(</a:t>
                          </a:r>
                          <a14:m>
                            <m:oMath xmlns:m="http://schemas.openxmlformats.org/officeDocument/2006/math">
                              <m:r>
                                <a:rPr lang="en-CH" sz="1200" i="1" dirty="0" smtClean="0">
                                  <a:latin typeface="Cambria Math" panose="02040503050406030204" pitchFamily="18" charset="0"/>
                                </a:rPr>
                                <m:t>1</m:t>
                              </m:r>
                            </m:oMath>
                          </a14:m>
                          <a:r>
                            <a:rPr lang="en-CH" sz="1200" dirty="0"/>
                            <a:t>, </a:t>
                          </a:r>
                          <a14:m>
                            <m:oMath xmlns:m="http://schemas.openxmlformats.org/officeDocument/2006/math">
                              <m:r>
                                <a:rPr lang="en-CH" sz="1200" i="1" dirty="0" smtClean="0">
                                  <a:latin typeface="Cambria Math" panose="02040503050406030204" pitchFamily="18" charset="0"/>
                                </a:rPr>
                                <m:t>10</m:t>
                              </m:r>
                            </m:oMath>
                          </a14:m>
                          <a:r>
                            <a:rPr lang="en-CH" sz="1200" dirty="0"/>
                            <a:t>)</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de-CH" sz="1200" b="0" i="1" smtClean="0">
                                    <a:latin typeface="Cambria Math" panose="02040503050406030204" pitchFamily="18" charset="0"/>
                                  </a:rPr>
                                  <m:t>7</m:t>
                                </m:r>
                              </m:oMath>
                            </m:oMathPara>
                          </a14:m>
                          <a:endParaRPr lang="en-CH" sz="1200" dirty="0"/>
                        </a:p>
                      </a:txBody>
                      <a:tcPr>
                        <a:solidFill>
                          <a:schemeClr val="accent6">
                            <a:lumMod val="40000"/>
                            <a:lumOff val="60000"/>
                          </a:schemeClr>
                        </a:solidFill>
                      </a:tcPr>
                    </a:tc>
                    <a:extLst>
                      <a:ext uri="{0D108BD9-81ED-4DB2-BD59-A6C34878D82A}">
                        <a16:rowId xmlns:a16="http://schemas.microsoft.com/office/drawing/2014/main" val="2260012709"/>
                      </a:ext>
                    </a:extLst>
                  </a:tr>
                  <a:tr h="225981">
                    <a:tc>
                      <a:txBody>
                        <a:bodyPr/>
                        <a:lstStyle/>
                        <a:p>
                          <a:pPr algn="l"/>
                          <a:r>
                            <a:rPr lang="en-CH" sz="1200" dirty="0"/>
                            <a:t>bootstrap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[True, False</a:t>
                          </a:r>
                          <a:r>
                            <a:rPr lang="en-CH" sz="1200" dirty="0"/>
                            <a:t>]</a:t>
                          </a:r>
                        </a:p>
                      </a:txBody>
                      <a:tcPr>
                        <a:noFill/>
                      </a:tcPr>
                    </a:tc>
                    <a:tc>
                      <a:txBody>
                        <a:bodyPr/>
                        <a:lstStyle/>
                        <a:p>
                          <a:pPr algn="ctr"/>
                          <a:r>
                            <a:rPr lang="en-CH" sz="1200" dirty="0"/>
                            <a:t>True</a:t>
                          </a:r>
                        </a:p>
                      </a:txBody>
                      <a:tcPr>
                        <a:solidFill>
                          <a:schemeClr val="accent6">
                            <a:lumMod val="40000"/>
                            <a:lumOff val="60000"/>
                          </a:schemeClr>
                        </a:solidFill>
                      </a:tcPr>
                    </a:tc>
                    <a:extLst>
                      <a:ext uri="{0D108BD9-81ED-4DB2-BD59-A6C34878D82A}">
                        <a16:rowId xmlns:a16="http://schemas.microsoft.com/office/drawing/2014/main" val="10801916"/>
                      </a:ext>
                    </a:extLst>
                  </a:tr>
                </a:tbl>
              </a:graphicData>
            </a:graphic>
          </p:graphicFrame>
        </mc:Choice>
        <mc:Fallback xmlns="">
          <p:graphicFrame>
            <p:nvGraphicFramePr>
              <p:cNvPr id="10" name="Table 9">
                <a:extLst>
                  <a:ext uri="{FF2B5EF4-FFF2-40B4-BE49-F238E27FC236}">
                    <a16:creationId xmlns:a16="http://schemas.microsoft.com/office/drawing/2014/main" id="{E131AE93-59C6-2C96-9BB1-E69491771038}"/>
                  </a:ext>
                </a:extLst>
              </p:cNvPr>
              <p:cNvGraphicFramePr>
                <a:graphicFrameLocks noGrp="1"/>
              </p:cNvGraphicFramePr>
              <p:nvPr>
                <p:extLst>
                  <p:ext uri="{D42A27DB-BD31-4B8C-83A1-F6EECF244321}">
                    <p14:modId xmlns:p14="http://schemas.microsoft.com/office/powerpoint/2010/main" val="2110189075"/>
                  </p:ext>
                </p:extLst>
              </p:nvPr>
            </p:nvGraphicFramePr>
            <p:xfrm>
              <a:off x="6574055" y="1914008"/>
              <a:ext cx="5529455" cy="3028394"/>
            </p:xfrm>
            <a:graphic>
              <a:graphicData uri="http://schemas.openxmlformats.org/drawingml/2006/table">
                <a:tbl>
                  <a:tblPr firstRow="1" bandRow="1">
                    <a:tableStyleId>{5940675A-B579-460E-94D1-54222C63F5DA}</a:tableStyleId>
                  </a:tblPr>
                  <a:tblGrid>
                    <a:gridCol w="1386793">
                      <a:extLst>
                        <a:ext uri="{9D8B030D-6E8A-4147-A177-3AD203B41FA5}">
                          <a16:colId xmlns:a16="http://schemas.microsoft.com/office/drawing/2014/main" val="85563763"/>
                        </a:ext>
                      </a:extLst>
                    </a:gridCol>
                    <a:gridCol w="3069704">
                      <a:extLst>
                        <a:ext uri="{9D8B030D-6E8A-4147-A177-3AD203B41FA5}">
                          <a16:colId xmlns:a16="http://schemas.microsoft.com/office/drawing/2014/main" val="3628537185"/>
                        </a:ext>
                      </a:extLst>
                    </a:gridCol>
                    <a:gridCol w="1072958">
                      <a:extLst>
                        <a:ext uri="{9D8B030D-6E8A-4147-A177-3AD203B41FA5}">
                          <a16:colId xmlns:a16="http://schemas.microsoft.com/office/drawing/2014/main" val="1561760650"/>
                        </a:ext>
                      </a:extLst>
                    </a:gridCol>
                  </a:tblGrid>
                  <a:tr h="376634">
                    <a:tc>
                      <a:txBody>
                        <a:bodyPr/>
                        <a:lstStyle/>
                        <a:p>
                          <a:pPr algn="l"/>
                          <a:r>
                            <a:rPr lang="en-GB" sz="1200" dirty="0"/>
                            <a:t>n</a:t>
                          </a:r>
                          <a:r>
                            <a:rPr lang="en-CH" sz="1200" dirty="0"/>
                            <a:t> estimators</a:t>
                          </a:r>
                        </a:p>
                      </a:txBody>
                      <a:tcPr/>
                    </a:tc>
                    <a:tc>
                      <a:txBody>
                        <a:bodyPr/>
                        <a:lstStyle/>
                        <a:p>
                          <a:endParaRPr lang="en-CH"/>
                        </a:p>
                      </a:txBody>
                      <a:tcPr>
                        <a:blipFill>
                          <a:blip r:embed="rId2"/>
                          <a:stretch>
                            <a:fillRect l="-45868" t="-3333" r="-35537" b="-710000"/>
                          </a:stretch>
                        </a:blipFill>
                      </a:tcPr>
                    </a:tc>
                    <a:tc>
                      <a:txBody>
                        <a:bodyPr/>
                        <a:lstStyle/>
                        <a:p>
                          <a:endParaRPr lang="en-CH"/>
                        </a:p>
                      </a:txBody>
                      <a:tcPr>
                        <a:blipFill>
                          <a:blip r:embed="rId2"/>
                          <a:stretch>
                            <a:fillRect l="-415294" t="-3333" r="-1176" b="-710000"/>
                          </a:stretch>
                        </a:blipFill>
                      </a:tcPr>
                    </a:tc>
                    <a:extLst>
                      <a:ext uri="{0D108BD9-81ED-4DB2-BD59-A6C34878D82A}">
                        <a16:rowId xmlns:a16="http://schemas.microsoft.com/office/drawing/2014/main" val="3305880247"/>
                      </a:ext>
                    </a:extLst>
                  </a:tr>
                  <a:tr h="457200">
                    <a:tc>
                      <a:txBody>
                        <a:bodyPr/>
                        <a:lstStyle/>
                        <a:p>
                          <a:pPr algn="l"/>
                          <a:r>
                            <a:rPr lang="en-GB" sz="1200" dirty="0"/>
                            <a:t>learning rate</a:t>
                          </a:r>
                          <a:endParaRPr lang="en-CH" sz="1200" dirty="0"/>
                        </a:p>
                      </a:txBody>
                      <a:tcPr/>
                    </a:tc>
                    <a:tc>
                      <a:txBody>
                        <a:bodyPr/>
                        <a:lstStyle/>
                        <a:p>
                          <a:endParaRPr lang="en-CH"/>
                        </a:p>
                      </a:txBody>
                      <a:tcPr>
                        <a:blipFill>
                          <a:blip r:embed="rId2"/>
                          <a:stretch>
                            <a:fillRect l="-45868" t="-86111" r="-35537" b="-491667"/>
                          </a:stretch>
                        </a:blipFill>
                      </a:tcPr>
                    </a:tc>
                    <a:tc>
                      <a:txBody>
                        <a:bodyPr/>
                        <a:lstStyle/>
                        <a:p>
                          <a:endParaRPr lang="en-CH"/>
                        </a:p>
                      </a:txBody>
                      <a:tcPr>
                        <a:blipFill>
                          <a:blip r:embed="rId2"/>
                          <a:stretch>
                            <a:fillRect l="-415294" t="-86111" r="-1176" b="-491667"/>
                          </a:stretch>
                        </a:blipFill>
                      </a:tcPr>
                    </a:tc>
                    <a:extLst>
                      <a:ext uri="{0D108BD9-81ED-4DB2-BD59-A6C34878D82A}">
                        <a16:rowId xmlns:a16="http://schemas.microsoft.com/office/drawing/2014/main" val="3691073050"/>
                      </a:ext>
                    </a:extLst>
                  </a:tr>
                  <a:tr h="274320">
                    <a:tc>
                      <a:txBody>
                        <a:bodyPr/>
                        <a:lstStyle/>
                        <a:p>
                          <a:pPr algn="l"/>
                          <a:r>
                            <a:rPr lang="en-GB" sz="1200" dirty="0"/>
                            <a:t>m</a:t>
                          </a:r>
                          <a:r>
                            <a:rPr lang="en-CH" sz="1200" dirty="0"/>
                            <a:t>ax depth</a:t>
                          </a:r>
                        </a:p>
                      </a:txBody>
                      <a:tcPr/>
                    </a:tc>
                    <a:tc>
                      <a:txBody>
                        <a:bodyPr/>
                        <a:lstStyle/>
                        <a:p>
                          <a:endParaRPr lang="en-CH"/>
                        </a:p>
                      </a:txBody>
                      <a:tcPr>
                        <a:blipFill>
                          <a:blip r:embed="rId2"/>
                          <a:stretch>
                            <a:fillRect l="-45868" t="-304545" r="-35537" b="-704545"/>
                          </a:stretch>
                        </a:blipFill>
                      </a:tcPr>
                    </a:tc>
                    <a:tc>
                      <a:txBody>
                        <a:bodyPr/>
                        <a:lstStyle/>
                        <a:p>
                          <a:endParaRPr lang="en-CH"/>
                        </a:p>
                      </a:txBody>
                      <a:tcPr>
                        <a:blipFill>
                          <a:blip r:embed="rId2"/>
                          <a:stretch>
                            <a:fillRect l="-415294" t="-304545" r="-1176" b="-704545"/>
                          </a:stretch>
                        </a:blipFill>
                      </a:tcPr>
                    </a:tc>
                    <a:extLst>
                      <a:ext uri="{0D108BD9-81ED-4DB2-BD59-A6C34878D82A}">
                        <a16:rowId xmlns:a16="http://schemas.microsoft.com/office/drawing/2014/main" val="3924907009"/>
                      </a:ext>
                    </a:extLst>
                  </a:tr>
                  <a:tr h="274320">
                    <a:tc>
                      <a:txBody>
                        <a:bodyPr/>
                        <a:lstStyle/>
                        <a:p>
                          <a:pPr algn="l"/>
                          <a:r>
                            <a:rPr lang="en-GB" sz="1200" dirty="0"/>
                            <a:t>n</a:t>
                          </a:r>
                          <a:r>
                            <a:rPr lang="en-CH" sz="1200" dirty="0"/>
                            <a:t> estimators</a:t>
                          </a:r>
                        </a:p>
                      </a:txBody>
                      <a:tcPr/>
                    </a:tc>
                    <a:tc>
                      <a:txBody>
                        <a:bodyPr/>
                        <a:lstStyle/>
                        <a:p>
                          <a:endParaRPr lang="en-CH"/>
                        </a:p>
                      </a:txBody>
                      <a:tcPr>
                        <a:blipFill>
                          <a:blip r:embed="rId2"/>
                          <a:stretch>
                            <a:fillRect l="-45868" t="-404545" r="-35537" b="-604545"/>
                          </a:stretch>
                        </a:blipFill>
                      </a:tcPr>
                    </a:tc>
                    <a:tc>
                      <a:txBody>
                        <a:bodyPr/>
                        <a:lstStyle/>
                        <a:p>
                          <a:endParaRPr lang="en-CH"/>
                        </a:p>
                      </a:txBody>
                      <a:tcPr>
                        <a:blipFill>
                          <a:blip r:embed="rId2"/>
                          <a:stretch>
                            <a:fillRect l="-415294" t="-404545" r="-1176" b="-604545"/>
                          </a:stretch>
                        </a:blipFill>
                      </a:tcPr>
                    </a:tc>
                    <a:extLst>
                      <a:ext uri="{0D108BD9-81ED-4DB2-BD59-A6C34878D82A}">
                        <a16:rowId xmlns:a16="http://schemas.microsoft.com/office/drawing/2014/main" val="2253989474"/>
                      </a:ext>
                    </a:extLst>
                  </a:tr>
                  <a:tr h="274320">
                    <a:tc>
                      <a:txBody>
                        <a:bodyPr/>
                        <a:lstStyle/>
                        <a:p>
                          <a:pPr algn="l"/>
                          <a:r>
                            <a:rPr lang="en-CH" sz="1200" dirty="0"/>
                            <a:t>criterion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t>
                          </a:r>
                          <a:r>
                            <a:rPr lang="en-GB" sz="1200" dirty="0" err="1"/>
                            <a:t>gini</a:t>
                          </a:r>
                          <a:r>
                            <a:rPr lang="en-GB" sz="1200" dirty="0"/>
                            <a:t>, entropy, </a:t>
                          </a:r>
                          <a:r>
                            <a:rPr lang="en-GB" sz="1200" dirty="0" err="1"/>
                            <a:t>log_loss</a:t>
                          </a:r>
                          <a:r>
                            <a:rPr lang="en-CH" sz="1200" dirty="0"/>
                            <a:t>]</a:t>
                          </a:r>
                        </a:p>
                      </a:txBody>
                      <a:tcPr>
                        <a:noFill/>
                      </a:tcPr>
                    </a:tc>
                    <a:tc>
                      <a:txBody>
                        <a:bodyPr/>
                        <a:lstStyle/>
                        <a:p>
                          <a:pPr algn="ctr"/>
                          <a:r>
                            <a:rPr lang="en-CH" sz="1200" dirty="0"/>
                            <a:t>entropy</a:t>
                          </a:r>
                        </a:p>
                      </a:txBody>
                      <a:tcPr>
                        <a:solidFill>
                          <a:schemeClr val="accent6">
                            <a:lumMod val="40000"/>
                            <a:lumOff val="60000"/>
                          </a:schemeClr>
                        </a:solidFill>
                      </a:tcPr>
                    </a:tc>
                    <a:extLst>
                      <a:ext uri="{0D108BD9-81ED-4DB2-BD59-A6C34878D82A}">
                        <a16:rowId xmlns:a16="http://schemas.microsoft.com/office/drawing/2014/main" val="2872333015"/>
                      </a:ext>
                    </a:extLst>
                  </a:tr>
                  <a:tr h="274320">
                    <a:tc>
                      <a:txBody>
                        <a:bodyPr/>
                        <a:lstStyle/>
                        <a:p>
                          <a:pPr algn="l"/>
                          <a:r>
                            <a:rPr lang="en-GB" sz="1200" dirty="0"/>
                            <a:t>class weight</a:t>
                          </a:r>
                          <a:endParaRPr lang="en-CH" sz="1200" dirty="0"/>
                        </a:p>
                      </a:txBody>
                      <a:tcPr/>
                    </a:tc>
                    <a:tc>
                      <a:txBody>
                        <a:bodyPr/>
                        <a:lstStyle/>
                        <a:p>
                          <a:pPr algn="l"/>
                          <a:r>
                            <a:rPr lang="en-GB" sz="1200" dirty="0"/>
                            <a:t>[None, balanced</a:t>
                          </a:r>
                          <a:r>
                            <a:rPr lang="en-CH" sz="1200" dirty="0"/>
                            <a:t>]</a:t>
                          </a:r>
                        </a:p>
                      </a:txBody>
                      <a:tcPr>
                        <a:noFill/>
                      </a:tcPr>
                    </a:tc>
                    <a:tc>
                      <a:txBody>
                        <a:bodyPr/>
                        <a:lstStyle/>
                        <a:p>
                          <a:pPr algn="ctr"/>
                          <a:r>
                            <a:rPr lang="en-CH" sz="1200" dirty="0"/>
                            <a:t>None</a:t>
                          </a:r>
                        </a:p>
                      </a:txBody>
                      <a:tcPr>
                        <a:solidFill>
                          <a:schemeClr val="accent6">
                            <a:lumMod val="40000"/>
                            <a:lumOff val="60000"/>
                          </a:schemeClr>
                        </a:solidFill>
                      </a:tcPr>
                    </a:tc>
                    <a:extLst>
                      <a:ext uri="{0D108BD9-81ED-4DB2-BD59-A6C34878D82A}">
                        <a16:rowId xmlns:a16="http://schemas.microsoft.com/office/drawing/2014/main" val="1646906071"/>
                      </a:ext>
                    </a:extLst>
                  </a:tr>
                  <a:tr h="274320">
                    <a:tc>
                      <a:txBody>
                        <a:bodyPr/>
                        <a:lstStyle/>
                        <a:p>
                          <a:pPr algn="l"/>
                          <a:r>
                            <a:rPr lang="en-GB" sz="1200" dirty="0"/>
                            <a:t>max features</a:t>
                          </a:r>
                          <a:endParaRPr lang="en-CH"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[None, sqrt, log2</a:t>
                          </a:r>
                          <a:r>
                            <a:rPr lang="en-CH" sz="1200" dirty="0"/>
                            <a:t>]</a:t>
                          </a:r>
                        </a:p>
                      </a:txBody>
                      <a:tcPr>
                        <a:noFill/>
                      </a:tcPr>
                    </a:tc>
                    <a:tc>
                      <a:txBody>
                        <a:bodyPr/>
                        <a:lstStyle/>
                        <a:p>
                          <a:pPr algn="ctr"/>
                          <a:r>
                            <a:rPr lang="en-CH" sz="1200" dirty="0"/>
                            <a:t>log2</a:t>
                          </a:r>
                        </a:p>
                      </a:txBody>
                      <a:tcPr>
                        <a:solidFill>
                          <a:schemeClr val="accent6">
                            <a:lumMod val="40000"/>
                            <a:lumOff val="60000"/>
                          </a:schemeClr>
                        </a:solidFill>
                      </a:tcPr>
                    </a:tc>
                    <a:extLst>
                      <a:ext uri="{0D108BD9-81ED-4DB2-BD59-A6C34878D82A}">
                        <a16:rowId xmlns:a16="http://schemas.microsoft.com/office/drawing/2014/main" val="1567375233"/>
                      </a:ext>
                    </a:extLst>
                  </a:tr>
                  <a:tr h="274320">
                    <a:tc>
                      <a:txBody>
                        <a:bodyPr/>
                        <a:lstStyle/>
                        <a:p>
                          <a:pPr algn="l"/>
                          <a:r>
                            <a:rPr lang="en-GB" sz="1200" dirty="0"/>
                            <a:t>m</a:t>
                          </a:r>
                          <a:r>
                            <a:rPr lang="en-CH" sz="1200" dirty="0"/>
                            <a:t>in samples split</a:t>
                          </a:r>
                        </a:p>
                      </a:txBody>
                      <a:tcPr/>
                    </a:tc>
                    <a:tc>
                      <a:txBody>
                        <a:bodyPr/>
                        <a:lstStyle/>
                        <a:p>
                          <a:endParaRPr lang="en-CH"/>
                        </a:p>
                      </a:txBody>
                      <a:tcPr>
                        <a:blipFill>
                          <a:blip r:embed="rId2"/>
                          <a:stretch>
                            <a:fillRect l="-45868" t="-800000" r="-35537" b="-209091"/>
                          </a:stretch>
                        </a:blipFill>
                      </a:tcPr>
                    </a:tc>
                    <a:tc>
                      <a:txBody>
                        <a:bodyPr/>
                        <a:lstStyle/>
                        <a:p>
                          <a:endParaRPr lang="en-CH"/>
                        </a:p>
                      </a:txBody>
                      <a:tcPr>
                        <a:blipFill>
                          <a:blip r:embed="rId2"/>
                          <a:stretch>
                            <a:fillRect l="-415294" t="-800000" r="-1176" b="-209091"/>
                          </a:stretch>
                        </a:blipFill>
                      </a:tcPr>
                    </a:tc>
                    <a:extLst>
                      <a:ext uri="{0D108BD9-81ED-4DB2-BD59-A6C34878D82A}">
                        <a16:rowId xmlns:a16="http://schemas.microsoft.com/office/drawing/2014/main" val="3699015833"/>
                      </a:ext>
                    </a:extLst>
                  </a:tr>
                  <a:tr h="274320">
                    <a:tc>
                      <a:txBody>
                        <a:bodyPr/>
                        <a:lstStyle/>
                        <a:p>
                          <a:pPr algn="l"/>
                          <a:r>
                            <a:rPr lang="en-GB" sz="1200" dirty="0"/>
                            <a:t>m</a:t>
                          </a:r>
                          <a:r>
                            <a:rPr lang="en-CH" sz="1200" dirty="0"/>
                            <a:t>in samples leaf</a:t>
                          </a:r>
                        </a:p>
                      </a:txBody>
                      <a:tcPr/>
                    </a:tc>
                    <a:tc>
                      <a:txBody>
                        <a:bodyPr/>
                        <a:lstStyle/>
                        <a:p>
                          <a:endParaRPr lang="en-CH"/>
                        </a:p>
                      </a:txBody>
                      <a:tcPr>
                        <a:blipFill>
                          <a:blip r:embed="rId2"/>
                          <a:stretch>
                            <a:fillRect l="-45868" t="-942857" r="-35537" b="-119048"/>
                          </a:stretch>
                        </a:blipFill>
                      </a:tcPr>
                    </a:tc>
                    <a:tc>
                      <a:txBody>
                        <a:bodyPr/>
                        <a:lstStyle/>
                        <a:p>
                          <a:endParaRPr lang="en-CH"/>
                        </a:p>
                      </a:txBody>
                      <a:tcPr>
                        <a:blipFill>
                          <a:blip r:embed="rId2"/>
                          <a:stretch>
                            <a:fillRect l="-415294" t="-942857" r="-1176" b="-119048"/>
                          </a:stretch>
                        </a:blipFill>
                      </a:tcPr>
                    </a:tc>
                    <a:extLst>
                      <a:ext uri="{0D108BD9-81ED-4DB2-BD59-A6C34878D82A}">
                        <a16:rowId xmlns:a16="http://schemas.microsoft.com/office/drawing/2014/main" val="2260012709"/>
                      </a:ext>
                    </a:extLst>
                  </a:tr>
                  <a:tr h="274320">
                    <a:tc>
                      <a:txBody>
                        <a:bodyPr/>
                        <a:lstStyle/>
                        <a:p>
                          <a:pPr algn="l"/>
                          <a:r>
                            <a:rPr lang="en-CH" sz="1200" dirty="0"/>
                            <a:t>bootstrap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[True, False</a:t>
                          </a:r>
                          <a:r>
                            <a:rPr lang="en-CH" sz="1200" dirty="0"/>
                            <a:t>]</a:t>
                          </a:r>
                        </a:p>
                      </a:txBody>
                      <a:tcPr>
                        <a:noFill/>
                      </a:tcPr>
                    </a:tc>
                    <a:tc>
                      <a:txBody>
                        <a:bodyPr/>
                        <a:lstStyle/>
                        <a:p>
                          <a:pPr algn="ctr"/>
                          <a:r>
                            <a:rPr lang="en-CH" sz="1200" dirty="0"/>
                            <a:t>True</a:t>
                          </a:r>
                        </a:p>
                      </a:txBody>
                      <a:tcPr>
                        <a:solidFill>
                          <a:schemeClr val="accent6">
                            <a:lumMod val="40000"/>
                            <a:lumOff val="60000"/>
                          </a:schemeClr>
                        </a:solidFill>
                      </a:tcPr>
                    </a:tc>
                    <a:extLst>
                      <a:ext uri="{0D108BD9-81ED-4DB2-BD59-A6C34878D82A}">
                        <a16:rowId xmlns:a16="http://schemas.microsoft.com/office/drawing/2014/main" val="10801916"/>
                      </a:ext>
                    </a:extLst>
                  </a:tr>
                </a:tbl>
              </a:graphicData>
            </a:graphic>
          </p:graphicFrame>
        </mc:Fallback>
      </mc:AlternateContent>
      <p:sp>
        <p:nvSpPr>
          <p:cNvPr id="11" name="Content Placeholder 2">
            <a:extLst>
              <a:ext uri="{FF2B5EF4-FFF2-40B4-BE49-F238E27FC236}">
                <a16:creationId xmlns:a16="http://schemas.microsoft.com/office/drawing/2014/main" id="{D864683B-03E2-03CB-3071-EB2CE996D84C}"/>
              </a:ext>
            </a:extLst>
          </p:cNvPr>
          <p:cNvSpPr txBox="1">
            <a:spLocks/>
          </p:cNvSpPr>
          <p:nvPr/>
        </p:nvSpPr>
        <p:spPr>
          <a:xfrm>
            <a:off x="873228" y="1566818"/>
            <a:ext cx="5124347" cy="4622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a:t>
            </a:r>
            <a:r>
              <a:rPr lang="en-CH" dirty="0"/>
              <a:t>ue to unsatisfactory performance of the mlp classifier, the boosted random forest classifier from last deliverable was trained again</a:t>
            </a:r>
          </a:p>
          <a:p>
            <a:pPr lvl="1"/>
            <a:r>
              <a:rPr lang="en-GB" dirty="0"/>
              <a:t>H</a:t>
            </a:r>
            <a:r>
              <a:rPr lang="en-CH" dirty="0"/>
              <a:t>yperparameter optimization was done using evolutionary search as well</a:t>
            </a:r>
          </a:p>
          <a:p>
            <a:pPr marL="457200" lvl="1" indent="0">
              <a:buNone/>
            </a:pPr>
            <a:r>
              <a:rPr lang="en-CH" dirty="0">
                <a:sym typeface="Wingdings" pitchFamily="2" charset="2"/>
              </a:rPr>
              <a:t> </a:t>
            </a:r>
            <a:r>
              <a:rPr lang="en-GB" dirty="0">
                <a:sym typeface="Wingdings" pitchFamily="2" charset="2"/>
              </a:rPr>
              <a:t>e</a:t>
            </a:r>
            <a:r>
              <a:rPr lang="en-CH" dirty="0">
                <a:sym typeface="Wingdings" pitchFamily="2" charset="2"/>
              </a:rPr>
              <a:t>volutionary search does not only optimize on max fitness (f1 score), but also reduces fitness std of optimization population</a:t>
            </a:r>
          </a:p>
          <a:p>
            <a:pPr lvl="1">
              <a:buFont typeface="Wingdings" pitchFamily="2" charset="2"/>
              <a:buChar char="à"/>
            </a:pPr>
            <a:r>
              <a:rPr lang="en-GB" dirty="0">
                <a:sym typeface="Wingdings" pitchFamily="2" charset="2"/>
              </a:rPr>
              <a:t>w</a:t>
            </a:r>
            <a:r>
              <a:rPr lang="en-CH" dirty="0">
                <a:sym typeface="Wingdings" pitchFamily="2" charset="2"/>
              </a:rPr>
              <a:t>hile lower performance was achieved than in the last deliverable, there should be less overfitting  better performance overall (hopefully)</a:t>
            </a:r>
          </a:p>
          <a:p>
            <a:pPr lvl="1">
              <a:buFont typeface="Wingdings" pitchFamily="2" charset="2"/>
              <a:buChar char="à"/>
            </a:pPr>
            <a:endParaRPr lang="en-CH" dirty="0">
              <a:sym typeface="Wingdings" pitchFamily="2" charset="2"/>
            </a:endParaRPr>
          </a:p>
          <a:p>
            <a:r>
              <a:rPr lang="en-GB" dirty="0">
                <a:sym typeface="Wingdings" pitchFamily="2" charset="2"/>
              </a:rPr>
              <a:t>A random forest model without </a:t>
            </a:r>
            <a:r>
              <a:rPr lang="en-GB" dirty="0" err="1">
                <a:sym typeface="Wingdings" pitchFamily="2" charset="2"/>
              </a:rPr>
              <a:t>Adaboost</a:t>
            </a:r>
            <a:r>
              <a:rPr lang="en-GB" dirty="0">
                <a:sym typeface="Wingdings" pitchFamily="2" charset="2"/>
              </a:rPr>
              <a:t> was trained once more as well, with optimal hyperparameters being slightly different from the </a:t>
            </a:r>
            <a:r>
              <a:rPr lang="en-GB" dirty="0" err="1">
                <a:sym typeface="Wingdings" pitchFamily="2" charset="2"/>
              </a:rPr>
              <a:t>Adaboost</a:t>
            </a:r>
            <a:r>
              <a:rPr lang="en-GB" dirty="0">
                <a:sym typeface="Wingdings" pitchFamily="2" charset="2"/>
              </a:rPr>
              <a:t> random forest:</a:t>
            </a:r>
            <a:endParaRPr lang="en-CH" dirty="0">
              <a:sym typeface="Wingdings" pitchFamily="2" charset="2"/>
            </a:endParaRPr>
          </a:p>
          <a:p>
            <a:pPr lvl="1">
              <a:buFont typeface="Wingdings" pitchFamily="2" charset="2"/>
              <a:buChar char="à"/>
            </a:pPr>
            <a:endParaRPr lang="en-CH" dirty="0">
              <a:sym typeface="Wingdings" pitchFamily="2" charset="2"/>
            </a:endParaRPr>
          </a:p>
          <a:p>
            <a:pPr lvl="1">
              <a:buFont typeface="Wingdings" pitchFamily="2" charset="2"/>
              <a:buChar char="à"/>
            </a:pPr>
            <a:endParaRPr lang="en-CH" dirty="0">
              <a:sym typeface="Wingdings" pitchFamily="2" charset="2"/>
            </a:endParaRPr>
          </a:p>
        </p:txBody>
      </p:sp>
      <p:sp>
        <p:nvSpPr>
          <p:cNvPr id="3" name="Left Brace 2">
            <a:extLst>
              <a:ext uri="{FF2B5EF4-FFF2-40B4-BE49-F238E27FC236}">
                <a16:creationId xmlns:a16="http://schemas.microsoft.com/office/drawing/2014/main" id="{A1ABA2AA-BE3A-022D-EE80-F6EB22066A9E}"/>
              </a:ext>
            </a:extLst>
          </p:cNvPr>
          <p:cNvSpPr/>
          <p:nvPr/>
        </p:nvSpPr>
        <p:spPr>
          <a:xfrm>
            <a:off x="6371925" y="1894758"/>
            <a:ext cx="163630" cy="819567"/>
          </a:xfrm>
          <a:prstGeom prst="leftBrace">
            <a:avLst/>
          </a:prstGeom>
          <a:ln w="127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Left Brace 3">
            <a:extLst>
              <a:ext uri="{FF2B5EF4-FFF2-40B4-BE49-F238E27FC236}">
                <a16:creationId xmlns:a16="http://schemas.microsoft.com/office/drawing/2014/main" id="{66C9331A-D38E-9CB6-14D8-4D7EE53DD243}"/>
              </a:ext>
            </a:extLst>
          </p:cNvPr>
          <p:cNvSpPr/>
          <p:nvPr/>
        </p:nvSpPr>
        <p:spPr>
          <a:xfrm>
            <a:off x="6371924" y="2752825"/>
            <a:ext cx="163630" cy="2208827"/>
          </a:xfrm>
          <a:prstGeom prst="leftBrace">
            <a:avLst/>
          </a:prstGeom>
          <a:ln w="127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99D63BC-D7AC-6F22-21F7-95B1CDBEBBB9}"/>
              </a:ext>
            </a:extLst>
          </p:cNvPr>
          <p:cNvSpPr txBox="1"/>
          <p:nvPr/>
        </p:nvSpPr>
        <p:spPr>
          <a:xfrm rot="16200000">
            <a:off x="4989728" y="3786286"/>
            <a:ext cx="2514600"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Hyperparameters RF</a:t>
            </a:r>
          </a:p>
        </p:txBody>
      </p:sp>
      <p:sp>
        <p:nvSpPr>
          <p:cNvPr id="7" name="TextBox 6">
            <a:extLst>
              <a:ext uri="{FF2B5EF4-FFF2-40B4-BE49-F238E27FC236}">
                <a16:creationId xmlns:a16="http://schemas.microsoft.com/office/drawing/2014/main" id="{F6EFD67B-F68B-A763-073F-EB9102B47A03}"/>
              </a:ext>
            </a:extLst>
          </p:cNvPr>
          <p:cNvSpPr txBox="1"/>
          <p:nvPr/>
        </p:nvSpPr>
        <p:spPr>
          <a:xfrm rot="16200000">
            <a:off x="5937098" y="2146013"/>
            <a:ext cx="561875"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AB</a:t>
            </a:r>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0A197D35-67AB-E384-4EAB-5EAA8A545D73}"/>
                  </a:ext>
                </a:extLst>
              </p:cNvPr>
              <p:cNvGraphicFramePr>
                <a:graphicFrameLocks noGrp="1"/>
              </p:cNvGraphicFramePr>
              <p:nvPr>
                <p:extLst>
                  <p:ext uri="{D42A27DB-BD31-4B8C-83A1-F6EECF244321}">
                    <p14:modId xmlns:p14="http://schemas.microsoft.com/office/powerpoint/2010/main" val="4016535192"/>
                  </p:ext>
                </p:extLst>
              </p:nvPr>
            </p:nvGraphicFramePr>
            <p:xfrm>
              <a:off x="1120123" y="5549266"/>
              <a:ext cx="10001801" cy="548640"/>
            </p:xfrm>
            <a:graphic>
              <a:graphicData uri="http://schemas.openxmlformats.org/drawingml/2006/table">
                <a:tbl>
                  <a:tblPr firstRow="1" bandRow="1">
                    <a:tableStyleId>{5940675A-B579-460E-94D1-54222C63F5DA}</a:tableStyleId>
                  </a:tblPr>
                  <a:tblGrid>
                    <a:gridCol w="978184">
                      <a:extLst>
                        <a:ext uri="{9D8B030D-6E8A-4147-A177-3AD203B41FA5}">
                          <a16:colId xmlns:a16="http://schemas.microsoft.com/office/drawing/2014/main" val="85563763"/>
                        </a:ext>
                      </a:extLst>
                    </a:gridCol>
                    <a:gridCol w="1337912">
                      <a:extLst>
                        <a:ext uri="{9D8B030D-6E8A-4147-A177-3AD203B41FA5}">
                          <a16:colId xmlns:a16="http://schemas.microsoft.com/office/drawing/2014/main" val="1561760650"/>
                        </a:ext>
                      </a:extLst>
                    </a:gridCol>
                    <a:gridCol w="1174282">
                      <a:extLst>
                        <a:ext uri="{9D8B030D-6E8A-4147-A177-3AD203B41FA5}">
                          <a16:colId xmlns:a16="http://schemas.microsoft.com/office/drawing/2014/main" val="994393334"/>
                        </a:ext>
                      </a:extLst>
                    </a:gridCol>
                    <a:gridCol w="1241659">
                      <a:extLst>
                        <a:ext uri="{9D8B030D-6E8A-4147-A177-3AD203B41FA5}">
                          <a16:colId xmlns:a16="http://schemas.microsoft.com/office/drawing/2014/main" val="452690050"/>
                        </a:ext>
                      </a:extLst>
                    </a:gridCol>
                    <a:gridCol w="1280160">
                      <a:extLst>
                        <a:ext uri="{9D8B030D-6E8A-4147-A177-3AD203B41FA5}">
                          <a16:colId xmlns:a16="http://schemas.microsoft.com/office/drawing/2014/main" val="126759558"/>
                        </a:ext>
                      </a:extLst>
                    </a:gridCol>
                    <a:gridCol w="1577350">
                      <a:extLst>
                        <a:ext uri="{9D8B030D-6E8A-4147-A177-3AD203B41FA5}">
                          <a16:colId xmlns:a16="http://schemas.microsoft.com/office/drawing/2014/main" val="1326919550"/>
                        </a:ext>
                      </a:extLst>
                    </a:gridCol>
                    <a:gridCol w="1454608">
                      <a:extLst>
                        <a:ext uri="{9D8B030D-6E8A-4147-A177-3AD203B41FA5}">
                          <a16:colId xmlns:a16="http://schemas.microsoft.com/office/drawing/2014/main" val="1708386547"/>
                        </a:ext>
                      </a:extLst>
                    </a:gridCol>
                    <a:gridCol w="957646">
                      <a:extLst>
                        <a:ext uri="{9D8B030D-6E8A-4147-A177-3AD203B41FA5}">
                          <a16:colId xmlns:a16="http://schemas.microsoft.com/office/drawing/2014/main" val="3857131196"/>
                        </a:ext>
                      </a:extLst>
                    </a:gridCol>
                  </a:tblGrid>
                  <a:tr h="227707">
                    <a:tc>
                      <a:txBody>
                        <a:bodyPr/>
                        <a:lstStyle/>
                        <a:p>
                          <a:pPr algn="l"/>
                          <a:r>
                            <a:rPr lang="en-GB" sz="1200" dirty="0"/>
                            <a:t>m</a:t>
                          </a:r>
                          <a:r>
                            <a:rPr lang="en-CH" sz="1200" dirty="0"/>
                            <a:t>ax depth</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n</a:t>
                          </a:r>
                          <a:r>
                            <a:rPr lang="en-CH" sz="1200" dirty="0"/>
                            <a:t> estimators</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c</a:t>
                          </a:r>
                          <a:r>
                            <a:rPr lang="en-CH" sz="1200" dirty="0"/>
                            <a:t>riterion</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c</a:t>
                          </a:r>
                          <a:r>
                            <a:rPr lang="en-CH" sz="1200" dirty="0"/>
                            <a:t>lass weight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m</a:t>
                          </a:r>
                          <a:r>
                            <a:rPr lang="en-CH" sz="1200" dirty="0"/>
                            <a:t>ax features</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m</a:t>
                          </a:r>
                          <a:r>
                            <a:rPr lang="en-CH" sz="1200" dirty="0"/>
                            <a:t>in samples split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m</a:t>
                          </a:r>
                          <a:r>
                            <a:rPr lang="en-CH" sz="1200" dirty="0"/>
                            <a:t>in smaples leaf</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1200" dirty="0"/>
                            <a:t>bootstrap</a:t>
                          </a:r>
                        </a:p>
                      </a:txBody>
                      <a:tcPr>
                        <a:noFill/>
                      </a:tcPr>
                    </a:tc>
                    <a:extLst>
                      <a:ext uri="{0D108BD9-81ED-4DB2-BD59-A6C34878D82A}">
                        <a16:rowId xmlns:a16="http://schemas.microsoft.com/office/drawing/2014/main" val="3924907009"/>
                      </a:ext>
                    </a:extLst>
                  </a:tr>
                  <a:tr h="225981">
                    <a:tc>
                      <a:txBody>
                        <a:bodyPr/>
                        <a:lstStyle/>
                        <a:p>
                          <a:pPr algn="l"/>
                          <a14:m>
                            <m:oMathPara xmlns:m="http://schemas.openxmlformats.org/officeDocument/2006/math">
                              <m:oMathParaPr>
                                <m:jc m:val="centerGroup"/>
                              </m:oMathParaPr>
                              <m:oMath xmlns:m="http://schemas.openxmlformats.org/officeDocument/2006/math">
                                <m:r>
                                  <a:rPr lang="en-GB" sz="1200" i="1" dirty="0" smtClean="0">
                                    <a:latin typeface="Cambria Math" panose="02040503050406030204" pitchFamily="18" charset="0"/>
                                  </a:rPr>
                                  <m:t>12</m:t>
                                </m:r>
                              </m:oMath>
                            </m:oMathPara>
                          </a14:m>
                          <a:endParaRPr lang="en-CH" sz="120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CH" sz="1200" b="0" i="0" dirty="0">
                              <a:latin typeface="+mj-lt"/>
                            </a:rPr>
                            <a:t>17</a:t>
                          </a:r>
                          <a:endParaRPr lang="en-CH" sz="120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l</a:t>
                          </a:r>
                          <a:r>
                            <a:rPr lang="en-CH" sz="1200" dirty="0"/>
                            <a:t>og_loss</a:t>
                          </a: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1200" dirty="0"/>
                            <a:t>None</a:t>
                          </a: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1200" dirty="0"/>
                            <a:t>log2</a:t>
                          </a: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H" sz="1200" i="1" dirty="0" smtClean="0">
                                    <a:latin typeface="Cambria Math" panose="02040503050406030204" pitchFamily="18" charset="0"/>
                                  </a:rPr>
                                  <m:t>7</m:t>
                                </m:r>
                              </m:oMath>
                            </m:oMathPara>
                          </a14:m>
                          <a:endParaRPr lang="en-CH" sz="120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H" sz="1200" i="1" dirty="0" smtClean="0">
                                    <a:latin typeface="Cambria Math" panose="02040503050406030204" pitchFamily="18" charset="0"/>
                                  </a:rPr>
                                  <m:t>8</m:t>
                                </m:r>
                              </m:oMath>
                            </m:oMathPara>
                          </a14:m>
                          <a:endParaRPr lang="en-CH" sz="120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1200" dirty="0"/>
                            <a:t>True</a:t>
                          </a:r>
                        </a:p>
                      </a:txBody>
                      <a:tcPr>
                        <a:solidFill>
                          <a:schemeClr val="accent6">
                            <a:lumMod val="40000"/>
                            <a:lumOff val="60000"/>
                          </a:schemeClr>
                        </a:solidFill>
                      </a:tcPr>
                    </a:tc>
                    <a:extLst>
                      <a:ext uri="{0D108BD9-81ED-4DB2-BD59-A6C34878D82A}">
                        <a16:rowId xmlns:a16="http://schemas.microsoft.com/office/drawing/2014/main" val="2253989474"/>
                      </a:ext>
                    </a:extLst>
                  </a:tr>
                </a:tbl>
              </a:graphicData>
            </a:graphic>
          </p:graphicFrame>
        </mc:Choice>
        <mc:Fallback xmlns="">
          <p:graphicFrame>
            <p:nvGraphicFramePr>
              <p:cNvPr id="9" name="Table 8">
                <a:extLst>
                  <a:ext uri="{FF2B5EF4-FFF2-40B4-BE49-F238E27FC236}">
                    <a16:creationId xmlns:a16="http://schemas.microsoft.com/office/drawing/2014/main" id="{0A197D35-67AB-E384-4EAB-5EAA8A545D73}"/>
                  </a:ext>
                </a:extLst>
              </p:cNvPr>
              <p:cNvGraphicFramePr>
                <a:graphicFrameLocks noGrp="1"/>
              </p:cNvGraphicFramePr>
              <p:nvPr>
                <p:extLst>
                  <p:ext uri="{D42A27DB-BD31-4B8C-83A1-F6EECF244321}">
                    <p14:modId xmlns:p14="http://schemas.microsoft.com/office/powerpoint/2010/main" val="4016535192"/>
                  </p:ext>
                </p:extLst>
              </p:nvPr>
            </p:nvGraphicFramePr>
            <p:xfrm>
              <a:off x="1120123" y="5549266"/>
              <a:ext cx="10001801" cy="548640"/>
            </p:xfrm>
            <a:graphic>
              <a:graphicData uri="http://schemas.openxmlformats.org/drawingml/2006/table">
                <a:tbl>
                  <a:tblPr firstRow="1" bandRow="1">
                    <a:tableStyleId>{5940675A-B579-460E-94D1-54222C63F5DA}</a:tableStyleId>
                  </a:tblPr>
                  <a:tblGrid>
                    <a:gridCol w="978184">
                      <a:extLst>
                        <a:ext uri="{9D8B030D-6E8A-4147-A177-3AD203B41FA5}">
                          <a16:colId xmlns:a16="http://schemas.microsoft.com/office/drawing/2014/main" val="85563763"/>
                        </a:ext>
                      </a:extLst>
                    </a:gridCol>
                    <a:gridCol w="1337912">
                      <a:extLst>
                        <a:ext uri="{9D8B030D-6E8A-4147-A177-3AD203B41FA5}">
                          <a16:colId xmlns:a16="http://schemas.microsoft.com/office/drawing/2014/main" val="1561760650"/>
                        </a:ext>
                      </a:extLst>
                    </a:gridCol>
                    <a:gridCol w="1174282">
                      <a:extLst>
                        <a:ext uri="{9D8B030D-6E8A-4147-A177-3AD203B41FA5}">
                          <a16:colId xmlns:a16="http://schemas.microsoft.com/office/drawing/2014/main" val="994393334"/>
                        </a:ext>
                      </a:extLst>
                    </a:gridCol>
                    <a:gridCol w="1241659">
                      <a:extLst>
                        <a:ext uri="{9D8B030D-6E8A-4147-A177-3AD203B41FA5}">
                          <a16:colId xmlns:a16="http://schemas.microsoft.com/office/drawing/2014/main" val="452690050"/>
                        </a:ext>
                      </a:extLst>
                    </a:gridCol>
                    <a:gridCol w="1280160">
                      <a:extLst>
                        <a:ext uri="{9D8B030D-6E8A-4147-A177-3AD203B41FA5}">
                          <a16:colId xmlns:a16="http://schemas.microsoft.com/office/drawing/2014/main" val="126759558"/>
                        </a:ext>
                      </a:extLst>
                    </a:gridCol>
                    <a:gridCol w="1577350">
                      <a:extLst>
                        <a:ext uri="{9D8B030D-6E8A-4147-A177-3AD203B41FA5}">
                          <a16:colId xmlns:a16="http://schemas.microsoft.com/office/drawing/2014/main" val="1326919550"/>
                        </a:ext>
                      </a:extLst>
                    </a:gridCol>
                    <a:gridCol w="1454608">
                      <a:extLst>
                        <a:ext uri="{9D8B030D-6E8A-4147-A177-3AD203B41FA5}">
                          <a16:colId xmlns:a16="http://schemas.microsoft.com/office/drawing/2014/main" val="1708386547"/>
                        </a:ext>
                      </a:extLst>
                    </a:gridCol>
                    <a:gridCol w="957646">
                      <a:extLst>
                        <a:ext uri="{9D8B030D-6E8A-4147-A177-3AD203B41FA5}">
                          <a16:colId xmlns:a16="http://schemas.microsoft.com/office/drawing/2014/main" val="3857131196"/>
                        </a:ext>
                      </a:extLst>
                    </a:gridCol>
                  </a:tblGrid>
                  <a:tr h="274320">
                    <a:tc>
                      <a:txBody>
                        <a:bodyPr/>
                        <a:lstStyle/>
                        <a:p>
                          <a:pPr algn="l"/>
                          <a:r>
                            <a:rPr lang="en-GB" sz="1200" dirty="0"/>
                            <a:t>m</a:t>
                          </a:r>
                          <a:r>
                            <a:rPr lang="en-CH" sz="1200" dirty="0"/>
                            <a:t>ax depth</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n</a:t>
                          </a:r>
                          <a:r>
                            <a:rPr lang="en-CH" sz="1200" dirty="0"/>
                            <a:t> estimators</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c</a:t>
                          </a:r>
                          <a:r>
                            <a:rPr lang="en-CH" sz="1200" dirty="0"/>
                            <a:t>riterion</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c</a:t>
                          </a:r>
                          <a:r>
                            <a:rPr lang="en-CH" sz="1200" dirty="0"/>
                            <a:t>lass weight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m</a:t>
                          </a:r>
                          <a:r>
                            <a:rPr lang="en-CH" sz="1200" dirty="0"/>
                            <a:t>ax features</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m</a:t>
                          </a:r>
                          <a:r>
                            <a:rPr lang="en-CH" sz="1200" dirty="0"/>
                            <a:t>in samples split</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m</a:t>
                          </a:r>
                          <a:r>
                            <a:rPr lang="en-CH" sz="1200" dirty="0"/>
                            <a:t>in smaples leaf</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1200" dirty="0"/>
                            <a:t>bootstrap</a:t>
                          </a:r>
                        </a:p>
                      </a:txBody>
                      <a:tcPr>
                        <a:noFill/>
                      </a:tcPr>
                    </a:tc>
                    <a:extLst>
                      <a:ext uri="{0D108BD9-81ED-4DB2-BD59-A6C34878D82A}">
                        <a16:rowId xmlns:a16="http://schemas.microsoft.com/office/drawing/2014/main" val="3924907009"/>
                      </a:ext>
                    </a:extLst>
                  </a:tr>
                  <a:tr h="274320">
                    <a:tc>
                      <a:txBody>
                        <a:bodyPr/>
                        <a:lstStyle/>
                        <a:p>
                          <a:endParaRPr lang="en-CH"/>
                        </a:p>
                      </a:txBody>
                      <a:tcPr>
                        <a:blipFill>
                          <a:blip r:embed="rId3"/>
                          <a:stretch>
                            <a:fillRect l="-1299" t="-104545" r="-924675" b="-1363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CH" sz="1200" b="0" i="0" dirty="0">
                              <a:latin typeface="+mj-lt"/>
                            </a:rPr>
                            <a:t>17</a:t>
                          </a:r>
                          <a:endParaRPr lang="en-CH" sz="1200" dirty="0"/>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l</a:t>
                          </a:r>
                          <a:r>
                            <a:rPr lang="en-CH" sz="1200" dirty="0"/>
                            <a:t>og_loss</a:t>
                          </a: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1200" dirty="0"/>
                            <a:t>None</a:t>
                          </a: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1200" dirty="0"/>
                            <a:t>log2</a:t>
                          </a:r>
                        </a:p>
                      </a:txBody>
                      <a:tcPr>
                        <a:solidFill>
                          <a:schemeClr val="accent6">
                            <a:lumMod val="40000"/>
                            <a:lumOff val="60000"/>
                          </a:schemeClr>
                        </a:solidFill>
                      </a:tcPr>
                    </a:tc>
                    <a:tc>
                      <a:txBody>
                        <a:bodyPr/>
                        <a:lstStyle/>
                        <a:p>
                          <a:endParaRPr lang="en-CH"/>
                        </a:p>
                      </a:txBody>
                      <a:tcPr>
                        <a:blipFill>
                          <a:blip r:embed="rId3"/>
                          <a:stretch>
                            <a:fillRect l="-383065" t="-104545" r="-154032" b="-13636"/>
                          </a:stretch>
                        </a:blipFill>
                      </a:tcPr>
                    </a:tc>
                    <a:tc>
                      <a:txBody>
                        <a:bodyPr/>
                        <a:lstStyle/>
                        <a:p>
                          <a:endParaRPr lang="en-CH"/>
                        </a:p>
                      </a:txBody>
                      <a:tcPr>
                        <a:blipFill>
                          <a:blip r:embed="rId3"/>
                          <a:stretch>
                            <a:fillRect l="-520870" t="-104545" r="-66087" b="-1363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1200" dirty="0"/>
                            <a:t>True</a:t>
                          </a:r>
                        </a:p>
                      </a:txBody>
                      <a:tcPr>
                        <a:solidFill>
                          <a:schemeClr val="accent6">
                            <a:lumMod val="40000"/>
                            <a:lumOff val="60000"/>
                          </a:schemeClr>
                        </a:solidFill>
                      </a:tcPr>
                    </a:tc>
                    <a:extLst>
                      <a:ext uri="{0D108BD9-81ED-4DB2-BD59-A6C34878D82A}">
                        <a16:rowId xmlns:a16="http://schemas.microsoft.com/office/drawing/2014/main" val="2253989474"/>
                      </a:ext>
                    </a:extLst>
                  </a:tr>
                </a:tbl>
              </a:graphicData>
            </a:graphic>
          </p:graphicFrame>
        </mc:Fallback>
      </mc:AlternateContent>
    </p:spTree>
    <p:extLst>
      <p:ext uri="{BB962C8B-B14F-4D97-AF65-F5344CB8AC3E}">
        <p14:creationId xmlns:p14="http://schemas.microsoft.com/office/powerpoint/2010/main" val="269429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FAE4-C4A7-8327-8D87-B214E7866B43}"/>
              </a:ext>
            </a:extLst>
          </p:cNvPr>
          <p:cNvSpPr>
            <a:spLocks noGrp="1"/>
          </p:cNvSpPr>
          <p:nvPr>
            <p:ph type="title"/>
          </p:nvPr>
        </p:nvSpPr>
        <p:spPr/>
        <p:txBody>
          <a:bodyPr/>
          <a:lstStyle/>
          <a:p>
            <a:r>
              <a:rPr lang="en-US" b="1" dirty="0">
                <a:cs typeface="Calibri Light"/>
              </a:rPr>
              <a:t>Results</a:t>
            </a:r>
            <a:r>
              <a:rPr lang="en-US" dirty="0">
                <a:cs typeface="Calibri Light"/>
              </a:rPr>
              <a:t> – Training </a:t>
            </a:r>
            <a:endParaRPr lang="en-US" dirty="0"/>
          </a:p>
        </p:txBody>
      </p:sp>
      <p:sp>
        <p:nvSpPr>
          <p:cNvPr id="4" name="Content Placeholder 3">
            <a:extLst>
              <a:ext uri="{FF2B5EF4-FFF2-40B4-BE49-F238E27FC236}">
                <a16:creationId xmlns:a16="http://schemas.microsoft.com/office/drawing/2014/main" id="{0198956C-F122-F75A-C09A-B55566C7CC42}"/>
              </a:ext>
            </a:extLst>
          </p:cNvPr>
          <p:cNvSpPr>
            <a:spLocks noGrp="1"/>
          </p:cNvSpPr>
          <p:nvPr>
            <p:ph idx="1"/>
          </p:nvPr>
        </p:nvSpPr>
        <p:spPr>
          <a:xfrm>
            <a:off x="838200" y="1825625"/>
            <a:ext cx="10515600" cy="4796556"/>
          </a:xfrm>
        </p:spPr>
        <p:txBody>
          <a:bodyPr>
            <a:normAutofit/>
          </a:bodyPr>
          <a:lstStyle/>
          <a:p>
            <a:r>
              <a:rPr lang="en-US" dirty="0"/>
              <a:t>The following table shows all models tried out in this part of the project. With exception of the </a:t>
            </a:r>
            <a:r>
              <a:rPr lang="en-US" dirty="0" err="1"/>
              <a:t>mlp</a:t>
            </a:r>
            <a:r>
              <a:rPr lang="en-US" dirty="0"/>
              <a:t> classifier </a:t>
            </a:r>
            <a:r>
              <a:rPr lang="en-US" i="1" dirty="0"/>
              <a:t>(</a:t>
            </a:r>
            <a:r>
              <a:rPr lang="en-US" i="1" dirty="0" err="1"/>
              <a:t>model_nn</a:t>
            </a:r>
            <a:r>
              <a:rPr lang="en-US" i="1" dirty="0"/>
              <a:t>),</a:t>
            </a:r>
            <a:r>
              <a:rPr lang="en-US" dirty="0"/>
              <a:t> the other two models were the best performing models in earlier deliverables. They obviously had to be retrained, however, as the features do not match anymore.</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while training performance is lower than for the second team deliverable, the best performing model here is the multi-layer perceptron </a:t>
            </a:r>
            <a:r>
              <a:rPr lang="en-US" i="1" dirty="0"/>
              <a:t>model_nn2</a:t>
            </a:r>
            <a:r>
              <a:rPr lang="en-US" dirty="0"/>
              <a:t>. This is surprising, as it is contradictory of general guidelines on the amount of hidden layers and nodes of a neural network. </a:t>
            </a:r>
          </a:p>
        </p:txBody>
      </p:sp>
      <p:sp>
        <p:nvSpPr>
          <p:cNvPr id="5" name="Slide Number Placeholder 4">
            <a:extLst>
              <a:ext uri="{FF2B5EF4-FFF2-40B4-BE49-F238E27FC236}">
                <a16:creationId xmlns:a16="http://schemas.microsoft.com/office/drawing/2014/main" id="{37940D1F-E4FD-9B3B-9574-8EB0DC302369}"/>
              </a:ext>
            </a:extLst>
          </p:cNvPr>
          <p:cNvSpPr>
            <a:spLocks noGrp="1"/>
          </p:cNvSpPr>
          <p:nvPr>
            <p:ph type="sldNum" sz="quarter" idx="12"/>
          </p:nvPr>
        </p:nvSpPr>
        <p:spPr/>
        <p:txBody>
          <a:bodyPr/>
          <a:lstStyle/>
          <a:p>
            <a:fld id="{C64F7615-2022-6F4D-BD3B-2012A5267077}" type="slidenum">
              <a:rPr lang="en-CH" smtClean="0"/>
              <a:t>9</a:t>
            </a:fld>
            <a:endParaRPr lang="en-CH"/>
          </a:p>
        </p:txBody>
      </p:sp>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3F4B372F-3EEA-95B8-029D-7AA6B1355897}"/>
                  </a:ext>
                </a:extLst>
              </p:cNvPr>
              <p:cNvGraphicFramePr>
                <a:graphicFrameLocks noGrp="1"/>
              </p:cNvGraphicFramePr>
              <p:nvPr>
                <p:extLst>
                  <p:ext uri="{D42A27DB-BD31-4B8C-83A1-F6EECF244321}">
                    <p14:modId xmlns:p14="http://schemas.microsoft.com/office/powerpoint/2010/main" val="2406960676"/>
                  </p:ext>
                </p:extLst>
              </p:nvPr>
            </p:nvGraphicFramePr>
            <p:xfrm>
              <a:off x="1244345" y="3276596"/>
              <a:ext cx="4919030" cy="1767840"/>
            </p:xfrm>
            <a:graphic>
              <a:graphicData uri="http://schemas.openxmlformats.org/drawingml/2006/table">
                <a:tbl>
                  <a:tblPr firstRow="1" bandRow="1">
                    <a:tableStyleId>{5940675A-B579-460E-94D1-54222C63F5DA}</a:tableStyleId>
                  </a:tblPr>
                  <a:tblGrid>
                    <a:gridCol w="1219721">
                      <a:extLst>
                        <a:ext uri="{9D8B030D-6E8A-4147-A177-3AD203B41FA5}">
                          <a16:colId xmlns:a16="http://schemas.microsoft.com/office/drawing/2014/main" val="85563763"/>
                        </a:ext>
                      </a:extLst>
                    </a:gridCol>
                    <a:gridCol w="1123439">
                      <a:extLst>
                        <a:ext uri="{9D8B030D-6E8A-4147-A177-3AD203B41FA5}">
                          <a16:colId xmlns:a16="http://schemas.microsoft.com/office/drawing/2014/main" val="3628537185"/>
                        </a:ext>
                      </a:extLst>
                    </a:gridCol>
                    <a:gridCol w="1287935">
                      <a:extLst>
                        <a:ext uri="{9D8B030D-6E8A-4147-A177-3AD203B41FA5}">
                          <a16:colId xmlns:a16="http://schemas.microsoft.com/office/drawing/2014/main" val="1465106393"/>
                        </a:ext>
                      </a:extLst>
                    </a:gridCol>
                    <a:gridCol w="1287935">
                      <a:extLst>
                        <a:ext uri="{9D8B030D-6E8A-4147-A177-3AD203B41FA5}">
                          <a16:colId xmlns:a16="http://schemas.microsoft.com/office/drawing/2014/main" val="468673117"/>
                        </a:ext>
                      </a:extLst>
                    </a:gridCol>
                  </a:tblGrid>
                  <a:tr h="212580">
                    <a:tc>
                      <a:txBody>
                        <a:bodyPr/>
                        <a:lstStyle/>
                        <a:p>
                          <a:endParaRPr lang="en-CH" sz="1400" dirty="0"/>
                        </a:p>
                      </a:txBody>
                      <a:tcPr/>
                    </a:tc>
                    <a:tc>
                      <a:txBody>
                        <a:bodyPr/>
                        <a:lstStyle/>
                        <a:p>
                          <a:pPr lvl="0" algn="ctr">
                            <a:buNone/>
                          </a:pPr>
                          <a:r>
                            <a:rPr lang="en-US" sz="1400" dirty="0"/>
                            <a:t>Recall</a:t>
                          </a:r>
                        </a:p>
                      </a:txBody>
                      <a:tcPr>
                        <a:noFill/>
                      </a:tcPr>
                    </a:tc>
                    <a:tc>
                      <a:txBody>
                        <a:bodyPr/>
                        <a:lstStyle/>
                        <a:p>
                          <a:pPr lvl="0" algn="ctr">
                            <a:buNone/>
                          </a:pPr>
                          <a:r>
                            <a:rPr lang="en-US" sz="1400"/>
                            <a:t>Precision</a:t>
                          </a:r>
                        </a:p>
                      </a:txBody>
                      <a:tcPr>
                        <a:noFill/>
                      </a:tcPr>
                    </a:tc>
                    <a:tc>
                      <a:txBody>
                        <a:bodyPr/>
                        <a:lstStyle/>
                        <a:p>
                          <a:pPr lvl="0" algn="ctr">
                            <a:buNone/>
                          </a:pPr>
                          <a:r>
                            <a:rPr lang="en-US" sz="1400"/>
                            <a:t>F1</a:t>
                          </a:r>
                        </a:p>
                      </a:txBody>
                      <a:tcPr>
                        <a:noFill/>
                      </a:tcPr>
                    </a:tc>
                    <a:extLst>
                      <a:ext uri="{0D108BD9-81ED-4DB2-BD59-A6C34878D82A}">
                        <a16:rowId xmlns:a16="http://schemas.microsoft.com/office/drawing/2014/main" val="3691073050"/>
                      </a:ext>
                    </a:extLst>
                  </a:tr>
                  <a:tr h="212580">
                    <a:tc>
                      <a:txBody>
                        <a:bodyPr/>
                        <a:lstStyle/>
                        <a:p>
                          <a:pPr lvl="0">
                            <a:buNone/>
                          </a:pPr>
                          <a:r>
                            <a:rPr lang="en-US" sz="1400" i="1" dirty="0"/>
                            <a:t>model_nn1</a:t>
                          </a:r>
                        </a:p>
                      </a:txBody>
                      <a:tcPr/>
                    </a:tc>
                    <a:tc>
                      <a:txBody>
                        <a:bodyPr/>
                        <a:lstStyle/>
                        <a:p>
                          <a:pPr lvl="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0.8036</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0.7239</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0.7615</m:t>
                                </m:r>
                              </m:oMath>
                            </m:oMathPara>
                          </a14:m>
                          <a:endParaRPr lang="en-US" dirty="0"/>
                        </a:p>
                      </a:txBody>
                      <a:tcPr>
                        <a:noFill/>
                      </a:tcPr>
                    </a:tc>
                    <a:extLst>
                      <a:ext uri="{0D108BD9-81ED-4DB2-BD59-A6C34878D82A}">
                        <a16:rowId xmlns:a16="http://schemas.microsoft.com/office/drawing/2014/main" val="88219275"/>
                      </a:ext>
                    </a:extLst>
                  </a:tr>
                  <a:tr h="212580">
                    <a:tc>
                      <a:txBody>
                        <a:bodyPr/>
                        <a:lstStyle/>
                        <a:p>
                          <a:pPr lvl="0">
                            <a:buNone/>
                          </a:pPr>
                          <a:r>
                            <a:rPr lang="en-US" sz="1400" i="1" dirty="0"/>
                            <a:t>model_nn2</a:t>
                          </a:r>
                        </a:p>
                      </a:txBody>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0.8177</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0.7164</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0.7631</m:t>
                                </m:r>
                              </m:oMath>
                            </m:oMathPara>
                          </a14:m>
                          <a:endParaRPr lang="en-US" dirty="0"/>
                        </a:p>
                      </a:txBody>
                      <a:tcPr>
                        <a:solidFill>
                          <a:schemeClr val="accent6">
                            <a:lumMod val="40000"/>
                            <a:lumOff val="60000"/>
                          </a:schemeClr>
                        </a:solidFill>
                      </a:tcPr>
                    </a:tc>
                    <a:extLst>
                      <a:ext uri="{0D108BD9-81ED-4DB2-BD59-A6C34878D82A}">
                        <a16:rowId xmlns:a16="http://schemas.microsoft.com/office/drawing/2014/main" val="1102300851"/>
                      </a:ext>
                    </a:extLst>
                  </a:tr>
                  <a:tr h="212580">
                    <a:tc>
                      <a:txBody>
                        <a:bodyPr/>
                        <a:lstStyle/>
                        <a:p>
                          <a:pPr lvl="0">
                            <a:buNone/>
                          </a:pPr>
                          <a:r>
                            <a:rPr lang="en-US" sz="1400" i="1" dirty="0" err="1"/>
                            <a:t>model_ab</a:t>
                          </a:r>
                          <a:endParaRPr lang="en-US" sz="1400" i="1" dirty="0"/>
                        </a:p>
                      </a:txBody>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0.7972</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0.7222</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0.7578</m:t>
                                </m:r>
                              </m:oMath>
                            </m:oMathPara>
                          </a14:m>
                          <a:endParaRPr lang="en-US" dirty="0"/>
                        </a:p>
                      </a:txBody>
                      <a:tcPr>
                        <a:solidFill>
                          <a:schemeClr val="bg1"/>
                        </a:solidFill>
                      </a:tcPr>
                    </a:tc>
                    <a:extLst>
                      <a:ext uri="{0D108BD9-81ED-4DB2-BD59-A6C34878D82A}">
                        <a16:rowId xmlns:a16="http://schemas.microsoft.com/office/drawing/2014/main" val="1466709120"/>
                      </a:ext>
                    </a:extLst>
                  </a:tr>
                  <a:tr h="212580">
                    <a:tc>
                      <a:txBody>
                        <a:bodyPr/>
                        <a:lstStyle/>
                        <a:p>
                          <a:pPr lvl="0">
                            <a:buNone/>
                          </a:pPr>
                          <a:r>
                            <a:rPr lang="en-US" sz="1400" i="1" dirty="0" err="1"/>
                            <a:t>model_rf</a:t>
                          </a:r>
                          <a:endParaRPr lang="en-US" sz="1400" i="1" dirty="0"/>
                        </a:p>
                      </a:txBody>
                      <a:tcPr/>
                    </a:tc>
                    <a:tc>
                      <a:txBody>
                        <a:bodyPr/>
                        <a:lstStyle/>
                        <a:p>
                          <a:pPr lvl="0">
                            <a:buNone/>
                          </a:pPr>
                          <a14:m>
                            <m:oMathPara xmlns:m="http://schemas.openxmlformats.org/officeDocument/2006/math">
                              <m:oMathParaPr>
                                <m:jc m:val="centerGroup"/>
                              </m:oMathParaPr>
                              <m:oMath xmlns:m="http://schemas.openxmlformats.org/officeDocument/2006/math">
                                <m:r>
                                  <a:rPr lang="en-US" sz="1800" b="0" i="1" u="none" strike="noStrike" baseline="0" noProof="0" smtClean="0">
                                    <a:solidFill>
                                      <a:srgbClr val="000000"/>
                                    </a:solidFill>
                                    <a:latin typeface="Cambria Math" panose="02040503050406030204" pitchFamily="18" charset="0"/>
                                  </a:rPr>
                                  <m:t>0.</m:t>
                                </m:r>
                                <m:r>
                                  <a:rPr lang="de-CH" sz="1800" b="0" i="1" u="none" strike="noStrike" baseline="0" noProof="0" smtClean="0">
                                    <a:solidFill>
                                      <a:srgbClr val="000000"/>
                                    </a:solidFill>
                                    <a:latin typeface="Cambria Math" panose="02040503050406030204" pitchFamily="18" charset="0"/>
                                  </a:rPr>
                                  <m:t>7972</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sz="1800" b="0" i="1" u="none" strike="noStrike" baseline="0" noProof="0" smtClean="0">
                                    <a:solidFill>
                                      <a:srgbClr val="000000"/>
                                    </a:solidFill>
                                    <a:latin typeface="Cambria Math" panose="02040503050406030204" pitchFamily="18" charset="0"/>
                                  </a:rPr>
                                  <m:t>0.</m:t>
                                </m:r>
                                <m:r>
                                  <a:rPr lang="de-CH" sz="1800" b="0" i="1" u="none" strike="noStrike" baseline="0" noProof="0" smtClean="0">
                                    <a:solidFill>
                                      <a:srgbClr val="000000"/>
                                    </a:solidFill>
                                    <a:latin typeface="Cambria Math" panose="02040503050406030204" pitchFamily="18" charset="0"/>
                                  </a:rPr>
                                  <m:t>7175</m:t>
                                </m:r>
                              </m:oMath>
                            </m:oMathPara>
                          </a14:m>
                          <a:endParaRPr lang="en-US" dirty="0"/>
                        </a:p>
                      </a:txBody>
                      <a:tcPr>
                        <a:noFill/>
                      </a:tcPr>
                    </a:tc>
                    <a:tc>
                      <a:txBody>
                        <a:bodyPr/>
                        <a:lstStyle/>
                        <a:p>
                          <a:pPr lvl="0">
                            <a:buNone/>
                          </a:pPr>
                          <a14:m>
                            <m:oMathPara xmlns:m="http://schemas.openxmlformats.org/officeDocument/2006/math">
                              <m:oMathParaPr>
                                <m:jc m:val="centerGroup"/>
                              </m:oMathParaPr>
                              <m:oMath xmlns:m="http://schemas.openxmlformats.org/officeDocument/2006/math">
                                <m:r>
                                  <a:rPr lang="en-US" sz="1800" b="0" i="1" u="none" strike="noStrike" baseline="0" noProof="0" dirty="0" smtClean="0">
                                    <a:solidFill>
                                      <a:srgbClr val="000000"/>
                                    </a:solidFill>
                                    <a:latin typeface="Cambria Math" panose="02040503050406030204" pitchFamily="18" charset="0"/>
                                  </a:rPr>
                                  <m:t>0.7</m:t>
                                </m:r>
                                <m:r>
                                  <a:rPr lang="de-CH" sz="1800" b="0" i="1" u="none" strike="noStrike" baseline="0" noProof="0" dirty="0" smtClean="0">
                                    <a:solidFill>
                                      <a:srgbClr val="000000"/>
                                    </a:solidFill>
                                    <a:latin typeface="Cambria Math" panose="02040503050406030204" pitchFamily="18" charset="0"/>
                                  </a:rPr>
                                  <m:t>552</m:t>
                                </m:r>
                              </m:oMath>
                            </m:oMathPara>
                          </a14:m>
                          <a:endParaRPr lang="en-US" dirty="0"/>
                        </a:p>
                      </a:txBody>
                      <a:tcPr>
                        <a:solidFill>
                          <a:schemeClr val="bg1"/>
                        </a:solidFill>
                      </a:tcPr>
                    </a:tc>
                    <a:extLst>
                      <a:ext uri="{0D108BD9-81ED-4DB2-BD59-A6C34878D82A}">
                        <a16:rowId xmlns:a16="http://schemas.microsoft.com/office/drawing/2014/main" val="3636166236"/>
                      </a:ext>
                    </a:extLst>
                  </a:tr>
                </a:tbl>
              </a:graphicData>
            </a:graphic>
          </p:graphicFrame>
        </mc:Choice>
        <mc:Fallback xmlns="">
          <p:graphicFrame>
            <p:nvGraphicFramePr>
              <p:cNvPr id="3" name="Table 6">
                <a:extLst>
                  <a:ext uri="{FF2B5EF4-FFF2-40B4-BE49-F238E27FC236}">
                    <a16:creationId xmlns:a16="http://schemas.microsoft.com/office/drawing/2014/main" id="{3F4B372F-3EEA-95B8-029D-7AA6B1355897}"/>
                  </a:ext>
                </a:extLst>
              </p:cNvPr>
              <p:cNvGraphicFramePr>
                <a:graphicFrameLocks noGrp="1"/>
              </p:cNvGraphicFramePr>
              <p:nvPr>
                <p:extLst>
                  <p:ext uri="{D42A27DB-BD31-4B8C-83A1-F6EECF244321}">
                    <p14:modId xmlns:p14="http://schemas.microsoft.com/office/powerpoint/2010/main" val="2406960676"/>
                  </p:ext>
                </p:extLst>
              </p:nvPr>
            </p:nvGraphicFramePr>
            <p:xfrm>
              <a:off x="1244345" y="3276596"/>
              <a:ext cx="4919030" cy="1767840"/>
            </p:xfrm>
            <a:graphic>
              <a:graphicData uri="http://schemas.openxmlformats.org/drawingml/2006/table">
                <a:tbl>
                  <a:tblPr firstRow="1" bandRow="1">
                    <a:tableStyleId>{5940675A-B579-460E-94D1-54222C63F5DA}</a:tableStyleId>
                  </a:tblPr>
                  <a:tblGrid>
                    <a:gridCol w="1219721">
                      <a:extLst>
                        <a:ext uri="{9D8B030D-6E8A-4147-A177-3AD203B41FA5}">
                          <a16:colId xmlns:a16="http://schemas.microsoft.com/office/drawing/2014/main" val="85563763"/>
                        </a:ext>
                      </a:extLst>
                    </a:gridCol>
                    <a:gridCol w="1123439">
                      <a:extLst>
                        <a:ext uri="{9D8B030D-6E8A-4147-A177-3AD203B41FA5}">
                          <a16:colId xmlns:a16="http://schemas.microsoft.com/office/drawing/2014/main" val="3628537185"/>
                        </a:ext>
                      </a:extLst>
                    </a:gridCol>
                    <a:gridCol w="1287935">
                      <a:extLst>
                        <a:ext uri="{9D8B030D-6E8A-4147-A177-3AD203B41FA5}">
                          <a16:colId xmlns:a16="http://schemas.microsoft.com/office/drawing/2014/main" val="1465106393"/>
                        </a:ext>
                      </a:extLst>
                    </a:gridCol>
                    <a:gridCol w="1287935">
                      <a:extLst>
                        <a:ext uri="{9D8B030D-6E8A-4147-A177-3AD203B41FA5}">
                          <a16:colId xmlns:a16="http://schemas.microsoft.com/office/drawing/2014/main" val="468673117"/>
                        </a:ext>
                      </a:extLst>
                    </a:gridCol>
                  </a:tblGrid>
                  <a:tr h="304800">
                    <a:tc>
                      <a:txBody>
                        <a:bodyPr/>
                        <a:lstStyle/>
                        <a:p>
                          <a:endParaRPr lang="en-CH" sz="1400" dirty="0"/>
                        </a:p>
                      </a:txBody>
                      <a:tcPr/>
                    </a:tc>
                    <a:tc>
                      <a:txBody>
                        <a:bodyPr/>
                        <a:lstStyle/>
                        <a:p>
                          <a:pPr lvl="0" algn="ctr">
                            <a:buNone/>
                          </a:pPr>
                          <a:r>
                            <a:rPr lang="en-US" sz="1400" dirty="0"/>
                            <a:t>Recall</a:t>
                          </a:r>
                        </a:p>
                      </a:txBody>
                      <a:tcPr>
                        <a:noFill/>
                      </a:tcPr>
                    </a:tc>
                    <a:tc>
                      <a:txBody>
                        <a:bodyPr/>
                        <a:lstStyle/>
                        <a:p>
                          <a:pPr lvl="0" algn="ctr">
                            <a:buNone/>
                          </a:pPr>
                          <a:r>
                            <a:rPr lang="en-US" sz="1400"/>
                            <a:t>Precision</a:t>
                          </a:r>
                        </a:p>
                      </a:txBody>
                      <a:tcPr>
                        <a:noFill/>
                      </a:tcPr>
                    </a:tc>
                    <a:tc>
                      <a:txBody>
                        <a:bodyPr/>
                        <a:lstStyle/>
                        <a:p>
                          <a:pPr lvl="0" algn="ctr">
                            <a:buNone/>
                          </a:pPr>
                          <a:r>
                            <a:rPr lang="en-US" sz="1400"/>
                            <a:t>F1</a:t>
                          </a:r>
                        </a:p>
                      </a:txBody>
                      <a:tcPr>
                        <a:noFill/>
                      </a:tcPr>
                    </a:tc>
                    <a:extLst>
                      <a:ext uri="{0D108BD9-81ED-4DB2-BD59-A6C34878D82A}">
                        <a16:rowId xmlns:a16="http://schemas.microsoft.com/office/drawing/2014/main" val="3691073050"/>
                      </a:ext>
                    </a:extLst>
                  </a:tr>
                  <a:tr h="365760">
                    <a:tc>
                      <a:txBody>
                        <a:bodyPr/>
                        <a:lstStyle/>
                        <a:p>
                          <a:pPr lvl="0">
                            <a:buNone/>
                          </a:pPr>
                          <a:r>
                            <a:rPr lang="en-US" sz="1400" i="1" dirty="0"/>
                            <a:t>model_nn1</a:t>
                          </a:r>
                        </a:p>
                      </a:txBody>
                      <a:tcPr/>
                    </a:tc>
                    <a:tc>
                      <a:txBody>
                        <a:bodyPr/>
                        <a:lstStyle/>
                        <a:p>
                          <a:endParaRPr lang="en-CH"/>
                        </a:p>
                      </a:txBody>
                      <a:tcPr>
                        <a:blipFill>
                          <a:blip r:embed="rId2"/>
                          <a:stretch>
                            <a:fillRect l="-107865" t="-82759" r="-230337" b="-306897"/>
                          </a:stretch>
                        </a:blipFill>
                      </a:tcPr>
                    </a:tc>
                    <a:tc>
                      <a:txBody>
                        <a:bodyPr/>
                        <a:lstStyle/>
                        <a:p>
                          <a:endParaRPr lang="en-CH"/>
                        </a:p>
                      </a:txBody>
                      <a:tcPr>
                        <a:blipFill>
                          <a:blip r:embed="rId2"/>
                          <a:stretch>
                            <a:fillRect l="-181373" t="-82759" r="-100980" b="-306897"/>
                          </a:stretch>
                        </a:blipFill>
                      </a:tcPr>
                    </a:tc>
                    <a:tc>
                      <a:txBody>
                        <a:bodyPr/>
                        <a:lstStyle/>
                        <a:p>
                          <a:endParaRPr lang="en-CH"/>
                        </a:p>
                      </a:txBody>
                      <a:tcPr>
                        <a:blipFill>
                          <a:blip r:embed="rId2"/>
                          <a:stretch>
                            <a:fillRect l="-281373" t="-82759" r="-980" b="-306897"/>
                          </a:stretch>
                        </a:blipFill>
                      </a:tcPr>
                    </a:tc>
                    <a:extLst>
                      <a:ext uri="{0D108BD9-81ED-4DB2-BD59-A6C34878D82A}">
                        <a16:rowId xmlns:a16="http://schemas.microsoft.com/office/drawing/2014/main" val="88219275"/>
                      </a:ext>
                    </a:extLst>
                  </a:tr>
                  <a:tr h="365760">
                    <a:tc>
                      <a:txBody>
                        <a:bodyPr/>
                        <a:lstStyle/>
                        <a:p>
                          <a:pPr lvl="0">
                            <a:buNone/>
                          </a:pPr>
                          <a:r>
                            <a:rPr lang="en-US" sz="1400" i="1" dirty="0"/>
                            <a:t>model_nn2</a:t>
                          </a:r>
                        </a:p>
                      </a:txBody>
                      <a:tcPr/>
                    </a:tc>
                    <a:tc>
                      <a:txBody>
                        <a:bodyPr/>
                        <a:lstStyle/>
                        <a:p>
                          <a:endParaRPr lang="en-CH"/>
                        </a:p>
                      </a:txBody>
                      <a:tcPr>
                        <a:blipFill>
                          <a:blip r:embed="rId2"/>
                          <a:stretch>
                            <a:fillRect l="-107865" t="-176667" r="-230337" b="-196667"/>
                          </a:stretch>
                        </a:blipFill>
                      </a:tcPr>
                    </a:tc>
                    <a:tc>
                      <a:txBody>
                        <a:bodyPr/>
                        <a:lstStyle/>
                        <a:p>
                          <a:endParaRPr lang="en-CH"/>
                        </a:p>
                      </a:txBody>
                      <a:tcPr>
                        <a:blipFill>
                          <a:blip r:embed="rId2"/>
                          <a:stretch>
                            <a:fillRect l="-181373" t="-176667" r="-100980" b="-196667"/>
                          </a:stretch>
                        </a:blipFill>
                      </a:tcPr>
                    </a:tc>
                    <a:tc>
                      <a:txBody>
                        <a:bodyPr/>
                        <a:lstStyle/>
                        <a:p>
                          <a:endParaRPr lang="en-CH"/>
                        </a:p>
                      </a:txBody>
                      <a:tcPr>
                        <a:blipFill>
                          <a:blip r:embed="rId2"/>
                          <a:stretch>
                            <a:fillRect l="-281373" t="-176667" r="-980" b="-196667"/>
                          </a:stretch>
                        </a:blipFill>
                      </a:tcPr>
                    </a:tc>
                    <a:extLst>
                      <a:ext uri="{0D108BD9-81ED-4DB2-BD59-A6C34878D82A}">
                        <a16:rowId xmlns:a16="http://schemas.microsoft.com/office/drawing/2014/main" val="1102300851"/>
                      </a:ext>
                    </a:extLst>
                  </a:tr>
                  <a:tr h="365760">
                    <a:tc>
                      <a:txBody>
                        <a:bodyPr/>
                        <a:lstStyle/>
                        <a:p>
                          <a:pPr lvl="0">
                            <a:buNone/>
                          </a:pPr>
                          <a:r>
                            <a:rPr lang="en-US" sz="1400" i="1" dirty="0" err="1"/>
                            <a:t>model_ab</a:t>
                          </a:r>
                          <a:endParaRPr lang="en-US" sz="1400" i="1" dirty="0"/>
                        </a:p>
                      </a:txBody>
                      <a:tcPr/>
                    </a:tc>
                    <a:tc>
                      <a:txBody>
                        <a:bodyPr/>
                        <a:lstStyle/>
                        <a:p>
                          <a:endParaRPr lang="en-CH"/>
                        </a:p>
                      </a:txBody>
                      <a:tcPr>
                        <a:blipFill>
                          <a:blip r:embed="rId2"/>
                          <a:stretch>
                            <a:fillRect l="-107865" t="-286207" r="-230337" b="-103448"/>
                          </a:stretch>
                        </a:blipFill>
                      </a:tcPr>
                    </a:tc>
                    <a:tc>
                      <a:txBody>
                        <a:bodyPr/>
                        <a:lstStyle/>
                        <a:p>
                          <a:endParaRPr lang="en-CH"/>
                        </a:p>
                      </a:txBody>
                      <a:tcPr>
                        <a:blipFill>
                          <a:blip r:embed="rId2"/>
                          <a:stretch>
                            <a:fillRect l="-181373" t="-286207" r="-100980" b="-103448"/>
                          </a:stretch>
                        </a:blipFill>
                      </a:tcPr>
                    </a:tc>
                    <a:tc>
                      <a:txBody>
                        <a:bodyPr/>
                        <a:lstStyle/>
                        <a:p>
                          <a:endParaRPr lang="en-CH"/>
                        </a:p>
                      </a:txBody>
                      <a:tcPr>
                        <a:blipFill>
                          <a:blip r:embed="rId2"/>
                          <a:stretch>
                            <a:fillRect l="-281373" t="-286207" r="-980" b="-103448"/>
                          </a:stretch>
                        </a:blipFill>
                      </a:tcPr>
                    </a:tc>
                    <a:extLst>
                      <a:ext uri="{0D108BD9-81ED-4DB2-BD59-A6C34878D82A}">
                        <a16:rowId xmlns:a16="http://schemas.microsoft.com/office/drawing/2014/main" val="1466709120"/>
                      </a:ext>
                    </a:extLst>
                  </a:tr>
                  <a:tr h="365760">
                    <a:tc>
                      <a:txBody>
                        <a:bodyPr/>
                        <a:lstStyle/>
                        <a:p>
                          <a:pPr lvl="0">
                            <a:buNone/>
                          </a:pPr>
                          <a:r>
                            <a:rPr lang="en-US" sz="1400" i="1" dirty="0" err="1"/>
                            <a:t>model_rf</a:t>
                          </a:r>
                          <a:endParaRPr lang="en-US" sz="1400" i="1" dirty="0"/>
                        </a:p>
                      </a:txBody>
                      <a:tcPr/>
                    </a:tc>
                    <a:tc>
                      <a:txBody>
                        <a:bodyPr/>
                        <a:lstStyle/>
                        <a:p>
                          <a:endParaRPr lang="en-CH"/>
                        </a:p>
                      </a:txBody>
                      <a:tcPr>
                        <a:blipFill>
                          <a:blip r:embed="rId2"/>
                          <a:stretch>
                            <a:fillRect l="-107865" t="-386207" r="-230337" b="-3448"/>
                          </a:stretch>
                        </a:blipFill>
                      </a:tcPr>
                    </a:tc>
                    <a:tc>
                      <a:txBody>
                        <a:bodyPr/>
                        <a:lstStyle/>
                        <a:p>
                          <a:endParaRPr lang="en-CH"/>
                        </a:p>
                      </a:txBody>
                      <a:tcPr>
                        <a:blipFill>
                          <a:blip r:embed="rId2"/>
                          <a:stretch>
                            <a:fillRect l="-181373" t="-386207" r="-100980" b="-3448"/>
                          </a:stretch>
                        </a:blipFill>
                      </a:tcPr>
                    </a:tc>
                    <a:tc>
                      <a:txBody>
                        <a:bodyPr/>
                        <a:lstStyle/>
                        <a:p>
                          <a:endParaRPr lang="en-CH"/>
                        </a:p>
                      </a:txBody>
                      <a:tcPr>
                        <a:blipFill>
                          <a:blip r:embed="rId2"/>
                          <a:stretch>
                            <a:fillRect l="-281373" t="-386207" r="-980" b="-3448"/>
                          </a:stretch>
                        </a:blipFill>
                      </a:tcPr>
                    </a:tc>
                    <a:extLst>
                      <a:ext uri="{0D108BD9-81ED-4DB2-BD59-A6C34878D82A}">
                        <a16:rowId xmlns:a16="http://schemas.microsoft.com/office/drawing/2014/main" val="3636166236"/>
                      </a:ext>
                    </a:extLst>
                  </a:tr>
                </a:tbl>
              </a:graphicData>
            </a:graphic>
          </p:graphicFrame>
        </mc:Fallback>
      </mc:AlternateContent>
      <p:pic>
        <p:nvPicPr>
          <p:cNvPr id="10" name="Picture 9" descr="A picture containing text, screenshot, diagram, plot&#10;&#10;Description automatically generated">
            <a:extLst>
              <a:ext uri="{FF2B5EF4-FFF2-40B4-BE49-F238E27FC236}">
                <a16:creationId xmlns:a16="http://schemas.microsoft.com/office/drawing/2014/main" id="{315D7F52-2ED8-B726-15DF-52FEFB335F69}"/>
              </a:ext>
            </a:extLst>
          </p:cNvPr>
          <p:cNvPicPr>
            <a:picLocks noChangeAspect="1"/>
          </p:cNvPicPr>
          <p:nvPr/>
        </p:nvPicPr>
        <p:blipFill>
          <a:blip r:embed="rId3"/>
          <a:stretch>
            <a:fillRect/>
          </a:stretch>
        </p:blipFill>
        <p:spPr>
          <a:xfrm>
            <a:off x="6678596" y="2659677"/>
            <a:ext cx="4002237" cy="3001678"/>
          </a:xfrm>
          <a:prstGeom prst="rect">
            <a:avLst/>
          </a:prstGeom>
        </p:spPr>
      </p:pic>
    </p:spTree>
    <p:extLst>
      <p:ext uri="{BB962C8B-B14F-4D97-AF65-F5344CB8AC3E}">
        <p14:creationId xmlns:p14="http://schemas.microsoft.com/office/powerpoint/2010/main" val="275887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2647</TotalTime>
  <Words>2537</Words>
  <Application>Microsoft Macintosh PowerPoint</Application>
  <PresentationFormat>Widescreen</PresentationFormat>
  <Paragraphs>404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Office Theme</vt:lpstr>
      <vt:lpstr>PowerPoint Presentation</vt:lpstr>
      <vt:lpstr>Goal</vt:lpstr>
      <vt:lpstr>Feature Selection – Correlation </vt:lpstr>
      <vt:lpstr>Feature Selection – Correlation </vt:lpstr>
      <vt:lpstr>Feature Selection – PCA </vt:lpstr>
      <vt:lpstr>Classification – MLP</vt:lpstr>
      <vt:lpstr>Classification – MLP</vt:lpstr>
      <vt:lpstr>Classification – AdaBoost &amp; random forest</vt:lpstr>
      <vt:lpstr>Results – Training </vt:lpstr>
      <vt:lpstr>Results – Prediction on available ground truth </vt:lpstr>
      <vt:lpstr>Results – Comparison to group deliverable </vt:lpstr>
      <vt:lpstr>Lessons learned</vt:lpstr>
      <vt:lpstr>Recap: Features used (in group project part)</vt:lpstr>
      <vt:lpstr>Recap: Features used (continued)</vt:lpstr>
      <vt:lpstr>Recap: Boosting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Chomarat  Joris</dc:creator>
  <cp:lastModifiedBy>Chomarat  Joris</cp:lastModifiedBy>
  <cp:revision>24</cp:revision>
  <dcterms:created xsi:type="dcterms:W3CDTF">2023-04-23T20:59:23Z</dcterms:created>
  <dcterms:modified xsi:type="dcterms:W3CDTF">2023-05-29T14:20:06Z</dcterms:modified>
</cp:coreProperties>
</file>