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62" r:id="rId6"/>
    <p:sldId id="271" r:id="rId7"/>
    <p:sldId id="282" r:id="rId8"/>
    <p:sldId id="272" r:id="rId9"/>
    <p:sldId id="267" r:id="rId10"/>
    <p:sldId id="273" r:id="rId11"/>
    <p:sldId id="274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/>
    <p:restoredTop sz="94762"/>
  </p:normalViewPr>
  <p:slideViewPr>
    <p:cSldViewPr snapToGrid="0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halilarici2023@u.northwestern.edu" userId="S::urn:spo:guest#halilarici2023@u.northwestern.edu::" providerId="AD" clId="Web-{2EA155B6-83AB-2DA5-E878-D242CA884C13}"/>
    <pc:docChg chg="modSld">
      <pc:chgData name="halilarici2023@u.northwestern.edu" userId="S::urn:spo:guest#halilarici2023@u.northwestern.edu::" providerId="AD" clId="Web-{2EA155B6-83AB-2DA5-E878-D242CA884C13}" dt="2023-05-11T20:16:46.577" v="416"/>
      <pc:docMkLst>
        <pc:docMk/>
      </pc:docMkLst>
      <pc:sldChg chg="addSp modSp">
        <pc:chgData name="halilarici2023@u.northwestern.edu" userId="S::urn:spo:guest#halilarici2023@u.northwestern.edu::" providerId="AD" clId="Web-{2EA155B6-83AB-2DA5-E878-D242CA884C13}" dt="2023-05-11T20:16:46.577" v="416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2EA155B6-83AB-2DA5-E878-D242CA884C13}" dt="2023-05-11T20:13:49.372" v="237" actId="20577"/>
          <ac:spMkLst>
            <pc:docMk/>
            <pc:sldMk cId="748295858" sldId="267"/>
            <ac:spMk id="3" creationId="{D85B36A1-4D70-7459-9C6F-E04DEBEB7AF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341" v="228" actId="1076"/>
          <ac:spMkLst>
            <pc:docMk/>
            <pc:sldMk cId="748295858" sldId="267"/>
            <ac:spMk id="4" creationId="{38733905-FF2B-5DC5-CA00-490BFEC85729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497" v="230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4:32.779" v="254" actId="20577"/>
          <ac:spMkLst>
            <pc:docMk/>
            <pc:sldMk cId="748295858" sldId="267"/>
            <ac:spMk id="7" creationId="{369DDDD8-8653-DBF1-97C9-25EF3CB99747}"/>
          </ac:spMkLst>
        </pc:spChg>
        <pc:graphicFrameChg chg="mod">
          <ac:chgData name="halilarici2023@u.northwestern.edu" userId="S::urn:spo:guest#halilarici2023@u.northwestern.edu::" providerId="AD" clId="Web-{2EA155B6-83AB-2DA5-E878-D242CA884C13}" dt="2023-05-11T20:13:42.013" v="235" actId="1076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mod modGraphic">
          <ac:chgData name="halilarici2023@u.northwestern.edu" userId="S::urn:spo:guest#halilarici2023@u.northwestern.edu::" providerId="AD" clId="Web-{2EA155B6-83AB-2DA5-E878-D242CA884C13}" dt="2023-05-11T20:16:46.577" v="416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mod">
          <ac:chgData name="halilarici2023@u.northwestern.edu" userId="S::urn:spo:guest#halilarici2023@u.northwestern.edu::" providerId="AD" clId="Web-{2EA155B6-83AB-2DA5-E878-D242CA884C13}" dt="2023-05-11T20:13:35.747" v="233" actId="1076"/>
          <ac:graphicFrameMkLst>
            <pc:docMk/>
            <pc:sldMk cId="748295858" sldId="267"/>
            <ac:graphicFrameMk id="10" creationId="{E8229F7C-6A2C-0643-3510-92471638B29A}"/>
          </ac:graphicFrameMkLst>
        </pc:graphicFrameChg>
      </pc:sldChg>
      <pc:sldChg chg="modSp">
        <pc:chgData name="halilarici2023@u.northwestern.edu" userId="S::urn:spo:guest#halilarici2023@u.northwestern.edu::" providerId="AD" clId="Web-{2EA155B6-83AB-2DA5-E878-D242CA884C13}" dt="2023-05-11T20:10:14.635" v="184" actId="20577"/>
        <pc:sldMkLst>
          <pc:docMk/>
          <pc:sldMk cId="1648967949" sldId="274"/>
        </pc:sldMkLst>
        <pc:spChg chg="mod">
          <ac:chgData name="halilarici2023@u.northwestern.edu" userId="S::urn:spo:guest#halilarici2023@u.northwestern.edu::" providerId="AD" clId="Web-{2EA155B6-83AB-2DA5-E878-D242CA884C13}" dt="2023-05-11T20:03:47.067" v="34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0:14.635" v="184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gyaanantia2023@u.northwestern.edu" userId="S::urn:spo:guest#gyaanantia2023@u.northwestern.edu::" providerId="AD" clId="Web-{B33AF714-CBB8-8E13-ADD4-4A13C203D0ED}"/>
    <pc:docChg chg="modSld">
      <pc:chgData name="gyaanantia2023@u.northwestern.edu" userId="S::urn:spo:guest#gyaanantia2023@u.northwestern.edu::" providerId="AD" clId="Web-{B33AF714-CBB8-8E13-ADD4-4A13C203D0ED}" dt="2023-05-07T22:43:39.357" v="75"/>
      <pc:docMkLst>
        <pc:docMk/>
      </pc:docMkLst>
      <pc:sldChg chg="modSp">
        <pc:chgData name="gyaanantia2023@u.northwestern.edu" userId="S::urn:spo:guest#gyaanantia2023@u.northwestern.edu::" providerId="AD" clId="Web-{B33AF714-CBB8-8E13-ADD4-4A13C203D0ED}" dt="2023-05-07T22:43:39.357" v="75"/>
        <pc:sldMkLst>
          <pc:docMk/>
          <pc:sldMk cId="275887155" sldId="272"/>
        </pc:sldMkLst>
        <pc:graphicFrameChg chg="mod modGraphic">
          <ac:chgData name="gyaanantia2023@u.northwestern.edu" userId="S::urn:spo:guest#gyaanantia2023@u.northwestern.edu::" providerId="AD" clId="Web-{B33AF714-CBB8-8E13-ADD4-4A13C203D0ED}" dt="2023-05-07T22:43:39.357" v="75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CEBAC3F7-63B2-5386-C877-AAE01A02F2B8}"/>
    <pc:docChg chg="addSld modSld sldOrd">
      <pc:chgData name="gyaanantia2023@u.northwestern.edu" userId="S::urn:spo:guest#gyaanantia2023@u.northwestern.edu::" providerId="AD" clId="Web-{CEBAC3F7-63B2-5386-C877-AAE01A02F2B8}" dt="2023-05-07T23:46:49.203" v="358" actId="20577"/>
      <pc:docMkLst>
        <pc:docMk/>
      </pc:docMkLst>
      <pc:sldChg chg="modSp new ord">
        <pc:chgData name="gyaanantia2023@u.northwestern.edu" userId="S::urn:spo:guest#gyaanantia2023@u.northwestern.edu::" providerId="AD" clId="Web-{CEBAC3F7-63B2-5386-C877-AAE01A02F2B8}" dt="2023-05-07T23:46:49.203" v="358" actId="20577"/>
        <pc:sldMkLst>
          <pc:docMk/>
          <pc:sldMk cId="1648967949" sldId="274"/>
        </pc:sldMkLst>
        <pc:spChg chg="mod">
          <ac:chgData name="gyaanantia2023@u.northwestern.edu" userId="S::urn:spo:guest#gyaanantia2023@u.northwestern.edu::" providerId="AD" clId="Web-{CEBAC3F7-63B2-5386-C877-AAE01A02F2B8}" dt="2023-05-07T23:41:05.837" v="18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4:02.325" v="175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6:49.203" v="358" actId="20577"/>
          <ac:spMkLst>
            <pc:docMk/>
            <pc:sldMk cId="1648967949" sldId="274"/>
            <ac:spMk id="4" creationId="{7522627C-8AA0-A62E-02D4-CA1C49297B5E}"/>
          </ac:spMkLst>
        </pc:spChg>
      </pc:sldChg>
    </pc:docChg>
  </pc:docChgLst>
  <pc:docChgLst>
    <pc:chgData name="halilarici2023@u.northwestern.edu" userId="S::urn:spo:guest#halilarici2023@u.northwestern.edu::" providerId="AD" clId="Web-{A55AD50A-83D6-3A55-EE57-584ADFF9CF00}"/>
    <pc:docChg chg="modSld">
      <pc:chgData name="halilarici2023@u.northwestern.edu" userId="S::urn:spo:guest#halilarici2023@u.northwestern.edu::" providerId="AD" clId="Web-{A55AD50A-83D6-3A55-EE57-584ADFF9CF00}" dt="2023-05-07T22:43:54.711" v="162"/>
      <pc:docMkLst>
        <pc:docMk/>
      </pc:docMkLst>
      <pc:sldChg chg="modSp">
        <pc:chgData name="halilarici2023@u.northwestern.edu" userId="S::urn:spo:guest#halilarici2023@u.northwestern.edu::" providerId="AD" clId="Web-{A55AD50A-83D6-3A55-EE57-584ADFF9CF00}" dt="2023-05-07T22:43:54.711" v="162"/>
        <pc:sldMkLst>
          <pc:docMk/>
          <pc:sldMk cId="275887155" sldId="272"/>
        </pc:sldMkLst>
        <pc:graphicFrameChg chg="mod modGraphic">
          <ac:chgData name="halilarici2023@u.northwestern.edu" userId="S::urn:spo:guest#halilarici2023@u.northwestern.edu::" providerId="AD" clId="Web-{A55AD50A-83D6-3A55-EE57-584ADFF9CF00}" dt="2023-05-07T22:43:54.711" v="162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Chomarat  Joris" userId="d6732a7a-77f8-4a92-b24d-a2f823eb0849" providerId="ADAL" clId="{AEB06C28-5355-FF45-9D4F-4D2E33FD6676}"/>
    <pc:docChg chg="undo custSel addSld delSld modSld sldOrd">
      <pc:chgData name="Chomarat  Joris" userId="d6732a7a-77f8-4a92-b24d-a2f823eb0849" providerId="ADAL" clId="{AEB06C28-5355-FF45-9D4F-4D2E33FD6676}" dt="2023-05-13T18:23:19.529" v="5681" actId="20577"/>
      <pc:docMkLst>
        <pc:docMk/>
      </pc:docMkLst>
      <pc:sldChg chg="modSp mod">
        <pc:chgData name="Chomarat  Joris" userId="d6732a7a-77f8-4a92-b24d-a2f823eb0849" providerId="ADAL" clId="{AEB06C28-5355-FF45-9D4F-4D2E33FD6676}" dt="2023-05-11T19:01:17.448" v="2418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AEB06C28-5355-FF45-9D4F-4D2E33FD6676}" dt="2023-05-11T19:01:17.448" v="2418" actId="20577"/>
          <ac:spMkLst>
            <pc:docMk/>
            <pc:sldMk cId="2878740433" sldId="256"/>
            <ac:spMk id="4" creationId="{B1A0F9B6-0D78-87FE-291C-40C969F8CCAB}"/>
          </ac:spMkLst>
        </pc:spChg>
      </pc:sldChg>
      <pc:sldChg chg="del">
        <pc:chgData name="Chomarat  Joris" userId="d6732a7a-77f8-4a92-b24d-a2f823eb0849" providerId="ADAL" clId="{AEB06C28-5355-FF45-9D4F-4D2E33FD6676}" dt="2023-05-07T21:49:35.623" v="235" actId="2696"/>
        <pc:sldMkLst>
          <pc:docMk/>
          <pc:sldMk cId="1229522821" sldId="257"/>
        </pc:sldMkLst>
      </pc:sldChg>
      <pc:sldChg chg="del">
        <pc:chgData name="Chomarat  Joris" userId="d6732a7a-77f8-4a92-b24d-a2f823eb0849" providerId="ADAL" clId="{AEB06C28-5355-FF45-9D4F-4D2E33FD6676}" dt="2023-05-07T21:49:36.605" v="236" actId="2696"/>
        <pc:sldMkLst>
          <pc:docMk/>
          <pc:sldMk cId="1619482285" sldId="258"/>
        </pc:sldMkLst>
      </pc:sldChg>
      <pc:sldChg chg="modSp del mod">
        <pc:chgData name="Chomarat  Joris" userId="d6732a7a-77f8-4a92-b24d-a2f823eb0849" providerId="ADAL" clId="{AEB06C28-5355-FF45-9D4F-4D2E33FD6676}" dt="2023-05-07T22:35:20.980" v="1734" actId="2696"/>
        <pc:sldMkLst>
          <pc:docMk/>
          <pc:sldMk cId="197302635" sldId="261"/>
        </pc:sldMkLst>
        <pc:spChg chg="mod">
          <ac:chgData name="Chomarat  Joris" userId="d6732a7a-77f8-4a92-b24d-a2f823eb0849" providerId="ADAL" clId="{AEB06C28-5355-FF45-9D4F-4D2E33FD6676}" dt="2023-05-07T22:09:36.748" v="786" actId="255"/>
          <ac:spMkLst>
            <pc:docMk/>
            <pc:sldMk cId="197302635" sldId="261"/>
            <ac:spMk id="2" creationId="{5E49F194-912C-BB9D-9746-79ABB165BF47}"/>
          </ac:spMkLst>
        </pc:spChg>
      </pc:sldChg>
      <pc:sldChg chg="modSp mod ord setBg">
        <pc:chgData name="Chomarat  Joris" userId="d6732a7a-77f8-4a92-b24d-a2f823eb0849" providerId="ADAL" clId="{AEB06C28-5355-FF45-9D4F-4D2E33FD6676}" dt="2023-05-11T19:14:08.509" v="2667"/>
        <pc:sldMkLst>
          <pc:docMk/>
          <pc:sldMk cId="2976896184" sldId="262"/>
        </pc:sldMkLst>
        <pc:spChg chg="mod">
          <ac:chgData name="Chomarat  Joris" userId="d6732a7a-77f8-4a92-b24d-a2f823eb0849" providerId="ADAL" clId="{AEB06C28-5355-FF45-9D4F-4D2E33FD6676}" dt="2023-05-07T21:42:33.386" v="69" actId="255"/>
          <ac:spMkLst>
            <pc:docMk/>
            <pc:sldMk cId="2976896184" sldId="262"/>
            <ac:spMk id="2" creationId="{D9A8A08E-D520-D647-9A52-D9D132DD466F}"/>
          </ac:spMkLst>
        </pc:spChg>
      </pc:sldChg>
      <pc:sldChg chg="modSp del mod ord">
        <pc:chgData name="Chomarat  Joris" userId="d6732a7a-77f8-4a92-b24d-a2f823eb0849" providerId="ADAL" clId="{AEB06C28-5355-FF45-9D4F-4D2E33FD6676}" dt="2023-05-11T19:13:43.949" v="2664" actId="2696"/>
        <pc:sldMkLst>
          <pc:docMk/>
          <pc:sldMk cId="2985034539" sldId="266"/>
        </pc:sldMkLst>
        <pc:spChg chg="mod">
          <ac:chgData name="Chomarat  Joris" userId="d6732a7a-77f8-4a92-b24d-a2f823eb0849" providerId="ADAL" clId="{AEB06C28-5355-FF45-9D4F-4D2E33FD6676}" dt="2023-05-07T21:42:56.550" v="103" actId="20577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Chomarat  Joris" userId="d6732a7a-77f8-4a92-b24d-a2f823eb0849" providerId="ADAL" clId="{AEB06C28-5355-FF45-9D4F-4D2E33FD6676}" dt="2023-05-11T19:10:40.781" v="2640" actId="6549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AEB06C28-5355-FF45-9D4F-4D2E33FD6676}" dt="2023-05-07T21:43:24.382" v="10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mod ord modClrScheme chgLayout">
        <pc:chgData name="Chomarat  Joris" userId="d6732a7a-77f8-4a92-b24d-a2f823eb0849" providerId="ADAL" clId="{AEB06C28-5355-FF45-9D4F-4D2E33FD6676}" dt="2023-05-13T18:20:23.569" v="5375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AEB06C28-5355-FF45-9D4F-4D2E33FD6676}" dt="2023-05-11T19:40:16.912" v="3200" actId="20577"/>
          <ac:spMkLst>
            <pc:docMk/>
            <pc:sldMk cId="748295858" sldId="267"/>
            <ac:spMk id="2" creationId="{5BCC4A03-7CC7-2064-34F8-4A1544CBDF8B}"/>
          </ac:spMkLst>
        </pc:spChg>
        <pc:spChg chg="add del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22:55:41.135" v="5061" actId="114"/>
          <ac:spMkLst>
            <pc:docMk/>
            <pc:sldMk cId="748295858" sldId="267"/>
            <ac:spMk id="4" creationId="{38733905-FF2B-5DC5-CA00-490BFEC85729}"/>
          </ac:spMkLst>
        </pc:spChg>
        <pc:spChg chg="mod ord">
          <ac:chgData name="Chomarat  Joris" userId="d6732a7a-77f8-4a92-b24d-a2f823eb0849" providerId="ADAL" clId="{AEB06C28-5355-FF45-9D4F-4D2E33FD6676}" dt="2023-05-07T22:46:39.556" v="1833" actId="700"/>
          <ac:spMkLst>
            <pc:docMk/>
            <pc:sldMk cId="748295858" sldId="267"/>
            <ac:spMk id="5" creationId="{002355F4-7141-B5B8-3069-DF5724F3106A}"/>
          </ac:spMkLst>
        </pc:spChg>
        <pc:spChg chg="add mod ord">
          <ac:chgData name="Chomarat  Joris" userId="d6732a7a-77f8-4a92-b24d-a2f823eb0849" providerId="ADAL" clId="{AEB06C28-5355-FF45-9D4F-4D2E33FD6676}" dt="2023-05-13T18:20:23.569" v="5375" actId="20577"/>
          <ac:spMkLst>
            <pc:docMk/>
            <pc:sldMk cId="748295858" sldId="267"/>
            <ac:spMk id="6" creationId="{D95EF046-3CF9-04F6-DFCD-64A3EA19B78D}"/>
          </ac:spMkLst>
        </pc:spChg>
        <pc:spChg chg="add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7" creationId="{369DDDD8-8653-DBF1-97C9-25EF3CB99747}"/>
          </ac:spMkLst>
        </pc:spChg>
        <pc:graphicFrameChg chg="add mod modGraphic">
          <ac:chgData name="Chomarat  Joris" userId="d6732a7a-77f8-4a92-b24d-a2f823eb0849" providerId="ADAL" clId="{AEB06C28-5355-FF45-9D4F-4D2E33FD6676}" dt="2023-05-11T23:02:53.978" v="5115" actId="207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mod modGraphic">
          <ac:chgData name="Chomarat  Joris" userId="d6732a7a-77f8-4a92-b24d-a2f823eb0849" providerId="ADAL" clId="{AEB06C28-5355-FF45-9D4F-4D2E33FD6676}" dt="2023-05-11T21:03:30.065" v="4986" actId="1035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2:55:05.292" v="5029" actId="20577"/>
          <ac:graphicFrameMkLst>
            <pc:docMk/>
            <pc:sldMk cId="748295858" sldId="267"/>
            <ac:graphicFrameMk id="10" creationId="{E8229F7C-6A2C-0643-3510-92471638B29A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3:03:01.142" v="5116" actId="207"/>
          <ac:graphicFrameMkLst>
            <pc:docMk/>
            <pc:sldMk cId="748295858" sldId="267"/>
            <ac:graphicFrameMk id="11" creationId="{6737BB4C-FBDC-6D05-9857-387309937CDD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23:03:06.553" v="5117" actId="207"/>
          <ac:graphicFrameMkLst>
            <pc:docMk/>
            <pc:sldMk cId="748295858" sldId="267"/>
            <ac:graphicFrameMk id="12" creationId="{DC1233E5-A1F0-6A1C-D40A-511270A9B5D1}"/>
          </ac:graphicFrameMkLst>
        </pc:graphicFrameChg>
      </pc:sldChg>
      <pc:sldChg chg="del">
        <pc:chgData name="Chomarat  Joris" userId="d6732a7a-77f8-4a92-b24d-a2f823eb0849" providerId="ADAL" clId="{AEB06C28-5355-FF45-9D4F-4D2E33FD6676}" dt="2023-05-07T22:35:19.921" v="1733" actId="2696"/>
        <pc:sldMkLst>
          <pc:docMk/>
          <pc:sldMk cId="2157182163" sldId="269"/>
        </pc:sldMkLst>
      </pc:sldChg>
      <pc:sldChg chg="modSp new del mod">
        <pc:chgData name="Chomarat  Joris" userId="d6732a7a-77f8-4a92-b24d-a2f823eb0849" providerId="ADAL" clId="{AEB06C28-5355-FF45-9D4F-4D2E33FD6676}" dt="2023-05-07T22:47:07.669" v="1865" actId="2696"/>
        <pc:sldMkLst>
          <pc:docMk/>
          <pc:sldMk cId="2386881128" sldId="270"/>
        </pc:sldMkLst>
        <pc:spChg chg="mod">
          <ac:chgData name="Chomarat  Joris" userId="d6732a7a-77f8-4a92-b24d-a2f823eb0849" providerId="ADAL" clId="{AEB06C28-5355-FF45-9D4F-4D2E33FD6676}" dt="2023-05-07T21:50:17.845" v="251" actId="255"/>
          <ac:spMkLst>
            <pc:docMk/>
            <pc:sldMk cId="2386881128" sldId="270"/>
            <ac:spMk id="2" creationId="{E52A5681-7186-96BF-F904-B71F2A89DE02}"/>
          </ac:spMkLst>
        </pc:spChg>
      </pc:sldChg>
      <pc:sldChg chg="addSp delSp modSp new mod">
        <pc:chgData name="Chomarat  Joris" userId="d6732a7a-77f8-4a92-b24d-a2f823eb0849" providerId="ADAL" clId="{AEB06C28-5355-FF45-9D4F-4D2E33FD6676}" dt="2023-05-11T19:54:17.680" v="3985" actId="20577"/>
        <pc:sldMkLst>
          <pc:docMk/>
          <pc:sldMk cId="2804804117" sldId="271"/>
        </pc:sldMkLst>
        <pc:spChg chg="mod">
          <ac:chgData name="Chomarat  Joris" userId="d6732a7a-77f8-4a92-b24d-a2f823eb0849" providerId="ADAL" clId="{AEB06C28-5355-FF45-9D4F-4D2E33FD6676}" dt="2023-05-07T22:11:06.904" v="919" actId="20577"/>
          <ac:spMkLst>
            <pc:docMk/>
            <pc:sldMk cId="2804804117" sldId="271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54:17.680" v="3985" actId="20577"/>
          <ac:spMkLst>
            <pc:docMk/>
            <pc:sldMk cId="2804804117" sldId="271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31.994" v="2881" actId="478"/>
          <ac:spMkLst>
            <pc:docMk/>
            <pc:sldMk cId="2804804117" sldId="271"/>
            <ac:spMk id="5" creationId="{E2A178D6-1450-F699-90B3-DE806EAA4892}"/>
          </ac:spMkLst>
        </pc:spChg>
        <pc:spChg chg="add del mod">
          <ac:chgData name="Chomarat  Joris" userId="d6732a7a-77f8-4a92-b24d-a2f823eb0849" providerId="ADAL" clId="{AEB06C28-5355-FF45-9D4F-4D2E33FD6676}" dt="2023-05-11T19:31:34.533" v="2882" actId="478"/>
          <ac:spMkLst>
            <pc:docMk/>
            <pc:sldMk cId="2804804117" sldId="271"/>
            <ac:spMk id="6" creationId="{97796906-5B08-9122-042F-0E2AA08C1D42}"/>
          </ac:spMkLst>
        </pc:spChg>
        <pc:graphicFrameChg chg="add del mod modGraphic">
          <ac:chgData name="Chomarat  Joris" userId="d6732a7a-77f8-4a92-b24d-a2f823eb0849" providerId="ADAL" clId="{AEB06C28-5355-FF45-9D4F-4D2E33FD6676}" dt="2023-05-11T19:31:36.790" v="2883" actId="478"/>
          <ac:graphicFrameMkLst>
            <pc:docMk/>
            <pc:sldMk cId="2804804117" sldId="271"/>
            <ac:graphicFrameMk id="7" creationId="{E068FB46-BF20-4B9E-0C66-1E34112B78E4}"/>
          </ac:graphicFrameMkLst>
        </pc:graphicFrameChg>
        <pc:graphicFrameChg chg="add del mod modGraphic">
          <ac:chgData name="Chomarat  Joris" userId="d6732a7a-77f8-4a92-b24d-a2f823eb0849" providerId="ADAL" clId="{AEB06C28-5355-FF45-9D4F-4D2E33FD6676}" dt="2023-05-11T19:31:39.854" v="2884" actId="478"/>
          <ac:graphicFrameMkLst>
            <pc:docMk/>
            <pc:sldMk cId="2804804117" sldId="271"/>
            <ac:graphicFrameMk id="8" creationId="{4EEC9EB6-1853-CB49-6C93-1BE21AC2DA1E}"/>
          </ac:graphicFrameMkLst>
        </pc:graphicFrameChg>
      </pc:sldChg>
      <pc:sldChg chg="addSp delSp modSp add mod ord">
        <pc:chgData name="Chomarat  Joris" userId="d6732a7a-77f8-4a92-b24d-a2f823eb0849" providerId="ADAL" clId="{AEB06C28-5355-FF45-9D4F-4D2E33FD6676}" dt="2023-05-11T21:12:07.502" v="5012" actId="1076"/>
        <pc:sldMkLst>
          <pc:docMk/>
          <pc:sldMk cId="275887155" sldId="272"/>
        </pc:sldMkLst>
        <pc:spChg chg="mod">
          <ac:chgData name="Chomarat  Joris" userId="d6732a7a-77f8-4a92-b24d-a2f823eb0849" providerId="ADAL" clId="{AEB06C28-5355-FF45-9D4F-4D2E33FD6676}" dt="2023-05-07T22:10:11.973" v="826" actId="20577"/>
          <ac:spMkLst>
            <pc:docMk/>
            <pc:sldMk cId="275887155" sldId="272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1T21:11:30.271" v="4988" actId="478"/>
          <ac:spMkLst>
            <pc:docMk/>
            <pc:sldMk cId="275887155" sldId="272"/>
            <ac:spMk id="6" creationId="{0FAE4618-D80A-D420-36A6-E23D9AAFC7CB}"/>
          </ac:spMkLst>
        </pc:spChg>
        <pc:spChg chg="add del mod">
          <ac:chgData name="Chomarat  Joris" userId="d6732a7a-77f8-4a92-b24d-a2f823eb0849" providerId="ADAL" clId="{AEB06C28-5355-FF45-9D4F-4D2E33FD6676}" dt="2023-05-11T21:11:35.281" v="4989" actId="478"/>
          <ac:spMkLst>
            <pc:docMk/>
            <pc:sldMk cId="275887155" sldId="272"/>
            <ac:spMk id="9" creationId="{21A27623-857F-E22C-5162-371776B1B063}"/>
          </ac:spMkLst>
        </pc:spChg>
        <pc:graphicFrameChg chg="add mod modGraphic">
          <ac:chgData name="Chomarat  Joris" userId="d6732a7a-77f8-4a92-b24d-a2f823eb0849" providerId="ADAL" clId="{AEB06C28-5355-FF45-9D4F-4D2E33FD6676}" dt="2023-05-11T21:11:54.821" v="5009" actId="1076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add mod">
          <ac:chgData name="Chomarat  Joris" userId="d6732a7a-77f8-4a92-b24d-a2f823eb0849" providerId="ADAL" clId="{AEB06C28-5355-FF45-9D4F-4D2E33FD6676}" dt="2023-05-11T21:12:07.502" v="5012" actId="1076"/>
          <ac:picMkLst>
            <pc:docMk/>
            <pc:sldMk cId="275887155" sldId="272"/>
            <ac:picMk id="7" creationId="{F080CD2C-6BB7-6C7D-DBAE-96625C7B7409}"/>
          </ac:picMkLst>
        </pc:picChg>
        <pc:picChg chg="del">
          <ac:chgData name="Chomarat  Joris" userId="d6732a7a-77f8-4a92-b24d-a2f823eb0849" providerId="ADAL" clId="{AEB06C28-5355-FF45-9D4F-4D2E33FD6676}" dt="2023-05-07T22:10:21.254" v="830" actId="478"/>
          <ac:picMkLst>
            <pc:docMk/>
            <pc:sldMk cId="275887155" sldId="272"/>
            <ac:picMk id="7" creationId="{FC16A2F2-A2FC-CE3B-42F0-5D446540E634}"/>
          </ac:picMkLst>
        </pc:picChg>
      </pc:sldChg>
      <pc:sldChg chg="addSp delSp modSp add mod ord">
        <pc:chgData name="Chomarat  Joris" userId="d6732a7a-77f8-4a92-b24d-a2f823eb0849" providerId="ADAL" clId="{AEB06C28-5355-FF45-9D4F-4D2E33FD6676}" dt="2023-05-13T18:23:19.529" v="5681" actId="20577"/>
        <pc:sldMkLst>
          <pc:docMk/>
          <pc:sldMk cId="4023277199" sldId="273"/>
        </pc:sldMkLst>
        <pc:spChg chg="mod">
          <ac:chgData name="Chomarat  Joris" userId="d6732a7a-77f8-4a92-b24d-a2f823eb0849" providerId="ADAL" clId="{AEB06C28-5355-FF45-9D4F-4D2E33FD6676}" dt="2023-05-11T20:00:26.254" v="4168" actId="255"/>
          <ac:spMkLst>
            <pc:docMk/>
            <pc:sldMk cId="4023277199" sldId="273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3T18:07:31.089" v="5251" actId="478"/>
          <ac:spMkLst>
            <pc:docMk/>
            <pc:sldMk cId="4023277199" sldId="273"/>
            <ac:spMk id="6" creationId="{0FAE4618-D80A-D420-36A6-E23D9AAFC7CB}"/>
          </ac:spMkLst>
        </pc:spChg>
        <pc:spChg chg="add mod">
          <ac:chgData name="Chomarat  Joris" userId="d6732a7a-77f8-4a92-b24d-a2f823eb0849" providerId="ADAL" clId="{AEB06C28-5355-FF45-9D4F-4D2E33FD6676}" dt="2023-05-13T18:23:19.529" v="5681" actId="20577"/>
          <ac:spMkLst>
            <pc:docMk/>
            <pc:sldMk cId="4023277199" sldId="273"/>
            <ac:spMk id="9" creationId="{691C69CE-8145-F3E5-426F-E5B75AD00E50}"/>
          </ac:spMkLst>
        </pc:spChg>
        <pc:graphicFrameChg chg="del">
          <ac:chgData name="Chomarat  Joris" userId="d6732a7a-77f8-4a92-b24d-a2f823eb0849" providerId="ADAL" clId="{AEB06C28-5355-FF45-9D4F-4D2E33FD6676}" dt="2023-05-07T22:47:16.279" v="1887" actId="478"/>
          <ac:graphicFrameMkLst>
            <pc:docMk/>
            <pc:sldMk cId="4023277199" sldId="273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3T18:19:49.849" v="5372" actId="1036"/>
          <ac:graphicFrameMkLst>
            <pc:docMk/>
            <pc:sldMk cId="4023277199" sldId="273"/>
            <ac:graphicFrameMk id="4" creationId="{5A0E80C2-9696-D66A-0521-D42BE580DCD8}"/>
          </ac:graphicFrameMkLst>
        </pc:graphicFrameChg>
        <pc:picChg chg="add mod">
          <ac:chgData name="Chomarat  Joris" userId="d6732a7a-77f8-4a92-b24d-a2f823eb0849" providerId="ADAL" clId="{AEB06C28-5355-FF45-9D4F-4D2E33FD6676}" dt="2023-05-13T18:19:49.849" v="5372" actId="1036"/>
          <ac:picMkLst>
            <pc:docMk/>
            <pc:sldMk cId="4023277199" sldId="273"/>
            <ac:picMk id="7" creationId="{C83FFA5E-9345-1F9A-0083-42A11BCD3623}"/>
          </ac:picMkLst>
        </pc:picChg>
      </pc:sldChg>
      <pc:sldChg chg="modSp mod ord">
        <pc:chgData name="Chomarat  Joris" userId="d6732a7a-77f8-4a92-b24d-a2f823eb0849" providerId="ADAL" clId="{AEB06C28-5355-FF45-9D4F-4D2E33FD6676}" dt="2023-05-13T18:23:06.808" v="5666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AEB06C28-5355-FF45-9D4F-4D2E33FD6676}" dt="2023-05-13T18:23:06.808" v="5666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AEB06C28-5355-FF45-9D4F-4D2E33FD6676}" dt="2023-05-11T20:12:59.674" v="4412" actId="20577"/>
          <ac:spMkLst>
            <pc:docMk/>
            <pc:sldMk cId="1648967949" sldId="274"/>
            <ac:spMk id="6" creationId="{353C11FF-B35B-262B-C868-FE784305F32F}"/>
          </ac:spMkLst>
        </pc:spChg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286377690" sldId="277"/>
        </pc:sldMkLst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3787168803" sldId="278"/>
        </pc:sldMkLst>
      </pc:sldChg>
      <pc:sldChg chg="addSp modSp mod setBg modClrScheme chgLayout">
        <pc:chgData name="Chomarat  Joris" userId="d6732a7a-77f8-4a92-b24d-a2f823eb0849" providerId="ADAL" clId="{AEB06C28-5355-FF45-9D4F-4D2E33FD6676}" dt="2023-05-11T19:14:08.509" v="2667"/>
        <pc:sldMkLst>
          <pc:docMk/>
          <pc:sldMk cId="3245536783" sldId="279"/>
        </pc:sldMkLst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2" creationId="{5BCC4A03-7CC7-2064-34F8-4A1544CBDF8B}"/>
          </ac:spMkLst>
        </pc:spChg>
        <pc:spChg chg="mod ord">
          <ac:chgData name="Chomarat  Joris" userId="d6732a7a-77f8-4a92-b24d-a2f823eb0849" providerId="ADAL" clId="{AEB06C28-5355-FF45-9D4F-4D2E33FD6676}" dt="2023-05-11T19:10:51.720" v="2660" actId="27636"/>
          <ac:spMkLst>
            <pc:docMk/>
            <pc:sldMk cId="3245536783" sldId="279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19:10:56.243" v="2663" actId="12"/>
          <ac:spMkLst>
            <pc:docMk/>
            <pc:sldMk cId="3245536783" sldId="279"/>
            <ac:spMk id="4" creationId="{44972694-5D3E-328D-5A3A-40CB2C654172}"/>
          </ac:spMkLst>
        </pc:spChg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5" creationId="{002355F4-7141-B5B8-3069-DF5724F3106A}"/>
          </ac:spMkLst>
        </pc:spChg>
        <pc:picChg chg="add mod">
          <ac:chgData name="Chomarat  Joris" userId="d6732a7a-77f8-4a92-b24d-a2f823eb0849" providerId="ADAL" clId="{AEB06C28-5355-FF45-9D4F-4D2E33FD6676}" dt="2023-05-11T19:10:53.851" v="2662" actId="1076"/>
          <ac:picMkLst>
            <pc:docMk/>
            <pc:sldMk cId="3245536783" sldId="279"/>
            <ac:picMk id="6" creationId="{BC14602B-2590-3E03-6F53-26D02E5C4DD4}"/>
          </ac:picMkLst>
        </pc:picChg>
      </pc:sldChg>
      <pc:sldChg chg="modSp new mod">
        <pc:chgData name="Chomarat  Joris" userId="d6732a7a-77f8-4a92-b24d-a2f823eb0849" providerId="ADAL" clId="{AEB06C28-5355-FF45-9D4F-4D2E33FD6676}" dt="2023-05-11T19:07:43.089" v="2595" actId="20577"/>
        <pc:sldMkLst>
          <pc:docMk/>
          <pc:sldMk cId="2108080950" sldId="280"/>
        </pc:sldMkLst>
        <pc:spChg chg="mod">
          <ac:chgData name="Chomarat  Joris" userId="d6732a7a-77f8-4a92-b24d-a2f823eb0849" providerId="ADAL" clId="{AEB06C28-5355-FF45-9D4F-4D2E33FD6676}" dt="2023-05-11T19:06:08.290" v="2430" actId="20577"/>
          <ac:spMkLst>
            <pc:docMk/>
            <pc:sldMk cId="2108080950" sldId="280"/>
            <ac:spMk id="2" creationId="{892A6559-CD96-6FF3-C822-3F107C82C2B3}"/>
          </ac:spMkLst>
        </pc:spChg>
        <pc:spChg chg="mod">
          <ac:chgData name="Chomarat  Joris" userId="d6732a7a-77f8-4a92-b24d-a2f823eb0849" providerId="ADAL" clId="{AEB06C28-5355-FF45-9D4F-4D2E33FD6676}" dt="2023-05-11T19:07:43.089" v="2595" actId="20577"/>
          <ac:spMkLst>
            <pc:docMk/>
            <pc:sldMk cId="2108080950" sldId="280"/>
            <ac:spMk id="4" creationId="{1105E764-4C40-09B1-2765-3EF87258AE6A}"/>
          </ac:spMkLst>
        </pc:spChg>
      </pc:sldChg>
      <pc:sldChg chg="addSp delSp modSp add del mod">
        <pc:chgData name="Chomarat  Joris" userId="d6732a7a-77f8-4a92-b24d-a2f823eb0849" providerId="ADAL" clId="{AEB06C28-5355-FF45-9D4F-4D2E33FD6676}" dt="2023-05-11T19:40:06.410" v="3183" actId="2696"/>
        <pc:sldMkLst>
          <pc:docMk/>
          <pc:sldMk cId="2281168560" sldId="280"/>
        </pc:sldMkLst>
        <pc:spChg chg="del">
          <ac:chgData name="Chomarat  Joris" userId="d6732a7a-77f8-4a92-b24d-a2f823eb0849" providerId="ADAL" clId="{AEB06C28-5355-FF45-9D4F-4D2E33FD6676}" dt="2023-05-11T19:31:24.992" v="2879" actId="478"/>
          <ac:spMkLst>
            <pc:docMk/>
            <pc:sldMk cId="2281168560" sldId="280"/>
            <ac:spMk id="2" creationId="{E68ADBC9-9C18-F2BA-5C7A-AC8874157DA5}"/>
          </ac:spMkLst>
        </pc:spChg>
        <pc:spChg chg="del">
          <ac:chgData name="Chomarat  Joris" userId="d6732a7a-77f8-4a92-b24d-a2f823eb0849" providerId="ADAL" clId="{AEB06C28-5355-FF45-9D4F-4D2E33FD6676}" dt="2023-05-11T19:31:19.723" v="2877" actId="478"/>
          <ac:spMkLst>
            <pc:docMk/>
            <pc:sldMk cId="2281168560" sldId="280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22.980" v="2878" actId="478"/>
          <ac:spMkLst>
            <pc:docMk/>
            <pc:sldMk cId="2281168560" sldId="280"/>
            <ac:spMk id="10" creationId="{232E48DB-AA54-5EBC-0DFA-544BAE0E4700}"/>
          </ac:spMkLst>
        </pc:spChg>
        <pc:spChg chg="add del mod">
          <ac:chgData name="Chomarat  Joris" userId="d6732a7a-77f8-4a92-b24d-a2f823eb0849" providerId="ADAL" clId="{AEB06C28-5355-FF45-9D4F-4D2E33FD6676}" dt="2023-05-11T19:31:27.299" v="2880" actId="478"/>
          <ac:spMkLst>
            <pc:docMk/>
            <pc:sldMk cId="2281168560" sldId="280"/>
            <ac:spMk id="12" creationId="{DD65F37A-8D7F-3655-C18B-BD83F3F3A0D3}"/>
          </ac:spMkLst>
        </pc:spChg>
      </pc:sldChg>
      <pc:sldChg chg="addSp modSp new del mod modClrScheme chgLayout">
        <pc:chgData name="Chomarat  Joris" userId="d6732a7a-77f8-4a92-b24d-a2f823eb0849" providerId="ADAL" clId="{AEB06C28-5355-FF45-9D4F-4D2E33FD6676}" dt="2023-05-11T19:49:33.089" v="3765" actId="2696"/>
        <pc:sldMkLst>
          <pc:docMk/>
          <pc:sldMk cId="865766894" sldId="281"/>
        </pc:sldMkLst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2" creationId="{544ED61C-D4B9-E868-722A-83035393E58C}"/>
          </ac:spMkLst>
        </pc:spChg>
        <pc:spChg chg="mod ord">
          <ac:chgData name="Chomarat  Joris" userId="d6732a7a-77f8-4a92-b24d-a2f823eb0849" providerId="ADAL" clId="{AEB06C28-5355-FF45-9D4F-4D2E33FD6676}" dt="2023-05-11T19:47:14.228" v="3401" actId="27636"/>
          <ac:spMkLst>
            <pc:docMk/>
            <pc:sldMk cId="865766894" sldId="281"/>
            <ac:spMk id="3" creationId="{B8E59BF5-2128-C41E-9EBE-B5CC9046971D}"/>
          </ac:spMkLst>
        </pc:spChg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4" creationId="{95B4903F-95AE-4E14-DE06-9CA84297D6ED}"/>
          </ac:spMkLst>
        </pc:spChg>
        <pc:spChg chg="add mod ord">
          <ac:chgData name="Chomarat  Joris" userId="d6732a7a-77f8-4a92-b24d-a2f823eb0849" providerId="ADAL" clId="{AEB06C28-5355-FF45-9D4F-4D2E33FD6676}" dt="2023-05-11T19:47:14.227" v="3400" actId="27636"/>
          <ac:spMkLst>
            <pc:docMk/>
            <pc:sldMk cId="865766894" sldId="281"/>
            <ac:spMk id="7" creationId="{78556C80-85CB-2214-54CB-4784DE6154ED}"/>
          </ac:spMkLst>
        </pc:spChg>
        <pc:graphicFrameChg chg="add mod">
          <ac:chgData name="Chomarat  Joris" userId="d6732a7a-77f8-4a92-b24d-a2f823eb0849" providerId="ADAL" clId="{AEB06C28-5355-FF45-9D4F-4D2E33FD6676}" dt="2023-05-11T19:40:32.891" v="3219" actId="1036"/>
          <ac:graphicFrameMkLst>
            <pc:docMk/>
            <pc:sldMk cId="865766894" sldId="281"/>
            <ac:graphicFrameMk id="5" creationId="{97A3DC47-215D-9E31-1C3F-5BF133B95946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19:45:55.991" v="3351" actId="1076"/>
          <ac:graphicFrameMkLst>
            <pc:docMk/>
            <pc:sldMk cId="865766894" sldId="281"/>
            <ac:graphicFrameMk id="6" creationId="{3A213978-6C32-9029-9F36-AA45641EF583}"/>
          </ac:graphicFrameMkLst>
        </pc:graphicFrameChg>
      </pc:sldChg>
      <pc:sldChg chg="modSp mod">
        <pc:chgData name="Chomarat  Joris" userId="d6732a7a-77f8-4a92-b24d-a2f823eb0849" providerId="ADAL" clId="{AEB06C28-5355-FF45-9D4F-4D2E33FD6676}" dt="2023-05-11T19:17:39.639" v="2795" actId="20577"/>
        <pc:sldMkLst>
          <pc:docMk/>
          <pc:sldMk cId="1008877793" sldId="281"/>
        </pc:sldMkLst>
        <pc:spChg chg="mod">
          <ac:chgData name="Chomarat  Joris" userId="d6732a7a-77f8-4a92-b24d-a2f823eb0849" providerId="ADAL" clId="{AEB06C28-5355-FF45-9D4F-4D2E33FD6676}" dt="2023-05-11T19:14:46.801" v="2693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Chomarat  Joris" userId="d6732a7a-77f8-4a92-b24d-a2f823eb0849" providerId="ADAL" clId="{AEB06C28-5355-FF45-9D4F-4D2E33FD6676}" dt="2023-05-11T19:17:39.639" v="2795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modSp new del mod ord">
        <pc:chgData name="Chomarat  Joris" userId="d6732a7a-77f8-4a92-b24d-a2f823eb0849" providerId="ADAL" clId="{AEB06C28-5355-FF45-9D4F-4D2E33FD6676}" dt="2023-05-11T19:16:08.201" v="2734" actId="2696"/>
        <pc:sldMkLst>
          <pc:docMk/>
          <pc:sldMk cId="88737377" sldId="282"/>
        </pc:sldMkLst>
        <pc:spChg chg="mod">
          <ac:chgData name="Chomarat  Joris" userId="d6732a7a-77f8-4a92-b24d-a2f823eb0849" providerId="ADAL" clId="{AEB06C28-5355-FF45-9D4F-4D2E33FD6676}" dt="2023-05-11T19:16:06.338" v="2733" actId="5793"/>
          <ac:spMkLst>
            <pc:docMk/>
            <pc:sldMk cId="88737377" sldId="282"/>
            <ac:spMk id="3" creationId="{6D183E65-8170-E208-EB26-21EBF531C279}"/>
          </ac:spMkLst>
        </pc:spChg>
      </pc:sldChg>
      <pc:sldChg chg="addSp delSp modSp add mod ord">
        <pc:chgData name="Chomarat  Joris" userId="d6732a7a-77f8-4a92-b24d-a2f823eb0849" providerId="ADAL" clId="{AEB06C28-5355-FF45-9D4F-4D2E33FD6676}" dt="2023-05-11T19:59:50.118" v="4111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AEB06C28-5355-FF45-9D4F-4D2E33FD6676}" dt="2023-05-11T19:46:08.556" v="3364" actId="20577"/>
          <ac:spMkLst>
            <pc:docMk/>
            <pc:sldMk cId="1185509949" sldId="282"/>
            <ac:spMk id="2" creationId="{5BCC4A03-7CC7-2064-34F8-4A1544CBDF8B}"/>
          </ac:spMkLst>
        </pc:spChg>
        <pc:spChg chg="del mod">
          <ac:chgData name="Chomarat  Joris" userId="d6732a7a-77f8-4a92-b24d-a2f823eb0849" providerId="ADAL" clId="{AEB06C28-5355-FF45-9D4F-4D2E33FD6676}" dt="2023-05-11T19:54:24.839" v="3986" actId="478"/>
          <ac:spMkLst>
            <pc:docMk/>
            <pc:sldMk cId="1185509949" sldId="282"/>
            <ac:spMk id="3" creationId="{D85B36A1-4D70-7459-9C6F-E04DEBEB7AFE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4" creationId="{38733905-FF2B-5DC5-CA00-490BFEC85729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6" creationId="{D95EF046-3CF9-04F6-DFCD-64A3EA19B78D}"/>
          </ac:spMkLst>
        </pc:spChg>
        <pc:spChg chg="mod">
          <ac:chgData name="Chomarat  Joris" userId="d6732a7a-77f8-4a92-b24d-a2f823eb0849" providerId="ADAL" clId="{AEB06C28-5355-FF45-9D4F-4D2E33FD6676}" dt="2023-05-11T19:53:17.346" v="3912" actId="20577"/>
          <ac:spMkLst>
            <pc:docMk/>
            <pc:sldMk cId="1185509949" sldId="282"/>
            <ac:spMk id="7" creationId="{369DDDD8-8653-DBF1-97C9-25EF3CB99747}"/>
          </ac:spMkLst>
        </pc:spChg>
        <pc:spChg chg="add mod">
          <ac:chgData name="Chomarat  Joris" userId="d6732a7a-77f8-4a92-b24d-a2f823eb0849" providerId="ADAL" clId="{AEB06C28-5355-FF45-9D4F-4D2E33FD6676}" dt="2023-05-11T19:59:50.118" v="4111" actId="20577"/>
          <ac:spMkLst>
            <pc:docMk/>
            <pc:sldMk cId="1185509949" sldId="282"/>
            <ac:spMk id="11" creationId="{D864683B-03E2-03CB-3071-EB2CE996D84C}"/>
          </ac:spMkLst>
        </pc:spChg>
        <pc:graphicFrameChg chg="del">
          <ac:chgData name="Chomarat  Joris" userId="d6732a7a-77f8-4a92-b24d-a2f823eb0849" providerId="ADAL" clId="{AEB06C28-5355-FF45-9D4F-4D2E33FD6676}" dt="2023-05-11T19:46:27.031" v="3391" actId="478"/>
          <ac:graphicFrameMkLst>
            <pc:docMk/>
            <pc:sldMk cId="1185509949" sldId="282"/>
            <ac:graphicFrameMk id="8" creationId="{BD00B787-AE9D-A003-9046-FF92B2BDA7A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addSp delSp modSp add del mod">
        <pc:chgData name="Chomarat  Joris" userId="d6732a7a-77f8-4a92-b24d-a2f823eb0849" providerId="ADAL" clId="{AEB06C28-5355-FF45-9D4F-4D2E33FD6676}" dt="2023-05-11T19:17:36.868" v="2787" actId="2696"/>
        <pc:sldMkLst>
          <pc:docMk/>
          <pc:sldMk cId="1817037880" sldId="282"/>
        </pc:sldMkLst>
        <pc:spChg chg="mod">
          <ac:chgData name="Chomarat  Joris" userId="d6732a7a-77f8-4a92-b24d-a2f823eb0849" providerId="ADAL" clId="{AEB06C28-5355-FF45-9D4F-4D2E33FD6676}" dt="2023-05-11T19:16:27.911" v="2757" actId="20577"/>
          <ac:spMkLst>
            <pc:docMk/>
            <pc:sldMk cId="1817037880" sldId="282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17:20.776" v="2778" actId="20577"/>
          <ac:spMkLst>
            <pc:docMk/>
            <pc:sldMk cId="1817037880" sldId="282"/>
            <ac:spMk id="3" creationId="{6B1E26DC-6656-AF09-B792-3255E776A40E}"/>
          </ac:spMkLst>
        </pc:spChg>
        <pc:spChg chg="add del">
          <ac:chgData name="Chomarat  Joris" userId="d6732a7a-77f8-4a92-b24d-a2f823eb0849" providerId="ADAL" clId="{AEB06C28-5355-FF45-9D4F-4D2E33FD6676}" dt="2023-05-11T19:16:39.044" v="2759" actId="478"/>
          <ac:spMkLst>
            <pc:docMk/>
            <pc:sldMk cId="1817037880" sldId="282"/>
            <ac:spMk id="4" creationId="{E3716C63-78B1-D347-242F-589C3CBF1579}"/>
          </ac:spMkLst>
        </pc:spChg>
        <pc:spChg chg="del">
          <ac:chgData name="Chomarat  Joris" userId="d6732a7a-77f8-4a92-b24d-a2f823eb0849" providerId="ADAL" clId="{AEB06C28-5355-FF45-9D4F-4D2E33FD6676}" dt="2023-05-11T19:16:47.322" v="2761" actId="478"/>
          <ac:spMkLst>
            <pc:docMk/>
            <pc:sldMk cId="1817037880" sldId="282"/>
            <ac:spMk id="5" creationId="{E2A178D6-1450-F699-90B3-DE806EAA4892}"/>
          </ac:spMkLst>
        </pc:spChg>
        <pc:spChg chg="add del">
          <ac:chgData name="Chomarat  Joris" userId="d6732a7a-77f8-4a92-b24d-a2f823eb0849" providerId="ADAL" clId="{AEB06C28-5355-FF45-9D4F-4D2E33FD6676}" dt="2023-05-11T19:16:44.428" v="2760" actId="478"/>
          <ac:spMkLst>
            <pc:docMk/>
            <pc:sldMk cId="1817037880" sldId="282"/>
            <ac:spMk id="6" creationId="{97796906-5B08-9122-042F-0E2AA08C1D42}"/>
          </ac:spMkLst>
        </pc:sp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7" creationId="{E068FB46-BF20-4B9E-0C66-1E34112B78E4}"/>
          </ac:graphicFrameMkLst>
        </pc:graphicFrame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8" creationId="{4EEC9EB6-1853-CB49-6C93-1BE21AC2DA1E}"/>
          </ac:graphicFrameMkLst>
        </pc:graphicFrameChg>
      </pc:sldChg>
      <pc:sldChg chg="modSp add del mod ord">
        <pc:chgData name="Chomarat  Joris" userId="d6732a7a-77f8-4a92-b24d-a2f823eb0849" providerId="ADAL" clId="{AEB06C28-5355-FF45-9D4F-4D2E33FD6676}" dt="2023-05-11T19:25:18.480" v="2873" actId="2696"/>
        <pc:sldMkLst>
          <pc:docMk/>
          <pc:sldMk cId="2188536829" sldId="282"/>
        </pc:sldMkLst>
        <pc:spChg chg="mod">
          <ac:chgData name="Chomarat  Joris" userId="d6732a7a-77f8-4a92-b24d-a2f823eb0849" providerId="ADAL" clId="{AEB06C28-5355-FF45-9D4F-4D2E33FD6676}" dt="2023-05-11T19:17:49.974" v="2819" actId="20577"/>
          <ac:spMkLst>
            <pc:docMk/>
            <pc:sldMk cId="2188536829" sldId="282"/>
            <ac:spMk id="2" creationId="{FBB64C3A-BB25-D07E-8965-FD9B07059250}"/>
          </ac:spMkLst>
        </pc:spChg>
      </pc:sldChg>
      <pc:sldChg chg="modSp new del mod">
        <pc:chgData name="Chomarat  Joris" userId="d6732a7a-77f8-4a92-b24d-a2f823eb0849" providerId="ADAL" clId="{AEB06C28-5355-FF45-9D4F-4D2E33FD6676}" dt="2023-05-11T19:15:59.262" v="2720" actId="2696"/>
        <pc:sldMkLst>
          <pc:docMk/>
          <pc:sldMk cId="2606302197" sldId="282"/>
        </pc:sldMkLst>
        <pc:spChg chg="mod">
          <ac:chgData name="Chomarat  Joris" userId="d6732a7a-77f8-4a92-b24d-a2f823eb0849" providerId="ADAL" clId="{AEB06C28-5355-FF45-9D4F-4D2E33FD6676}" dt="2023-05-11T19:15:47.725" v="2719"/>
          <ac:spMkLst>
            <pc:docMk/>
            <pc:sldMk cId="2606302197" sldId="282"/>
            <ac:spMk id="3" creationId="{45ADC02C-A837-96CE-3B8A-A51DD715F5C2}"/>
          </ac:spMkLst>
        </pc:spChg>
      </pc:sldChg>
      <pc:sldChg chg="modSp add del mod ord">
        <pc:chgData name="Chomarat  Joris" userId="d6732a7a-77f8-4a92-b24d-a2f823eb0849" providerId="ADAL" clId="{AEB06C28-5355-FF45-9D4F-4D2E33FD6676}" dt="2023-05-11T19:15:13.838" v="2716" actId="2696"/>
        <pc:sldMkLst>
          <pc:docMk/>
          <pc:sldMk cId="2773061453" sldId="282"/>
        </pc:sldMkLst>
        <pc:spChg chg="mod">
          <ac:chgData name="Chomarat  Joris" userId="d6732a7a-77f8-4a92-b24d-a2f823eb0849" providerId="ADAL" clId="{AEB06C28-5355-FF45-9D4F-4D2E33FD6676}" dt="2023-05-11T19:14:56.986" v="2715" actId="20577"/>
          <ac:spMkLst>
            <pc:docMk/>
            <pc:sldMk cId="2773061453" sldId="282"/>
            <ac:spMk id="2" creationId="{FBB64C3A-BB25-D07E-8965-FD9B07059250}"/>
          </ac:spMkLst>
        </pc:sp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B8FF5B00-DE3F-9645-83FC-CC7F85EC499A}"/>
    <pc:docChg chg="custSel modSld">
      <pc:chgData name="Chomarat  Joris" userId="d6732a7a-77f8-4a92-b24d-a2f823eb0849" providerId="ADAL" clId="{B8FF5B00-DE3F-9645-83FC-CC7F85EC499A}" dt="2023-05-19T18:26:31.740" v="31" actId="20577"/>
      <pc:docMkLst>
        <pc:docMk/>
      </pc:docMkLst>
      <pc:sldChg chg="modSp mod">
        <pc:chgData name="Chomarat  Joris" userId="d6732a7a-77f8-4a92-b24d-a2f823eb0849" providerId="ADAL" clId="{B8FF5B00-DE3F-9645-83FC-CC7F85EC499A}" dt="2023-05-19T18:26:31.740" v="31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B8FF5B00-DE3F-9645-83FC-CC7F85EC499A}" dt="2023-05-19T18:26:31.740" v="3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E0B7DAA4-4FAF-FD73-346B-F655ABD524BA}"/>
    <pc:docChg chg="addSld delSld modSld sldOrd">
      <pc:chgData name="halilarici2023@u.northwestern.edu" userId="S::urn:spo:guest#halilarici2023@u.northwestern.edu::" providerId="AD" clId="Web-{E0B7DAA4-4FAF-FD73-346B-F655ABD524BA}" dt="2023-05-11T19:46:29.628" v="1116" actId="1076"/>
      <pc:docMkLst>
        <pc:docMk/>
      </pc:docMkLst>
      <pc:sldChg chg="ord">
        <pc:chgData name="halilarici2023@u.northwestern.edu" userId="S::urn:spo:guest#halilarici2023@u.northwestern.edu::" providerId="AD" clId="Web-{E0B7DAA4-4FAF-FD73-346B-F655ABD524BA}" dt="2023-05-11T18:55:54.462" v="1"/>
        <pc:sldMkLst>
          <pc:docMk/>
          <pc:sldMk cId="2976896184" sldId="262"/>
        </pc:sldMkLst>
      </pc:sldChg>
      <pc:sldChg chg="ord">
        <pc:chgData name="halilarici2023@u.northwestern.edu" userId="S::urn:spo:guest#halilarici2023@u.northwestern.edu::" providerId="AD" clId="Web-{E0B7DAA4-4FAF-FD73-346B-F655ABD524BA}" dt="2023-05-11T18:55:44.477" v="0"/>
        <pc:sldMkLst>
          <pc:docMk/>
          <pc:sldMk cId="2985034539" sldId="266"/>
        </pc:sldMkLst>
      </pc:sldChg>
      <pc:sldChg chg="addSp delSp modSp">
        <pc:chgData name="halilarici2023@u.northwestern.edu" userId="S::urn:spo:guest#halilarici2023@u.northwestern.edu::" providerId="AD" clId="Web-{E0B7DAA4-4FAF-FD73-346B-F655ABD524BA}" dt="2023-05-11T19:39:11.512" v="1098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E0B7DAA4-4FAF-FD73-346B-F655ABD524BA}" dt="2023-05-11T19:27:29.550" v="529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38:05.418" v="1008" actId="20577"/>
          <ac:spMkLst>
            <pc:docMk/>
            <pc:sldMk cId="748295858" sldId="267"/>
            <ac:spMk id="7" creationId="{369DDDD8-8653-DBF1-97C9-25EF3CB99747}"/>
          </ac:spMkLst>
        </pc:spChg>
        <pc:graphicFrameChg chg="mod modGraphic">
          <ac:chgData name="halilarici2023@u.northwestern.edu" userId="S::urn:spo:guest#halilarici2023@u.northwestern.edu::" providerId="AD" clId="Web-{E0B7DAA4-4FAF-FD73-346B-F655ABD524BA}" dt="2023-05-11T19:39:11.512" v="1098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del mod modGraphic">
          <ac:chgData name="halilarici2023@u.northwestern.edu" userId="S::urn:spo:guest#halilarici2023@u.northwestern.edu::" providerId="AD" clId="Web-{E0B7DAA4-4FAF-FD73-346B-F655ABD524BA}" dt="2023-05-11T19:29:54.864" v="577"/>
          <ac:graphicFrameMkLst>
            <pc:docMk/>
            <pc:sldMk cId="748295858" sldId="267"/>
            <ac:graphicFrameMk id="9" creationId="{35D227AA-A9BE-A57E-70BA-0D325ACC59F0}"/>
          </ac:graphicFrameMkLst>
        </pc:graphicFrameChg>
      </pc:sldChg>
      <pc:sldChg chg="modSp">
        <pc:chgData name="halilarici2023@u.northwestern.edu" userId="S::urn:spo:guest#halilarici2023@u.northwestern.edu::" providerId="AD" clId="Web-{E0B7DAA4-4FAF-FD73-346B-F655ABD524BA}" dt="2023-05-11T19:46:29.628" v="1116" actId="1076"/>
        <pc:sldMkLst>
          <pc:docMk/>
          <pc:sldMk cId="2804804117" sldId="271"/>
        </pc:sldMkLst>
        <pc:spChg chg="mod">
          <ac:chgData name="halilarici2023@u.northwestern.edu" userId="S::urn:spo:guest#halilarici2023@u.northwestern.edu::" providerId="AD" clId="Web-{E0B7DAA4-4FAF-FD73-346B-F655ABD524BA}" dt="2023-05-11T19:46:29.628" v="1116" actId="1076"/>
          <ac:spMkLst>
            <pc:docMk/>
            <pc:sldMk cId="2804804117" sldId="271"/>
            <ac:spMk id="3" creationId="{6B1E26DC-6656-AF09-B792-3255E776A40E}"/>
          </ac:spMkLst>
        </pc:spChg>
      </pc:sldChg>
      <pc:sldChg chg="addSp delSp modSp">
        <pc:chgData name="halilarici2023@u.northwestern.edu" userId="S::urn:spo:guest#halilarici2023@u.northwestern.edu::" providerId="AD" clId="Web-{E0B7DAA4-4FAF-FD73-346B-F655ABD524BA}" dt="2023-05-11T19:43:01.406" v="1111"/>
        <pc:sldMkLst>
          <pc:docMk/>
          <pc:sldMk cId="4023277199" sldId="273"/>
        </pc:sldMkLst>
        <pc:spChg chg="add del mod">
          <ac:chgData name="halilarici2023@u.northwestern.edu" userId="S::urn:spo:guest#halilarici2023@u.northwestern.edu::" providerId="AD" clId="Web-{E0B7DAA4-4FAF-FD73-346B-F655ABD524BA}" dt="2023-05-11T19:42:25.499" v="1102"/>
          <ac:spMkLst>
            <pc:docMk/>
            <pc:sldMk cId="4023277199" sldId="273"/>
            <ac:spMk id="3" creationId="{40D352B8-A3E3-AE35-CEB6-2F1AD295EB98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42:38.687" v="1104" actId="1076"/>
          <ac:spMkLst>
            <pc:docMk/>
            <pc:sldMk cId="4023277199" sldId="273"/>
            <ac:spMk id="6" creationId="{0FAE4618-D80A-D420-36A6-E23D9AAFC7CB}"/>
          </ac:spMkLst>
        </pc:spChg>
        <pc:graphicFrameChg chg="add del mod modGraphic">
          <ac:chgData name="halilarici2023@u.northwestern.edu" userId="S::urn:spo:guest#halilarici2023@u.northwestern.edu::" providerId="AD" clId="Web-{E0B7DAA4-4FAF-FD73-346B-F655ABD524BA}" dt="2023-05-11T19:43:01.406" v="1111"/>
          <ac:graphicFrameMkLst>
            <pc:docMk/>
            <pc:sldMk cId="4023277199" sldId="273"/>
            <ac:graphicFrameMk id="7" creationId="{41B344BD-E8FC-B31E-6694-5FAED9F5BD2E}"/>
          </ac:graphicFrameMkLst>
        </pc:graphicFrameChg>
      </pc:sldChg>
      <pc:sldChg chg="modSp new del">
        <pc:chgData name="halilarici2023@u.northwestern.edu" userId="S::urn:spo:guest#halilarici2023@u.northwestern.edu::" providerId="AD" clId="Web-{E0B7DAA4-4FAF-FD73-346B-F655ABD524BA}" dt="2023-05-11T18:57:03.635" v="24"/>
        <pc:sldMkLst>
          <pc:docMk/>
          <pc:sldMk cId="489117023" sldId="275"/>
        </pc:sldMkLst>
        <pc:spChg chg="mod">
          <ac:chgData name="halilarici2023@u.northwestern.edu" userId="S::urn:spo:guest#halilarici2023@u.northwestern.edu::" providerId="AD" clId="Web-{E0B7DAA4-4FAF-FD73-346B-F655ABD524BA}" dt="2023-05-11T18:56:43.244" v="9" actId="20577"/>
          <ac:spMkLst>
            <pc:docMk/>
            <pc:sldMk cId="489117023" sldId="275"/>
            <ac:spMk id="2" creationId="{46CA88F7-DBA2-B325-E5E0-6383A26B2292}"/>
          </ac:spMkLst>
        </pc:spChg>
      </pc:sldChg>
      <pc:sldChg chg="new del">
        <pc:chgData name="halilarici2023@u.northwestern.edu" userId="S::urn:spo:guest#halilarici2023@u.northwestern.edu::" providerId="AD" clId="Web-{E0B7DAA4-4FAF-FD73-346B-F655ABD524BA}" dt="2023-05-11T18:57:59.088" v="45"/>
        <pc:sldMkLst>
          <pc:docMk/>
          <pc:sldMk cId="4251781525" sldId="276"/>
        </pc:sldMkLst>
      </pc:sldChg>
      <pc:sldChg chg="modSp add">
        <pc:chgData name="halilarici2023@u.northwestern.edu" userId="S::urn:spo:guest#halilarici2023@u.northwestern.edu::" providerId="AD" clId="Web-{E0B7DAA4-4FAF-FD73-346B-F655ABD524BA}" dt="2023-05-11T18:56:59.603" v="23" actId="20577"/>
        <pc:sldMkLst>
          <pc:docMk/>
          <pc:sldMk cId="286377690" sldId="277"/>
        </pc:sldMkLst>
        <pc:spChg chg="mod">
          <ac:chgData name="halilarici2023@u.northwestern.edu" userId="S::urn:spo:guest#halilarici2023@u.northwestern.edu::" providerId="AD" clId="Web-{E0B7DAA4-4FAF-FD73-346B-F655ABD524BA}" dt="2023-05-11T18:56:59.603" v="23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7:33.885" v="43" actId="20577"/>
        <pc:sldMkLst>
          <pc:docMk/>
          <pc:sldMk cId="3787168803" sldId="278"/>
        </pc:sldMkLst>
        <pc:spChg chg="mod">
          <ac:chgData name="halilarici2023@u.northwestern.edu" userId="S::urn:spo:guest#halilarici2023@u.northwestern.edu::" providerId="AD" clId="Web-{E0B7DAA4-4FAF-FD73-346B-F655ABD524BA}" dt="2023-05-11T18:57:33.885" v="43" actId="20577"/>
          <ac:spMkLst>
            <pc:docMk/>
            <pc:sldMk cId="3787168803" sldId="278"/>
            <ac:spMk id="2" creationId="{DBC81ADA-B335-107C-63DE-81E1E635FE5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9:02.652" v="61" actId="20577"/>
        <pc:sldMkLst>
          <pc:docMk/>
          <pc:sldMk cId="3245536783" sldId="279"/>
        </pc:sldMkLst>
        <pc:spChg chg="mod">
          <ac:chgData name="halilarici2023@u.northwestern.edu" userId="S::urn:spo:guest#halilarici2023@u.northwestern.edu::" providerId="AD" clId="Web-{E0B7DAA4-4FAF-FD73-346B-F655ABD524BA}" dt="2023-05-11T18:59:02.652" v="61" actId="20577"/>
          <ac:spMkLst>
            <pc:docMk/>
            <pc:sldMk cId="3245536783" sldId="279"/>
            <ac:spMk id="2" creationId="{5BCC4A03-7CC7-2064-34F8-4A1544CBDF8B}"/>
          </ac:spMkLst>
        </pc:spChg>
      </pc:sldChg>
      <pc:sldChg chg="modSp del">
        <pc:chgData name="halilarici2023@u.northwestern.edu" userId="S::urn:spo:guest#halilarici2023@u.northwestern.edu::" providerId="AD" clId="Web-{E0B7DAA4-4FAF-FD73-346B-F655ABD524BA}" dt="2023-05-11T19:13:25.601" v="447"/>
        <pc:sldMkLst>
          <pc:docMk/>
          <pc:sldMk cId="2108080950" sldId="280"/>
        </pc:sldMkLst>
        <pc:spChg chg="mod">
          <ac:chgData name="halilarici2023@u.northwestern.edu" userId="S::urn:spo:guest#halilarici2023@u.northwestern.edu::" providerId="AD" clId="Web-{E0B7DAA4-4FAF-FD73-346B-F655ABD524BA}" dt="2023-05-11T19:09:24.645" v="169" actId="20577"/>
          <ac:spMkLst>
            <pc:docMk/>
            <pc:sldMk cId="2108080950" sldId="280"/>
            <ac:spMk id="6" creationId="{9D4BF355-CA8C-DF87-5196-F0DC998C24E3}"/>
          </ac:spMkLst>
        </pc:spChg>
      </pc:sldChg>
      <pc:sldChg chg="modSp new del">
        <pc:chgData name="halilarici2023@u.northwestern.edu" userId="S::urn:spo:guest#halilarici2023@u.northwestern.edu::" providerId="AD" clId="Web-{E0B7DAA4-4FAF-FD73-346B-F655ABD524BA}" dt="2023-05-11T19:25:52.924" v="461"/>
        <pc:sldMkLst>
          <pc:docMk/>
          <pc:sldMk cId="1008877793" sldId="281"/>
        </pc:sldMkLst>
        <pc:spChg chg="mod">
          <ac:chgData name="halilarici2023@u.northwestern.edu" userId="S::urn:spo:guest#halilarici2023@u.northwestern.edu::" providerId="AD" clId="Web-{E0B7DAA4-4FAF-FD73-346B-F655ABD524BA}" dt="2023-05-11T19:10:50.505" v="195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16:50.197" v="450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ord">
        <pc:chgData name="halilarici2023@u.northwestern.edu" userId="S::urn:spo:guest#halilarici2023@u.northwestern.edu::" providerId="AD" clId="Web-{E0B7DAA4-4FAF-FD73-346B-F655ABD524BA}" dt="2023-05-11T19:22:38.155" v="451"/>
        <pc:sldMkLst>
          <pc:docMk/>
          <pc:sldMk cId="2188536829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19.05.23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19.05.23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19.05.23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19.05.23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19.05.23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19.05.23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19.05.23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+mj-lt"/>
                <a:cs typeface="Arial"/>
              </a:rPr>
              <a:t>Amazon Product Evaluation</a:t>
            </a:r>
          </a:p>
          <a:p>
            <a:r>
              <a:rPr lang="en-US" sz="5400" dirty="0">
                <a:latin typeface="+mj-lt"/>
                <a:cs typeface="Arial"/>
              </a:rPr>
              <a:t>Final Predictions – Individual Part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Dataset used: </a:t>
            </a:r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Due Date: </a:t>
            </a:r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May 26</a:t>
            </a:r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pPr algn="r"/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Arial"/>
              </a:rPr>
              <a:t>Joris </a:t>
            </a:r>
            <a:r>
              <a:rPr lang="en-US" dirty="0" err="1">
                <a:latin typeface="+mj-lt"/>
                <a:cs typeface="Arial"/>
              </a:rPr>
              <a:t>Chomarat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AdaBoost (</a:t>
                </a:r>
                <a:r>
                  <a:rPr lang="en-US" i="1" dirty="0" err="1"/>
                  <a:t>model_ab</a:t>
                </a:r>
                <a:r>
                  <a:rPr lang="en-US" dirty="0"/>
                  <a:t>) performs best overall (better than </a:t>
                </a:r>
                <a:r>
                  <a:rPr lang="en-US" dirty="0" err="1"/>
                  <a:t>svm</a:t>
                </a:r>
                <a:r>
                  <a:rPr lang="en-US" dirty="0"/>
                  <a:t>, best score of single classifiers) and is thus chosen as final model</a:t>
                </a:r>
              </a:p>
              <a:p>
                <a:r>
                  <a:rPr lang="en-US" dirty="0"/>
                  <a:t>Tradeoffs regarding computational time and submission on next slide.</a:t>
                </a:r>
              </a:p>
              <a:p>
                <a:r>
                  <a:rPr lang="en-US" dirty="0"/>
                  <a:t>Looking back at next steps of last deliverable: all next steps for classifiers implemented, some with more and less success than others. The goal of reaching an f1 score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80 %</m:t>
                    </m:r>
                  </m:oMath>
                </a14:m>
                <a:r>
                  <a:rPr lang="en-US" dirty="0"/>
                  <a:t> was unfortunately not reached.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(fusion &amp; boosting)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10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0.7091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0.7560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8938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6745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86207" r="-2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86207" r="-10198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86207" r="-980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186207" r="-20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186207" r="-10198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186207" r="-98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83FFA5E-9345-1F9A-0083-42A11BCD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53" y="88362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8B47-0D09-0339-F424-E0A1FF79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Tradeoffs: Time vs. Score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24D6-F7A8-9115-54DD-B6A19CF05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SVM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627C-8AA0-A62E-02D4-CA1C49297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SVM takes long enough to predict by itself (multiple minutes per iteration)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To perform grid search with SVM would take days if not weeks</a:t>
            </a:r>
          </a:p>
          <a:p>
            <a:r>
              <a:rPr lang="en-US" dirty="0">
                <a:ea typeface="Calibri"/>
                <a:cs typeface="Calibri"/>
              </a:rPr>
              <a:t>If unlimited computational time was allowed, we would try </a:t>
            </a:r>
            <a:r>
              <a:rPr lang="en-US" dirty="0" err="1">
                <a:ea typeface="Calibri"/>
                <a:cs typeface="Calibri"/>
              </a:rPr>
              <a:t>Adaboost</a:t>
            </a:r>
            <a:r>
              <a:rPr lang="en-US" dirty="0">
                <a:ea typeface="Calibri"/>
                <a:cs typeface="Calibri"/>
              </a:rPr>
              <a:t> with SVM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would likely increase F1 score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For this project, this does not make sense</a:t>
            </a:r>
          </a:p>
          <a:p>
            <a:pPr marL="457200" lvl="1" indent="0">
              <a:buNone/>
            </a:pPr>
            <a:endParaRPr lang="en-US" dirty="0">
              <a:cs typeface="Calibri"/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dirty="0">
                <a:cs typeface="Calibri"/>
                <a:sym typeface="Wingdings" pitchFamily="2" charset="2"/>
              </a:rPr>
              <a:t>being allowed to submit an already trained model was communicated very late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cs typeface="Calibri"/>
                <a:sym typeface="Wingdings" pitchFamily="2" charset="2"/>
              </a:rPr>
              <a:t>Earlier communication may have influenced training approaches chosen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4F1D7-4E26-068D-0310-794A25733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Late Fusion with Boosted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3C11FF-B35B-262B-C868-FE784305F32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Running grid search to find the optimal weights returned a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/>
                      </a:rPr>
                      <m:t>100 %</m:t>
                    </m:r>
                  </m:oMath>
                </a14:m>
                <a:r>
                  <a:rPr lang="en-US" dirty="0">
                    <a:cs typeface="Calibri"/>
                  </a:rPr>
                  <a:t> for AdaBoost since it had significantly better performance.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  <a:sym typeface="Wingdings" pitchFamily="2" charset="2"/>
                  </a:rPr>
                  <a:t> Late fusion was thus not used in the final predictions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3C11FF-B35B-262B-C868-FE784305F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059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B887-13BD-1287-5F4E-824F89BD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9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 </a:t>
            </a:r>
            <a:r>
              <a:rPr lang="en-CH" sz="2000" dirty="0"/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Recap: Algorithms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Model performance was evaluated using 10-fold cross validation for each model</a:t>
            </a:r>
          </a:p>
          <a:p>
            <a:r>
              <a:rPr lang="en-US" dirty="0">
                <a:cs typeface="Calibri" panose="020F0502020204030204"/>
              </a:rPr>
              <a:t>Classifier hyper-parameters were optimized using a grid search algorithm maximizing the F1 score</a:t>
            </a:r>
          </a:p>
          <a:p>
            <a:pPr lvl="1"/>
            <a:r>
              <a:rPr lang="en-US" dirty="0">
                <a:cs typeface="Calibri" panose="020F0502020204030204"/>
              </a:rPr>
              <a:t>Hyper-parameters not mentioned on next slides were kept at their default value</a:t>
            </a:r>
          </a:p>
          <a:p>
            <a:pPr lvl="1"/>
            <a:r>
              <a:rPr lang="en-US" dirty="0">
                <a:cs typeface="Calibri" panose="020F0502020204030204"/>
              </a:rPr>
              <a:t>Where possible, the amount of CPU cores was increased to the maximum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Classifiers evaluated:</a:t>
            </a:r>
          </a:p>
          <a:p>
            <a:pPr lvl="1"/>
            <a:r>
              <a:rPr lang="en-US" dirty="0">
                <a:cs typeface="Calibri" panose="020F0502020204030204"/>
              </a:rPr>
              <a:t>Decision Tree (</a:t>
            </a:r>
            <a:r>
              <a:rPr lang="en-US" i="1" dirty="0" err="1">
                <a:cs typeface="Calibri" panose="020F0502020204030204"/>
              </a:rPr>
              <a:t>model_dt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Naïve Bayes (</a:t>
            </a:r>
            <a:r>
              <a:rPr lang="en-US" i="1" dirty="0" err="1">
                <a:cs typeface="Calibri" panose="020F0502020204030204"/>
              </a:rPr>
              <a:t>model_nb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Logistic Regression (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Random Forest Classifier (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dirty="0">
                <a:cs typeface="Calibri" panose="020F0502020204030204"/>
              </a:rPr>
              <a:t>)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2694-5D3E-328D-5A3A-40CB2C654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</a:t>
            </a:r>
            <a:r>
              <a:rPr lang="en-CH" dirty="0"/>
              <a:t>ased on performance of the optimized classifiers tried out, predictions on </a:t>
            </a:r>
            <a:r>
              <a:rPr lang="en-CH" i="1" dirty="0"/>
              <a:t>test1</a:t>
            </a:r>
            <a:r>
              <a:rPr lang="en-CH" dirty="0"/>
              <a:t> were done with </a:t>
            </a:r>
            <a:r>
              <a:rPr lang="en-CH" i="1" dirty="0"/>
              <a:t>model_rf</a:t>
            </a:r>
          </a:p>
          <a:p>
            <a:r>
              <a:rPr lang="en-CH" dirty="0"/>
              <a:t>Feedback </a:t>
            </a:r>
            <a:r>
              <a:rPr lang="en-CH" i="1" dirty="0"/>
              <a:t>test1</a:t>
            </a:r>
            <a:r>
              <a:rPr lang="en-CH" dirty="0"/>
              <a:t>: F1 score of </a:t>
            </a:r>
            <a:r>
              <a:rPr lang="en-CH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0.7176</a:t>
            </a:r>
            <a:r>
              <a:rPr lang="en-CH" dirty="0"/>
              <a:t> achieved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C14602B-2590-3E03-6F53-26D02E5C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00" y="1431833"/>
            <a:ext cx="4496800" cy="33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08E-D520-D647-9A52-D9D132DD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Recap: possible next steps </a:t>
            </a:r>
            <a:r>
              <a:rPr lang="en-US" sz="2000" dirty="0">
                <a:ea typeface="Calibri Light"/>
                <a:cs typeface="Calibri Light"/>
              </a:rPr>
              <a:t>(as of April 28)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>
                    <a:ea typeface="Calibri"/>
                    <a:cs typeface="Calibri"/>
                  </a:rPr>
                  <a:t>Classification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Implement late fusion to combine multiple classifiers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Try out further classifiers, e.g., SVM or KNN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Randomize hyper-parameter grid search to find even better performances with more parameters: execute a random search first, a fine grid search in the area of best performance can be performed afterwards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Goal: achieve F1 scores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&gt;0.8</m:t>
                    </m:r>
                  </m:oMath>
                </a14:m>
                <a:endParaRPr lang="en-US">
                  <a:ea typeface="Calibri"/>
                  <a:cs typeface="Calibri"/>
                </a:endParaRPr>
              </a:p>
              <a:p>
                <a:r>
                  <a:rPr lang="en-US">
                    <a:ea typeface="Calibri"/>
                    <a:cs typeface="Calibri"/>
                  </a:rPr>
                  <a:t>Features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Optimize weights used for the weighted average compound scores (iteratively by hand during remaining group part, or as neural network in personal project part)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tentative feature presented in feature deliverable: Product age (time since first review)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other features: Kurtosis and new ideas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30BB-2696-54C4-8F83-27219C9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89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DBC9-9C18-F2BA-5C7A-AC887415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</p:spPr>
            <p:txBody>
              <a:bodyPr/>
              <a:lstStyle/>
              <a:p>
                <a:r>
                  <a:rPr lang="en-CH" dirty="0"/>
                  <a:t>Changes to feature vectors:</a:t>
                </a:r>
              </a:p>
              <a:p>
                <a:pPr lvl="1"/>
                <a:r>
                  <a:rPr lang="en-GB" i="1" dirty="0"/>
                  <a:t>training </a:t>
                </a:r>
                <a:r>
                  <a:rPr lang="en-GB" dirty="0"/>
                  <a:t>and </a:t>
                </a:r>
                <a:r>
                  <a:rPr lang="en-GB" i="1" dirty="0"/>
                  <a:t>test</a:t>
                </a:r>
                <a:r>
                  <a:rPr lang="en-GB" dirty="0"/>
                  <a:t> features scaled to a range from -1 to 1, otherwise </a:t>
                </a:r>
                <a:r>
                  <a:rPr lang="en-GB" dirty="0" err="1"/>
                  <a:t>svm</a:t>
                </a:r>
                <a:r>
                  <a:rPr lang="en-GB" dirty="0"/>
                  <a:t> would not converge in our case</a:t>
                </a:r>
                <a:endParaRPr lang="en-CH" dirty="0"/>
              </a:p>
              <a:p>
                <a:pPr lvl="1">
                  <a:buFont typeface="Wingdings" pitchFamily="2" charset="2"/>
                  <a:buChar char="à"/>
                </a:pPr>
                <a:r>
                  <a:rPr lang="en-CH" i="1" dirty="0">
                    <a:sym typeface="Wingdings" pitchFamily="2" charset="2"/>
                  </a:rPr>
                  <a:t>model_dt</a:t>
                </a:r>
                <a:r>
                  <a:rPr lang="en-CH" dirty="0">
                    <a:sym typeface="Wingdings" pitchFamily="2" charset="2"/>
                  </a:rPr>
                  <a:t>  f1 score decreased by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0.5 %</m:t>
                    </m:r>
                  </m:oMath>
                </a14:m>
                <a:r>
                  <a:rPr lang="en-CH" dirty="0">
                    <a:sym typeface="Wingdings" pitchFamily="2" charset="2"/>
                  </a:rPr>
                  <a:t>, but wasn’t used for predictions either way</a:t>
                </a:r>
              </a:p>
              <a:p>
                <a:pPr lvl="1">
                  <a:buFont typeface="Wingdings" pitchFamily="2" charset="2"/>
                  <a:buChar char="à"/>
                </a:pPr>
                <a:endParaRPr lang="en-CH" dirty="0">
                  <a:sym typeface="Wingdings" pitchFamily="2" charset="2"/>
                </a:endParaRPr>
              </a:p>
              <a:p>
                <a:pPr lvl="1">
                  <a:buFont typeface="Wingdings" pitchFamily="2" charset="2"/>
                  <a:buChar char="à"/>
                </a:pPr>
                <a:r>
                  <a:rPr lang="en-CH" dirty="0">
                    <a:sym typeface="Wingdings" pitchFamily="2" charset="2"/>
                  </a:rPr>
                  <a:t>Outlook: scaling feature vectors increased model performance of a knn classifier covered in the next slides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  <a:blipFill>
                <a:blip r:embed="rId2"/>
                <a:stretch>
                  <a:fillRect l="-348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6C63-78B1-D347-242F-589C3CB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48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KNN </a:t>
            </a:r>
            <a:r>
              <a:rPr lang="en-CH" b="0" dirty="0"/>
              <a:t>– K Nearest Neighbors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016" y="1681163"/>
            <a:ext cx="5183188" cy="823912"/>
          </a:xfrm>
        </p:spPr>
        <p:txBody>
          <a:bodyPr/>
          <a:lstStyle/>
          <a:p>
            <a:r>
              <a:rPr lang="en-CH" dirty="0"/>
              <a:t>SVM</a:t>
            </a:r>
            <a:r>
              <a:rPr lang="en-CH" b="0" dirty="0"/>
              <a:t> – Support Vector Machine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Kernel: </a:t>
            </a:r>
            <a:r>
              <a:rPr lang="en-US" dirty="0" err="1">
                <a:cs typeface="Calibri"/>
              </a:rPr>
              <a:t>rbf</a:t>
            </a:r>
            <a:r>
              <a:rPr lang="en-US" dirty="0">
                <a:cs typeface="Calibri"/>
              </a:rPr>
              <a:t> (other kernels wouldn’t converge)</a:t>
            </a:r>
          </a:p>
          <a:p>
            <a:r>
              <a:rPr lang="en-US" dirty="0" err="1">
                <a:cs typeface="Calibri"/>
              </a:rPr>
              <a:t>max_iterations</a:t>
            </a:r>
            <a:r>
              <a:rPr lang="en-US" dirty="0">
                <a:cs typeface="Calibri"/>
              </a:rPr>
              <a:t> were increased to 1,000,000 so that (nearly) every iteration converged</a:t>
            </a: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Gamma</a:t>
                          </a:r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scale, auto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[0.1,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1961" r="-5743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Gamma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scale, auto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7404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200000" r="-57439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585" t="-200000" r="-1220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15,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uniform, distance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a</a:t>
                          </a:r>
                          <a:r>
                            <a:rPr lang="en-CH" sz="1400" dirty="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[10, 20, 30, 40]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2000" r="-57439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uniform, distance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a</a:t>
                          </a:r>
                          <a:r>
                            <a:rPr lang="en-CH" sz="140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374000" r="-5743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10812092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following classifiers were implemented (doing a grid search over them and 10-fold cross validation)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Results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5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(single classifiers)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0.6795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0.7162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0.7966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0.6866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0.7093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0.6978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0.7616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0.7857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0.7033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0.7422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86207" r="-2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86207" r="-10198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86207" r="-98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186207" r="-2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186207" r="-10198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186207" r="-98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286207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286207" r="-10198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286207" r="-98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00000" r="-20000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00000" r="-10198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00000" r="-980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82759" r="-2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82759" r="-10198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82759" r="-98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582759" r="-2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582759" r="-10198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582759" r="-98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80CD2C-6BB7-6C7D-DBAE-96625C7B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28" y="1814512"/>
            <a:ext cx="5646756" cy="42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Fusion &amp; Boosting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6" y="826260"/>
            <a:ext cx="5157787" cy="823912"/>
          </a:xfrm>
        </p:spPr>
        <p:txBody>
          <a:bodyPr/>
          <a:lstStyle/>
          <a:p>
            <a:r>
              <a:rPr lang="en-CH" dirty="0"/>
              <a:t>Late Fusion </a:t>
            </a:r>
            <a:r>
              <a:rPr lang="en-CH" sz="1600" b="0" i="1" dirty="0"/>
              <a:t>(model_vc)</a:t>
            </a:r>
            <a:endParaRPr lang="en-CH" b="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" y="165017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models used: 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i="1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model_knn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svm</a:t>
            </a:r>
            <a:r>
              <a:rPr lang="en-US" dirty="0">
                <a:cs typeface="Calibri" panose="020F0502020204030204"/>
              </a:rPr>
              <a:t> could not be used, as probabilities are not computed and forcing the model to do so increased computational time too much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Grid search over model combination:</a:t>
            </a:r>
          </a:p>
          <a:p>
            <a:pPr lvl="1"/>
            <a:r>
              <a:rPr lang="en-US" dirty="0">
                <a:cs typeface="Calibri" panose="020F0502020204030204"/>
              </a:rPr>
              <a:t>Coarse (steps of 5% weight) first</a:t>
            </a:r>
          </a:p>
          <a:p>
            <a:pPr lvl="1"/>
            <a:r>
              <a:rPr lang="en-US" dirty="0">
                <a:cs typeface="Calibri" panose="020F0502020204030204"/>
              </a:rPr>
              <a:t>Fine (steps of 1% weight) in vicinity of coarse result</a:t>
            </a:r>
          </a:p>
          <a:p>
            <a:pPr lvl="1"/>
            <a:r>
              <a:rPr lang="en-US" dirty="0">
                <a:cs typeface="Calibri" panose="020F0502020204030204"/>
              </a:rPr>
              <a:t>Optimal weights found: </a:t>
            </a:r>
            <a:endParaRPr lang="en-US" dirty="0">
              <a:highlight>
                <a:srgbClr val="FF0000"/>
              </a:highlight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284" y="826260"/>
            <a:ext cx="5183188" cy="823912"/>
          </a:xfrm>
        </p:spPr>
        <p:txBody>
          <a:bodyPr/>
          <a:lstStyle/>
          <a:p>
            <a:r>
              <a:rPr lang="en-CH" dirty="0"/>
              <a:t>AdaBoost </a:t>
            </a:r>
            <a:r>
              <a:rPr lang="en-CH" sz="1600" b="0" i="1" dirty="0"/>
              <a:t>(model_ab)</a:t>
            </a:r>
            <a:endParaRPr lang="en-CH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468" y="1650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AdaBoost yielded better results than gradient 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AdaBoost was used</a:t>
            </a:r>
          </a:p>
          <a:p>
            <a:r>
              <a:rPr lang="en-US" dirty="0">
                <a:cs typeface="Calibri"/>
              </a:rPr>
              <a:t>Scaling of feature vectors did not have any impact on performance</a:t>
            </a:r>
          </a:p>
          <a:p>
            <a:r>
              <a:rPr lang="en-US" dirty="0">
                <a:cs typeface="Calibri"/>
              </a:rPr>
              <a:t>Logistic Regression and KNN did not work with AdaBoost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 Random Forest used</a:t>
            </a:r>
          </a:p>
          <a:p>
            <a:r>
              <a:rPr lang="en-US" dirty="0">
                <a:cs typeface="Calibri"/>
              </a:rPr>
              <a:t>Grid searches over ranges getting finer: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9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[4,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6, 7, 8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[12,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14, 15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[1.9,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2.1, 2.2]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4545" r="-40719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4545" r="-149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104545" r="-4071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104545" r="-149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204545" r="-4071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204545" r="-149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229F7C-6A2C-0643-3510-92471638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28080"/>
              </p:ext>
            </p:extLst>
          </p:nvPr>
        </p:nvGraphicFramePr>
        <p:xfrm>
          <a:off x="2037160" y="4426694"/>
          <a:ext cx="274157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82">
                  <a:extLst>
                    <a:ext uri="{9D8B030D-6E8A-4147-A177-3AD203B41FA5}">
                      <a16:colId xmlns:a16="http://schemas.microsoft.com/office/drawing/2014/main" val="85563763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3628537185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1251336066"/>
                    </a:ext>
                  </a:extLst>
                </a:gridCol>
              </a:tblGrid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KNN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073050"/>
                  </a:ext>
                </a:extLst>
              </a:tr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H" sz="1400" dirty="0"/>
                        <a:t>0.12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07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7, 8, 10]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10, 13, 15, 17, 20]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[0.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0.8, 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1, 1.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2, 2.5]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3448" r="-43030" b="-1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136364" r="-43030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236364" r="-4303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[2.05, 2.075,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2.1,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 2.125, 2.15]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94545" t="-4545" r="-42424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465217" t="-4545" r="-144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[2.0725,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2.075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2.0775]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93939" t="-4545" r="-4303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463768" t="-4545" r="-28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82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1438</Words>
  <Application>Microsoft Macintosh PowerPoint</Application>
  <PresentationFormat>Widescreen</PresentationFormat>
  <Paragraphs>260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Recap: Features used</vt:lpstr>
      <vt:lpstr>Recap: Features used (continued)</vt:lpstr>
      <vt:lpstr>Recap: Algorithms &amp; Results</vt:lpstr>
      <vt:lpstr>Recap: possible next steps (as of April 28)</vt:lpstr>
      <vt:lpstr>Feature vectors</vt:lpstr>
      <vt:lpstr>Classifiers</vt:lpstr>
      <vt:lpstr>Results (single classifiers)</vt:lpstr>
      <vt:lpstr>Fusion &amp; Boosting</vt:lpstr>
      <vt:lpstr>Results (fusion &amp; boosting)</vt:lpstr>
      <vt:lpstr>Tradeoffs: Time vs.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24</cp:revision>
  <dcterms:created xsi:type="dcterms:W3CDTF">2023-04-23T20:59:23Z</dcterms:created>
  <dcterms:modified xsi:type="dcterms:W3CDTF">2023-05-19T18:26:32Z</dcterms:modified>
</cp:coreProperties>
</file>