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6" r:id="rId4"/>
    <p:sldId id="285" r:id="rId5"/>
    <p:sldId id="287" r:id="rId6"/>
    <p:sldId id="282" r:id="rId7"/>
    <p:sldId id="272" r:id="rId8"/>
    <p:sldId id="288" r:id="rId9"/>
    <p:sldId id="289" r:id="rId10"/>
    <p:sldId id="290" r:id="rId11"/>
    <p:sldId id="277" r:id="rId12"/>
    <p:sldId id="278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87CA1-5551-214B-9C8F-1ECF618CD810}" v="671" dt="2023-05-27T19:39:1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9"/>
    <p:restoredTop sz="94776"/>
  </p:normalViewPr>
  <p:slideViewPr>
    <p:cSldViewPr snapToGrid="0">
      <p:cViewPr>
        <p:scale>
          <a:sx n="132" d="100"/>
          <a:sy n="132" d="100"/>
        </p:scale>
        <p:origin x="1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halilarici2023@u.northwestern.edu" userId="S::urn:spo:guest#halilarici2023@u.northwestern.edu::" providerId="AD" clId="Web-{2EA155B6-83AB-2DA5-E878-D242CA884C13}"/>
    <pc:docChg chg="modSld">
      <pc:chgData name="halilarici2023@u.northwestern.edu" userId="S::urn:spo:guest#halilarici2023@u.northwestern.edu::" providerId="AD" clId="Web-{2EA155B6-83AB-2DA5-E878-D242CA884C13}" dt="2023-05-11T20:16:46.577" v="416"/>
      <pc:docMkLst>
        <pc:docMk/>
      </pc:docMkLst>
      <pc:sldChg chg="addSp modSp">
        <pc:chgData name="halilarici2023@u.northwestern.edu" userId="S::urn:spo:guest#halilarici2023@u.northwestern.edu::" providerId="AD" clId="Web-{2EA155B6-83AB-2DA5-E878-D242CA884C13}" dt="2023-05-11T20:16:46.577" v="416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2EA155B6-83AB-2DA5-E878-D242CA884C13}" dt="2023-05-11T20:13:49.372" v="237" actId="20577"/>
          <ac:spMkLst>
            <pc:docMk/>
            <pc:sldMk cId="748295858" sldId="267"/>
            <ac:spMk id="3" creationId="{D85B36A1-4D70-7459-9C6F-E04DEBEB7AF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341" v="228" actId="1076"/>
          <ac:spMkLst>
            <pc:docMk/>
            <pc:sldMk cId="748295858" sldId="267"/>
            <ac:spMk id="4" creationId="{38733905-FF2B-5DC5-CA00-490BFEC85729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497" v="230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4:32.779" v="254" actId="20577"/>
          <ac:spMkLst>
            <pc:docMk/>
            <pc:sldMk cId="748295858" sldId="267"/>
            <ac:spMk id="7" creationId="{369DDDD8-8653-DBF1-97C9-25EF3CB99747}"/>
          </ac:spMkLst>
        </pc:spChg>
        <pc:graphicFrameChg chg="mod">
          <ac:chgData name="halilarici2023@u.northwestern.edu" userId="S::urn:spo:guest#halilarici2023@u.northwestern.edu::" providerId="AD" clId="Web-{2EA155B6-83AB-2DA5-E878-D242CA884C13}" dt="2023-05-11T20:13:42.013" v="235" actId="1076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mod modGraphic">
          <ac:chgData name="halilarici2023@u.northwestern.edu" userId="S::urn:spo:guest#halilarici2023@u.northwestern.edu::" providerId="AD" clId="Web-{2EA155B6-83AB-2DA5-E878-D242CA884C13}" dt="2023-05-11T20:16:46.577" v="416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mod">
          <ac:chgData name="halilarici2023@u.northwestern.edu" userId="S::urn:spo:guest#halilarici2023@u.northwestern.edu::" providerId="AD" clId="Web-{2EA155B6-83AB-2DA5-E878-D242CA884C13}" dt="2023-05-11T20:13:35.747" v="233" actId="1076"/>
          <ac:graphicFrameMkLst>
            <pc:docMk/>
            <pc:sldMk cId="748295858" sldId="267"/>
            <ac:graphicFrameMk id="10" creationId="{E8229F7C-6A2C-0643-3510-92471638B29A}"/>
          </ac:graphicFrameMkLst>
        </pc:graphicFrameChg>
      </pc:sldChg>
      <pc:sldChg chg="modSp">
        <pc:chgData name="halilarici2023@u.northwestern.edu" userId="S::urn:spo:guest#halilarici2023@u.northwestern.edu::" providerId="AD" clId="Web-{2EA155B6-83AB-2DA5-E878-D242CA884C13}" dt="2023-05-11T20:10:14.635" v="184" actId="20577"/>
        <pc:sldMkLst>
          <pc:docMk/>
          <pc:sldMk cId="1648967949" sldId="274"/>
        </pc:sldMkLst>
        <pc:spChg chg="mod">
          <ac:chgData name="halilarici2023@u.northwestern.edu" userId="S::urn:spo:guest#halilarici2023@u.northwestern.edu::" providerId="AD" clId="Web-{2EA155B6-83AB-2DA5-E878-D242CA884C13}" dt="2023-05-11T20:03:47.067" v="34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0:14.635" v="184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C3B87CA1-5551-214B-9C8F-1ECF618CD810}"/>
    <pc:docChg chg="undo custSel addSld delSld modSld sldOrd">
      <pc:chgData name="Chomarat  Joris" userId="d6732a7a-77f8-4a92-b24d-a2f823eb0849" providerId="ADAL" clId="{C3B87CA1-5551-214B-9C8F-1ECF618CD810}" dt="2023-05-27T19:39:50.278" v="9440" actId="114"/>
      <pc:docMkLst>
        <pc:docMk/>
      </pc:docMkLst>
      <pc:sldChg chg="del">
        <pc:chgData name="Chomarat  Joris" userId="d6732a7a-77f8-4a92-b24d-a2f823eb0849" providerId="ADAL" clId="{C3B87CA1-5551-214B-9C8F-1ECF618CD810}" dt="2023-05-26T17:12:11.153" v="1372" actId="2696"/>
        <pc:sldMkLst>
          <pc:docMk/>
          <pc:sldMk cId="2976896184" sldId="262"/>
        </pc:sldMkLst>
      </pc:sldChg>
      <pc:sldChg chg="del">
        <pc:chgData name="Chomarat  Joris" userId="d6732a7a-77f8-4a92-b24d-a2f823eb0849" providerId="ADAL" clId="{C3B87CA1-5551-214B-9C8F-1ECF618CD810}" dt="2023-05-26T18:02:00.789" v="5754" actId="2696"/>
        <pc:sldMkLst>
          <pc:docMk/>
          <pc:sldMk cId="748295858" sldId="267"/>
        </pc:sldMkLst>
      </pc:sldChg>
      <pc:sldChg chg="del">
        <pc:chgData name="Chomarat  Joris" userId="d6732a7a-77f8-4a92-b24d-a2f823eb0849" providerId="ADAL" clId="{C3B87CA1-5551-214B-9C8F-1ECF618CD810}" dt="2023-05-26T17:12:12.844" v="1373" actId="2696"/>
        <pc:sldMkLst>
          <pc:docMk/>
          <pc:sldMk cId="2804804117" sldId="271"/>
        </pc:sldMkLst>
      </pc:sldChg>
      <pc:sldChg chg="addSp delSp modSp mod chgLayout">
        <pc:chgData name="Chomarat  Joris" userId="d6732a7a-77f8-4a92-b24d-a2f823eb0849" providerId="ADAL" clId="{C3B87CA1-5551-214B-9C8F-1ECF618CD810}" dt="2023-05-26T18:34:31.562" v="7877" actId="700"/>
        <pc:sldMkLst>
          <pc:docMk/>
          <pc:sldMk cId="275887155" sldId="272"/>
        </pc:sldMkLst>
        <pc:spChg chg="mod ord">
          <ac:chgData name="Chomarat  Joris" userId="d6732a7a-77f8-4a92-b24d-a2f823eb0849" providerId="ADAL" clId="{C3B87CA1-5551-214B-9C8F-1ECF618CD810}" dt="2023-05-26T18:34:31.562" v="7877" actId="700"/>
          <ac:spMkLst>
            <pc:docMk/>
            <pc:sldMk cId="275887155" sldId="272"/>
            <ac:spMk id="2" creationId="{B9DEFAE4-C4A7-8327-8D87-B214E7866B43}"/>
          </ac:spMkLst>
        </pc:spChg>
        <pc:spChg chg="add mod ord">
          <ac:chgData name="Chomarat  Joris" userId="d6732a7a-77f8-4a92-b24d-a2f823eb0849" providerId="ADAL" clId="{C3B87CA1-5551-214B-9C8F-1ECF618CD810}" dt="2023-05-26T18:34:31.562" v="7877" actId="700"/>
          <ac:spMkLst>
            <pc:docMk/>
            <pc:sldMk cId="275887155" sldId="272"/>
            <ac:spMk id="4" creationId="{0198956C-F122-F75A-C09A-B55566C7CC42}"/>
          </ac:spMkLst>
        </pc:spChg>
        <pc:spChg chg="mod ord">
          <ac:chgData name="Chomarat  Joris" userId="d6732a7a-77f8-4a92-b24d-a2f823eb0849" providerId="ADAL" clId="{C3B87CA1-5551-214B-9C8F-1ECF618CD810}" dt="2023-05-26T18:34:31.562" v="7877" actId="700"/>
          <ac:spMkLst>
            <pc:docMk/>
            <pc:sldMk cId="275887155" sldId="272"/>
            <ac:spMk id="5" creationId="{37940D1F-E4FD-9B3B-9574-8EB0DC302369}"/>
          </ac:spMkLst>
        </pc:spChg>
        <pc:graphicFrameChg chg="del">
          <ac:chgData name="Chomarat  Joris" userId="d6732a7a-77f8-4a92-b24d-a2f823eb0849" providerId="ADAL" clId="{C3B87CA1-5551-214B-9C8F-1ECF618CD810}" dt="2023-05-26T18:34:29.395" v="7876" actId="478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del">
          <ac:chgData name="Chomarat  Joris" userId="d6732a7a-77f8-4a92-b24d-a2f823eb0849" providerId="ADAL" clId="{C3B87CA1-5551-214B-9C8F-1ECF618CD810}" dt="2023-05-26T18:34:25.345" v="7875" actId="478"/>
          <ac:picMkLst>
            <pc:docMk/>
            <pc:sldMk cId="275887155" sldId="272"/>
            <ac:picMk id="7" creationId="{F080CD2C-6BB7-6C7D-DBAE-96625C7B7409}"/>
          </ac:picMkLst>
        </pc:picChg>
      </pc:sldChg>
      <pc:sldChg chg="del">
        <pc:chgData name="Chomarat  Joris" userId="d6732a7a-77f8-4a92-b24d-a2f823eb0849" providerId="ADAL" clId="{C3B87CA1-5551-214B-9C8F-1ECF618CD810}" dt="2023-05-26T18:02:01.703" v="5755" actId="2696"/>
        <pc:sldMkLst>
          <pc:docMk/>
          <pc:sldMk cId="4023277199" sldId="273"/>
        </pc:sldMkLst>
      </pc:sldChg>
      <pc:sldChg chg="del">
        <pc:chgData name="Chomarat  Joris" userId="d6732a7a-77f8-4a92-b24d-a2f823eb0849" providerId="ADAL" clId="{C3B87CA1-5551-214B-9C8F-1ECF618CD810}" dt="2023-05-26T17:56:10.066" v="4946" actId="2696"/>
        <pc:sldMkLst>
          <pc:docMk/>
          <pc:sldMk cId="1648967949" sldId="274"/>
        </pc:sldMkLst>
      </pc:sldChg>
      <pc:sldChg chg="modSp mod ord">
        <pc:chgData name="Chomarat  Joris" userId="d6732a7a-77f8-4a92-b24d-a2f823eb0849" providerId="ADAL" clId="{C3B87CA1-5551-214B-9C8F-1ECF618CD810}" dt="2023-05-26T17:52:13.377" v="4807" actId="20577"/>
        <pc:sldMkLst>
          <pc:docMk/>
          <pc:sldMk cId="286377690" sldId="277"/>
        </pc:sldMkLst>
        <pc:spChg chg="mod">
          <ac:chgData name="Chomarat  Joris" userId="d6732a7a-77f8-4a92-b24d-a2f823eb0849" providerId="ADAL" clId="{C3B87CA1-5551-214B-9C8F-1ECF618CD810}" dt="2023-05-26T17:52:13.377" v="4807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ord">
        <pc:chgData name="Chomarat  Joris" userId="d6732a7a-77f8-4a92-b24d-a2f823eb0849" providerId="ADAL" clId="{C3B87CA1-5551-214B-9C8F-1ECF618CD810}" dt="2023-05-26T17:12:26.827" v="1375" actId="20578"/>
        <pc:sldMkLst>
          <pc:docMk/>
          <pc:sldMk cId="3787168803" sldId="278"/>
        </pc:sldMkLst>
      </pc:sldChg>
      <pc:sldChg chg="del">
        <pc:chgData name="Chomarat  Joris" userId="d6732a7a-77f8-4a92-b24d-a2f823eb0849" providerId="ADAL" clId="{C3B87CA1-5551-214B-9C8F-1ECF618CD810}" dt="2023-05-26T17:12:09.968" v="1371" actId="2696"/>
        <pc:sldMkLst>
          <pc:docMk/>
          <pc:sldMk cId="3245536783" sldId="279"/>
        </pc:sldMkLst>
      </pc:sldChg>
      <pc:sldChg chg="addSp delSp modSp mod">
        <pc:chgData name="Chomarat  Joris" userId="d6732a7a-77f8-4a92-b24d-a2f823eb0849" providerId="ADAL" clId="{C3B87CA1-5551-214B-9C8F-1ECF618CD810}" dt="2023-05-26T18:41:26.748" v="8193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C3B87CA1-5551-214B-9C8F-1ECF618CD810}" dt="2023-05-26T17:56:33.700" v="4986" actId="113"/>
          <ac:spMkLst>
            <pc:docMk/>
            <pc:sldMk cId="1185509949" sldId="282"/>
            <ac:spMk id="2" creationId="{5BCC4A03-7CC7-2064-34F8-4A1544CBDF8B}"/>
          </ac:spMkLst>
        </pc:spChg>
        <pc:spChg chg="del">
          <ac:chgData name="Chomarat  Joris" userId="d6732a7a-77f8-4a92-b24d-a2f823eb0849" providerId="ADAL" clId="{C3B87CA1-5551-214B-9C8F-1ECF618CD810}" dt="2023-05-26T17:57:19.393" v="5147" actId="478"/>
          <ac:spMkLst>
            <pc:docMk/>
            <pc:sldMk cId="1185509949" sldId="282"/>
            <ac:spMk id="4" creationId="{38733905-FF2B-5DC5-CA00-490BFEC85729}"/>
          </ac:spMkLst>
        </pc:spChg>
        <pc:spChg chg="del">
          <ac:chgData name="Chomarat  Joris" userId="d6732a7a-77f8-4a92-b24d-a2f823eb0849" providerId="ADAL" clId="{C3B87CA1-5551-214B-9C8F-1ECF618CD810}" dt="2023-05-26T17:57:11.430" v="5144" actId="478"/>
          <ac:spMkLst>
            <pc:docMk/>
            <pc:sldMk cId="1185509949" sldId="282"/>
            <ac:spMk id="6" creationId="{D95EF046-3CF9-04F6-DFCD-64A3EA19B78D}"/>
          </ac:spMkLst>
        </pc:spChg>
        <pc:spChg chg="del mod">
          <ac:chgData name="Chomarat  Joris" userId="d6732a7a-77f8-4a92-b24d-a2f823eb0849" providerId="ADAL" clId="{C3B87CA1-5551-214B-9C8F-1ECF618CD810}" dt="2023-05-26T17:57:15.104" v="5146" actId="478"/>
          <ac:spMkLst>
            <pc:docMk/>
            <pc:sldMk cId="1185509949" sldId="282"/>
            <ac:spMk id="7" creationId="{369DDDD8-8653-DBF1-97C9-25EF3CB99747}"/>
          </ac:spMkLst>
        </pc:spChg>
        <pc:spChg chg="add del mod">
          <ac:chgData name="Chomarat  Joris" userId="d6732a7a-77f8-4a92-b24d-a2f823eb0849" providerId="ADAL" clId="{C3B87CA1-5551-214B-9C8F-1ECF618CD810}" dt="2023-05-26T17:57:13.545" v="5145" actId="478"/>
          <ac:spMkLst>
            <pc:docMk/>
            <pc:sldMk cId="1185509949" sldId="282"/>
            <ac:spMk id="8" creationId="{E9037852-0F39-193E-085A-BDD814AD0B43}"/>
          </ac:spMkLst>
        </pc:spChg>
        <pc:spChg chg="mod">
          <ac:chgData name="Chomarat  Joris" userId="d6732a7a-77f8-4a92-b24d-a2f823eb0849" providerId="ADAL" clId="{C3B87CA1-5551-214B-9C8F-1ECF618CD810}" dt="2023-05-26T18:41:26.748" v="8193" actId="20577"/>
          <ac:spMkLst>
            <pc:docMk/>
            <pc:sldMk cId="1185509949" sldId="282"/>
            <ac:spMk id="11" creationId="{D864683B-03E2-03CB-3071-EB2CE996D84C}"/>
          </ac:spMkLst>
        </pc:spChg>
        <pc:spChg chg="add del mod">
          <ac:chgData name="Chomarat  Joris" userId="d6732a7a-77f8-4a92-b24d-a2f823eb0849" providerId="ADAL" clId="{C3B87CA1-5551-214B-9C8F-1ECF618CD810}" dt="2023-05-26T17:57:22.120" v="5148" actId="478"/>
          <ac:spMkLst>
            <pc:docMk/>
            <pc:sldMk cId="1185509949" sldId="282"/>
            <ac:spMk id="13" creationId="{3EA9BE15-8F68-F109-25C1-2AEBC5B4CE31}"/>
          </ac:spMkLst>
        </pc:spChg>
        <pc:spChg chg="add mod">
          <ac:chgData name="Chomarat  Joris" userId="d6732a7a-77f8-4a92-b24d-a2f823eb0849" providerId="ADAL" clId="{C3B87CA1-5551-214B-9C8F-1ECF618CD810}" dt="2023-05-26T18:36:49.455" v="7971" actId="20577"/>
          <ac:spMkLst>
            <pc:docMk/>
            <pc:sldMk cId="1185509949" sldId="282"/>
            <ac:spMk id="14" creationId="{AED6F7E4-0660-51C0-460E-3E3B7D2139BD}"/>
          </ac:spMkLst>
        </pc:spChg>
        <pc:graphicFrameChg chg="del">
          <ac:chgData name="Chomarat  Joris" userId="d6732a7a-77f8-4a92-b24d-a2f823eb0849" providerId="ADAL" clId="{C3B87CA1-5551-214B-9C8F-1ECF618CD810}" dt="2023-05-26T17:57:09.502" v="5143" actId="478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mod modGraphic">
          <ac:chgData name="Chomarat  Joris" userId="d6732a7a-77f8-4a92-b24d-a2f823eb0849" providerId="ADAL" clId="{C3B87CA1-5551-214B-9C8F-1ECF618CD810}" dt="2023-05-26T18:35:48.074" v="7879" actId="14100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modSp new mod">
        <pc:chgData name="Chomarat  Joris" userId="d6732a7a-77f8-4a92-b24d-a2f823eb0849" providerId="ADAL" clId="{C3B87CA1-5551-214B-9C8F-1ECF618CD810}" dt="2023-05-26T17:04:48.685" v="1047" actId="113"/>
        <pc:sldMkLst>
          <pc:docMk/>
          <pc:sldMk cId="1534149943" sldId="283"/>
        </pc:sldMkLst>
        <pc:spChg chg="mod">
          <ac:chgData name="Chomarat  Joris" userId="d6732a7a-77f8-4a92-b24d-a2f823eb0849" providerId="ADAL" clId="{C3B87CA1-5551-214B-9C8F-1ECF618CD810}" dt="2023-05-26T17:04:48.685" v="1047" actId="113"/>
          <ac:spMkLst>
            <pc:docMk/>
            <pc:sldMk cId="1534149943" sldId="283"/>
            <ac:spMk id="2" creationId="{9C849EAB-941B-A3B5-C701-741C1030DDBE}"/>
          </ac:spMkLst>
        </pc:spChg>
        <pc:spChg chg="mod">
          <ac:chgData name="Chomarat  Joris" userId="d6732a7a-77f8-4a92-b24d-a2f823eb0849" providerId="ADAL" clId="{C3B87CA1-5551-214B-9C8F-1ECF618CD810}" dt="2023-05-22T19:21:58.224" v="501" actId="20577"/>
          <ac:spMkLst>
            <pc:docMk/>
            <pc:sldMk cId="1534149943" sldId="283"/>
            <ac:spMk id="3" creationId="{96CDA5DF-D2FB-19B3-4632-D02864FCD412}"/>
          </ac:spMkLst>
        </pc:spChg>
      </pc:sldChg>
      <pc:sldChg chg="new del">
        <pc:chgData name="Chomarat  Joris" userId="d6732a7a-77f8-4a92-b24d-a2f823eb0849" providerId="ADAL" clId="{C3B87CA1-5551-214B-9C8F-1ECF618CD810}" dt="2023-05-22T19:28:08.253" v="503" actId="680"/>
        <pc:sldMkLst>
          <pc:docMk/>
          <pc:sldMk cId="3247795761" sldId="284"/>
        </pc:sldMkLst>
      </pc:sldChg>
      <pc:sldChg chg="addSp delSp modSp new del mod modShow">
        <pc:chgData name="Chomarat  Joris" userId="d6732a7a-77f8-4a92-b24d-a2f823eb0849" providerId="ADAL" clId="{C3B87CA1-5551-214B-9C8F-1ECF618CD810}" dt="2023-05-26T17:37:41.925" v="2865" actId="2696"/>
        <pc:sldMkLst>
          <pc:docMk/>
          <pc:sldMk cId="3986431820" sldId="284"/>
        </pc:sldMkLst>
        <pc:spChg chg="mod">
          <ac:chgData name="Chomarat  Joris" userId="d6732a7a-77f8-4a92-b24d-a2f823eb0849" providerId="ADAL" clId="{C3B87CA1-5551-214B-9C8F-1ECF618CD810}" dt="2023-05-26T17:04:44.055" v="1046" actId="113"/>
          <ac:spMkLst>
            <pc:docMk/>
            <pc:sldMk cId="3986431820" sldId="284"/>
            <ac:spMk id="2" creationId="{9C90B900-701A-2B0C-A8A2-A803AA67D408}"/>
          </ac:spMkLst>
        </pc:spChg>
        <pc:spChg chg="add del mod">
          <ac:chgData name="Chomarat  Joris" userId="d6732a7a-77f8-4a92-b24d-a2f823eb0849" providerId="ADAL" clId="{C3B87CA1-5551-214B-9C8F-1ECF618CD810}" dt="2023-05-26T17:14:47.446" v="1546" actId="16959"/>
          <ac:spMkLst>
            <pc:docMk/>
            <pc:sldMk cId="3986431820" sldId="284"/>
            <ac:spMk id="3" creationId="{5A65787E-884D-E6FD-A21A-4A60EC122E5C}"/>
          </ac:spMkLst>
        </pc:spChg>
        <pc:spChg chg="del">
          <ac:chgData name="Chomarat  Joris" userId="d6732a7a-77f8-4a92-b24d-a2f823eb0849" providerId="ADAL" clId="{C3B87CA1-5551-214B-9C8F-1ECF618CD810}" dt="2023-05-22T19:30:03.288" v="530"/>
          <ac:spMkLst>
            <pc:docMk/>
            <pc:sldMk cId="3986431820" sldId="284"/>
            <ac:spMk id="4" creationId="{CBB481AE-8880-70C5-9BBB-9B3C62E8E719}"/>
          </ac:spMkLst>
        </pc:spChg>
        <pc:spChg chg="add del mod">
          <ac:chgData name="Chomarat  Joris" userId="d6732a7a-77f8-4a92-b24d-a2f823eb0849" providerId="ADAL" clId="{C3B87CA1-5551-214B-9C8F-1ECF618CD810}" dt="2023-05-22T19:35:35.917" v="1006"/>
          <ac:spMkLst>
            <pc:docMk/>
            <pc:sldMk cId="3986431820" sldId="284"/>
            <ac:spMk id="11" creationId="{38A59295-8BD2-183C-3FB9-7A27E123B252}"/>
          </ac:spMkLst>
        </pc:spChg>
        <pc:picChg chg="add del mod">
          <ac:chgData name="Chomarat  Joris" userId="d6732a7a-77f8-4a92-b24d-a2f823eb0849" providerId="ADAL" clId="{C3B87CA1-5551-214B-9C8F-1ECF618CD810}" dt="2023-05-22T19:29:55.791" v="523"/>
          <ac:picMkLst>
            <pc:docMk/>
            <pc:sldMk cId="3986431820" sldId="284"/>
            <ac:picMk id="7" creationId="{B1164633-FF4D-CB39-6DDF-FD5A69B3CF03}"/>
          </ac:picMkLst>
        </pc:picChg>
        <pc:picChg chg="add del mod modCrop">
          <ac:chgData name="Chomarat  Joris" userId="d6732a7a-77f8-4a92-b24d-a2f823eb0849" providerId="ADAL" clId="{C3B87CA1-5551-214B-9C8F-1ECF618CD810}" dt="2023-05-22T19:35:32.086" v="1005" actId="478"/>
          <ac:picMkLst>
            <pc:docMk/>
            <pc:sldMk cId="3986431820" sldId="284"/>
            <ac:picMk id="9" creationId="{36A1AA94-C4BA-0870-CD18-AD3070CFE29F}"/>
          </ac:picMkLst>
        </pc:picChg>
        <pc:picChg chg="add mod modCrop">
          <ac:chgData name="Chomarat  Joris" userId="d6732a7a-77f8-4a92-b24d-a2f823eb0849" providerId="ADAL" clId="{C3B87CA1-5551-214B-9C8F-1ECF618CD810}" dt="2023-05-26T17:24:34.119" v="1610" actId="14100"/>
          <ac:picMkLst>
            <pc:docMk/>
            <pc:sldMk cId="3986431820" sldId="284"/>
            <ac:picMk id="13" creationId="{607908B9-A0F5-11DE-7206-3E5A08C03A96}"/>
          </ac:picMkLst>
        </pc:picChg>
      </pc:sldChg>
      <pc:sldChg chg="addSp delSp modSp add mod">
        <pc:chgData name="Chomarat  Joris" userId="d6732a7a-77f8-4a92-b24d-a2f823eb0849" providerId="ADAL" clId="{C3B87CA1-5551-214B-9C8F-1ECF618CD810}" dt="2023-05-27T19:39:50.278" v="9440" actId="114"/>
        <pc:sldMkLst>
          <pc:docMk/>
          <pc:sldMk cId="2851139644" sldId="285"/>
        </pc:sldMkLst>
        <pc:spChg chg="mod">
          <ac:chgData name="Chomarat  Joris" userId="d6732a7a-77f8-4a92-b24d-a2f823eb0849" providerId="ADAL" clId="{C3B87CA1-5551-214B-9C8F-1ECF618CD810}" dt="2023-05-27T19:39:50.278" v="9440" actId="114"/>
          <ac:spMkLst>
            <pc:docMk/>
            <pc:sldMk cId="2851139644" sldId="285"/>
            <ac:spMk id="3" creationId="{5A65787E-884D-E6FD-A21A-4A60EC122E5C}"/>
          </ac:spMkLst>
        </pc:spChg>
        <pc:spChg chg="add del mod">
          <ac:chgData name="Chomarat  Joris" userId="d6732a7a-77f8-4a92-b24d-a2f823eb0849" providerId="ADAL" clId="{C3B87CA1-5551-214B-9C8F-1ECF618CD810}" dt="2023-05-26T17:09:47.010" v="1208"/>
          <ac:spMkLst>
            <pc:docMk/>
            <pc:sldMk cId="2851139644" sldId="285"/>
            <ac:spMk id="6" creationId="{BB1FB3C0-38D2-C4F0-9D0D-A5B497F9CD37}"/>
          </ac:spMkLst>
        </pc:spChg>
        <pc:spChg chg="add mod">
          <ac:chgData name="Chomarat  Joris" userId="d6732a7a-77f8-4a92-b24d-a2f823eb0849" providerId="ADAL" clId="{C3B87CA1-5551-214B-9C8F-1ECF618CD810}" dt="2023-05-27T16:09:55.310" v="8436" actId="20577"/>
          <ac:spMkLst>
            <pc:docMk/>
            <pc:sldMk cId="2851139644" sldId="285"/>
            <ac:spMk id="9" creationId="{A49484B9-FF1E-7E91-FAB5-488ADFA79225}"/>
          </ac:spMkLst>
        </pc:spChg>
        <pc:picChg chg="add mod">
          <ac:chgData name="Chomarat  Joris" userId="d6732a7a-77f8-4a92-b24d-a2f823eb0849" providerId="ADAL" clId="{C3B87CA1-5551-214B-9C8F-1ECF618CD810}" dt="2023-05-27T19:39:05.512" v="9343" actId="14826"/>
          <ac:picMkLst>
            <pc:docMk/>
            <pc:sldMk cId="2851139644" sldId="285"/>
            <ac:picMk id="8" creationId="{15AE13AF-4606-7E0A-B11A-3DFE87ED959D}"/>
          </ac:picMkLst>
        </pc:picChg>
        <pc:picChg chg="del">
          <ac:chgData name="Chomarat  Joris" userId="d6732a7a-77f8-4a92-b24d-a2f823eb0849" providerId="ADAL" clId="{C3B87CA1-5551-214B-9C8F-1ECF618CD810}" dt="2023-05-26T17:09:44.863" v="1207" actId="478"/>
          <ac:picMkLst>
            <pc:docMk/>
            <pc:sldMk cId="2851139644" sldId="285"/>
            <ac:picMk id="13" creationId="{607908B9-A0F5-11DE-7206-3E5A08C03A96}"/>
          </ac:picMkLst>
        </pc:picChg>
      </pc:sldChg>
      <pc:sldChg chg="addSp delSp modSp add mod">
        <pc:chgData name="Chomarat  Joris" userId="d6732a7a-77f8-4a92-b24d-a2f823eb0849" providerId="ADAL" clId="{C3B87CA1-5551-214B-9C8F-1ECF618CD810}" dt="2023-05-27T17:15:26.272" v="9340" actId="1037"/>
        <pc:sldMkLst>
          <pc:docMk/>
          <pc:sldMk cId="711801276" sldId="286"/>
        </pc:sldMkLst>
        <pc:spChg chg="mod">
          <ac:chgData name="Chomarat  Joris" userId="d6732a7a-77f8-4a92-b24d-a2f823eb0849" providerId="ADAL" clId="{C3B87CA1-5551-214B-9C8F-1ECF618CD810}" dt="2023-05-26T17:25:14.577" v="1621" actId="14100"/>
          <ac:spMkLst>
            <pc:docMk/>
            <pc:sldMk cId="711801276" sldId="286"/>
            <ac:spMk id="3" creationId="{5A65787E-884D-E6FD-A21A-4A60EC122E5C}"/>
          </ac:spMkLst>
        </pc:spChg>
        <pc:spChg chg="add mod">
          <ac:chgData name="Chomarat  Joris" userId="d6732a7a-77f8-4a92-b24d-a2f823eb0849" providerId="ADAL" clId="{C3B87CA1-5551-214B-9C8F-1ECF618CD810}" dt="2023-05-27T17:13:41.555" v="9311" actId="1076"/>
          <ac:spMkLst>
            <pc:docMk/>
            <pc:sldMk cId="711801276" sldId="286"/>
            <ac:spMk id="4" creationId="{C2FEE571-4085-9297-19FF-22860E63A5FC}"/>
          </ac:spMkLst>
        </pc:spChg>
        <pc:spChg chg="add del mod">
          <ac:chgData name="Chomarat  Joris" userId="d6732a7a-77f8-4a92-b24d-a2f823eb0849" providerId="ADAL" clId="{C3B87CA1-5551-214B-9C8F-1ECF618CD810}" dt="2023-05-26T17:24:40.375" v="1613"/>
          <ac:spMkLst>
            <pc:docMk/>
            <pc:sldMk cId="711801276" sldId="286"/>
            <ac:spMk id="6" creationId="{07E55A0C-BCDD-8F01-7746-ACDD64946175}"/>
          </ac:spMkLst>
        </pc:spChg>
        <pc:spChg chg="add mod">
          <ac:chgData name="Chomarat  Joris" userId="d6732a7a-77f8-4a92-b24d-a2f823eb0849" providerId="ADAL" clId="{C3B87CA1-5551-214B-9C8F-1ECF618CD810}" dt="2023-05-26T18:38:37.338" v="8068" actId="1076"/>
          <ac:spMkLst>
            <pc:docMk/>
            <pc:sldMk cId="711801276" sldId="286"/>
            <ac:spMk id="9" creationId="{C3299762-B107-7DAF-DE7A-B93CBB377956}"/>
          </ac:spMkLst>
        </pc:spChg>
        <pc:picChg chg="add mod modCrop">
          <ac:chgData name="Chomarat  Joris" userId="d6732a7a-77f8-4a92-b24d-a2f823eb0849" providerId="ADAL" clId="{C3B87CA1-5551-214B-9C8F-1ECF618CD810}" dt="2023-05-27T17:15:26.272" v="9340" actId="1037"/>
          <ac:picMkLst>
            <pc:docMk/>
            <pc:sldMk cId="711801276" sldId="286"/>
            <ac:picMk id="6" creationId="{010E9FC3-2955-7AED-89BE-579EFD11B7B1}"/>
          </ac:picMkLst>
        </pc:picChg>
        <pc:picChg chg="add mod">
          <ac:chgData name="Chomarat  Joris" userId="d6732a7a-77f8-4a92-b24d-a2f823eb0849" providerId="ADAL" clId="{C3B87CA1-5551-214B-9C8F-1ECF618CD810}" dt="2023-05-27T17:14:10.376" v="9318" actId="1076"/>
          <ac:picMkLst>
            <pc:docMk/>
            <pc:sldMk cId="711801276" sldId="286"/>
            <ac:picMk id="8" creationId="{D7358EA3-8EB5-7744-2802-7039B168A985}"/>
          </ac:picMkLst>
        </pc:picChg>
        <pc:picChg chg="del">
          <ac:chgData name="Chomarat  Joris" userId="d6732a7a-77f8-4a92-b24d-a2f823eb0849" providerId="ADAL" clId="{C3B87CA1-5551-214B-9C8F-1ECF618CD810}" dt="2023-05-26T17:24:38.361" v="1612" actId="478"/>
          <ac:picMkLst>
            <pc:docMk/>
            <pc:sldMk cId="711801276" sldId="286"/>
            <ac:picMk id="13" creationId="{607908B9-A0F5-11DE-7206-3E5A08C03A96}"/>
          </ac:picMkLst>
        </pc:picChg>
      </pc:sldChg>
      <pc:sldChg chg="addSp delSp modSp add mod">
        <pc:chgData name="Chomarat  Joris" userId="d6732a7a-77f8-4a92-b24d-a2f823eb0849" providerId="ADAL" clId="{C3B87CA1-5551-214B-9C8F-1ECF618CD810}" dt="2023-05-27T16:12:26.548" v="8547" actId="20577"/>
        <pc:sldMkLst>
          <pc:docMk/>
          <pc:sldMk cId="1060108178" sldId="287"/>
        </pc:sldMkLst>
        <pc:spChg chg="mod">
          <ac:chgData name="Chomarat  Joris" userId="d6732a7a-77f8-4a92-b24d-a2f823eb0849" providerId="ADAL" clId="{C3B87CA1-5551-214B-9C8F-1ECF618CD810}" dt="2023-05-26T17:36:57.870" v="2806" actId="20577"/>
          <ac:spMkLst>
            <pc:docMk/>
            <pc:sldMk cId="1060108178" sldId="287"/>
            <ac:spMk id="2" creationId="{9C90B900-701A-2B0C-A8A2-A803AA67D408}"/>
          </ac:spMkLst>
        </pc:spChg>
        <pc:spChg chg="mod">
          <ac:chgData name="Chomarat  Joris" userId="d6732a7a-77f8-4a92-b24d-a2f823eb0849" providerId="ADAL" clId="{C3B87CA1-5551-214B-9C8F-1ECF618CD810}" dt="2023-05-27T16:11:17.682" v="8438" actId="20577"/>
          <ac:spMkLst>
            <pc:docMk/>
            <pc:sldMk cId="1060108178" sldId="287"/>
            <ac:spMk id="3" creationId="{5A65787E-884D-E6FD-A21A-4A60EC122E5C}"/>
          </ac:spMkLst>
        </pc:spChg>
        <pc:spChg chg="add mod">
          <ac:chgData name="Chomarat  Joris" userId="d6732a7a-77f8-4a92-b24d-a2f823eb0849" providerId="ADAL" clId="{C3B87CA1-5551-214B-9C8F-1ECF618CD810}" dt="2023-05-27T16:12:26.548" v="8547" actId="20577"/>
          <ac:spMkLst>
            <pc:docMk/>
            <pc:sldMk cId="1060108178" sldId="287"/>
            <ac:spMk id="6" creationId="{437265E4-D0E5-892C-DE72-7E3A53F5C808}"/>
          </ac:spMkLst>
        </pc:spChg>
        <pc:spChg chg="del">
          <ac:chgData name="Chomarat  Joris" userId="d6732a7a-77f8-4a92-b24d-a2f823eb0849" providerId="ADAL" clId="{C3B87CA1-5551-214B-9C8F-1ECF618CD810}" dt="2023-05-26T17:37:10.146" v="2810" actId="478"/>
          <ac:spMkLst>
            <pc:docMk/>
            <pc:sldMk cId="1060108178" sldId="287"/>
            <ac:spMk id="9" creationId="{A49484B9-FF1E-7E91-FAB5-488ADFA79225}"/>
          </ac:spMkLst>
        </pc:spChg>
        <pc:picChg chg="del">
          <ac:chgData name="Chomarat  Joris" userId="d6732a7a-77f8-4a92-b24d-a2f823eb0849" providerId="ADAL" clId="{C3B87CA1-5551-214B-9C8F-1ECF618CD810}" dt="2023-05-26T17:37:00.661" v="2807" actId="478"/>
          <ac:picMkLst>
            <pc:docMk/>
            <pc:sldMk cId="1060108178" sldId="287"/>
            <ac:picMk id="8" creationId="{15AE13AF-4606-7E0A-B11A-3DFE87ED959D}"/>
          </ac:picMkLst>
        </pc:picChg>
      </pc:sldChg>
      <pc:sldChg chg="addSp delSp modSp add mod setBg chgLayout">
        <pc:chgData name="Chomarat  Joris" userId="d6732a7a-77f8-4a92-b24d-a2f823eb0849" providerId="ADAL" clId="{C3B87CA1-5551-214B-9C8F-1ECF618CD810}" dt="2023-05-26T18:34:21.266" v="7874" actId="26606"/>
        <pc:sldMkLst>
          <pc:docMk/>
          <pc:sldMk cId="1326048097" sldId="288"/>
        </pc:sldMkLst>
        <pc:spChg chg="mod ord">
          <ac:chgData name="Chomarat  Joris" userId="d6732a7a-77f8-4a92-b24d-a2f823eb0849" providerId="ADAL" clId="{C3B87CA1-5551-214B-9C8F-1ECF618CD810}" dt="2023-05-26T18:34:21.266" v="7874" actId="26606"/>
          <ac:spMkLst>
            <pc:docMk/>
            <pc:sldMk cId="1326048097" sldId="288"/>
            <ac:spMk id="2" creationId="{B9DEFAE4-C4A7-8327-8D87-B214E7866B43}"/>
          </ac:spMkLst>
        </pc:spChg>
        <pc:spChg chg="add mod ord">
          <ac:chgData name="Chomarat  Joris" userId="d6732a7a-77f8-4a92-b24d-a2f823eb0849" providerId="ADAL" clId="{C3B87CA1-5551-214B-9C8F-1ECF618CD810}" dt="2023-05-26T18:34:21.266" v="7874" actId="26606"/>
          <ac:spMkLst>
            <pc:docMk/>
            <pc:sldMk cId="1326048097" sldId="288"/>
            <ac:spMk id="4" creationId="{79DF1A99-A43B-8133-B66C-E62A1C0034B5}"/>
          </ac:spMkLst>
        </pc:spChg>
        <pc:spChg chg="mod ord">
          <ac:chgData name="Chomarat  Joris" userId="d6732a7a-77f8-4a92-b24d-a2f823eb0849" providerId="ADAL" clId="{C3B87CA1-5551-214B-9C8F-1ECF618CD810}" dt="2023-05-26T18:34:21.266" v="7874" actId="26606"/>
          <ac:spMkLst>
            <pc:docMk/>
            <pc:sldMk cId="1326048097" sldId="288"/>
            <ac:spMk id="5" creationId="{37940D1F-E4FD-9B3B-9574-8EB0DC302369}"/>
          </ac:spMkLst>
        </pc:spChg>
        <pc:spChg chg="add del">
          <ac:chgData name="Chomarat  Joris" userId="d6732a7a-77f8-4a92-b24d-a2f823eb0849" providerId="ADAL" clId="{C3B87CA1-5551-214B-9C8F-1ECF618CD810}" dt="2023-05-26T18:34:13.139" v="7872" actId="26606"/>
          <ac:spMkLst>
            <pc:docMk/>
            <pc:sldMk cId="1326048097" sldId="288"/>
            <ac:spMk id="9" creationId="{F13C74B1-5B17-4795-BED0-7140497B445A}"/>
          </ac:spMkLst>
        </pc:spChg>
        <pc:spChg chg="add del">
          <ac:chgData name="Chomarat  Joris" userId="d6732a7a-77f8-4a92-b24d-a2f823eb0849" providerId="ADAL" clId="{C3B87CA1-5551-214B-9C8F-1ECF618CD810}" dt="2023-05-26T18:34:09.721" v="7870" actId="26606"/>
          <ac:spMkLst>
            <pc:docMk/>
            <pc:sldMk cId="1326048097" sldId="288"/>
            <ac:spMk id="11" creationId="{79BB35BC-D5C2-4C8B-A22A-A71E6191913B}"/>
          </ac:spMkLst>
        </pc:spChg>
        <pc:spChg chg="add del">
          <ac:chgData name="Chomarat  Joris" userId="d6732a7a-77f8-4a92-b24d-a2f823eb0849" providerId="ADAL" clId="{C3B87CA1-5551-214B-9C8F-1ECF618CD810}" dt="2023-05-26T18:34:21.266" v="7874" actId="26606"/>
          <ac:spMkLst>
            <pc:docMk/>
            <pc:sldMk cId="1326048097" sldId="288"/>
            <ac:spMk id="12" creationId="{79BB35BC-D5C2-4C8B-A22A-A71E6191913B}"/>
          </ac:spMkLst>
        </pc:spChg>
        <pc:spChg chg="add del">
          <ac:chgData name="Chomarat  Joris" userId="d6732a7a-77f8-4a92-b24d-a2f823eb0849" providerId="ADAL" clId="{C3B87CA1-5551-214B-9C8F-1ECF618CD810}" dt="2023-05-26T18:34:13.139" v="7872" actId="26606"/>
          <ac:spMkLst>
            <pc:docMk/>
            <pc:sldMk cId="1326048097" sldId="288"/>
            <ac:spMk id="13" creationId="{D4974D33-8DC5-464E-8C6D-BE58F0669C17}"/>
          </ac:spMkLst>
        </pc:spChg>
        <pc:graphicFrameChg chg="del">
          <ac:chgData name="Chomarat  Joris" userId="d6732a7a-77f8-4a92-b24d-a2f823eb0849" providerId="ADAL" clId="{C3B87CA1-5551-214B-9C8F-1ECF618CD810}" dt="2023-05-26T18:33:06.230" v="7699" actId="478"/>
          <ac:graphicFrameMkLst>
            <pc:docMk/>
            <pc:sldMk cId="1326048097" sldId="288"/>
            <ac:graphicFrameMk id="3" creationId="{1EBD2D59-BD48-71B3-8FE7-6AD37E45DAC5}"/>
          </ac:graphicFrameMkLst>
        </pc:graphicFrameChg>
        <pc:picChg chg="del">
          <ac:chgData name="Chomarat  Joris" userId="d6732a7a-77f8-4a92-b24d-a2f823eb0849" providerId="ADAL" clId="{C3B87CA1-5551-214B-9C8F-1ECF618CD810}" dt="2023-05-26T18:33:07" v="7700" actId="478"/>
          <ac:picMkLst>
            <pc:docMk/>
            <pc:sldMk cId="1326048097" sldId="288"/>
            <ac:picMk id="7" creationId="{F080CD2C-6BB7-6C7D-DBAE-96625C7B7409}"/>
          </ac:picMkLst>
        </pc:picChg>
        <pc:picChg chg="add del">
          <ac:chgData name="Chomarat  Joris" userId="d6732a7a-77f8-4a92-b24d-a2f823eb0849" providerId="ADAL" clId="{C3B87CA1-5551-214B-9C8F-1ECF618CD810}" dt="2023-05-26T18:34:09.721" v="7870" actId="26606"/>
          <ac:picMkLst>
            <pc:docMk/>
            <pc:sldMk cId="1326048097" sldId="288"/>
            <ac:picMk id="8" creationId="{6006EC0D-E2F6-E8F7-7D71-8A0773AFBFFE}"/>
          </ac:picMkLst>
        </pc:picChg>
        <pc:picChg chg="add del">
          <ac:chgData name="Chomarat  Joris" userId="d6732a7a-77f8-4a92-b24d-a2f823eb0849" providerId="ADAL" clId="{C3B87CA1-5551-214B-9C8F-1ECF618CD810}" dt="2023-05-26T18:34:13.139" v="7872" actId="26606"/>
          <ac:picMkLst>
            <pc:docMk/>
            <pc:sldMk cId="1326048097" sldId="288"/>
            <ac:picMk id="10" creationId="{289F9C11-1B02-C694-F1D5-6028DAB0B49B}"/>
          </ac:picMkLst>
        </pc:picChg>
        <pc:picChg chg="add del">
          <ac:chgData name="Chomarat  Joris" userId="d6732a7a-77f8-4a92-b24d-a2f823eb0849" providerId="ADAL" clId="{C3B87CA1-5551-214B-9C8F-1ECF618CD810}" dt="2023-05-26T18:34:21.266" v="7874" actId="26606"/>
          <ac:picMkLst>
            <pc:docMk/>
            <pc:sldMk cId="1326048097" sldId="288"/>
            <ac:picMk id="14" creationId="{6006EC0D-E2F6-E8F7-7D71-8A0773AFBFFE}"/>
          </ac:picMkLst>
        </pc:picChg>
      </pc:sldChg>
      <pc:sldChg chg="delSp modSp add mod">
        <pc:chgData name="Chomarat  Joris" userId="d6732a7a-77f8-4a92-b24d-a2f823eb0849" providerId="ADAL" clId="{C3B87CA1-5551-214B-9C8F-1ECF618CD810}" dt="2023-05-26T18:33:01.515" v="7698" actId="478"/>
        <pc:sldMkLst>
          <pc:docMk/>
          <pc:sldMk cId="3865635668" sldId="289"/>
        </pc:sldMkLst>
        <pc:spChg chg="mod">
          <ac:chgData name="Chomarat  Joris" userId="d6732a7a-77f8-4a92-b24d-a2f823eb0849" providerId="ADAL" clId="{C3B87CA1-5551-214B-9C8F-1ECF618CD810}" dt="2023-05-26T18:30:58.841" v="7668" actId="20577"/>
          <ac:spMkLst>
            <pc:docMk/>
            <pc:sldMk cId="3865635668" sldId="289"/>
            <ac:spMk id="2" creationId="{B9DEFAE4-C4A7-8327-8D87-B214E7866B43}"/>
          </ac:spMkLst>
        </pc:spChg>
        <pc:graphicFrameChg chg="del">
          <ac:chgData name="Chomarat  Joris" userId="d6732a7a-77f8-4a92-b24d-a2f823eb0849" providerId="ADAL" clId="{C3B87CA1-5551-214B-9C8F-1ECF618CD810}" dt="2023-05-26T18:33:00.659" v="7697" actId="478"/>
          <ac:graphicFrameMkLst>
            <pc:docMk/>
            <pc:sldMk cId="3865635668" sldId="289"/>
            <ac:graphicFrameMk id="3" creationId="{1EBD2D59-BD48-71B3-8FE7-6AD37E45DAC5}"/>
          </ac:graphicFrameMkLst>
        </pc:graphicFrameChg>
        <pc:picChg chg="del">
          <ac:chgData name="Chomarat  Joris" userId="d6732a7a-77f8-4a92-b24d-a2f823eb0849" providerId="ADAL" clId="{C3B87CA1-5551-214B-9C8F-1ECF618CD810}" dt="2023-05-26T18:33:01.515" v="7698" actId="478"/>
          <ac:picMkLst>
            <pc:docMk/>
            <pc:sldMk cId="3865635668" sldId="289"/>
            <ac:picMk id="7" creationId="{F080CD2C-6BB7-6C7D-DBAE-96625C7B7409}"/>
          </ac:picMkLst>
        </pc:picChg>
      </pc:sldChg>
      <pc:sldChg chg="modSp new mod">
        <pc:chgData name="Chomarat  Joris" userId="d6732a7a-77f8-4a92-b24d-a2f823eb0849" providerId="ADAL" clId="{C3B87CA1-5551-214B-9C8F-1ECF618CD810}" dt="2023-05-27T17:09:53.670" v="9307" actId="20577"/>
        <pc:sldMkLst>
          <pc:docMk/>
          <pc:sldMk cId="2403346118" sldId="290"/>
        </pc:sldMkLst>
        <pc:spChg chg="mod">
          <ac:chgData name="Chomarat  Joris" userId="d6732a7a-77f8-4a92-b24d-a2f823eb0849" providerId="ADAL" clId="{C3B87CA1-5551-214B-9C8F-1ECF618CD810}" dt="2023-05-26T18:31:40.044" v="7691" actId="113"/>
          <ac:spMkLst>
            <pc:docMk/>
            <pc:sldMk cId="2403346118" sldId="290"/>
            <ac:spMk id="2" creationId="{7C5BBA53-B0E7-912E-F9C1-D0858001C149}"/>
          </ac:spMkLst>
        </pc:spChg>
        <pc:spChg chg="mod">
          <ac:chgData name="Chomarat  Joris" userId="d6732a7a-77f8-4a92-b24d-a2f823eb0849" providerId="ADAL" clId="{C3B87CA1-5551-214B-9C8F-1ECF618CD810}" dt="2023-05-27T17:09:53.670" v="9307" actId="20577"/>
          <ac:spMkLst>
            <pc:docMk/>
            <pc:sldMk cId="2403346118" sldId="290"/>
            <ac:spMk id="3" creationId="{7E418E8F-B577-00D7-0A52-325D5E707A95}"/>
          </ac:spMkLst>
        </pc:spChg>
      </pc:sldChg>
    </pc:docChg>
  </pc:docChgLst>
  <pc:docChgLst>
    <pc:chgData name="gyaanantia2023@u.northwestern.edu" userId="S::urn:spo:guest#gyaanantia2023@u.northwestern.edu::" providerId="AD" clId="Web-{B33AF714-CBB8-8E13-ADD4-4A13C203D0ED}"/>
    <pc:docChg chg="modSld">
      <pc:chgData name="gyaanantia2023@u.northwestern.edu" userId="S::urn:spo:guest#gyaanantia2023@u.northwestern.edu::" providerId="AD" clId="Web-{B33AF714-CBB8-8E13-ADD4-4A13C203D0ED}" dt="2023-05-07T22:43:39.357" v="75"/>
      <pc:docMkLst>
        <pc:docMk/>
      </pc:docMkLst>
      <pc:sldChg chg="modSp">
        <pc:chgData name="gyaanantia2023@u.northwestern.edu" userId="S::urn:spo:guest#gyaanantia2023@u.northwestern.edu::" providerId="AD" clId="Web-{B33AF714-CBB8-8E13-ADD4-4A13C203D0ED}" dt="2023-05-07T22:43:39.357" v="75"/>
        <pc:sldMkLst>
          <pc:docMk/>
          <pc:sldMk cId="275887155" sldId="272"/>
        </pc:sldMkLst>
        <pc:graphicFrameChg chg="mod modGraphic">
          <ac:chgData name="gyaanantia2023@u.northwestern.edu" userId="S::urn:spo:guest#gyaanantia2023@u.northwestern.edu::" providerId="AD" clId="Web-{B33AF714-CBB8-8E13-ADD4-4A13C203D0ED}" dt="2023-05-07T22:43:39.357" v="75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CEBAC3F7-63B2-5386-C877-AAE01A02F2B8}"/>
    <pc:docChg chg="addSld modSld sldOrd">
      <pc:chgData name="gyaanantia2023@u.northwestern.edu" userId="S::urn:spo:guest#gyaanantia2023@u.northwestern.edu::" providerId="AD" clId="Web-{CEBAC3F7-63B2-5386-C877-AAE01A02F2B8}" dt="2023-05-07T23:46:49.203" v="358" actId="20577"/>
      <pc:docMkLst>
        <pc:docMk/>
      </pc:docMkLst>
      <pc:sldChg chg="modSp new ord">
        <pc:chgData name="gyaanantia2023@u.northwestern.edu" userId="S::urn:spo:guest#gyaanantia2023@u.northwestern.edu::" providerId="AD" clId="Web-{CEBAC3F7-63B2-5386-C877-AAE01A02F2B8}" dt="2023-05-07T23:46:49.203" v="358" actId="20577"/>
        <pc:sldMkLst>
          <pc:docMk/>
          <pc:sldMk cId="1648967949" sldId="274"/>
        </pc:sldMkLst>
        <pc:spChg chg="mod">
          <ac:chgData name="gyaanantia2023@u.northwestern.edu" userId="S::urn:spo:guest#gyaanantia2023@u.northwestern.edu::" providerId="AD" clId="Web-{CEBAC3F7-63B2-5386-C877-AAE01A02F2B8}" dt="2023-05-07T23:41:05.837" v="18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4:02.325" v="175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6:49.203" v="358" actId="20577"/>
          <ac:spMkLst>
            <pc:docMk/>
            <pc:sldMk cId="1648967949" sldId="274"/>
            <ac:spMk id="4" creationId="{7522627C-8AA0-A62E-02D4-CA1C49297B5E}"/>
          </ac:spMkLst>
        </pc:spChg>
      </pc:sldChg>
    </pc:docChg>
  </pc:docChgLst>
  <pc:docChgLst>
    <pc:chgData name="halilarici2023@u.northwestern.edu" userId="S::urn:spo:guest#halilarici2023@u.northwestern.edu::" providerId="AD" clId="Web-{A55AD50A-83D6-3A55-EE57-584ADFF9CF00}"/>
    <pc:docChg chg="modSld">
      <pc:chgData name="halilarici2023@u.northwestern.edu" userId="S::urn:spo:guest#halilarici2023@u.northwestern.edu::" providerId="AD" clId="Web-{A55AD50A-83D6-3A55-EE57-584ADFF9CF00}" dt="2023-05-07T22:43:54.711" v="162"/>
      <pc:docMkLst>
        <pc:docMk/>
      </pc:docMkLst>
      <pc:sldChg chg="modSp">
        <pc:chgData name="halilarici2023@u.northwestern.edu" userId="S::urn:spo:guest#halilarici2023@u.northwestern.edu::" providerId="AD" clId="Web-{A55AD50A-83D6-3A55-EE57-584ADFF9CF00}" dt="2023-05-07T22:43:54.711" v="162"/>
        <pc:sldMkLst>
          <pc:docMk/>
          <pc:sldMk cId="275887155" sldId="272"/>
        </pc:sldMkLst>
        <pc:graphicFrameChg chg="mod modGraphic">
          <ac:chgData name="halilarici2023@u.northwestern.edu" userId="S::urn:spo:guest#halilarici2023@u.northwestern.edu::" providerId="AD" clId="Web-{A55AD50A-83D6-3A55-EE57-584ADFF9CF00}" dt="2023-05-07T22:43:54.711" v="162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Chomarat  Joris" userId="d6732a7a-77f8-4a92-b24d-a2f823eb0849" providerId="ADAL" clId="{AEB06C28-5355-FF45-9D4F-4D2E33FD6676}"/>
    <pc:docChg chg="undo custSel addSld delSld modSld sldOrd">
      <pc:chgData name="Chomarat  Joris" userId="d6732a7a-77f8-4a92-b24d-a2f823eb0849" providerId="ADAL" clId="{AEB06C28-5355-FF45-9D4F-4D2E33FD6676}" dt="2023-05-13T18:23:19.529" v="5681" actId="20577"/>
      <pc:docMkLst>
        <pc:docMk/>
      </pc:docMkLst>
      <pc:sldChg chg="modSp mod">
        <pc:chgData name="Chomarat  Joris" userId="d6732a7a-77f8-4a92-b24d-a2f823eb0849" providerId="ADAL" clId="{AEB06C28-5355-FF45-9D4F-4D2E33FD6676}" dt="2023-05-11T19:01:17.448" v="2418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AEB06C28-5355-FF45-9D4F-4D2E33FD6676}" dt="2023-05-11T19:01:17.448" v="2418" actId="20577"/>
          <ac:spMkLst>
            <pc:docMk/>
            <pc:sldMk cId="2878740433" sldId="256"/>
            <ac:spMk id="4" creationId="{B1A0F9B6-0D78-87FE-291C-40C969F8CCAB}"/>
          </ac:spMkLst>
        </pc:spChg>
      </pc:sldChg>
      <pc:sldChg chg="del">
        <pc:chgData name="Chomarat  Joris" userId="d6732a7a-77f8-4a92-b24d-a2f823eb0849" providerId="ADAL" clId="{AEB06C28-5355-FF45-9D4F-4D2E33FD6676}" dt="2023-05-07T21:49:35.623" v="235" actId="2696"/>
        <pc:sldMkLst>
          <pc:docMk/>
          <pc:sldMk cId="1229522821" sldId="257"/>
        </pc:sldMkLst>
      </pc:sldChg>
      <pc:sldChg chg="del">
        <pc:chgData name="Chomarat  Joris" userId="d6732a7a-77f8-4a92-b24d-a2f823eb0849" providerId="ADAL" clId="{AEB06C28-5355-FF45-9D4F-4D2E33FD6676}" dt="2023-05-07T21:49:36.605" v="236" actId="2696"/>
        <pc:sldMkLst>
          <pc:docMk/>
          <pc:sldMk cId="1619482285" sldId="258"/>
        </pc:sldMkLst>
      </pc:sldChg>
      <pc:sldChg chg="modSp del mod">
        <pc:chgData name="Chomarat  Joris" userId="d6732a7a-77f8-4a92-b24d-a2f823eb0849" providerId="ADAL" clId="{AEB06C28-5355-FF45-9D4F-4D2E33FD6676}" dt="2023-05-07T22:35:20.980" v="1734" actId="2696"/>
        <pc:sldMkLst>
          <pc:docMk/>
          <pc:sldMk cId="197302635" sldId="261"/>
        </pc:sldMkLst>
        <pc:spChg chg="mod">
          <ac:chgData name="Chomarat  Joris" userId="d6732a7a-77f8-4a92-b24d-a2f823eb0849" providerId="ADAL" clId="{AEB06C28-5355-FF45-9D4F-4D2E33FD6676}" dt="2023-05-07T22:09:36.748" v="786" actId="255"/>
          <ac:spMkLst>
            <pc:docMk/>
            <pc:sldMk cId="197302635" sldId="261"/>
            <ac:spMk id="2" creationId="{5E49F194-912C-BB9D-9746-79ABB165BF47}"/>
          </ac:spMkLst>
        </pc:spChg>
      </pc:sldChg>
      <pc:sldChg chg="modSp mod ord setBg">
        <pc:chgData name="Chomarat  Joris" userId="d6732a7a-77f8-4a92-b24d-a2f823eb0849" providerId="ADAL" clId="{AEB06C28-5355-FF45-9D4F-4D2E33FD6676}" dt="2023-05-11T19:14:08.509" v="2667"/>
        <pc:sldMkLst>
          <pc:docMk/>
          <pc:sldMk cId="2976896184" sldId="262"/>
        </pc:sldMkLst>
        <pc:spChg chg="mod">
          <ac:chgData name="Chomarat  Joris" userId="d6732a7a-77f8-4a92-b24d-a2f823eb0849" providerId="ADAL" clId="{AEB06C28-5355-FF45-9D4F-4D2E33FD6676}" dt="2023-05-07T21:42:33.386" v="69" actId="255"/>
          <ac:spMkLst>
            <pc:docMk/>
            <pc:sldMk cId="2976896184" sldId="262"/>
            <ac:spMk id="2" creationId="{D9A8A08E-D520-D647-9A52-D9D132DD466F}"/>
          </ac:spMkLst>
        </pc:spChg>
      </pc:sldChg>
      <pc:sldChg chg="modSp del mod ord">
        <pc:chgData name="Chomarat  Joris" userId="d6732a7a-77f8-4a92-b24d-a2f823eb0849" providerId="ADAL" clId="{AEB06C28-5355-FF45-9D4F-4D2E33FD6676}" dt="2023-05-11T19:13:43.949" v="2664" actId="2696"/>
        <pc:sldMkLst>
          <pc:docMk/>
          <pc:sldMk cId="2985034539" sldId="266"/>
        </pc:sldMkLst>
        <pc:spChg chg="mod">
          <ac:chgData name="Chomarat  Joris" userId="d6732a7a-77f8-4a92-b24d-a2f823eb0849" providerId="ADAL" clId="{AEB06C28-5355-FF45-9D4F-4D2E33FD6676}" dt="2023-05-07T21:42:56.550" v="103" actId="20577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Chomarat  Joris" userId="d6732a7a-77f8-4a92-b24d-a2f823eb0849" providerId="ADAL" clId="{AEB06C28-5355-FF45-9D4F-4D2E33FD6676}" dt="2023-05-11T19:10:40.781" v="2640" actId="6549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AEB06C28-5355-FF45-9D4F-4D2E33FD6676}" dt="2023-05-07T21:43:24.382" v="10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mod ord modClrScheme chgLayout">
        <pc:chgData name="Chomarat  Joris" userId="d6732a7a-77f8-4a92-b24d-a2f823eb0849" providerId="ADAL" clId="{AEB06C28-5355-FF45-9D4F-4D2E33FD6676}" dt="2023-05-13T18:20:23.569" v="5375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AEB06C28-5355-FF45-9D4F-4D2E33FD6676}" dt="2023-05-11T19:40:16.912" v="3200" actId="20577"/>
          <ac:spMkLst>
            <pc:docMk/>
            <pc:sldMk cId="748295858" sldId="267"/>
            <ac:spMk id="2" creationId="{5BCC4A03-7CC7-2064-34F8-4A1544CBDF8B}"/>
          </ac:spMkLst>
        </pc:spChg>
        <pc:spChg chg="add del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22:55:41.135" v="5061" actId="114"/>
          <ac:spMkLst>
            <pc:docMk/>
            <pc:sldMk cId="748295858" sldId="267"/>
            <ac:spMk id="4" creationId="{38733905-FF2B-5DC5-CA00-490BFEC85729}"/>
          </ac:spMkLst>
        </pc:spChg>
        <pc:spChg chg="mod ord">
          <ac:chgData name="Chomarat  Joris" userId="d6732a7a-77f8-4a92-b24d-a2f823eb0849" providerId="ADAL" clId="{AEB06C28-5355-FF45-9D4F-4D2E33FD6676}" dt="2023-05-07T22:46:39.556" v="1833" actId="700"/>
          <ac:spMkLst>
            <pc:docMk/>
            <pc:sldMk cId="748295858" sldId="267"/>
            <ac:spMk id="5" creationId="{002355F4-7141-B5B8-3069-DF5724F3106A}"/>
          </ac:spMkLst>
        </pc:spChg>
        <pc:spChg chg="add mod ord">
          <ac:chgData name="Chomarat  Joris" userId="d6732a7a-77f8-4a92-b24d-a2f823eb0849" providerId="ADAL" clId="{AEB06C28-5355-FF45-9D4F-4D2E33FD6676}" dt="2023-05-13T18:20:23.569" v="5375" actId="20577"/>
          <ac:spMkLst>
            <pc:docMk/>
            <pc:sldMk cId="748295858" sldId="267"/>
            <ac:spMk id="6" creationId="{D95EF046-3CF9-04F6-DFCD-64A3EA19B78D}"/>
          </ac:spMkLst>
        </pc:spChg>
        <pc:spChg chg="add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7" creationId="{369DDDD8-8653-DBF1-97C9-25EF3CB99747}"/>
          </ac:spMkLst>
        </pc:spChg>
        <pc:graphicFrameChg chg="add mod modGraphic">
          <ac:chgData name="Chomarat  Joris" userId="d6732a7a-77f8-4a92-b24d-a2f823eb0849" providerId="ADAL" clId="{AEB06C28-5355-FF45-9D4F-4D2E33FD6676}" dt="2023-05-11T23:02:53.978" v="5115" actId="207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mod modGraphic">
          <ac:chgData name="Chomarat  Joris" userId="d6732a7a-77f8-4a92-b24d-a2f823eb0849" providerId="ADAL" clId="{AEB06C28-5355-FF45-9D4F-4D2E33FD6676}" dt="2023-05-11T21:03:30.065" v="4986" actId="1035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2:55:05.292" v="5029" actId="20577"/>
          <ac:graphicFrameMkLst>
            <pc:docMk/>
            <pc:sldMk cId="748295858" sldId="267"/>
            <ac:graphicFrameMk id="10" creationId="{E8229F7C-6A2C-0643-3510-92471638B29A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3:03:01.142" v="5116" actId="207"/>
          <ac:graphicFrameMkLst>
            <pc:docMk/>
            <pc:sldMk cId="748295858" sldId="267"/>
            <ac:graphicFrameMk id="11" creationId="{6737BB4C-FBDC-6D05-9857-387309937CDD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23:03:06.553" v="5117" actId="207"/>
          <ac:graphicFrameMkLst>
            <pc:docMk/>
            <pc:sldMk cId="748295858" sldId="267"/>
            <ac:graphicFrameMk id="12" creationId="{DC1233E5-A1F0-6A1C-D40A-511270A9B5D1}"/>
          </ac:graphicFrameMkLst>
        </pc:graphicFrameChg>
      </pc:sldChg>
      <pc:sldChg chg="del">
        <pc:chgData name="Chomarat  Joris" userId="d6732a7a-77f8-4a92-b24d-a2f823eb0849" providerId="ADAL" clId="{AEB06C28-5355-FF45-9D4F-4D2E33FD6676}" dt="2023-05-07T22:35:19.921" v="1733" actId="2696"/>
        <pc:sldMkLst>
          <pc:docMk/>
          <pc:sldMk cId="2157182163" sldId="269"/>
        </pc:sldMkLst>
      </pc:sldChg>
      <pc:sldChg chg="modSp new del mod">
        <pc:chgData name="Chomarat  Joris" userId="d6732a7a-77f8-4a92-b24d-a2f823eb0849" providerId="ADAL" clId="{AEB06C28-5355-FF45-9D4F-4D2E33FD6676}" dt="2023-05-07T22:47:07.669" v="1865" actId="2696"/>
        <pc:sldMkLst>
          <pc:docMk/>
          <pc:sldMk cId="2386881128" sldId="270"/>
        </pc:sldMkLst>
        <pc:spChg chg="mod">
          <ac:chgData name="Chomarat  Joris" userId="d6732a7a-77f8-4a92-b24d-a2f823eb0849" providerId="ADAL" clId="{AEB06C28-5355-FF45-9D4F-4D2E33FD6676}" dt="2023-05-07T21:50:17.845" v="251" actId="255"/>
          <ac:spMkLst>
            <pc:docMk/>
            <pc:sldMk cId="2386881128" sldId="270"/>
            <ac:spMk id="2" creationId="{E52A5681-7186-96BF-F904-B71F2A89DE02}"/>
          </ac:spMkLst>
        </pc:spChg>
      </pc:sldChg>
      <pc:sldChg chg="addSp delSp modSp new mod">
        <pc:chgData name="Chomarat  Joris" userId="d6732a7a-77f8-4a92-b24d-a2f823eb0849" providerId="ADAL" clId="{AEB06C28-5355-FF45-9D4F-4D2E33FD6676}" dt="2023-05-11T19:54:17.680" v="3985" actId="20577"/>
        <pc:sldMkLst>
          <pc:docMk/>
          <pc:sldMk cId="2804804117" sldId="271"/>
        </pc:sldMkLst>
        <pc:spChg chg="mod">
          <ac:chgData name="Chomarat  Joris" userId="d6732a7a-77f8-4a92-b24d-a2f823eb0849" providerId="ADAL" clId="{AEB06C28-5355-FF45-9D4F-4D2E33FD6676}" dt="2023-05-07T22:11:06.904" v="919" actId="20577"/>
          <ac:spMkLst>
            <pc:docMk/>
            <pc:sldMk cId="2804804117" sldId="271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54:17.680" v="3985" actId="20577"/>
          <ac:spMkLst>
            <pc:docMk/>
            <pc:sldMk cId="2804804117" sldId="271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31.994" v="2881" actId="478"/>
          <ac:spMkLst>
            <pc:docMk/>
            <pc:sldMk cId="2804804117" sldId="271"/>
            <ac:spMk id="5" creationId="{E2A178D6-1450-F699-90B3-DE806EAA4892}"/>
          </ac:spMkLst>
        </pc:spChg>
        <pc:spChg chg="add del mod">
          <ac:chgData name="Chomarat  Joris" userId="d6732a7a-77f8-4a92-b24d-a2f823eb0849" providerId="ADAL" clId="{AEB06C28-5355-FF45-9D4F-4D2E33FD6676}" dt="2023-05-11T19:31:34.533" v="2882" actId="478"/>
          <ac:spMkLst>
            <pc:docMk/>
            <pc:sldMk cId="2804804117" sldId="271"/>
            <ac:spMk id="6" creationId="{97796906-5B08-9122-042F-0E2AA08C1D42}"/>
          </ac:spMkLst>
        </pc:spChg>
        <pc:graphicFrameChg chg="add del mod modGraphic">
          <ac:chgData name="Chomarat  Joris" userId="d6732a7a-77f8-4a92-b24d-a2f823eb0849" providerId="ADAL" clId="{AEB06C28-5355-FF45-9D4F-4D2E33FD6676}" dt="2023-05-11T19:31:36.790" v="2883" actId="478"/>
          <ac:graphicFrameMkLst>
            <pc:docMk/>
            <pc:sldMk cId="2804804117" sldId="271"/>
            <ac:graphicFrameMk id="7" creationId="{E068FB46-BF20-4B9E-0C66-1E34112B78E4}"/>
          </ac:graphicFrameMkLst>
        </pc:graphicFrameChg>
        <pc:graphicFrameChg chg="add del mod modGraphic">
          <ac:chgData name="Chomarat  Joris" userId="d6732a7a-77f8-4a92-b24d-a2f823eb0849" providerId="ADAL" clId="{AEB06C28-5355-FF45-9D4F-4D2E33FD6676}" dt="2023-05-11T19:31:39.854" v="2884" actId="478"/>
          <ac:graphicFrameMkLst>
            <pc:docMk/>
            <pc:sldMk cId="2804804117" sldId="271"/>
            <ac:graphicFrameMk id="8" creationId="{4EEC9EB6-1853-CB49-6C93-1BE21AC2DA1E}"/>
          </ac:graphicFrameMkLst>
        </pc:graphicFrameChg>
      </pc:sldChg>
      <pc:sldChg chg="addSp delSp modSp add mod ord">
        <pc:chgData name="Chomarat  Joris" userId="d6732a7a-77f8-4a92-b24d-a2f823eb0849" providerId="ADAL" clId="{AEB06C28-5355-FF45-9D4F-4D2E33FD6676}" dt="2023-05-11T21:12:07.502" v="5012" actId="1076"/>
        <pc:sldMkLst>
          <pc:docMk/>
          <pc:sldMk cId="275887155" sldId="272"/>
        </pc:sldMkLst>
        <pc:spChg chg="mod">
          <ac:chgData name="Chomarat  Joris" userId="d6732a7a-77f8-4a92-b24d-a2f823eb0849" providerId="ADAL" clId="{AEB06C28-5355-FF45-9D4F-4D2E33FD6676}" dt="2023-05-07T22:10:11.973" v="826" actId="20577"/>
          <ac:spMkLst>
            <pc:docMk/>
            <pc:sldMk cId="275887155" sldId="272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1T21:11:30.271" v="4988" actId="478"/>
          <ac:spMkLst>
            <pc:docMk/>
            <pc:sldMk cId="275887155" sldId="272"/>
            <ac:spMk id="6" creationId="{0FAE4618-D80A-D420-36A6-E23D9AAFC7CB}"/>
          </ac:spMkLst>
        </pc:spChg>
        <pc:spChg chg="add del mod">
          <ac:chgData name="Chomarat  Joris" userId="d6732a7a-77f8-4a92-b24d-a2f823eb0849" providerId="ADAL" clId="{AEB06C28-5355-FF45-9D4F-4D2E33FD6676}" dt="2023-05-11T21:11:35.281" v="4989" actId="478"/>
          <ac:spMkLst>
            <pc:docMk/>
            <pc:sldMk cId="275887155" sldId="272"/>
            <ac:spMk id="9" creationId="{21A27623-857F-E22C-5162-371776B1B063}"/>
          </ac:spMkLst>
        </pc:spChg>
        <pc:graphicFrameChg chg="add mod modGraphic">
          <ac:chgData name="Chomarat  Joris" userId="d6732a7a-77f8-4a92-b24d-a2f823eb0849" providerId="ADAL" clId="{AEB06C28-5355-FF45-9D4F-4D2E33FD6676}" dt="2023-05-11T21:11:54.821" v="5009" actId="1076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add mod">
          <ac:chgData name="Chomarat  Joris" userId="d6732a7a-77f8-4a92-b24d-a2f823eb0849" providerId="ADAL" clId="{AEB06C28-5355-FF45-9D4F-4D2E33FD6676}" dt="2023-05-11T21:12:07.502" v="5012" actId="1076"/>
          <ac:picMkLst>
            <pc:docMk/>
            <pc:sldMk cId="275887155" sldId="272"/>
            <ac:picMk id="7" creationId="{F080CD2C-6BB7-6C7D-DBAE-96625C7B7409}"/>
          </ac:picMkLst>
        </pc:picChg>
        <pc:picChg chg="del">
          <ac:chgData name="Chomarat  Joris" userId="d6732a7a-77f8-4a92-b24d-a2f823eb0849" providerId="ADAL" clId="{AEB06C28-5355-FF45-9D4F-4D2E33FD6676}" dt="2023-05-07T22:10:21.254" v="830" actId="478"/>
          <ac:picMkLst>
            <pc:docMk/>
            <pc:sldMk cId="275887155" sldId="272"/>
            <ac:picMk id="7" creationId="{FC16A2F2-A2FC-CE3B-42F0-5D446540E634}"/>
          </ac:picMkLst>
        </pc:picChg>
      </pc:sldChg>
      <pc:sldChg chg="addSp delSp modSp add mod ord">
        <pc:chgData name="Chomarat  Joris" userId="d6732a7a-77f8-4a92-b24d-a2f823eb0849" providerId="ADAL" clId="{AEB06C28-5355-FF45-9D4F-4D2E33FD6676}" dt="2023-05-13T18:23:19.529" v="5681" actId="20577"/>
        <pc:sldMkLst>
          <pc:docMk/>
          <pc:sldMk cId="4023277199" sldId="273"/>
        </pc:sldMkLst>
        <pc:spChg chg="mod">
          <ac:chgData name="Chomarat  Joris" userId="d6732a7a-77f8-4a92-b24d-a2f823eb0849" providerId="ADAL" clId="{AEB06C28-5355-FF45-9D4F-4D2E33FD6676}" dt="2023-05-11T20:00:26.254" v="4168" actId="255"/>
          <ac:spMkLst>
            <pc:docMk/>
            <pc:sldMk cId="4023277199" sldId="273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3T18:07:31.089" v="5251" actId="478"/>
          <ac:spMkLst>
            <pc:docMk/>
            <pc:sldMk cId="4023277199" sldId="273"/>
            <ac:spMk id="6" creationId="{0FAE4618-D80A-D420-36A6-E23D9AAFC7CB}"/>
          </ac:spMkLst>
        </pc:spChg>
        <pc:spChg chg="add mod">
          <ac:chgData name="Chomarat  Joris" userId="d6732a7a-77f8-4a92-b24d-a2f823eb0849" providerId="ADAL" clId="{AEB06C28-5355-FF45-9D4F-4D2E33FD6676}" dt="2023-05-13T18:23:19.529" v="5681" actId="20577"/>
          <ac:spMkLst>
            <pc:docMk/>
            <pc:sldMk cId="4023277199" sldId="273"/>
            <ac:spMk id="9" creationId="{691C69CE-8145-F3E5-426F-E5B75AD00E50}"/>
          </ac:spMkLst>
        </pc:spChg>
        <pc:graphicFrameChg chg="del">
          <ac:chgData name="Chomarat  Joris" userId="d6732a7a-77f8-4a92-b24d-a2f823eb0849" providerId="ADAL" clId="{AEB06C28-5355-FF45-9D4F-4D2E33FD6676}" dt="2023-05-07T22:47:16.279" v="1887" actId="478"/>
          <ac:graphicFrameMkLst>
            <pc:docMk/>
            <pc:sldMk cId="4023277199" sldId="273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3T18:19:49.849" v="5372" actId="1036"/>
          <ac:graphicFrameMkLst>
            <pc:docMk/>
            <pc:sldMk cId="4023277199" sldId="273"/>
            <ac:graphicFrameMk id="4" creationId="{5A0E80C2-9696-D66A-0521-D42BE580DCD8}"/>
          </ac:graphicFrameMkLst>
        </pc:graphicFrameChg>
        <pc:picChg chg="add mod">
          <ac:chgData name="Chomarat  Joris" userId="d6732a7a-77f8-4a92-b24d-a2f823eb0849" providerId="ADAL" clId="{AEB06C28-5355-FF45-9D4F-4D2E33FD6676}" dt="2023-05-13T18:19:49.849" v="5372" actId="1036"/>
          <ac:picMkLst>
            <pc:docMk/>
            <pc:sldMk cId="4023277199" sldId="273"/>
            <ac:picMk id="7" creationId="{C83FFA5E-9345-1F9A-0083-42A11BCD3623}"/>
          </ac:picMkLst>
        </pc:picChg>
      </pc:sldChg>
      <pc:sldChg chg="modSp mod ord">
        <pc:chgData name="Chomarat  Joris" userId="d6732a7a-77f8-4a92-b24d-a2f823eb0849" providerId="ADAL" clId="{AEB06C28-5355-FF45-9D4F-4D2E33FD6676}" dt="2023-05-13T18:23:06.808" v="5666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AEB06C28-5355-FF45-9D4F-4D2E33FD6676}" dt="2023-05-13T18:23:06.808" v="5666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AEB06C28-5355-FF45-9D4F-4D2E33FD6676}" dt="2023-05-11T20:12:59.674" v="4412" actId="20577"/>
          <ac:spMkLst>
            <pc:docMk/>
            <pc:sldMk cId="1648967949" sldId="274"/>
            <ac:spMk id="6" creationId="{353C11FF-B35B-262B-C868-FE784305F32F}"/>
          </ac:spMkLst>
        </pc:spChg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286377690" sldId="277"/>
        </pc:sldMkLst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3787168803" sldId="278"/>
        </pc:sldMkLst>
      </pc:sldChg>
      <pc:sldChg chg="addSp modSp mod setBg modClrScheme chgLayout">
        <pc:chgData name="Chomarat  Joris" userId="d6732a7a-77f8-4a92-b24d-a2f823eb0849" providerId="ADAL" clId="{AEB06C28-5355-FF45-9D4F-4D2E33FD6676}" dt="2023-05-11T19:14:08.509" v="2667"/>
        <pc:sldMkLst>
          <pc:docMk/>
          <pc:sldMk cId="3245536783" sldId="279"/>
        </pc:sldMkLst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2" creationId="{5BCC4A03-7CC7-2064-34F8-4A1544CBDF8B}"/>
          </ac:spMkLst>
        </pc:spChg>
        <pc:spChg chg="mod ord">
          <ac:chgData name="Chomarat  Joris" userId="d6732a7a-77f8-4a92-b24d-a2f823eb0849" providerId="ADAL" clId="{AEB06C28-5355-FF45-9D4F-4D2E33FD6676}" dt="2023-05-11T19:10:51.720" v="2660" actId="27636"/>
          <ac:spMkLst>
            <pc:docMk/>
            <pc:sldMk cId="3245536783" sldId="279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19:10:56.243" v="2663" actId="12"/>
          <ac:spMkLst>
            <pc:docMk/>
            <pc:sldMk cId="3245536783" sldId="279"/>
            <ac:spMk id="4" creationId="{44972694-5D3E-328D-5A3A-40CB2C654172}"/>
          </ac:spMkLst>
        </pc:spChg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5" creationId="{002355F4-7141-B5B8-3069-DF5724F3106A}"/>
          </ac:spMkLst>
        </pc:spChg>
        <pc:picChg chg="add mod">
          <ac:chgData name="Chomarat  Joris" userId="d6732a7a-77f8-4a92-b24d-a2f823eb0849" providerId="ADAL" clId="{AEB06C28-5355-FF45-9D4F-4D2E33FD6676}" dt="2023-05-11T19:10:53.851" v="2662" actId="1076"/>
          <ac:picMkLst>
            <pc:docMk/>
            <pc:sldMk cId="3245536783" sldId="279"/>
            <ac:picMk id="6" creationId="{BC14602B-2590-3E03-6F53-26D02E5C4DD4}"/>
          </ac:picMkLst>
        </pc:picChg>
      </pc:sldChg>
      <pc:sldChg chg="modSp new mod">
        <pc:chgData name="Chomarat  Joris" userId="d6732a7a-77f8-4a92-b24d-a2f823eb0849" providerId="ADAL" clId="{AEB06C28-5355-FF45-9D4F-4D2E33FD6676}" dt="2023-05-11T19:07:43.089" v="2595" actId="20577"/>
        <pc:sldMkLst>
          <pc:docMk/>
          <pc:sldMk cId="2108080950" sldId="280"/>
        </pc:sldMkLst>
        <pc:spChg chg="mod">
          <ac:chgData name="Chomarat  Joris" userId="d6732a7a-77f8-4a92-b24d-a2f823eb0849" providerId="ADAL" clId="{AEB06C28-5355-FF45-9D4F-4D2E33FD6676}" dt="2023-05-11T19:06:08.290" v="2430" actId="20577"/>
          <ac:spMkLst>
            <pc:docMk/>
            <pc:sldMk cId="2108080950" sldId="280"/>
            <ac:spMk id="2" creationId="{892A6559-CD96-6FF3-C822-3F107C82C2B3}"/>
          </ac:spMkLst>
        </pc:spChg>
        <pc:spChg chg="mod">
          <ac:chgData name="Chomarat  Joris" userId="d6732a7a-77f8-4a92-b24d-a2f823eb0849" providerId="ADAL" clId="{AEB06C28-5355-FF45-9D4F-4D2E33FD6676}" dt="2023-05-11T19:07:43.089" v="2595" actId="20577"/>
          <ac:spMkLst>
            <pc:docMk/>
            <pc:sldMk cId="2108080950" sldId="280"/>
            <ac:spMk id="4" creationId="{1105E764-4C40-09B1-2765-3EF87258AE6A}"/>
          </ac:spMkLst>
        </pc:spChg>
      </pc:sldChg>
      <pc:sldChg chg="addSp delSp modSp add del mod">
        <pc:chgData name="Chomarat  Joris" userId="d6732a7a-77f8-4a92-b24d-a2f823eb0849" providerId="ADAL" clId="{AEB06C28-5355-FF45-9D4F-4D2E33FD6676}" dt="2023-05-11T19:40:06.410" v="3183" actId="2696"/>
        <pc:sldMkLst>
          <pc:docMk/>
          <pc:sldMk cId="2281168560" sldId="280"/>
        </pc:sldMkLst>
        <pc:spChg chg="del">
          <ac:chgData name="Chomarat  Joris" userId="d6732a7a-77f8-4a92-b24d-a2f823eb0849" providerId="ADAL" clId="{AEB06C28-5355-FF45-9D4F-4D2E33FD6676}" dt="2023-05-11T19:31:24.992" v="2879" actId="478"/>
          <ac:spMkLst>
            <pc:docMk/>
            <pc:sldMk cId="2281168560" sldId="280"/>
            <ac:spMk id="2" creationId="{E68ADBC9-9C18-F2BA-5C7A-AC8874157DA5}"/>
          </ac:spMkLst>
        </pc:spChg>
        <pc:spChg chg="del">
          <ac:chgData name="Chomarat  Joris" userId="d6732a7a-77f8-4a92-b24d-a2f823eb0849" providerId="ADAL" clId="{AEB06C28-5355-FF45-9D4F-4D2E33FD6676}" dt="2023-05-11T19:31:19.723" v="2877" actId="478"/>
          <ac:spMkLst>
            <pc:docMk/>
            <pc:sldMk cId="2281168560" sldId="280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22.980" v="2878" actId="478"/>
          <ac:spMkLst>
            <pc:docMk/>
            <pc:sldMk cId="2281168560" sldId="280"/>
            <ac:spMk id="10" creationId="{232E48DB-AA54-5EBC-0DFA-544BAE0E4700}"/>
          </ac:spMkLst>
        </pc:spChg>
        <pc:spChg chg="add del mod">
          <ac:chgData name="Chomarat  Joris" userId="d6732a7a-77f8-4a92-b24d-a2f823eb0849" providerId="ADAL" clId="{AEB06C28-5355-FF45-9D4F-4D2E33FD6676}" dt="2023-05-11T19:31:27.299" v="2880" actId="478"/>
          <ac:spMkLst>
            <pc:docMk/>
            <pc:sldMk cId="2281168560" sldId="280"/>
            <ac:spMk id="12" creationId="{DD65F37A-8D7F-3655-C18B-BD83F3F3A0D3}"/>
          </ac:spMkLst>
        </pc:spChg>
      </pc:sldChg>
      <pc:sldChg chg="addSp modSp new del mod modClrScheme chgLayout">
        <pc:chgData name="Chomarat  Joris" userId="d6732a7a-77f8-4a92-b24d-a2f823eb0849" providerId="ADAL" clId="{AEB06C28-5355-FF45-9D4F-4D2E33FD6676}" dt="2023-05-11T19:49:33.089" v="3765" actId="2696"/>
        <pc:sldMkLst>
          <pc:docMk/>
          <pc:sldMk cId="865766894" sldId="281"/>
        </pc:sldMkLst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2" creationId="{544ED61C-D4B9-E868-722A-83035393E58C}"/>
          </ac:spMkLst>
        </pc:spChg>
        <pc:spChg chg="mod ord">
          <ac:chgData name="Chomarat  Joris" userId="d6732a7a-77f8-4a92-b24d-a2f823eb0849" providerId="ADAL" clId="{AEB06C28-5355-FF45-9D4F-4D2E33FD6676}" dt="2023-05-11T19:47:14.228" v="3401" actId="27636"/>
          <ac:spMkLst>
            <pc:docMk/>
            <pc:sldMk cId="865766894" sldId="281"/>
            <ac:spMk id="3" creationId="{B8E59BF5-2128-C41E-9EBE-B5CC9046971D}"/>
          </ac:spMkLst>
        </pc:spChg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4" creationId="{95B4903F-95AE-4E14-DE06-9CA84297D6ED}"/>
          </ac:spMkLst>
        </pc:spChg>
        <pc:spChg chg="add mod ord">
          <ac:chgData name="Chomarat  Joris" userId="d6732a7a-77f8-4a92-b24d-a2f823eb0849" providerId="ADAL" clId="{AEB06C28-5355-FF45-9D4F-4D2E33FD6676}" dt="2023-05-11T19:47:14.227" v="3400" actId="27636"/>
          <ac:spMkLst>
            <pc:docMk/>
            <pc:sldMk cId="865766894" sldId="281"/>
            <ac:spMk id="7" creationId="{78556C80-85CB-2214-54CB-4784DE6154ED}"/>
          </ac:spMkLst>
        </pc:spChg>
        <pc:graphicFrameChg chg="add mod">
          <ac:chgData name="Chomarat  Joris" userId="d6732a7a-77f8-4a92-b24d-a2f823eb0849" providerId="ADAL" clId="{AEB06C28-5355-FF45-9D4F-4D2E33FD6676}" dt="2023-05-11T19:40:32.891" v="3219" actId="1036"/>
          <ac:graphicFrameMkLst>
            <pc:docMk/>
            <pc:sldMk cId="865766894" sldId="281"/>
            <ac:graphicFrameMk id="5" creationId="{97A3DC47-215D-9E31-1C3F-5BF133B95946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19:45:55.991" v="3351" actId="1076"/>
          <ac:graphicFrameMkLst>
            <pc:docMk/>
            <pc:sldMk cId="865766894" sldId="281"/>
            <ac:graphicFrameMk id="6" creationId="{3A213978-6C32-9029-9F36-AA45641EF583}"/>
          </ac:graphicFrameMkLst>
        </pc:graphicFrameChg>
      </pc:sldChg>
      <pc:sldChg chg="modSp mod">
        <pc:chgData name="Chomarat  Joris" userId="d6732a7a-77f8-4a92-b24d-a2f823eb0849" providerId="ADAL" clId="{AEB06C28-5355-FF45-9D4F-4D2E33FD6676}" dt="2023-05-11T19:17:39.639" v="2795" actId="20577"/>
        <pc:sldMkLst>
          <pc:docMk/>
          <pc:sldMk cId="1008877793" sldId="281"/>
        </pc:sldMkLst>
        <pc:spChg chg="mod">
          <ac:chgData name="Chomarat  Joris" userId="d6732a7a-77f8-4a92-b24d-a2f823eb0849" providerId="ADAL" clId="{AEB06C28-5355-FF45-9D4F-4D2E33FD6676}" dt="2023-05-11T19:14:46.801" v="2693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Chomarat  Joris" userId="d6732a7a-77f8-4a92-b24d-a2f823eb0849" providerId="ADAL" clId="{AEB06C28-5355-FF45-9D4F-4D2E33FD6676}" dt="2023-05-11T19:17:39.639" v="2795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modSp new del mod ord">
        <pc:chgData name="Chomarat  Joris" userId="d6732a7a-77f8-4a92-b24d-a2f823eb0849" providerId="ADAL" clId="{AEB06C28-5355-FF45-9D4F-4D2E33FD6676}" dt="2023-05-11T19:16:08.201" v="2734" actId="2696"/>
        <pc:sldMkLst>
          <pc:docMk/>
          <pc:sldMk cId="88737377" sldId="282"/>
        </pc:sldMkLst>
        <pc:spChg chg="mod">
          <ac:chgData name="Chomarat  Joris" userId="d6732a7a-77f8-4a92-b24d-a2f823eb0849" providerId="ADAL" clId="{AEB06C28-5355-FF45-9D4F-4D2E33FD6676}" dt="2023-05-11T19:16:06.338" v="2733" actId="5793"/>
          <ac:spMkLst>
            <pc:docMk/>
            <pc:sldMk cId="88737377" sldId="282"/>
            <ac:spMk id="3" creationId="{6D183E65-8170-E208-EB26-21EBF531C279}"/>
          </ac:spMkLst>
        </pc:spChg>
      </pc:sldChg>
      <pc:sldChg chg="addSp delSp modSp add mod ord">
        <pc:chgData name="Chomarat  Joris" userId="d6732a7a-77f8-4a92-b24d-a2f823eb0849" providerId="ADAL" clId="{AEB06C28-5355-FF45-9D4F-4D2E33FD6676}" dt="2023-05-11T19:59:50.118" v="4111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AEB06C28-5355-FF45-9D4F-4D2E33FD6676}" dt="2023-05-11T19:46:08.556" v="3364" actId="20577"/>
          <ac:spMkLst>
            <pc:docMk/>
            <pc:sldMk cId="1185509949" sldId="282"/>
            <ac:spMk id="2" creationId="{5BCC4A03-7CC7-2064-34F8-4A1544CBDF8B}"/>
          </ac:spMkLst>
        </pc:spChg>
        <pc:spChg chg="del mod">
          <ac:chgData name="Chomarat  Joris" userId="d6732a7a-77f8-4a92-b24d-a2f823eb0849" providerId="ADAL" clId="{AEB06C28-5355-FF45-9D4F-4D2E33FD6676}" dt="2023-05-11T19:54:24.839" v="3986" actId="478"/>
          <ac:spMkLst>
            <pc:docMk/>
            <pc:sldMk cId="1185509949" sldId="282"/>
            <ac:spMk id="3" creationId="{D85B36A1-4D70-7459-9C6F-E04DEBEB7AFE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4" creationId="{38733905-FF2B-5DC5-CA00-490BFEC85729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6" creationId="{D95EF046-3CF9-04F6-DFCD-64A3EA19B78D}"/>
          </ac:spMkLst>
        </pc:spChg>
        <pc:spChg chg="mod">
          <ac:chgData name="Chomarat  Joris" userId="d6732a7a-77f8-4a92-b24d-a2f823eb0849" providerId="ADAL" clId="{AEB06C28-5355-FF45-9D4F-4D2E33FD6676}" dt="2023-05-11T19:53:17.346" v="3912" actId="20577"/>
          <ac:spMkLst>
            <pc:docMk/>
            <pc:sldMk cId="1185509949" sldId="282"/>
            <ac:spMk id="7" creationId="{369DDDD8-8653-DBF1-97C9-25EF3CB99747}"/>
          </ac:spMkLst>
        </pc:spChg>
        <pc:spChg chg="add mod">
          <ac:chgData name="Chomarat  Joris" userId="d6732a7a-77f8-4a92-b24d-a2f823eb0849" providerId="ADAL" clId="{AEB06C28-5355-FF45-9D4F-4D2E33FD6676}" dt="2023-05-11T19:59:50.118" v="4111" actId="20577"/>
          <ac:spMkLst>
            <pc:docMk/>
            <pc:sldMk cId="1185509949" sldId="282"/>
            <ac:spMk id="11" creationId="{D864683B-03E2-03CB-3071-EB2CE996D84C}"/>
          </ac:spMkLst>
        </pc:spChg>
        <pc:graphicFrameChg chg="del">
          <ac:chgData name="Chomarat  Joris" userId="d6732a7a-77f8-4a92-b24d-a2f823eb0849" providerId="ADAL" clId="{AEB06C28-5355-FF45-9D4F-4D2E33FD6676}" dt="2023-05-11T19:46:27.031" v="3391" actId="478"/>
          <ac:graphicFrameMkLst>
            <pc:docMk/>
            <pc:sldMk cId="1185509949" sldId="282"/>
            <ac:graphicFrameMk id="8" creationId="{BD00B787-AE9D-A003-9046-FF92B2BDA7A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addSp delSp modSp add del mod">
        <pc:chgData name="Chomarat  Joris" userId="d6732a7a-77f8-4a92-b24d-a2f823eb0849" providerId="ADAL" clId="{AEB06C28-5355-FF45-9D4F-4D2E33FD6676}" dt="2023-05-11T19:17:36.868" v="2787" actId="2696"/>
        <pc:sldMkLst>
          <pc:docMk/>
          <pc:sldMk cId="1817037880" sldId="282"/>
        </pc:sldMkLst>
        <pc:spChg chg="mod">
          <ac:chgData name="Chomarat  Joris" userId="d6732a7a-77f8-4a92-b24d-a2f823eb0849" providerId="ADAL" clId="{AEB06C28-5355-FF45-9D4F-4D2E33FD6676}" dt="2023-05-11T19:16:27.911" v="2757" actId="20577"/>
          <ac:spMkLst>
            <pc:docMk/>
            <pc:sldMk cId="1817037880" sldId="282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17:20.776" v="2778" actId="20577"/>
          <ac:spMkLst>
            <pc:docMk/>
            <pc:sldMk cId="1817037880" sldId="282"/>
            <ac:spMk id="3" creationId="{6B1E26DC-6656-AF09-B792-3255E776A40E}"/>
          </ac:spMkLst>
        </pc:spChg>
        <pc:spChg chg="add del">
          <ac:chgData name="Chomarat  Joris" userId="d6732a7a-77f8-4a92-b24d-a2f823eb0849" providerId="ADAL" clId="{AEB06C28-5355-FF45-9D4F-4D2E33FD6676}" dt="2023-05-11T19:16:39.044" v="2759" actId="478"/>
          <ac:spMkLst>
            <pc:docMk/>
            <pc:sldMk cId="1817037880" sldId="282"/>
            <ac:spMk id="4" creationId="{E3716C63-78B1-D347-242F-589C3CBF1579}"/>
          </ac:spMkLst>
        </pc:spChg>
        <pc:spChg chg="del">
          <ac:chgData name="Chomarat  Joris" userId="d6732a7a-77f8-4a92-b24d-a2f823eb0849" providerId="ADAL" clId="{AEB06C28-5355-FF45-9D4F-4D2E33FD6676}" dt="2023-05-11T19:16:47.322" v="2761" actId="478"/>
          <ac:spMkLst>
            <pc:docMk/>
            <pc:sldMk cId="1817037880" sldId="282"/>
            <ac:spMk id="5" creationId="{E2A178D6-1450-F699-90B3-DE806EAA4892}"/>
          </ac:spMkLst>
        </pc:spChg>
        <pc:spChg chg="add del">
          <ac:chgData name="Chomarat  Joris" userId="d6732a7a-77f8-4a92-b24d-a2f823eb0849" providerId="ADAL" clId="{AEB06C28-5355-FF45-9D4F-4D2E33FD6676}" dt="2023-05-11T19:16:44.428" v="2760" actId="478"/>
          <ac:spMkLst>
            <pc:docMk/>
            <pc:sldMk cId="1817037880" sldId="282"/>
            <ac:spMk id="6" creationId="{97796906-5B08-9122-042F-0E2AA08C1D42}"/>
          </ac:spMkLst>
        </pc:sp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7" creationId="{E068FB46-BF20-4B9E-0C66-1E34112B78E4}"/>
          </ac:graphicFrameMkLst>
        </pc:graphicFrame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8" creationId="{4EEC9EB6-1853-CB49-6C93-1BE21AC2DA1E}"/>
          </ac:graphicFrameMkLst>
        </pc:graphicFrameChg>
      </pc:sldChg>
      <pc:sldChg chg="modSp add del mod ord">
        <pc:chgData name="Chomarat  Joris" userId="d6732a7a-77f8-4a92-b24d-a2f823eb0849" providerId="ADAL" clId="{AEB06C28-5355-FF45-9D4F-4D2E33FD6676}" dt="2023-05-11T19:25:18.480" v="2873" actId="2696"/>
        <pc:sldMkLst>
          <pc:docMk/>
          <pc:sldMk cId="2188536829" sldId="282"/>
        </pc:sldMkLst>
        <pc:spChg chg="mod">
          <ac:chgData name="Chomarat  Joris" userId="d6732a7a-77f8-4a92-b24d-a2f823eb0849" providerId="ADAL" clId="{AEB06C28-5355-FF45-9D4F-4D2E33FD6676}" dt="2023-05-11T19:17:49.974" v="2819" actId="20577"/>
          <ac:spMkLst>
            <pc:docMk/>
            <pc:sldMk cId="2188536829" sldId="282"/>
            <ac:spMk id="2" creationId="{FBB64C3A-BB25-D07E-8965-FD9B07059250}"/>
          </ac:spMkLst>
        </pc:spChg>
      </pc:sldChg>
      <pc:sldChg chg="modSp new del mod">
        <pc:chgData name="Chomarat  Joris" userId="d6732a7a-77f8-4a92-b24d-a2f823eb0849" providerId="ADAL" clId="{AEB06C28-5355-FF45-9D4F-4D2E33FD6676}" dt="2023-05-11T19:15:59.262" v="2720" actId="2696"/>
        <pc:sldMkLst>
          <pc:docMk/>
          <pc:sldMk cId="2606302197" sldId="282"/>
        </pc:sldMkLst>
        <pc:spChg chg="mod">
          <ac:chgData name="Chomarat  Joris" userId="d6732a7a-77f8-4a92-b24d-a2f823eb0849" providerId="ADAL" clId="{AEB06C28-5355-FF45-9D4F-4D2E33FD6676}" dt="2023-05-11T19:15:47.725" v="2719"/>
          <ac:spMkLst>
            <pc:docMk/>
            <pc:sldMk cId="2606302197" sldId="282"/>
            <ac:spMk id="3" creationId="{45ADC02C-A837-96CE-3B8A-A51DD715F5C2}"/>
          </ac:spMkLst>
        </pc:spChg>
      </pc:sldChg>
      <pc:sldChg chg="modSp add del mod ord">
        <pc:chgData name="Chomarat  Joris" userId="d6732a7a-77f8-4a92-b24d-a2f823eb0849" providerId="ADAL" clId="{AEB06C28-5355-FF45-9D4F-4D2E33FD6676}" dt="2023-05-11T19:15:13.838" v="2716" actId="2696"/>
        <pc:sldMkLst>
          <pc:docMk/>
          <pc:sldMk cId="2773061453" sldId="282"/>
        </pc:sldMkLst>
        <pc:spChg chg="mod">
          <ac:chgData name="Chomarat  Joris" userId="d6732a7a-77f8-4a92-b24d-a2f823eb0849" providerId="ADAL" clId="{AEB06C28-5355-FF45-9D4F-4D2E33FD6676}" dt="2023-05-11T19:14:56.986" v="2715" actId="20577"/>
          <ac:spMkLst>
            <pc:docMk/>
            <pc:sldMk cId="2773061453" sldId="282"/>
            <ac:spMk id="2" creationId="{FBB64C3A-BB25-D07E-8965-FD9B07059250}"/>
          </ac:spMkLst>
        </pc:sp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B8FF5B00-DE3F-9645-83FC-CC7F85EC499A}"/>
    <pc:docChg chg="custSel modSld">
      <pc:chgData name="Chomarat  Joris" userId="d6732a7a-77f8-4a92-b24d-a2f823eb0849" providerId="ADAL" clId="{B8FF5B00-DE3F-9645-83FC-CC7F85EC499A}" dt="2023-05-19T18:26:31.740" v="31" actId="20577"/>
      <pc:docMkLst>
        <pc:docMk/>
      </pc:docMkLst>
      <pc:sldChg chg="modSp mod">
        <pc:chgData name="Chomarat  Joris" userId="d6732a7a-77f8-4a92-b24d-a2f823eb0849" providerId="ADAL" clId="{B8FF5B00-DE3F-9645-83FC-CC7F85EC499A}" dt="2023-05-19T18:26:31.740" v="31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B8FF5B00-DE3F-9645-83FC-CC7F85EC499A}" dt="2023-05-19T18:26:31.740" v="3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E0B7DAA4-4FAF-FD73-346B-F655ABD524BA}"/>
    <pc:docChg chg="addSld delSld modSld sldOrd">
      <pc:chgData name="halilarici2023@u.northwestern.edu" userId="S::urn:spo:guest#halilarici2023@u.northwestern.edu::" providerId="AD" clId="Web-{E0B7DAA4-4FAF-FD73-346B-F655ABD524BA}" dt="2023-05-11T19:46:29.628" v="1116" actId="1076"/>
      <pc:docMkLst>
        <pc:docMk/>
      </pc:docMkLst>
      <pc:sldChg chg="ord">
        <pc:chgData name="halilarici2023@u.northwestern.edu" userId="S::urn:spo:guest#halilarici2023@u.northwestern.edu::" providerId="AD" clId="Web-{E0B7DAA4-4FAF-FD73-346B-F655ABD524BA}" dt="2023-05-11T18:55:54.462" v="1"/>
        <pc:sldMkLst>
          <pc:docMk/>
          <pc:sldMk cId="2976896184" sldId="262"/>
        </pc:sldMkLst>
      </pc:sldChg>
      <pc:sldChg chg="ord">
        <pc:chgData name="halilarici2023@u.northwestern.edu" userId="S::urn:spo:guest#halilarici2023@u.northwestern.edu::" providerId="AD" clId="Web-{E0B7DAA4-4FAF-FD73-346B-F655ABD524BA}" dt="2023-05-11T18:55:44.477" v="0"/>
        <pc:sldMkLst>
          <pc:docMk/>
          <pc:sldMk cId="2985034539" sldId="266"/>
        </pc:sldMkLst>
      </pc:sldChg>
      <pc:sldChg chg="addSp delSp modSp">
        <pc:chgData name="halilarici2023@u.northwestern.edu" userId="S::urn:spo:guest#halilarici2023@u.northwestern.edu::" providerId="AD" clId="Web-{E0B7DAA4-4FAF-FD73-346B-F655ABD524BA}" dt="2023-05-11T19:39:11.512" v="1098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E0B7DAA4-4FAF-FD73-346B-F655ABD524BA}" dt="2023-05-11T19:27:29.550" v="529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38:05.418" v="1008" actId="20577"/>
          <ac:spMkLst>
            <pc:docMk/>
            <pc:sldMk cId="748295858" sldId="267"/>
            <ac:spMk id="7" creationId="{369DDDD8-8653-DBF1-97C9-25EF3CB99747}"/>
          </ac:spMkLst>
        </pc:spChg>
        <pc:graphicFrameChg chg="mod modGraphic">
          <ac:chgData name="halilarici2023@u.northwestern.edu" userId="S::urn:spo:guest#halilarici2023@u.northwestern.edu::" providerId="AD" clId="Web-{E0B7DAA4-4FAF-FD73-346B-F655ABD524BA}" dt="2023-05-11T19:39:11.512" v="1098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del mod modGraphic">
          <ac:chgData name="halilarici2023@u.northwestern.edu" userId="S::urn:spo:guest#halilarici2023@u.northwestern.edu::" providerId="AD" clId="Web-{E0B7DAA4-4FAF-FD73-346B-F655ABD524BA}" dt="2023-05-11T19:29:54.864" v="577"/>
          <ac:graphicFrameMkLst>
            <pc:docMk/>
            <pc:sldMk cId="748295858" sldId="267"/>
            <ac:graphicFrameMk id="9" creationId="{35D227AA-A9BE-A57E-70BA-0D325ACC59F0}"/>
          </ac:graphicFrameMkLst>
        </pc:graphicFrameChg>
      </pc:sldChg>
      <pc:sldChg chg="modSp">
        <pc:chgData name="halilarici2023@u.northwestern.edu" userId="S::urn:spo:guest#halilarici2023@u.northwestern.edu::" providerId="AD" clId="Web-{E0B7DAA4-4FAF-FD73-346B-F655ABD524BA}" dt="2023-05-11T19:46:29.628" v="1116" actId="1076"/>
        <pc:sldMkLst>
          <pc:docMk/>
          <pc:sldMk cId="2804804117" sldId="271"/>
        </pc:sldMkLst>
        <pc:spChg chg="mod">
          <ac:chgData name="halilarici2023@u.northwestern.edu" userId="S::urn:spo:guest#halilarici2023@u.northwestern.edu::" providerId="AD" clId="Web-{E0B7DAA4-4FAF-FD73-346B-F655ABD524BA}" dt="2023-05-11T19:46:29.628" v="1116" actId="1076"/>
          <ac:spMkLst>
            <pc:docMk/>
            <pc:sldMk cId="2804804117" sldId="271"/>
            <ac:spMk id="3" creationId="{6B1E26DC-6656-AF09-B792-3255E776A40E}"/>
          </ac:spMkLst>
        </pc:spChg>
      </pc:sldChg>
      <pc:sldChg chg="addSp delSp modSp">
        <pc:chgData name="halilarici2023@u.northwestern.edu" userId="S::urn:spo:guest#halilarici2023@u.northwestern.edu::" providerId="AD" clId="Web-{E0B7DAA4-4FAF-FD73-346B-F655ABD524BA}" dt="2023-05-11T19:43:01.406" v="1111"/>
        <pc:sldMkLst>
          <pc:docMk/>
          <pc:sldMk cId="4023277199" sldId="273"/>
        </pc:sldMkLst>
        <pc:spChg chg="add del mod">
          <ac:chgData name="halilarici2023@u.northwestern.edu" userId="S::urn:spo:guest#halilarici2023@u.northwestern.edu::" providerId="AD" clId="Web-{E0B7DAA4-4FAF-FD73-346B-F655ABD524BA}" dt="2023-05-11T19:42:25.499" v="1102"/>
          <ac:spMkLst>
            <pc:docMk/>
            <pc:sldMk cId="4023277199" sldId="273"/>
            <ac:spMk id="3" creationId="{40D352B8-A3E3-AE35-CEB6-2F1AD295EB98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42:38.687" v="1104" actId="1076"/>
          <ac:spMkLst>
            <pc:docMk/>
            <pc:sldMk cId="4023277199" sldId="273"/>
            <ac:spMk id="6" creationId="{0FAE4618-D80A-D420-36A6-E23D9AAFC7CB}"/>
          </ac:spMkLst>
        </pc:spChg>
        <pc:graphicFrameChg chg="add del mod modGraphic">
          <ac:chgData name="halilarici2023@u.northwestern.edu" userId="S::urn:spo:guest#halilarici2023@u.northwestern.edu::" providerId="AD" clId="Web-{E0B7DAA4-4FAF-FD73-346B-F655ABD524BA}" dt="2023-05-11T19:43:01.406" v="1111"/>
          <ac:graphicFrameMkLst>
            <pc:docMk/>
            <pc:sldMk cId="4023277199" sldId="273"/>
            <ac:graphicFrameMk id="7" creationId="{41B344BD-E8FC-B31E-6694-5FAED9F5BD2E}"/>
          </ac:graphicFrameMkLst>
        </pc:graphicFrameChg>
      </pc:sldChg>
      <pc:sldChg chg="modSp new del">
        <pc:chgData name="halilarici2023@u.northwestern.edu" userId="S::urn:spo:guest#halilarici2023@u.northwestern.edu::" providerId="AD" clId="Web-{E0B7DAA4-4FAF-FD73-346B-F655ABD524BA}" dt="2023-05-11T18:57:03.635" v="24"/>
        <pc:sldMkLst>
          <pc:docMk/>
          <pc:sldMk cId="489117023" sldId="275"/>
        </pc:sldMkLst>
        <pc:spChg chg="mod">
          <ac:chgData name="halilarici2023@u.northwestern.edu" userId="S::urn:spo:guest#halilarici2023@u.northwestern.edu::" providerId="AD" clId="Web-{E0B7DAA4-4FAF-FD73-346B-F655ABD524BA}" dt="2023-05-11T18:56:43.244" v="9" actId="20577"/>
          <ac:spMkLst>
            <pc:docMk/>
            <pc:sldMk cId="489117023" sldId="275"/>
            <ac:spMk id="2" creationId="{46CA88F7-DBA2-B325-E5E0-6383A26B2292}"/>
          </ac:spMkLst>
        </pc:spChg>
      </pc:sldChg>
      <pc:sldChg chg="new del">
        <pc:chgData name="halilarici2023@u.northwestern.edu" userId="S::urn:spo:guest#halilarici2023@u.northwestern.edu::" providerId="AD" clId="Web-{E0B7DAA4-4FAF-FD73-346B-F655ABD524BA}" dt="2023-05-11T18:57:59.088" v="45"/>
        <pc:sldMkLst>
          <pc:docMk/>
          <pc:sldMk cId="4251781525" sldId="276"/>
        </pc:sldMkLst>
      </pc:sldChg>
      <pc:sldChg chg="modSp add">
        <pc:chgData name="halilarici2023@u.northwestern.edu" userId="S::urn:spo:guest#halilarici2023@u.northwestern.edu::" providerId="AD" clId="Web-{E0B7DAA4-4FAF-FD73-346B-F655ABD524BA}" dt="2023-05-11T18:56:59.603" v="23" actId="20577"/>
        <pc:sldMkLst>
          <pc:docMk/>
          <pc:sldMk cId="286377690" sldId="277"/>
        </pc:sldMkLst>
        <pc:spChg chg="mod">
          <ac:chgData name="halilarici2023@u.northwestern.edu" userId="S::urn:spo:guest#halilarici2023@u.northwestern.edu::" providerId="AD" clId="Web-{E0B7DAA4-4FAF-FD73-346B-F655ABD524BA}" dt="2023-05-11T18:56:59.603" v="23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7:33.885" v="43" actId="20577"/>
        <pc:sldMkLst>
          <pc:docMk/>
          <pc:sldMk cId="3787168803" sldId="278"/>
        </pc:sldMkLst>
        <pc:spChg chg="mod">
          <ac:chgData name="halilarici2023@u.northwestern.edu" userId="S::urn:spo:guest#halilarici2023@u.northwestern.edu::" providerId="AD" clId="Web-{E0B7DAA4-4FAF-FD73-346B-F655ABD524BA}" dt="2023-05-11T18:57:33.885" v="43" actId="20577"/>
          <ac:spMkLst>
            <pc:docMk/>
            <pc:sldMk cId="3787168803" sldId="278"/>
            <ac:spMk id="2" creationId="{DBC81ADA-B335-107C-63DE-81E1E635FE5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9:02.652" v="61" actId="20577"/>
        <pc:sldMkLst>
          <pc:docMk/>
          <pc:sldMk cId="3245536783" sldId="279"/>
        </pc:sldMkLst>
        <pc:spChg chg="mod">
          <ac:chgData name="halilarici2023@u.northwestern.edu" userId="S::urn:spo:guest#halilarici2023@u.northwestern.edu::" providerId="AD" clId="Web-{E0B7DAA4-4FAF-FD73-346B-F655ABD524BA}" dt="2023-05-11T18:59:02.652" v="61" actId="20577"/>
          <ac:spMkLst>
            <pc:docMk/>
            <pc:sldMk cId="3245536783" sldId="279"/>
            <ac:spMk id="2" creationId="{5BCC4A03-7CC7-2064-34F8-4A1544CBDF8B}"/>
          </ac:spMkLst>
        </pc:spChg>
      </pc:sldChg>
      <pc:sldChg chg="modSp del">
        <pc:chgData name="halilarici2023@u.northwestern.edu" userId="S::urn:spo:guest#halilarici2023@u.northwestern.edu::" providerId="AD" clId="Web-{E0B7DAA4-4FAF-FD73-346B-F655ABD524BA}" dt="2023-05-11T19:13:25.601" v="447"/>
        <pc:sldMkLst>
          <pc:docMk/>
          <pc:sldMk cId="2108080950" sldId="280"/>
        </pc:sldMkLst>
        <pc:spChg chg="mod">
          <ac:chgData name="halilarici2023@u.northwestern.edu" userId="S::urn:spo:guest#halilarici2023@u.northwestern.edu::" providerId="AD" clId="Web-{E0B7DAA4-4FAF-FD73-346B-F655ABD524BA}" dt="2023-05-11T19:09:24.645" v="169" actId="20577"/>
          <ac:spMkLst>
            <pc:docMk/>
            <pc:sldMk cId="2108080950" sldId="280"/>
            <ac:spMk id="6" creationId="{9D4BF355-CA8C-DF87-5196-F0DC998C24E3}"/>
          </ac:spMkLst>
        </pc:spChg>
      </pc:sldChg>
      <pc:sldChg chg="modSp new del">
        <pc:chgData name="halilarici2023@u.northwestern.edu" userId="S::urn:spo:guest#halilarici2023@u.northwestern.edu::" providerId="AD" clId="Web-{E0B7DAA4-4FAF-FD73-346B-F655ABD524BA}" dt="2023-05-11T19:25:52.924" v="461"/>
        <pc:sldMkLst>
          <pc:docMk/>
          <pc:sldMk cId="1008877793" sldId="281"/>
        </pc:sldMkLst>
        <pc:spChg chg="mod">
          <ac:chgData name="halilarici2023@u.northwestern.edu" userId="S::urn:spo:guest#halilarici2023@u.northwestern.edu::" providerId="AD" clId="Web-{E0B7DAA4-4FAF-FD73-346B-F655ABD524BA}" dt="2023-05-11T19:10:50.505" v="195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16:50.197" v="450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ord">
        <pc:chgData name="halilarici2023@u.northwestern.edu" userId="S::urn:spo:guest#halilarici2023@u.northwestern.edu::" providerId="AD" clId="Web-{E0B7DAA4-4FAF-FD73-346B-F655ABD524BA}" dt="2023-05-11T19:22:38.155" v="451"/>
        <pc:sldMkLst>
          <pc:docMk/>
          <pc:sldMk cId="2188536829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27.05.23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27.05.23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27.05.23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27.05.23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27.05.23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27.05.23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27.05.23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eca/sklearn-de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klearn-genetic-opt.readthedocs.io/en/stabl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+mj-lt"/>
                <a:cs typeface="Arial"/>
              </a:rPr>
              <a:t>Amazon Product Evaluation</a:t>
            </a:r>
          </a:p>
          <a:p>
            <a:r>
              <a:rPr lang="en-US" sz="5400" dirty="0">
                <a:latin typeface="+mj-lt"/>
                <a:cs typeface="Arial"/>
              </a:rPr>
              <a:t>Final Predictions – Individual Part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Dataset used: </a:t>
            </a:r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Due Date: </a:t>
            </a:r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May 26</a:t>
            </a:r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pPr algn="r"/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Arial"/>
              </a:rPr>
              <a:t>Joris </a:t>
            </a:r>
            <a:r>
              <a:rPr lang="en-US" dirty="0" err="1">
                <a:latin typeface="+mj-lt"/>
                <a:cs typeface="Arial"/>
              </a:rPr>
              <a:t>Chomarat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BA53-B0E7-912E-F9C1-D0858001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8E8F-B577-00D7-0A52-325D5E70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/>
          <a:lstStyle/>
          <a:p>
            <a:r>
              <a:rPr lang="en-US" dirty="0"/>
              <a:t>Overfitting is easily possible for a lot of classifiers</a:t>
            </a:r>
          </a:p>
          <a:p>
            <a:pPr lvl="1"/>
            <a:r>
              <a:rPr lang="en-US" dirty="0"/>
              <a:t>Even when using cross-validation, possible overfitting does not always become apparent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here: predictions were checked on </a:t>
            </a:r>
            <a:r>
              <a:rPr lang="en-US" i="1" dirty="0">
                <a:sym typeface="Wingdings" pitchFamily="2" charset="2"/>
              </a:rPr>
              <a:t>test2</a:t>
            </a:r>
            <a:r>
              <a:rPr lang="en-US" dirty="0">
                <a:sym typeface="Wingdings" pitchFamily="2" charset="2"/>
              </a:rPr>
              <a:t> to check for overfitting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last group deliverable: predictions were not checked on available ground truth labels of </a:t>
            </a:r>
            <a:r>
              <a:rPr lang="en-US" i="1" dirty="0">
                <a:sym typeface="Wingdings" pitchFamily="2" charset="2"/>
              </a:rPr>
              <a:t>test1</a:t>
            </a:r>
            <a:r>
              <a:rPr lang="en-US" dirty="0">
                <a:sym typeface="Wingdings" pitchFamily="2" charset="2"/>
              </a:rPr>
              <a:t> – Mistake!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      while training performance increased, prediction performance on untrained data </a:t>
            </a:r>
            <a:r>
              <a:rPr lang="en-US">
                <a:sym typeface="Wingdings" pitchFamily="2" charset="2"/>
              </a:rPr>
              <a:t>was worse </a:t>
            </a:r>
            <a:r>
              <a:rPr lang="en-US" dirty="0">
                <a:sym typeface="Wingdings" pitchFamily="2" charset="2"/>
              </a:rPr>
              <a:t>than in the first group deliverable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B4996-311A-5025-9F75-571386D0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334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Recap: Features used (in group project part)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7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 </a:t>
            </a:r>
            <a:r>
              <a:rPr lang="en-CH" sz="2000" dirty="0"/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12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9EAB-941B-A3B5-C701-741C1030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A5DF-D2FB-19B3-4632-D02864FC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this individual project part was to further increase classification performance (using the </a:t>
            </a:r>
            <a:r>
              <a:rPr lang="en-US" i="1" dirty="0"/>
              <a:t>f1 score</a:t>
            </a:r>
            <a:r>
              <a:rPr lang="en-US" dirty="0"/>
              <a:t> as metric) using neural networks. Features were examined and adapted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used was </a:t>
            </a:r>
            <a:r>
              <a:rPr lang="en-US" i="1" dirty="0" err="1"/>
              <a:t>Toys_and_Games</a:t>
            </a:r>
            <a:r>
              <a:rPr lang="en-US" dirty="0"/>
              <a:t>, training was done using </a:t>
            </a:r>
            <a:r>
              <a:rPr lang="en-US" i="1" dirty="0"/>
              <a:t>train</a:t>
            </a:r>
            <a:r>
              <a:rPr lang="en-US" dirty="0"/>
              <a:t> and final predictions were made on </a:t>
            </a:r>
            <a:r>
              <a:rPr lang="en-US" i="1" dirty="0"/>
              <a:t>test3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45511-621C-9D4D-4878-B85A366B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414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</a:t>
            </a:r>
            <a:r>
              <a:rPr lang="en-US" dirty="0"/>
              <a:t>– 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621040" cy="4351338"/>
              </a:xfrm>
            </p:spPr>
            <p:txBody>
              <a:bodyPr/>
              <a:lstStyle/>
              <a:p>
                <a:r>
                  <a:rPr lang="en-US" dirty="0"/>
                  <a:t>Feature / awesomeness correlation examined, ideally: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low correlation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between features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high correlation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1 =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linear) between feature and awesomeness</a:t>
                </a:r>
              </a:p>
              <a:p>
                <a:r>
                  <a:rPr lang="en-US" dirty="0">
                    <a:sym typeface="Wingdings" pitchFamily="2" charset="2"/>
                  </a:rPr>
                  <a:t>here: correlation with awesomeness max.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28%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correlation between features can be high (higher than correlation with awesomeness)  bad</a:t>
                </a:r>
              </a:p>
              <a:p>
                <a:r>
                  <a:rPr lang="en-US" dirty="0">
                    <a:sym typeface="Wingdings" pitchFamily="2" charset="2"/>
                  </a:rPr>
                  <a:t>Improvements that can be made: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tweak existing features (e.g., weights of compounds)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try new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621040" cy="4351338"/>
              </a:xfrm>
              <a:blipFill>
                <a:blip r:embed="rId2"/>
                <a:stretch>
                  <a:fillRect l="-10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pic>
        <p:nvPicPr>
          <p:cNvPr id="8" name="Content Placeholder 7" descr="A picture containing screenshot, diagram, text, rectangle&#10;&#10;Description automatically generated">
            <a:extLst>
              <a:ext uri="{FF2B5EF4-FFF2-40B4-BE49-F238E27FC236}">
                <a16:creationId xmlns:a16="http://schemas.microsoft.com/office/drawing/2014/main" id="{D7358EA3-8EB5-7744-2802-7039B168A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1431" y="1690688"/>
            <a:ext cx="6570570" cy="371423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299762-B107-7DAF-DE7A-B93CBB377956}"/>
              </a:ext>
            </a:extLst>
          </p:cNvPr>
          <p:cNvSpPr txBox="1">
            <a:spLocks/>
          </p:cNvSpPr>
          <p:nvPr/>
        </p:nvSpPr>
        <p:spPr>
          <a:xfrm>
            <a:off x="6293935" y="5521113"/>
            <a:ext cx="5603096" cy="71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 Recap of features used for group part in last two slides of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EE571-4085-9297-19FF-22860E63A5FC}"/>
              </a:ext>
            </a:extLst>
          </p:cNvPr>
          <p:cNvSpPr/>
          <p:nvPr/>
        </p:nvSpPr>
        <p:spPr>
          <a:xfrm>
            <a:off x="7899447" y="1695847"/>
            <a:ext cx="2014537" cy="25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7" descr="A picture containing screenshot, diagram, text, rectangle&#10;&#10;Description automatically generated">
            <a:extLst>
              <a:ext uri="{FF2B5EF4-FFF2-40B4-BE49-F238E27FC236}">
                <a16:creationId xmlns:a16="http://schemas.microsoft.com/office/drawing/2014/main" id="{010E9FC3-2955-7AED-89BE-579EFD11B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4" r="47378" b="93988"/>
          <a:stretch/>
        </p:blipFill>
        <p:spPr>
          <a:xfrm>
            <a:off x="8538383" y="1632550"/>
            <a:ext cx="1128714" cy="2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AE13AF-4606-7E0A-B11A-3DFE87ED95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269117" y="1825625"/>
            <a:ext cx="6816506" cy="37636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</a:t>
            </a:r>
            <a:r>
              <a:rPr lang="en-US" dirty="0"/>
              <a:t>– Correlation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430917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ym typeface="Wingdings" pitchFamily="2" charset="2"/>
                  </a:rPr>
                  <a:t>Changes made to existing features: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amt_stars</a:t>
                </a:r>
                <a:endParaRPr lang="en-US" i="1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Changed average number of stars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if no star review is available in summary data  Increased correlation with awesomeness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0.18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0.2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ym typeface="Wingdings" pitchFamily="2" charset="2"/>
                  </a:rPr>
                  <a:t>avg_compound_text / _</a:t>
                </a:r>
                <a:r>
                  <a:rPr lang="en-US" i="1" dirty="0" err="1">
                    <a:sym typeface="Wingdings" pitchFamily="2" charset="2"/>
                  </a:rPr>
                  <a:t>summ</a:t>
                </a:r>
                <a:endParaRPr lang="en-US" i="1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tweaked weights (age, verification, …). any choice of weights, however, further decreased correlation with awesomeness  original weights kept</a:t>
                </a:r>
              </a:p>
              <a:p>
                <a:r>
                  <a:rPr lang="en-US" dirty="0">
                    <a:sym typeface="Wingdings" pitchFamily="2" charset="2"/>
                  </a:rPr>
                  <a:t>New features: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avg_pos_text</a:t>
                </a:r>
                <a:r>
                  <a:rPr lang="en-US" i="1" dirty="0">
                    <a:sym typeface="Wingdings" pitchFamily="2" charset="2"/>
                  </a:rPr>
                  <a:t> / _sum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positivity of sentiment analysis returned by </a:t>
                </a:r>
                <a:r>
                  <a:rPr lang="en-US" dirty="0" err="1">
                    <a:sym typeface="Wingdings" pitchFamily="2" charset="2"/>
                  </a:rPr>
                  <a:t>VaderSentimentAnalyzer</a:t>
                </a:r>
                <a:r>
                  <a:rPr lang="en-US" dirty="0">
                    <a:sym typeface="Wingdings" pitchFamily="2" charset="2"/>
                  </a:rPr>
                  <a:t>, processed in the same way as the compound score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Correlation with awesomeness improved in comparison to compound, however, high correlation with compound and negativity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avg_neg_text</a:t>
                </a:r>
                <a:r>
                  <a:rPr lang="en-US" i="1" dirty="0">
                    <a:sym typeface="Wingdings" pitchFamily="2" charset="2"/>
                  </a:rPr>
                  <a:t> / _sum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equal to positivity, but with negativity from sentiment analysis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pct_pos</a:t>
                </a:r>
                <a:endParaRPr lang="en-US" i="1" dirty="0">
                  <a:sym typeface="Wingdings" pitchFamily="2" charset="2"/>
                </a:endParaRPr>
              </a:p>
              <a:p>
                <a:pPr lvl="1"/>
                <a:r>
                  <a:rPr lang="en-US" i="1" dirty="0">
                    <a:sym typeface="Wingdings" pitchFamily="2" charset="2"/>
                  </a:rPr>
                  <a:t>percentage of review texts with positivity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&gt; 0.5</m:t>
                    </m:r>
                  </m:oMath>
                </a14:m>
                <a:endParaRPr lang="en-US" i="1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ym typeface="Wingdings" pitchFamily="2" charset="2"/>
                  </a:rPr>
                  <a:t>starsabove4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1 if average star rating greater than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4.</m:t>
                    </m:r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0 else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Correlation with awesomeness could be increased in comparison to </a:t>
                </a:r>
                <a:r>
                  <a:rPr lang="en-US" i="1" dirty="0" err="1">
                    <a:sym typeface="Wingdings" pitchFamily="2" charset="2"/>
                  </a:rPr>
                  <a:t>amt_stars</a:t>
                </a:r>
                <a:endParaRPr lang="en-US" i="1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product_age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product age in years from first review to now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correlation smaller than hoped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pPr lvl="1"/>
                <a:endParaRPr lang="en-US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430917" cy="4667250"/>
              </a:xfrm>
              <a:blipFill>
                <a:blip r:embed="rId3"/>
                <a:stretch>
                  <a:fillRect l="-573" t="-1355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9484B9-FF1E-7E91-FAB5-488ADFA79225}"/>
              </a:ext>
            </a:extLst>
          </p:cNvPr>
          <p:cNvSpPr txBox="1">
            <a:spLocks/>
          </p:cNvSpPr>
          <p:nvPr/>
        </p:nvSpPr>
        <p:spPr>
          <a:xfrm>
            <a:off x="6818111" y="5589277"/>
            <a:ext cx="4866992" cy="45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ym typeface="Wingdings" pitchFamily="2" charset="2"/>
              </a:rPr>
              <a:t> Total: 14 features (7 original/tweaked, 7 new)</a:t>
            </a:r>
          </a:p>
          <a:p>
            <a:pPr lvl="1"/>
            <a:endParaRPr lang="en-US" sz="15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113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</a:t>
            </a:r>
            <a:r>
              <a:rPr lang="en-US" dirty="0"/>
              <a:t>–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787E-884D-E6FD-A21A-4A60EC12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0917" cy="466725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Situation:</a:t>
            </a:r>
          </a:p>
          <a:p>
            <a:pPr lvl="1"/>
            <a:r>
              <a:rPr lang="en-US" dirty="0">
                <a:sym typeface="Wingdings" pitchFamily="2" charset="2"/>
              </a:rPr>
              <a:t>14 features (a lot, some with very low correlation with awesomeness)</a:t>
            </a:r>
          </a:p>
          <a:p>
            <a:pPr lvl="1"/>
            <a:r>
              <a:rPr lang="en-US" dirty="0">
                <a:sym typeface="Wingdings" pitchFamily="2" charset="2"/>
              </a:rPr>
              <a:t>high correlation between features, in general lower correlation with awesomeness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Principal Component Analysis</a:t>
            </a:r>
          </a:p>
          <a:p>
            <a:pPr lvl="1"/>
            <a:r>
              <a:rPr lang="en-US" dirty="0">
                <a:sym typeface="Wingdings" pitchFamily="2" charset="2"/>
              </a:rPr>
              <a:t>feature vector transformed such that correlation between features is reduced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often at cost of accuracy, as correlation with awesomeness is not considered. Overall model performance, however, can still increase</a:t>
            </a:r>
          </a:p>
          <a:p>
            <a:pPr lvl="1"/>
            <a:r>
              <a:rPr lang="en-US" dirty="0">
                <a:sym typeface="Wingdings" pitchFamily="2" charset="2"/>
              </a:rPr>
              <a:t>dimensionality reduction (improve computational time)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Tradeoff computational time vs.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65E4-D0E5-892C-DE72-7E3A53F5C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PCA with dimensionality reduction of 1 fitted to training data, data transformed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dimensionality reductions tried: 12, 13, 14 remaining features. Dimensionality reduction of 1 (13 remaining transformed features) resulted in good performance with reasonable training time. Other reductions worsened performance a lot, since a lot of features don’t have high correlations with each other  difficult to preserve information when reducing dimensionality</a:t>
            </a:r>
            <a:endParaRPr lang="en-US" dirty="0"/>
          </a:p>
          <a:p>
            <a:pPr lvl="1"/>
            <a:r>
              <a:rPr lang="en-US" dirty="0"/>
              <a:t>testing data transformed with same PCA fitted to training data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0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6F7E4-0660-51C0-460E-3E3B7D2139BD}"/>
              </a:ext>
            </a:extLst>
          </p:cNvPr>
          <p:cNvSpPr txBox="1">
            <a:spLocks/>
          </p:cNvSpPr>
          <p:nvPr/>
        </p:nvSpPr>
        <p:spPr>
          <a:xfrm>
            <a:off x="5997575" y="1566817"/>
            <a:ext cx="5124347" cy="4789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Hyperparameters optimized: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sz="1400" dirty="0">
                <a:sym typeface="Wingdings" pitchFamily="2" charset="2"/>
              </a:rPr>
              <a:t> </a:t>
            </a:r>
            <a:r>
              <a:rPr lang="en-GB" sz="1400" dirty="0">
                <a:sym typeface="Wingdings" pitchFamily="2" charset="2"/>
              </a:rPr>
              <a:t>t</a:t>
            </a:r>
            <a:r>
              <a:rPr lang="en-CH" sz="1400" dirty="0">
                <a:sym typeface="Wingdings" pitchFamily="2" charset="2"/>
              </a:rPr>
              <a:t>able shows hyperparameters optimized during last evolutionary search. Broader searches were performed before (e.g., hidden layers with 10 nodes, or 4 layers,…). Max. number of epochs fixed to 2,000.</a:t>
            </a:r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Classification</a:t>
            </a:r>
            <a:r>
              <a:rPr lang="en-US" dirty="0">
                <a:cs typeface="Calibri Light"/>
              </a:rPr>
              <a:t> – MLP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459129"/>
                  </p:ext>
                </p:extLst>
              </p:nvPr>
            </p:nvGraphicFramePr>
            <p:xfrm>
              <a:off x="6096001" y="1914008"/>
              <a:ext cx="6007509" cy="29281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6689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98755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513264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7663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tolerance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log-uniform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0.0047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hidden_layers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60, 60, 60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80, 80, 80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,(100, 100, 100)]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(100, 100, 100)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2770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CH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2.29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activation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[r</a:t>
                          </a:r>
                          <a:r>
                            <a:rPr lang="en-CH" sz="1200" dirty="0"/>
                            <a:t>elu, tanh, logistic]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logistic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dam, sgd]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</a:t>
                          </a:r>
                          <a:r>
                            <a:rPr lang="en-CH" sz="1200" dirty="0"/>
                            <a:t>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daptive, constant]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adaptive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i</a:t>
                          </a:r>
                          <a:r>
                            <a:rPr lang="en-CH" sz="1200" dirty="0"/>
                            <a:t>nit. </a:t>
                          </a: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0.0509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shuffle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[True, False]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oMath>
                          </a14:m>
                          <a:r>
                            <a:rPr lang="en-CH" sz="12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0.778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oMath>
                          </a14:m>
                          <a:r>
                            <a:rPr lang="en-CH" sz="12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0.9689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459129"/>
                  </p:ext>
                </p:extLst>
              </p:nvPr>
            </p:nvGraphicFramePr>
            <p:xfrm>
              <a:off x="6096001" y="1914008"/>
              <a:ext cx="6007509" cy="29281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6689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98755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513264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tolerance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2778" r="-50847" b="-5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2778" r="-840" b="-5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hidden_layers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168182" r="-50847" b="-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168182" r="-840" b="-8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6416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40" t="-268182" r="-299160" b="-7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268182" r="-50847" b="-7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268182" r="-840" b="-7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activation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[r</a:t>
                          </a:r>
                          <a:r>
                            <a:rPr lang="en-CH" sz="1200" dirty="0"/>
                            <a:t>elu, tanh, logistic]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logistic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dam, sgd]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</a:t>
                          </a:r>
                          <a:r>
                            <a:rPr lang="en-CH" sz="1200" dirty="0"/>
                            <a:t>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daptive, constant]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adaptive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i</a:t>
                          </a:r>
                          <a:r>
                            <a:rPr lang="en-CH" sz="1200" dirty="0"/>
                            <a:t>nit. </a:t>
                          </a: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663636" r="-50847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663636" r="-840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shuffle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[True, False]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40" t="-904762" r="-299160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904762" r="-50847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904762" r="-840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40" t="-959091" r="-29916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959091" r="-50847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959091" r="-840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5124347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goal of this deliverable was to train a neural network, specifically a multi-layer perceptron (MLP). </a:t>
            </a:r>
            <a:r>
              <a:rPr lang="en-GB" dirty="0"/>
              <a:t>S</a:t>
            </a:r>
            <a:r>
              <a:rPr lang="en-CH" dirty="0"/>
              <a:t>klearn’s mlp classifier was used.</a:t>
            </a:r>
            <a:endParaRPr lang="en-GB" dirty="0"/>
          </a:p>
          <a:p>
            <a:r>
              <a:rPr lang="en-GB" dirty="0"/>
              <a:t>Instead of a normal grid search available through </a:t>
            </a:r>
            <a:r>
              <a:rPr lang="en-GB" dirty="0" err="1"/>
              <a:t>sklearn</a:t>
            </a:r>
            <a:r>
              <a:rPr lang="en-GB" dirty="0"/>
              <a:t>, hyperparameter optimization was done using an evolutionary search:</a:t>
            </a:r>
          </a:p>
          <a:p>
            <a:pPr lvl="1"/>
            <a:r>
              <a:rPr lang="en-GB" dirty="0"/>
              <a:t>Algorithms tried out: </a:t>
            </a:r>
            <a:r>
              <a:rPr lang="en-GB" i="1" dirty="0" err="1">
                <a:hlinkClick r:id="rId3"/>
              </a:rPr>
              <a:t>sklearn-deap</a:t>
            </a:r>
            <a:r>
              <a:rPr lang="en-GB" dirty="0"/>
              <a:t>, </a:t>
            </a:r>
            <a:r>
              <a:rPr lang="en-GB" i="1" dirty="0" err="1">
                <a:hlinkClick r:id="rId4"/>
              </a:rPr>
              <a:t>sklearn</a:t>
            </a:r>
            <a:r>
              <a:rPr lang="en-GB" i="1" dirty="0">
                <a:hlinkClick r:id="rId4"/>
              </a:rPr>
              <a:t>-genetic-opt</a:t>
            </a:r>
            <a:endParaRPr lang="en-GB" i="1" dirty="0"/>
          </a:p>
          <a:p>
            <a:pPr lvl="1"/>
            <a:r>
              <a:rPr lang="en-GB" dirty="0"/>
              <a:t>both packages are an evolutionary algorithm with the goal to reduce time spent on optimization</a:t>
            </a:r>
          </a:p>
          <a:p>
            <a:pPr lvl="1">
              <a:buFont typeface="Wingdings" pitchFamily="2" charset="2"/>
              <a:buChar char="à"/>
            </a:pPr>
            <a:r>
              <a:rPr lang="en-GB" i="1" dirty="0" err="1">
                <a:sym typeface="Wingdings" pitchFamily="2" charset="2"/>
              </a:rPr>
              <a:t>sklearn-deap</a:t>
            </a:r>
            <a:r>
              <a:rPr lang="en-GB" dirty="0">
                <a:sym typeface="Wingdings" pitchFamily="2" charset="2"/>
              </a:rPr>
              <a:t> tried out first, however only compatible with older </a:t>
            </a:r>
            <a:r>
              <a:rPr lang="en-GB" dirty="0" err="1">
                <a:sym typeface="Wingdings" pitchFamily="2" charset="2"/>
              </a:rPr>
              <a:t>sklean</a:t>
            </a:r>
            <a:r>
              <a:rPr lang="en-GB" dirty="0">
                <a:sym typeface="Wingdings" pitchFamily="2" charset="2"/>
              </a:rPr>
              <a:t> version and other difficulties encountered during implementation</a:t>
            </a:r>
          </a:p>
          <a:p>
            <a:pPr lvl="1">
              <a:buFont typeface="Wingdings" pitchFamily="2" charset="2"/>
              <a:buChar char="à"/>
            </a:pPr>
            <a:r>
              <a:rPr lang="en-GB" i="1" dirty="0" err="1">
                <a:sym typeface="Wingdings" pitchFamily="2" charset="2"/>
              </a:rPr>
              <a:t>sklearn</a:t>
            </a:r>
            <a:r>
              <a:rPr lang="en-GB" i="1" dirty="0">
                <a:sym typeface="Wingdings" pitchFamily="2" charset="2"/>
              </a:rPr>
              <a:t>-genetic-opt </a:t>
            </a:r>
            <a:r>
              <a:rPr lang="en-GB" dirty="0">
                <a:sym typeface="Wingdings" pitchFamily="2" charset="2"/>
              </a:rPr>
              <a:t>successfully implemented afterward</a:t>
            </a:r>
            <a:r>
              <a:rPr lang="en-GB" sz="1200" dirty="0">
                <a:sym typeface="Wingdings" pitchFamily="2" charset="2"/>
              </a:rPr>
              <a:t>s</a:t>
            </a:r>
          </a:p>
          <a:p>
            <a:pPr lvl="2">
              <a:buFont typeface="Wingdings" pitchFamily="2" charset="2"/>
              <a:buChar char="à"/>
            </a:pPr>
            <a:r>
              <a:rPr lang="en-GB" sz="1200" dirty="0">
                <a:sym typeface="Wingdings" pitchFamily="2" charset="2"/>
              </a:rPr>
              <a:t> evolutionary </a:t>
            </a:r>
            <a:r>
              <a:rPr lang="en-GB" sz="1200">
                <a:sym typeface="Wingdings" pitchFamily="2" charset="2"/>
              </a:rPr>
              <a:t>search performed using </a:t>
            </a:r>
            <a:r>
              <a:rPr lang="en-GB" sz="1200" dirty="0">
                <a:sym typeface="Wingdings" pitchFamily="2" charset="2"/>
              </a:rPr>
              <a:t>a population size of 20 and 40 generations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8550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  <a:r>
              <a:rPr lang="en-US" dirty="0">
                <a:cs typeface="Calibri Light"/>
              </a:rPr>
              <a:t> – Training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8956C-F122-F75A-C09A-B55566C7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88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Results</a:t>
            </a:r>
            <a:r>
              <a:rPr lang="en-US">
                <a:cs typeface="Calibri Light"/>
              </a:rPr>
              <a:t> – Prediction on </a:t>
            </a:r>
            <a:r>
              <a:rPr lang="en-US" i="1">
                <a:cs typeface="Calibri Light"/>
              </a:rPr>
              <a:t>test2</a:t>
            </a:r>
            <a:r>
              <a:rPr lang="en-US">
                <a:cs typeface="Calibri Light"/>
              </a:rPr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F1A99-A43B-8133-B66C-E62A1C00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trained model was used to predict on </a:t>
            </a:r>
            <a:r>
              <a:rPr lang="en-US" i="1" dirty="0"/>
              <a:t>test2</a:t>
            </a:r>
            <a:r>
              <a:rPr lang="en-US" dirty="0"/>
              <a:t>, for which ground truth labels are available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Examine possible overfitting of model during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604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  <a:r>
              <a:rPr lang="en-US" dirty="0">
                <a:cs typeface="Calibri Light"/>
              </a:rPr>
              <a:t> – Comparison to group deliverable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56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1364</Words>
  <Application>Microsoft Macintosh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Goal</vt:lpstr>
      <vt:lpstr>Feature Selection – Correlation </vt:lpstr>
      <vt:lpstr>Feature Selection – Correlation </vt:lpstr>
      <vt:lpstr>Feature Selection – PCA </vt:lpstr>
      <vt:lpstr>Classification – MLP</vt:lpstr>
      <vt:lpstr>Results – Training </vt:lpstr>
      <vt:lpstr>Results – Prediction on test2 </vt:lpstr>
      <vt:lpstr>Results – Comparison to group deliverable </vt:lpstr>
      <vt:lpstr>Lessons learned</vt:lpstr>
      <vt:lpstr>Recap: Features used (in group project part)</vt:lpstr>
      <vt:lpstr>Recap: Features used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24</cp:revision>
  <dcterms:created xsi:type="dcterms:W3CDTF">2023-04-23T20:59:23Z</dcterms:created>
  <dcterms:modified xsi:type="dcterms:W3CDTF">2023-05-27T19:39:52Z</dcterms:modified>
</cp:coreProperties>
</file>