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1971B-2100-BF9C-4AE7-2BF90254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DC10A3-3F03-A836-9529-263904EE4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15F766-AF32-87C8-79A7-95237076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8E53E-DD02-94C8-3BEF-2D5BAFC8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749ED-D7AA-E3E6-0694-97145B9D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2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563FD-5B81-25B5-E80D-E955D025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3EF401-8101-03A3-91A9-5B10C6D2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69F42-94E9-01AC-1B6C-CFC4B6B9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EBCD44-3DC5-BF29-BF3A-6D1BDD43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77D5C-A802-0E22-34E9-7875A3C5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1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633D2C-FD8D-6161-0F02-E31AB1F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5DA519-5EB3-FA4B-0A20-2712A404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D025-974A-73E6-471B-76A3CE88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4CFE7-75BE-060D-A199-59D40AD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391577-E684-C950-06DC-FC9962EB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43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45C3-1F85-86F9-6BD9-8A233BD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8988E-CEDA-2C71-055A-7E0D234A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7205B-69F4-3318-AF6B-83A36C00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910C4-FE03-0AAE-16A3-AE9640E5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FCDC1-29A8-AF33-5AC5-80EB7440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8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8455-823E-26A3-56FF-43E866C5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C3AE55-0C3E-50E5-496F-05685B8A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7A2AF8-6DAF-FBA5-E83B-19ACAB85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C3CEAC-1B61-47C8-0780-267956AA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82C10B-CE8A-2470-FDB3-E1BCEF55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81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0EF5F-A9F9-3C92-378B-935CA343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2B509-1C2A-FC36-33F4-A37C4733E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BA5AB4-4423-709F-6E9E-E95BB6EB0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FB4A8B-CF10-3DAB-901A-D76C735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37DC97-4A1A-5401-641F-084F8E3B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23C465-BC9B-C88B-7576-785553EC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64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DD3EA-0335-7845-523F-5E57E127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31D450-773B-3C4A-9A6A-A2116259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818D10-A6F3-45D5-A94A-AAFAF1C1E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226BFD-2903-F108-8885-2A97640FD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199A17-930D-5278-931B-0083B0915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DB5E82-E6F1-8283-6AA9-41A67431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13752A-C39A-9CFD-485B-6498CBA4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7B03F8-CA29-068F-9DEE-5FE73B4A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D8480-6B46-4F9D-EE8B-C124C80A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202094-C00A-7160-71AB-B0899662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D55AE0-EB13-7A11-895C-552AC67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6AB362-DC35-6261-8136-13608C80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64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8486A0-1632-854E-73DA-F45C3480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CB3A7E-79C3-0C49-FFC5-71FB8401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080D39-16FA-F430-5D5A-770536D6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3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7C5CB-2372-EF34-C872-236D9CEB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DBD52-2F88-B325-7170-5BA32C04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24A634-BE7F-37C2-3E39-AFCD094F6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60C261-E8FA-E9AC-1049-A914F12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B8B0DD-E739-EF85-CDF2-03149D39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90829-10C3-8106-39A8-9A575215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66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08F3B-864C-F5B1-B71B-40FFEC0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CC3547-7E1E-BDD2-F5CD-3058C6A58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6EB67C-DB73-5372-E31F-3FC577259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058DD-34A6-8B83-BFF2-ED1BEC1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BE1C70-CAEA-E641-355E-9AB63E46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C2031D-8130-508D-B673-241CDEF9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54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513A3-D2EA-9FF6-C743-4C37C871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E8FE14-FB21-EC80-0164-AE758B6C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7AB62-DFFE-FCF1-750B-F757EF55A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A062-46CD-4F7E-B63B-8ADD80F0013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0EE729-BD9B-A614-2DBE-4190309C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B163A6-6EAD-5BA7-A4E6-DBF874D43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60AB-44F3-4267-B567-31FBFAF2F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7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2A6E1-3F04-FD7A-C95F-F3A1D0741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9E63C4-5855-607E-3688-F5B24D183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076448-E04D-5B9F-553B-B8F15E2E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"/>
            <a:ext cx="12213239" cy="68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8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34B67-DC8F-4FF3-6DB7-FFFC9849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1C860-64F0-1BC8-ACBA-42111CA1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C6F03A-5C09-B933-35F0-0D4E4FE9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1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59CCD-842A-5DAF-C09B-3864BADA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51B99-2F63-51C6-238F-64BB4939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12F3E3-F754-F5F1-D16F-604F392D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5"/>
            <a:ext cx="12192000" cy="68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6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8C91E-FBA3-82D3-AFAF-A082F016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2D083-2DC2-194A-022A-F11023DC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B0E520-FC66-023D-E87C-5025586E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5"/>
            <a:ext cx="12192000" cy="68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2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AE613-52FC-93D0-69D0-B7E0B602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2D5F5-7C5E-7AD1-8F12-0768A78E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A9F36A-5B4B-0EC7-C4F8-39556A61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"/>
            <a:ext cx="12192000" cy="685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9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E89CA-17AF-11C6-E965-2B6BEE1E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66C90-27D9-27CA-D5FE-DD2AD534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A4D794-0D4D-3A46-A472-58CF5FCD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" y="0"/>
            <a:ext cx="12187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8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09894-8115-BE90-69AA-73C75E67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83940-1ADB-D58C-6784-65343109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F409F4-BB7C-DE94-545A-0EB64BFE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"/>
            <a:ext cx="12192000" cy="68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3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FA8A4-9711-403B-0100-80549758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E669C-DB43-77CC-BE5A-B42E3CE4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42F8CD-B047-E7E1-6E8B-8ED90614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6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2B6DB-48C2-C37E-F4A5-24BD81B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7BE3C-9262-4C24-8945-018112FD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D52B00-1339-59C0-0553-52059C06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7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680E3-B3FD-9695-0294-7DC308E7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56513-1C0C-2A26-BC8A-8C911217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AEF1B8-C2E8-35EB-E958-C4B03013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8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9C1E8-D231-CA59-0F3C-3F979672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E4FCA-AB10-881E-813B-784C3629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66A4B2-DF0C-3FDE-F495-29AB3C7E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5"/>
            <a:ext cx="12192000" cy="68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1A48A-864A-473D-509F-D426147B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D9DE2-765D-61CA-CAAB-630285D1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F0E21-D441-E06F-F56E-1642B688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"/>
            <a:ext cx="12192000" cy="685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9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0D9A-1532-663F-F5EE-87B33CCB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FD9523-79B0-1762-3F54-D5561B1E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DEF319-0321-875C-6FBF-20CA7B0D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5"/>
            <a:ext cx="12192000" cy="68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E88BD-BC7C-EA6A-1958-4084E537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3B7DE-9D78-D572-9EAB-B4CEE6DE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5EE0A6-22BD-0507-5148-B7ED0706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5"/>
            <a:ext cx="12192000" cy="68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6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9FEFE-C96B-5ABA-8883-71D9DF69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192D7-C8D6-A27F-5A7D-084A1853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59C8C5-8672-D427-B054-D514E31A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"/>
            <a:ext cx="12192000" cy="68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0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DBA5A-3446-1EDB-A91E-501B36D1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A35CF-02B1-B06F-0A51-B83D33BA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65ED12-10EC-7FC1-B51A-AD5818CBB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7"/>
            <a:ext cx="12192000" cy="68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698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Ярослав Жидков</dc:creator>
  <cp:lastModifiedBy>Ярослав Жидков</cp:lastModifiedBy>
  <cp:revision>1</cp:revision>
  <dcterms:created xsi:type="dcterms:W3CDTF">2025-03-10T18:29:47Z</dcterms:created>
  <dcterms:modified xsi:type="dcterms:W3CDTF">2025-03-10T18:29:56Z</dcterms:modified>
</cp:coreProperties>
</file>