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57" r:id="rId6"/>
    <p:sldId id="258" r:id="rId7"/>
    <p:sldId id="264" r:id="rId8"/>
    <p:sldId id="259" r:id="rId9"/>
    <p:sldId id="260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0070BF"/>
    <a:srgbClr val="66FF99"/>
    <a:srgbClr val="CCFF66"/>
    <a:srgbClr val="CCFF99"/>
    <a:srgbClr val="FF9966"/>
    <a:srgbClr val="720575"/>
    <a:srgbClr val="A1A4AF"/>
    <a:srgbClr val="93BBFB"/>
    <a:srgbClr val="5AA6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102" y="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AB3AB7-F6B2-47D8-967E-F2EBF0B31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0BD2729-CAC2-4A61-B6C9-4BB8F0BEF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2834C24-0C82-48C7-8534-47A560F4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97DC-B5C3-44DB-AE9B-A9A65BB65B09}" type="datetimeFigureOut">
              <a:rPr lang="it-IT" smtClean="0"/>
              <a:t>29/10/2017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41B608-B621-460C-A5AE-C72FA7498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570051-D823-4060-96B8-01F8B403D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BADD-3794-4B19-8A94-C76452117A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9680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482A8B-348E-41E5-9716-F9D18F0F9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4ED1F4A-8ED1-4085-885F-FD4C53209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E62FE7-3825-4F14-8941-8B2E2654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97DC-B5C3-44DB-AE9B-A9A65BB65B09}" type="datetimeFigureOut">
              <a:rPr lang="it-IT" smtClean="0"/>
              <a:t>29/10/2017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AA35B0-16F8-453A-9C82-DF7F77D8D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B411F20-5695-4178-910D-7ED5ABF9D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BADD-3794-4B19-8A94-C76452117A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196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442C867-4A57-4006-BAFD-BE5B0498CE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DAC7DA7-6C4E-45B2-89F2-25DDB0E06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2A6405A-33BB-4950-B7C2-7890045E4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97DC-B5C3-44DB-AE9B-A9A65BB65B09}" type="datetimeFigureOut">
              <a:rPr lang="it-IT" smtClean="0"/>
              <a:t>29/10/2017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22F456-52A1-456A-A0CA-6DD1655F0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104119-221B-4312-A1B7-8D5F528A9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BADD-3794-4B19-8A94-C76452117A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1730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B38BA6-E053-4AF8-8F81-34EDD0BEA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789C12-4E56-410D-A439-6FAB44597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4B1C46-B504-44C3-9CD4-27F46F719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97DC-B5C3-44DB-AE9B-A9A65BB65B09}" type="datetimeFigureOut">
              <a:rPr lang="it-IT" smtClean="0"/>
              <a:t>29/10/2017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1BB14D9-054B-4852-A5A0-549C141B8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957C8DF-B10F-47F4-B23B-084DC7265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BADD-3794-4B19-8A94-C76452117A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8877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59DEB5-D10D-4892-9BC8-B844E40FB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7003AA3-B7AD-44E5-9A38-22DE1AF0C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78299F0-B86C-4968-90AE-0C0FEF0AF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97DC-B5C3-44DB-AE9B-A9A65BB65B09}" type="datetimeFigureOut">
              <a:rPr lang="it-IT" smtClean="0"/>
              <a:t>29/10/2017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B37C2E-3FB8-4E4E-A0AD-C640A8B3F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1DA9872-526F-4EE7-8F86-274A2C837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BADD-3794-4B19-8A94-C76452117A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167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887863-E158-422F-B3C2-EF53BEAF5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9AF640-86C6-4693-B78D-1E4CBB0583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277658D-0162-471B-95B0-849A0013E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A9C5393-25ED-4E4D-BB1C-C9EC7AEB6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97DC-B5C3-44DB-AE9B-A9A65BB65B09}" type="datetimeFigureOut">
              <a:rPr lang="it-IT" smtClean="0"/>
              <a:t>29/10/2017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24B6AD9-628D-4561-B5BD-80B6009A0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CDE2963-0643-437A-B9D5-215E23750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BADD-3794-4B19-8A94-C76452117A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068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E17460-125D-4B86-884B-7B766E7A8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93441FD-EA36-4466-B773-742F20FAC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7B88A6C-838D-45C5-9308-87E5077B0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6561FBB-6F03-488C-9F34-6788EE290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189B688-13A4-45C8-BFDF-43F362F8D4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8EFC5CE-57DB-48B3-9C3B-12203C8D1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97DC-B5C3-44DB-AE9B-A9A65BB65B09}" type="datetimeFigureOut">
              <a:rPr lang="it-IT" smtClean="0"/>
              <a:t>29/10/2017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AA8FEBF-67A9-45E6-8B4C-A77EEA29D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C0BFF50-744B-4E7C-9E68-061EF24F7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BADD-3794-4B19-8A94-C76452117A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9925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ED5D4E-8CBD-4BA4-BD31-8401A129D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7EE8618-AC36-4D6E-A09F-657C8AA89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97DC-B5C3-44DB-AE9B-A9A65BB65B09}" type="datetimeFigureOut">
              <a:rPr lang="it-IT" smtClean="0"/>
              <a:t>29/10/2017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B203A0C-04EE-479E-AB37-A7E2F9870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26F9A17-525A-4F1C-979C-29E6D746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BADD-3794-4B19-8A94-C76452117A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8178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3B78E9E-D614-47E9-B410-82BA57397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97DC-B5C3-44DB-AE9B-A9A65BB65B09}" type="datetimeFigureOut">
              <a:rPr lang="it-IT" smtClean="0"/>
              <a:t>29/10/2017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867372C-E6E2-439F-8500-91CA65333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B32EA3-DB8F-4474-BA14-8D0F326AA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BADD-3794-4B19-8A94-C76452117A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2440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DF1458-4CA8-465F-9B23-0325E0886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41FA76-6BAA-400D-92D2-222431CFC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7B6B241-48A7-41B4-88CA-812FF1950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1BFFDA9-17AB-48F2-AE5D-C52108FD4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97DC-B5C3-44DB-AE9B-A9A65BB65B09}" type="datetimeFigureOut">
              <a:rPr lang="it-IT" smtClean="0"/>
              <a:t>29/10/2017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78EA349-9B46-4B8D-90F6-EC4581BF2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356BB68-3CEE-4A11-9477-12C6C279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BADD-3794-4B19-8A94-C76452117A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7935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6022FF-C1FD-4382-B677-1C133AE95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AE439CA-CA66-4F17-AF5B-48012B968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BE77F11-708A-4F06-868F-867E5D999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4D6EFA0-5AF0-4C64-A2DA-0D8E93FFE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97DC-B5C3-44DB-AE9B-A9A65BB65B09}" type="datetimeFigureOut">
              <a:rPr lang="it-IT" smtClean="0"/>
              <a:t>29/10/2017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9DD2731-6E3F-4515-A3D6-E30EDC18F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EC40EB8-EF56-4E1B-8C05-EAA2A07F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BADD-3794-4B19-8A94-C76452117A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547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12DC1C1-2DF9-44A7-8AB9-2EA7DB63D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35446D6-1116-46CD-AB8B-E15CDCF8A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D376EB0-F246-4F23-8783-2DF40FEC7E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D97DC-B5C3-44DB-AE9B-A9A65BB65B09}" type="datetimeFigureOut">
              <a:rPr lang="it-IT" smtClean="0"/>
              <a:t>29/10/2017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4B16CE8-60F5-4FD2-87E3-28FF3DDF1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93A5CB6-8167-46E3-82EA-093CB789D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FBADD-3794-4B19-8A94-C76452117A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0885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18552982-8F78-43EE-ACBC-14818F66D96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62A20003-D757-4071-A951-54F7514A5A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604000"/>
            </a:xfrm>
            <a:prstGeom prst="rect">
              <a:avLst/>
            </a:prstGeom>
          </p:spPr>
        </p:pic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5A778E61-B940-4C17-B939-77A518A47116}"/>
                </a:ext>
              </a:extLst>
            </p:cNvPr>
            <p:cNvSpPr/>
            <p:nvPr/>
          </p:nvSpPr>
          <p:spPr>
            <a:xfrm>
              <a:off x="620785" y="41945"/>
              <a:ext cx="872455" cy="142613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0B2FD6EA-64BC-4412-9DDE-F15F9C92A1D4}"/>
                </a:ext>
              </a:extLst>
            </p:cNvPr>
            <p:cNvSpPr/>
            <p:nvPr/>
          </p:nvSpPr>
          <p:spPr>
            <a:xfrm>
              <a:off x="67112" y="486561"/>
              <a:ext cx="11945923" cy="63714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pic>
        <p:nvPicPr>
          <p:cNvPr id="9" name="Immagine 8">
            <a:extLst>
              <a:ext uri="{FF2B5EF4-FFF2-40B4-BE49-F238E27FC236}">
                <a16:creationId xmlns:a16="http://schemas.microsoft.com/office/drawing/2014/main" id="{CDD915DF-AD99-4700-893E-86FCAD817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92" y="671119"/>
            <a:ext cx="1723239" cy="1723239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693C18CB-C207-4B0E-8D7F-E9B794A659EA}"/>
              </a:ext>
            </a:extLst>
          </p:cNvPr>
          <p:cNvSpPr/>
          <p:nvPr/>
        </p:nvSpPr>
        <p:spPr>
          <a:xfrm>
            <a:off x="5600317" y="747908"/>
            <a:ext cx="641271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9600" b="0" i="1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Travlendar</a:t>
            </a:r>
            <a:r>
              <a:rPr lang="it-IT" sz="9600" b="0" i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+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61A5D4D-3075-49FC-BF25-A90BC72A62AE}"/>
              </a:ext>
            </a:extLst>
          </p:cNvPr>
          <p:cNvSpPr/>
          <p:nvPr/>
        </p:nvSpPr>
        <p:spPr>
          <a:xfrm>
            <a:off x="0" y="2481153"/>
            <a:ext cx="12192000" cy="488550"/>
          </a:xfrm>
          <a:prstGeom prst="rect">
            <a:avLst/>
          </a:prstGeom>
          <a:solidFill>
            <a:srgbClr val="00AEE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766CC5A-ED85-429E-97A6-33EC93062B4B}"/>
              </a:ext>
            </a:extLst>
          </p:cNvPr>
          <p:cNvSpPr/>
          <p:nvPr/>
        </p:nvSpPr>
        <p:spPr>
          <a:xfrm>
            <a:off x="195392" y="2530034"/>
            <a:ext cx="788565" cy="39078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C1887F41-8410-4E81-8460-86D3B01C5D9E}"/>
              </a:ext>
            </a:extLst>
          </p:cNvPr>
          <p:cNvSpPr/>
          <p:nvPr/>
        </p:nvSpPr>
        <p:spPr>
          <a:xfrm>
            <a:off x="1098957" y="2530034"/>
            <a:ext cx="788565" cy="39078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Info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52DAF5CE-6AA2-4E62-8187-6B18F0B2BA21}"/>
              </a:ext>
            </a:extLst>
          </p:cNvPr>
          <p:cNvSpPr/>
          <p:nvPr/>
        </p:nvSpPr>
        <p:spPr>
          <a:xfrm>
            <a:off x="11182527" y="2530034"/>
            <a:ext cx="945508" cy="390788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Log In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08239908-7181-47D9-841F-B398F5F968E2}"/>
              </a:ext>
            </a:extLst>
          </p:cNvPr>
          <p:cNvSpPr/>
          <p:nvPr/>
        </p:nvSpPr>
        <p:spPr>
          <a:xfrm>
            <a:off x="10173054" y="2530034"/>
            <a:ext cx="945508" cy="39078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bg1"/>
                </a:solidFill>
              </a:rPr>
              <a:t>Sign</a:t>
            </a:r>
            <a:r>
              <a:rPr lang="it-IT" dirty="0">
                <a:solidFill>
                  <a:schemeClr val="bg1"/>
                </a:solidFill>
              </a:rPr>
              <a:t> Up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8A1304B5-76E7-4498-BB90-15DF5AB55D2C}"/>
              </a:ext>
            </a:extLst>
          </p:cNvPr>
          <p:cNvSpPr/>
          <p:nvPr/>
        </p:nvSpPr>
        <p:spPr>
          <a:xfrm>
            <a:off x="3138880" y="3028426"/>
            <a:ext cx="5914239" cy="3662369"/>
          </a:xfrm>
          <a:prstGeom prst="roundRect">
            <a:avLst>
              <a:gd name="adj" fmla="val 154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B88DEEB-BDCF-491A-980D-49B01ABDC6B6}"/>
              </a:ext>
            </a:extLst>
          </p:cNvPr>
          <p:cNvSpPr txBox="1"/>
          <p:nvPr/>
        </p:nvSpPr>
        <p:spPr>
          <a:xfrm>
            <a:off x="3404847" y="3487614"/>
            <a:ext cx="219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Username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28BBE0AB-CAF4-4DCE-B257-5413613E1E50}"/>
              </a:ext>
            </a:extLst>
          </p:cNvPr>
          <p:cNvSpPr/>
          <p:nvPr/>
        </p:nvSpPr>
        <p:spPr>
          <a:xfrm>
            <a:off x="5847126" y="3487614"/>
            <a:ext cx="296131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i="1" dirty="0"/>
              <a:t>someone.11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5BD18AB8-AD4F-4845-8213-006417A15552}"/>
              </a:ext>
            </a:extLst>
          </p:cNvPr>
          <p:cNvSpPr txBox="1"/>
          <p:nvPr/>
        </p:nvSpPr>
        <p:spPr>
          <a:xfrm>
            <a:off x="3404847" y="4034296"/>
            <a:ext cx="219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Password</a:t>
            </a: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D24C61B7-44D2-4A0C-BFDC-D11358B0949D}"/>
              </a:ext>
            </a:extLst>
          </p:cNvPr>
          <p:cNvSpPr/>
          <p:nvPr/>
        </p:nvSpPr>
        <p:spPr>
          <a:xfrm>
            <a:off x="5847126" y="4034296"/>
            <a:ext cx="296131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*****************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6343EF75-ACA8-499E-8EBD-8FEACBAF132A}"/>
              </a:ext>
            </a:extLst>
          </p:cNvPr>
          <p:cNvSpPr/>
          <p:nvPr/>
        </p:nvSpPr>
        <p:spPr>
          <a:xfrm>
            <a:off x="7861168" y="5674912"/>
            <a:ext cx="945508" cy="390788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Log In</a:t>
            </a: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51068376-03A3-4E2E-B4A4-DC6F1523F52E}"/>
              </a:ext>
            </a:extLst>
          </p:cNvPr>
          <p:cNvSpPr/>
          <p:nvPr/>
        </p:nvSpPr>
        <p:spPr>
          <a:xfrm>
            <a:off x="6669217" y="5674912"/>
            <a:ext cx="945508" cy="390788"/>
          </a:xfrm>
          <a:prstGeom prst="rect">
            <a:avLst/>
          </a:prstGeom>
          <a:solidFill>
            <a:srgbClr val="9E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bg1"/>
                </a:solidFill>
              </a:rPr>
              <a:t>Discard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362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18552982-8F78-43EE-ACBC-14818F66D96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62A20003-D757-4071-A951-54F7514A5A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604000"/>
            </a:xfrm>
            <a:prstGeom prst="rect">
              <a:avLst/>
            </a:prstGeom>
          </p:spPr>
        </p:pic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5A778E61-B940-4C17-B939-77A518A47116}"/>
                </a:ext>
              </a:extLst>
            </p:cNvPr>
            <p:cNvSpPr/>
            <p:nvPr/>
          </p:nvSpPr>
          <p:spPr>
            <a:xfrm>
              <a:off x="620785" y="41945"/>
              <a:ext cx="872455" cy="142613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0B2FD6EA-64BC-4412-9DDE-F15F9C92A1D4}"/>
                </a:ext>
              </a:extLst>
            </p:cNvPr>
            <p:cNvSpPr/>
            <p:nvPr/>
          </p:nvSpPr>
          <p:spPr>
            <a:xfrm>
              <a:off x="67112" y="486561"/>
              <a:ext cx="11945923" cy="63714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pic>
        <p:nvPicPr>
          <p:cNvPr id="9" name="Immagine 8">
            <a:extLst>
              <a:ext uri="{FF2B5EF4-FFF2-40B4-BE49-F238E27FC236}">
                <a16:creationId xmlns:a16="http://schemas.microsoft.com/office/drawing/2014/main" id="{CDD915DF-AD99-4700-893E-86FCAD817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62" y="502856"/>
            <a:ext cx="989045" cy="989045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693C18CB-C207-4B0E-8D7F-E9B794A659EA}"/>
              </a:ext>
            </a:extLst>
          </p:cNvPr>
          <p:cNvSpPr/>
          <p:nvPr/>
        </p:nvSpPr>
        <p:spPr>
          <a:xfrm>
            <a:off x="7614725" y="489548"/>
            <a:ext cx="482970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6000" b="0" i="1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Travlendar</a:t>
            </a:r>
            <a:r>
              <a:rPr lang="it-IT" sz="6000" b="0" i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+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61A5D4D-3075-49FC-BF25-A90BC72A62AE}"/>
              </a:ext>
            </a:extLst>
          </p:cNvPr>
          <p:cNvSpPr/>
          <p:nvPr/>
        </p:nvSpPr>
        <p:spPr>
          <a:xfrm>
            <a:off x="0" y="1562939"/>
            <a:ext cx="12192000" cy="488550"/>
          </a:xfrm>
          <a:prstGeom prst="rect">
            <a:avLst/>
          </a:prstGeom>
          <a:solidFill>
            <a:srgbClr val="00AEE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766CC5A-ED85-429E-97A6-33EC93062B4B}"/>
              </a:ext>
            </a:extLst>
          </p:cNvPr>
          <p:cNvSpPr/>
          <p:nvPr/>
        </p:nvSpPr>
        <p:spPr>
          <a:xfrm>
            <a:off x="195392" y="1611820"/>
            <a:ext cx="1067249" cy="39078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C1887F41-8410-4E81-8460-86D3B01C5D9E}"/>
              </a:ext>
            </a:extLst>
          </p:cNvPr>
          <p:cNvSpPr/>
          <p:nvPr/>
        </p:nvSpPr>
        <p:spPr>
          <a:xfrm>
            <a:off x="1379499" y="1611820"/>
            <a:ext cx="1067249" cy="39078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bg1"/>
                </a:solidFill>
              </a:rPr>
              <a:t>Profile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52DAF5CE-6AA2-4E62-8187-6B18F0B2BA21}"/>
              </a:ext>
            </a:extLst>
          </p:cNvPr>
          <p:cNvSpPr/>
          <p:nvPr/>
        </p:nvSpPr>
        <p:spPr>
          <a:xfrm>
            <a:off x="11182527" y="1611820"/>
            <a:ext cx="945508" cy="390788"/>
          </a:xfrm>
          <a:prstGeom prst="rect">
            <a:avLst/>
          </a:prstGeom>
          <a:solidFill>
            <a:srgbClr val="C00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0F0E4BC-8D14-4F1D-BAE3-AF8870928833}"/>
              </a:ext>
            </a:extLst>
          </p:cNvPr>
          <p:cNvSpPr/>
          <p:nvPr/>
        </p:nvSpPr>
        <p:spPr>
          <a:xfrm>
            <a:off x="2563606" y="1611820"/>
            <a:ext cx="1067249" cy="390788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dirty="0" err="1">
                <a:solidFill>
                  <a:sysClr val="windowText" lastClr="000000"/>
                </a:solidFill>
              </a:rPr>
              <a:t>Calendar</a:t>
            </a:r>
            <a:endParaRPr lang="it-IT" dirty="0">
              <a:solidFill>
                <a:sysClr val="windowText" lastClr="000000"/>
              </a:solidFill>
            </a:endParaRP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3E754CF3-8975-4203-8B57-98C4BFF00E62}"/>
              </a:ext>
            </a:extLst>
          </p:cNvPr>
          <p:cNvSpPr/>
          <p:nvPr/>
        </p:nvSpPr>
        <p:spPr>
          <a:xfrm>
            <a:off x="3747713" y="1608043"/>
            <a:ext cx="1067249" cy="39078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bg1"/>
                </a:solidFill>
              </a:rPr>
              <a:t>Map</a:t>
            </a:r>
            <a:endParaRPr lang="it-IT" dirty="0">
              <a:solidFill>
                <a:schemeClr val="bg1"/>
              </a:solidFill>
            </a:endParaRPr>
          </a:p>
        </p:txBody>
      </p:sp>
      <p:graphicFrame>
        <p:nvGraphicFramePr>
          <p:cNvPr id="29" name="Tabella 28">
            <a:extLst>
              <a:ext uri="{FF2B5EF4-FFF2-40B4-BE49-F238E27FC236}">
                <a16:creationId xmlns:a16="http://schemas.microsoft.com/office/drawing/2014/main" id="{4919FA8E-3DC2-4E50-BFBB-7F354A76C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864370"/>
              </p:ext>
            </p:extLst>
          </p:nvPr>
        </p:nvGraphicFramePr>
        <p:xfrm>
          <a:off x="195392" y="2300834"/>
          <a:ext cx="9043846" cy="4241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978">
                  <a:extLst>
                    <a:ext uri="{9D8B030D-6E8A-4147-A177-3AD203B41FA5}">
                      <a16:colId xmlns:a16="http://schemas.microsoft.com/office/drawing/2014/main" val="562812063"/>
                    </a:ext>
                  </a:extLst>
                </a:gridCol>
                <a:gridCol w="1291978">
                  <a:extLst>
                    <a:ext uri="{9D8B030D-6E8A-4147-A177-3AD203B41FA5}">
                      <a16:colId xmlns:a16="http://schemas.microsoft.com/office/drawing/2014/main" val="261524221"/>
                    </a:ext>
                  </a:extLst>
                </a:gridCol>
                <a:gridCol w="1291978">
                  <a:extLst>
                    <a:ext uri="{9D8B030D-6E8A-4147-A177-3AD203B41FA5}">
                      <a16:colId xmlns:a16="http://schemas.microsoft.com/office/drawing/2014/main" val="3395354341"/>
                    </a:ext>
                  </a:extLst>
                </a:gridCol>
                <a:gridCol w="1291978">
                  <a:extLst>
                    <a:ext uri="{9D8B030D-6E8A-4147-A177-3AD203B41FA5}">
                      <a16:colId xmlns:a16="http://schemas.microsoft.com/office/drawing/2014/main" val="2039428790"/>
                    </a:ext>
                  </a:extLst>
                </a:gridCol>
                <a:gridCol w="1291978">
                  <a:extLst>
                    <a:ext uri="{9D8B030D-6E8A-4147-A177-3AD203B41FA5}">
                      <a16:colId xmlns:a16="http://schemas.microsoft.com/office/drawing/2014/main" val="1329467507"/>
                    </a:ext>
                  </a:extLst>
                </a:gridCol>
                <a:gridCol w="1291978">
                  <a:extLst>
                    <a:ext uri="{9D8B030D-6E8A-4147-A177-3AD203B41FA5}">
                      <a16:colId xmlns:a16="http://schemas.microsoft.com/office/drawing/2014/main" val="3025500411"/>
                    </a:ext>
                  </a:extLst>
                </a:gridCol>
                <a:gridCol w="1291978">
                  <a:extLst>
                    <a:ext uri="{9D8B030D-6E8A-4147-A177-3AD203B41FA5}">
                      <a16:colId xmlns:a16="http://schemas.microsoft.com/office/drawing/2014/main" val="1607725840"/>
                    </a:ext>
                  </a:extLst>
                </a:gridCol>
              </a:tblGrid>
              <a:tr h="308458">
                <a:tc>
                  <a:txBody>
                    <a:bodyPr/>
                    <a:lstStyle/>
                    <a:p>
                      <a:r>
                        <a:rPr lang="it-IT" sz="1200" dirty="0" err="1"/>
                        <a:t>Sun</a:t>
                      </a:r>
                      <a:endParaRPr lang="it-IT" sz="1200" i="1" dirty="0"/>
                    </a:p>
                  </a:txBody>
                  <a:tcPr>
                    <a:solidFill>
                      <a:srgbClr val="007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Mon</a:t>
                      </a:r>
                      <a:endParaRPr lang="it-IT" sz="1200" i="1" dirty="0"/>
                    </a:p>
                  </a:txBody>
                  <a:tcPr>
                    <a:solidFill>
                      <a:srgbClr val="007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Tue</a:t>
                      </a:r>
                      <a:endParaRPr lang="it-IT" sz="1200" i="1" dirty="0"/>
                    </a:p>
                  </a:txBody>
                  <a:tcPr>
                    <a:solidFill>
                      <a:srgbClr val="007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Wed</a:t>
                      </a:r>
                      <a:endParaRPr lang="it-IT" sz="1200" i="1" dirty="0"/>
                    </a:p>
                  </a:txBody>
                  <a:tcPr>
                    <a:solidFill>
                      <a:srgbClr val="007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Thu</a:t>
                      </a:r>
                      <a:endParaRPr lang="it-IT" sz="1200" i="1" dirty="0"/>
                    </a:p>
                  </a:txBody>
                  <a:tcPr>
                    <a:solidFill>
                      <a:srgbClr val="007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Fri</a:t>
                      </a:r>
                      <a:endParaRPr lang="it-IT" sz="1000" i="1" dirty="0"/>
                    </a:p>
                  </a:txBody>
                  <a:tcPr>
                    <a:solidFill>
                      <a:srgbClr val="007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Sat</a:t>
                      </a:r>
                      <a:endParaRPr lang="it-IT" sz="1200" i="1" dirty="0"/>
                    </a:p>
                  </a:txBody>
                  <a:tcPr>
                    <a:solidFill>
                      <a:srgbClr val="0070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498079"/>
                  </a:ext>
                </a:extLst>
              </a:tr>
              <a:tr h="3932769">
                <a:tc>
                  <a:txBody>
                    <a:bodyPr/>
                    <a:lstStyle/>
                    <a:p>
                      <a:endParaRPr lang="it-IT" sz="1200" i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200" i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200" i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200" i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200" i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i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200" i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615359"/>
                  </a:ext>
                </a:extLst>
              </a:tr>
            </a:tbl>
          </a:graphicData>
        </a:graphic>
      </p:graphicFrame>
      <p:sp>
        <p:nvSpPr>
          <p:cNvPr id="30" name="Rettangolo con angoli arrotondati 29">
            <a:extLst>
              <a:ext uri="{FF2B5EF4-FFF2-40B4-BE49-F238E27FC236}">
                <a16:creationId xmlns:a16="http://schemas.microsoft.com/office/drawing/2014/main" id="{BC48BDC9-6236-45AC-99B8-5340EC5DDE81}"/>
              </a:ext>
            </a:extLst>
          </p:cNvPr>
          <p:cNvSpPr/>
          <p:nvPr/>
        </p:nvSpPr>
        <p:spPr>
          <a:xfrm>
            <a:off x="334448" y="2702867"/>
            <a:ext cx="940164" cy="808697"/>
          </a:xfrm>
          <a:prstGeom prst="roundRect">
            <a:avLst/>
          </a:prstGeom>
          <a:solidFill>
            <a:srgbClr val="93BBFB">
              <a:alpha val="74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ysClr val="windowText" lastClr="000000"/>
                </a:solidFill>
              </a:rPr>
              <a:t>T1</a:t>
            </a:r>
          </a:p>
        </p:txBody>
      </p: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14E4E0D5-74FD-48DF-A022-DDBD89ED7631}"/>
              </a:ext>
            </a:extLst>
          </p:cNvPr>
          <p:cNvSpPr/>
          <p:nvPr/>
        </p:nvSpPr>
        <p:spPr>
          <a:xfrm>
            <a:off x="334448" y="3561770"/>
            <a:ext cx="940164" cy="808697"/>
          </a:xfrm>
          <a:prstGeom prst="roundRect">
            <a:avLst/>
          </a:prstGeom>
          <a:solidFill>
            <a:srgbClr val="CC99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T2</a:t>
            </a:r>
          </a:p>
        </p:txBody>
      </p:sp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315357B8-D404-43FB-B34D-84DF6BA10653}"/>
              </a:ext>
            </a:extLst>
          </p:cNvPr>
          <p:cNvSpPr/>
          <p:nvPr/>
        </p:nvSpPr>
        <p:spPr>
          <a:xfrm>
            <a:off x="334448" y="4824255"/>
            <a:ext cx="940164" cy="80869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ysClr val="windowText" lastClr="000000"/>
                </a:solidFill>
              </a:rPr>
              <a:t>T3</a:t>
            </a:r>
          </a:p>
        </p:txBody>
      </p:sp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id="{DBD41AE9-CCA1-4E28-BB83-B481DDBE50AA}"/>
              </a:ext>
            </a:extLst>
          </p:cNvPr>
          <p:cNvSpPr/>
          <p:nvPr/>
        </p:nvSpPr>
        <p:spPr>
          <a:xfrm>
            <a:off x="1689229" y="2630116"/>
            <a:ext cx="940164" cy="1762896"/>
          </a:xfrm>
          <a:prstGeom prst="roundRect">
            <a:avLst/>
          </a:prstGeom>
          <a:solidFill>
            <a:srgbClr val="66FF99">
              <a:alpha val="73725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ysClr val="windowText" lastClr="000000"/>
                </a:solidFill>
              </a:rPr>
              <a:t>T1</a:t>
            </a:r>
          </a:p>
        </p:txBody>
      </p:sp>
      <p:sp>
        <p:nvSpPr>
          <p:cNvPr id="34" name="Rettangolo con angoli arrotondati 33">
            <a:extLst>
              <a:ext uri="{FF2B5EF4-FFF2-40B4-BE49-F238E27FC236}">
                <a16:creationId xmlns:a16="http://schemas.microsoft.com/office/drawing/2014/main" id="{4ABF5F6E-C3BE-40EB-9003-437470961FA6}"/>
              </a:ext>
            </a:extLst>
          </p:cNvPr>
          <p:cNvSpPr/>
          <p:nvPr/>
        </p:nvSpPr>
        <p:spPr>
          <a:xfrm>
            <a:off x="1683897" y="5066822"/>
            <a:ext cx="940164" cy="1327973"/>
          </a:xfrm>
          <a:prstGeom prst="roundRect">
            <a:avLst/>
          </a:prstGeom>
          <a:solidFill>
            <a:srgbClr val="5AA6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T4</a:t>
            </a:r>
          </a:p>
        </p:txBody>
      </p:sp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2632F298-4319-4AAF-8D1B-A9D8B3CF7D35}"/>
              </a:ext>
            </a:extLst>
          </p:cNvPr>
          <p:cNvSpPr/>
          <p:nvPr/>
        </p:nvSpPr>
        <p:spPr>
          <a:xfrm>
            <a:off x="334448" y="4431945"/>
            <a:ext cx="940164" cy="330832"/>
          </a:xfrm>
          <a:prstGeom prst="roundRect">
            <a:avLst/>
          </a:prstGeom>
          <a:solidFill>
            <a:srgbClr val="FF99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</a:t>
            </a:r>
            <a:endParaRPr lang="it-IT" sz="1200" dirty="0"/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8D827321-150A-47E4-BB28-8FE0F8BCA0B9}"/>
              </a:ext>
            </a:extLst>
          </p:cNvPr>
          <p:cNvSpPr/>
          <p:nvPr/>
        </p:nvSpPr>
        <p:spPr>
          <a:xfrm>
            <a:off x="1683897" y="4680669"/>
            <a:ext cx="940164" cy="330832"/>
          </a:xfrm>
          <a:prstGeom prst="roundRect">
            <a:avLst/>
          </a:prstGeom>
          <a:solidFill>
            <a:srgbClr val="FF99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</a:t>
            </a:r>
            <a:endParaRPr lang="it-IT" sz="1200" dirty="0"/>
          </a:p>
        </p:txBody>
      </p:sp>
      <p:sp>
        <p:nvSpPr>
          <p:cNvPr id="37" name="Rettangolo con angoli arrotondati 36">
            <a:extLst>
              <a:ext uri="{FF2B5EF4-FFF2-40B4-BE49-F238E27FC236}">
                <a16:creationId xmlns:a16="http://schemas.microsoft.com/office/drawing/2014/main" id="{ED1A5147-DE47-4762-9496-8DDB62A91C64}"/>
              </a:ext>
            </a:extLst>
          </p:cNvPr>
          <p:cNvSpPr/>
          <p:nvPr/>
        </p:nvSpPr>
        <p:spPr>
          <a:xfrm>
            <a:off x="5545501" y="2716149"/>
            <a:ext cx="940164" cy="1285798"/>
          </a:xfrm>
          <a:prstGeom prst="roundRect">
            <a:avLst/>
          </a:prstGeom>
          <a:solidFill>
            <a:srgbClr val="CC99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T2</a:t>
            </a:r>
          </a:p>
        </p:txBody>
      </p:sp>
      <p:sp>
        <p:nvSpPr>
          <p:cNvPr id="38" name="Rettangolo con angoli arrotondati 37">
            <a:extLst>
              <a:ext uri="{FF2B5EF4-FFF2-40B4-BE49-F238E27FC236}">
                <a16:creationId xmlns:a16="http://schemas.microsoft.com/office/drawing/2014/main" id="{F7BB118D-3E89-4B88-8D6D-301092036DB9}"/>
              </a:ext>
            </a:extLst>
          </p:cNvPr>
          <p:cNvSpPr/>
          <p:nvPr/>
        </p:nvSpPr>
        <p:spPr>
          <a:xfrm>
            <a:off x="5545501" y="4881316"/>
            <a:ext cx="940164" cy="330832"/>
          </a:xfrm>
          <a:prstGeom prst="roundRect">
            <a:avLst/>
          </a:prstGeom>
          <a:solidFill>
            <a:srgbClr val="FF99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</a:t>
            </a:r>
            <a:endParaRPr lang="it-IT" sz="1200" dirty="0"/>
          </a:p>
        </p:txBody>
      </p:sp>
      <p:sp>
        <p:nvSpPr>
          <p:cNvPr id="39" name="Rettangolo con angoli arrotondati 38">
            <a:extLst>
              <a:ext uri="{FF2B5EF4-FFF2-40B4-BE49-F238E27FC236}">
                <a16:creationId xmlns:a16="http://schemas.microsoft.com/office/drawing/2014/main" id="{7D1099F7-2200-4377-A9BC-1B17160AA92B}"/>
              </a:ext>
            </a:extLst>
          </p:cNvPr>
          <p:cNvSpPr/>
          <p:nvPr/>
        </p:nvSpPr>
        <p:spPr>
          <a:xfrm>
            <a:off x="5545501" y="4037388"/>
            <a:ext cx="940164" cy="8086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T3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DB41D161-8359-4816-B527-3AC793D9A9DD}"/>
              </a:ext>
            </a:extLst>
          </p:cNvPr>
          <p:cNvSpPr/>
          <p:nvPr/>
        </p:nvSpPr>
        <p:spPr>
          <a:xfrm>
            <a:off x="9495951" y="2737079"/>
            <a:ext cx="2517084" cy="39078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bg1"/>
                </a:solidFill>
              </a:rPr>
              <a:t>Change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Preferences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885D396A-85F5-43A8-B2C8-0CC9CAC8BD2C}"/>
              </a:ext>
            </a:extLst>
          </p:cNvPr>
          <p:cNvSpPr/>
          <p:nvPr/>
        </p:nvSpPr>
        <p:spPr>
          <a:xfrm>
            <a:off x="9495951" y="3234476"/>
            <a:ext cx="2517084" cy="39078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bg1"/>
                </a:solidFill>
              </a:rPr>
              <a:t>Reschedule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Calendar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6781CAD1-B27B-4AF8-90E3-3E0D6D70E08C}"/>
              </a:ext>
            </a:extLst>
          </p:cNvPr>
          <p:cNvSpPr txBox="1"/>
          <p:nvPr/>
        </p:nvSpPr>
        <p:spPr>
          <a:xfrm>
            <a:off x="8839923" y="1629499"/>
            <a:ext cx="2379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>
                <a:solidFill>
                  <a:schemeClr val="bg1"/>
                </a:solidFill>
              </a:rPr>
              <a:t>Welcome someone.11</a:t>
            </a:r>
          </a:p>
        </p:txBody>
      </p:sp>
    </p:spTree>
    <p:extLst>
      <p:ext uri="{BB962C8B-B14F-4D97-AF65-F5344CB8AC3E}">
        <p14:creationId xmlns:p14="http://schemas.microsoft.com/office/powerpoint/2010/main" val="4112157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18552982-8F78-43EE-ACBC-14818F66D96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62A20003-D757-4071-A951-54F7514A5A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604000"/>
            </a:xfrm>
            <a:prstGeom prst="rect">
              <a:avLst/>
            </a:prstGeom>
          </p:spPr>
        </p:pic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5A778E61-B940-4C17-B939-77A518A47116}"/>
                </a:ext>
              </a:extLst>
            </p:cNvPr>
            <p:cNvSpPr/>
            <p:nvPr/>
          </p:nvSpPr>
          <p:spPr>
            <a:xfrm>
              <a:off x="620785" y="41945"/>
              <a:ext cx="872455" cy="142613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0B2FD6EA-64BC-4412-9DDE-F15F9C92A1D4}"/>
                </a:ext>
              </a:extLst>
            </p:cNvPr>
            <p:cNvSpPr/>
            <p:nvPr/>
          </p:nvSpPr>
          <p:spPr>
            <a:xfrm>
              <a:off x="67112" y="486561"/>
              <a:ext cx="11945923" cy="63714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pic>
        <p:nvPicPr>
          <p:cNvPr id="9" name="Immagine 8">
            <a:extLst>
              <a:ext uri="{FF2B5EF4-FFF2-40B4-BE49-F238E27FC236}">
                <a16:creationId xmlns:a16="http://schemas.microsoft.com/office/drawing/2014/main" id="{CDD915DF-AD99-4700-893E-86FCAD817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62" y="502856"/>
            <a:ext cx="989045" cy="989045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693C18CB-C207-4B0E-8D7F-E9B794A659EA}"/>
              </a:ext>
            </a:extLst>
          </p:cNvPr>
          <p:cNvSpPr/>
          <p:nvPr/>
        </p:nvSpPr>
        <p:spPr>
          <a:xfrm>
            <a:off x="7614725" y="489548"/>
            <a:ext cx="482970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6000" b="0" i="1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Travlendar</a:t>
            </a:r>
            <a:r>
              <a:rPr lang="it-IT" sz="6000" b="0" i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+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61A5D4D-3075-49FC-BF25-A90BC72A62AE}"/>
              </a:ext>
            </a:extLst>
          </p:cNvPr>
          <p:cNvSpPr/>
          <p:nvPr/>
        </p:nvSpPr>
        <p:spPr>
          <a:xfrm>
            <a:off x="0" y="1562939"/>
            <a:ext cx="12192000" cy="488550"/>
          </a:xfrm>
          <a:prstGeom prst="rect">
            <a:avLst/>
          </a:prstGeom>
          <a:solidFill>
            <a:srgbClr val="00AEE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766CC5A-ED85-429E-97A6-33EC93062B4B}"/>
              </a:ext>
            </a:extLst>
          </p:cNvPr>
          <p:cNvSpPr/>
          <p:nvPr/>
        </p:nvSpPr>
        <p:spPr>
          <a:xfrm>
            <a:off x="195392" y="1611820"/>
            <a:ext cx="1067249" cy="39078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C1887F41-8410-4E81-8460-86D3B01C5D9E}"/>
              </a:ext>
            </a:extLst>
          </p:cNvPr>
          <p:cNvSpPr/>
          <p:nvPr/>
        </p:nvSpPr>
        <p:spPr>
          <a:xfrm>
            <a:off x="1379499" y="1611820"/>
            <a:ext cx="1067249" cy="39078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Info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52DAF5CE-6AA2-4E62-8187-6B18F0B2BA21}"/>
              </a:ext>
            </a:extLst>
          </p:cNvPr>
          <p:cNvSpPr/>
          <p:nvPr/>
        </p:nvSpPr>
        <p:spPr>
          <a:xfrm>
            <a:off x="11182527" y="1611820"/>
            <a:ext cx="945508" cy="390788"/>
          </a:xfrm>
          <a:prstGeom prst="rect">
            <a:avLst/>
          </a:prstGeom>
          <a:solidFill>
            <a:srgbClr val="C00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0F0E4BC-8D14-4F1D-BAE3-AF8870928833}"/>
              </a:ext>
            </a:extLst>
          </p:cNvPr>
          <p:cNvSpPr/>
          <p:nvPr/>
        </p:nvSpPr>
        <p:spPr>
          <a:xfrm>
            <a:off x="2563606" y="1611820"/>
            <a:ext cx="1067249" cy="390788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dirty="0" err="1">
                <a:solidFill>
                  <a:sysClr val="windowText" lastClr="000000"/>
                </a:solidFill>
              </a:rPr>
              <a:t>Calendar</a:t>
            </a:r>
            <a:endParaRPr lang="it-IT" dirty="0">
              <a:solidFill>
                <a:sysClr val="windowText" lastClr="000000"/>
              </a:solidFill>
            </a:endParaRP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3E754CF3-8975-4203-8B57-98C4BFF00E62}"/>
              </a:ext>
            </a:extLst>
          </p:cNvPr>
          <p:cNvSpPr/>
          <p:nvPr/>
        </p:nvSpPr>
        <p:spPr>
          <a:xfrm>
            <a:off x="3747713" y="1608043"/>
            <a:ext cx="1067249" cy="39078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bg1"/>
                </a:solidFill>
              </a:rPr>
              <a:t>Map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52" name="Elemento grafico 51" descr="Chiudi">
            <a:extLst>
              <a:ext uri="{FF2B5EF4-FFF2-40B4-BE49-F238E27FC236}">
                <a16:creationId xmlns:a16="http://schemas.microsoft.com/office/drawing/2014/main" id="{3720C9BE-CFD5-4966-978D-343415A44C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49032" y="1393007"/>
            <a:ext cx="293047" cy="293047"/>
          </a:xfrm>
          <a:prstGeom prst="rect">
            <a:avLst/>
          </a:prstGeom>
        </p:spPr>
      </p:pic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18B96A8E-0E1D-47C9-A42D-DE04288E5612}"/>
              </a:ext>
            </a:extLst>
          </p:cNvPr>
          <p:cNvSpPr txBox="1"/>
          <p:nvPr/>
        </p:nvSpPr>
        <p:spPr>
          <a:xfrm>
            <a:off x="8839923" y="1629499"/>
            <a:ext cx="2379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>
                <a:solidFill>
                  <a:schemeClr val="bg1"/>
                </a:solidFill>
              </a:rPr>
              <a:t>Welcome someone.11</a:t>
            </a:r>
          </a:p>
        </p:txBody>
      </p:sp>
      <p:graphicFrame>
        <p:nvGraphicFramePr>
          <p:cNvPr id="73" name="Tabella 72">
            <a:extLst>
              <a:ext uri="{FF2B5EF4-FFF2-40B4-BE49-F238E27FC236}">
                <a16:creationId xmlns:a16="http://schemas.microsoft.com/office/drawing/2014/main" id="{B22453D1-5B6D-4515-8D25-423F860D4E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150176"/>
              </p:ext>
            </p:extLst>
          </p:nvPr>
        </p:nvGraphicFramePr>
        <p:xfrm>
          <a:off x="195392" y="2300834"/>
          <a:ext cx="9043846" cy="4241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978">
                  <a:extLst>
                    <a:ext uri="{9D8B030D-6E8A-4147-A177-3AD203B41FA5}">
                      <a16:colId xmlns:a16="http://schemas.microsoft.com/office/drawing/2014/main" val="562812063"/>
                    </a:ext>
                  </a:extLst>
                </a:gridCol>
                <a:gridCol w="1291978">
                  <a:extLst>
                    <a:ext uri="{9D8B030D-6E8A-4147-A177-3AD203B41FA5}">
                      <a16:colId xmlns:a16="http://schemas.microsoft.com/office/drawing/2014/main" val="261524221"/>
                    </a:ext>
                  </a:extLst>
                </a:gridCol>
                <a:gridCol w="1291978">
                  <a:extLst>
                    <a:ext uri="{9D8B030D-6E8A-4147-A177-3AD203B41FA5}">
                      <a16:colId xmlns:a16="http://schemas.microsoft.com/office/drawing/2014/main" val="3395354341"/>
                    </a:ext>
                  </a:extLst>
                </a:gridCol>
                <a:gridCol w="1291978">
                  <a:extLst>
                    <a:ext uri="{9D8B030D-6E8A-4147-A177-3AD203B41FA5}">
                      <a16:colId xmlns:a16="http://schemas.microsoft.com/office/drawing/2014/main" val="2039428790"/>
                    </a:ext>
                  </a:extLst>
                </a:gridCol>
                <a:gridCol w="1291978">
                  <a:extLst>
                    <a:ext uri="{9D8B030D-6E8A-4147-A177-3AD203B41FA5}">
                      <a16:colId xmlns:a16="http://schemas.microsoft.com/office/drawing/2014/main" val="1329467507"/>
                    </a:ext>
                  </a:extLst>
                </a:gridCol>
                <a:gridCol w="1291978">
                  <a:extLst>
                    <a:ext uri="{9D8B030D-6E8A-4147-A177-3AD203B41FA5}">
                      <a16:colId xmlns:a16="http://schemas.microsoft.com/office/drawing/2014/main" val="3025500411"/>
                    </a:ext>
                  </a:extLst>
                </a:gridCol>
                <a:gridCol w="1291978">
                  <a:extLst>
                    <a:ext uri="{9D8B030D-6E8A-4147-A177-3AD203B41FA5}">
                      <a16:colId xmlns:a16="http://schemas.microsoft.com/office/drawing/2014/main" val="1607725840"/>
                    </a:ext>
                  </a:extLst>
                </a:gridCol>
              </a:tblGrid>
              <a:tr h="308458">
                <a:tc>
                  <a:txBody>
                    <a:bodyPr/>
                    <a:lstStyle/>
                    <a:p>
                      <a:r>
                        <a:rPr lang="it-IT" sz="1200" dirty="0" err="1"/>
                        <a:t>Sun</a:t>
                      </a:r>
                      <a:endParaRPr lang="it-IT" sz="1200" i="1" dirty="0"/>
                    </a:p>
                  </a:txBody>
                  <a:tcPr>
                    <a:solidFill>
                      <a:srgbClr val="007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Mon</a:t>
                      </a:r>
                      <a:endParaRPr lang="it-IT" sz="1200" i="1" dirty="0"/>
                    </a:p>
                  </a:txBody>
                  <a:tcPr>
                    <a:solidFill>
                      <a:srgbClr val="007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Tue</a:t>
                      </a:r>
                      <a:endParaRPr lang="it-IT" sz="1200" i="1" dirty="0"/>
                    </a:p>
                  </a:txBody>
                  <a:tcPr>
                    <a:solidFill>
                      <a:srgbClr val="007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Wed</a:t>
                      </a:r>
                      <a:endParaRPr lang="it-IT" sz="1200" i="1" dirty="0"/>
                    </a:p>
                  </a:txBody>
                  <a:tcPr>
                    <a:solidFill>
                      <a:srgbClr val="007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Thu</a:t>
                      </a:r>
                      <a:endParaRPr lang="it-IT" sz="1200" i="1" dirty="0"/>
                    </a:p>
                  </a:txBody>
                  <a:tcPr>
                    <a:solidFill>
                      <a:srgbClr val="007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Fri</a:t>
                      </a:r>
                      <a:endParaRPr lang="it-IT" sz="1000" i="1" dirty="0"/>
                    </a:p>
                  </a:txBody>
                  <a:tcPr>
                    <a:solidFill>
                      <a:srgbClr val="007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Sat</a:t>
                      </a:r>
                      <a:endParaRPr lang="it-IT" sz="1200" i="1" dirty="0"/>
                    </a:p>
                  </a:txBody>
                  <a:tcPr>
                    <a:solidFill>
                      <a:srgbClr val="0070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498079"/>
                  </a:ext>
                </a:extLst>
              </a:tr>
              <a:tr h="3932769">
                <a:tc>
                  <a:txBody>
                    <a:bodyPr/>
                    <a:lstStyle/>
                    <a:p>
                      <a:endParaRPr lang="it-IT" sz="1200" i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200" i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200" i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200" i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200" i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i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200" i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615359"/>
                  </a:ext>
                </a:extLst>
              </a:tr>
            </a:tbl>
          </a:graphicData>
        </a:graphic>
      </p:graphicFrame>
      <p:sp>
        <p:nvSpPr>
          <p:cNvPr id="74" name="Rettangolo con angoli arrotondati 73">
            <a:extLst>
              <a:ext uri="{FF2B5EF4-FFF2-40B4-BE49-F238E27FC236}">
                <a16:creationId xmlns:a16="http://schemas.microsoft.com/office/drawing/2014/main" id="{E37B78E5-4FC0-4E24-9A7B-2D723A36C4F4}"/>
              </a:ext>
            </a:extLst>
          </p:cNvPr>
          <p:cNvSpPr/>
          <p:nvPr/>
        </p:nvSpPr>
        <p:spPr>
          <a:xfrm>
            <a:off x="334448" y="2702867"/>
            <a:ext cx="940164" cy="808697"/>
          </a:xfrm>
          <a:prstGeom prst="roundRect">
            <a:avLst/>
          </a:prstGeom>
          <a:solidFill>
            <a:srgbClr val="93BBFB">
              <a:alpha val="74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ysClr val="windowText" lastClr="000000"/>
                </a:solidFill>
              </a:rPr>
              <a:t>T1</a:t>
            </a:r>
          </a:p>
        </p:txBody>
      </p:sp>
      <p:sp>
        <p:nvSpPr>
          <p:cNvPr id="75" name="Rettangolo con angoli arrotondati 74">
            <a:extLst>
              <a:ext uri="{FF2B5EF4-FFF2-40B4-BE49-F238E27FC236}">
                <a16:creationId xmlns:a16="http://schemas.microsoft.com/office/drawing/2014/main" id="{2F1ED046-CF5B-4D8F-924E-97BA3F618E03}"/>
              </a:ext>
            </a:extLst>
          </p:cNvPr>
          <p:cNvSpPr/>
          <p:nvPr/>
        </p:nvSpPr>
        <p:spPr>
          <a:xfrm>
            <a:off x="334448" y="3561770"/>
            <a:ext cx="940164" cy="808697"/>
          </a:xfrm>
          <a:prstGeom prst="roundRect">
            <a:avLst/>
          </a:prstGeom>
          <a:solidFill>
            <a:srgbClr val="CC99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T2</a:t>
            </a:r>
          </a:p>
        </p:txBody>
      </p:sp>
      <p:sp>
        <p:nvSpPr>
          <p:cNvPr id="76" name="Rettangolo con angoli arrotondati 75">
            <a:extLst>
              <a:ext uri="{FF2B5EF4-FFF2-40B4-BE49-F238E27FC236}">
                <a16:creationId xmlns:a16="http://schemas.microsoft.com/office/drawing/2014/main" id="{35010EE9-D6C1-4009-BAE3-6FCE525D5EBD}"/>
              </a:ext>
            </a:extLst>
          </p:cNvPr>
          <p:cNvSpPr/>
          <p:nvPr/>
        </p:nvSpPr>
        <p:spPr>
          <a:xfrm>
            <a:off x="334448" y="4824255"/>
            <a:ext cx="940164" cy="80869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ysClr val="windowText" lastClr="000000"/>
                </a:solidFill>
              </a:rPr>
              <a:t>T3</a:t>
            </a:r>
          </a:p>
        </p:txBody>
      </p:sp>
      <p:sp>
        <p:nvSpPr>
          <p:cNvPr id="77" name="Rettangolo con angoli arrotondati 76">
            <a:extLst>
              <a:ext uri="{FF2B5EF4-FFF2-40B4-BE49-F238E27FC236}">
                <a16:creationId xmlns:a16="http://schemas.microsoft.com/office/drawing/2014/main" id="{CD0D8042-7E9B-4958-A81D-3C56B7CD99D6}"/>
              </a:ext>
            </a:extLst>
          </p:cNvPr>
          <p:cNvSpPr/>
          <p:nvPr/>
        </p:nvSpPr>
        <p:spPr>
          <a:xfrm>
            <a:off x="1689229" y="2630116"/>
            <a:ext cx="940164" cy="1762896"/>
          </a:xfrm>
          <a:prstGeom prst="roundRect">
            <a:avLst/>
          </a:prstGeom>
          <a:solidFill>
            <a:srgbClr val="66FF99">
              <a:alpha val="73725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ysClr val="windowText" lastClr="000000"/>
                </a:solidFill>
              </a:rPr>
              <a:t>T1</a:t>
            </a:r>
          </a:p>
        </p:txBody>
      </p:sp>
      <p:sp>
        <p:nvSpPr>
          <p:cNvPr id="78" name="Rettangolo con angoli arrotondati 77">
            <a:extLst>
              <a:ext uri="{FF2B5EF4-FFF2-40B4-BE49-F238E27FC236}">
                <a16:creationId xmlns:a16="http://schemas.microsoft.com/office/drawing/2014/main" id="{0F48FC8D-E790-4A5A-AD73-6CC5C020F8C7}"/>
              </a:ext>
            </a:extLst>
          </p:cNvPr>
          <p:cNvSpPr/>
          <p:nvPr/>
        </p:nvSpPr>
        <p:spPr>
          <a:xfrm>
            <a:off x="1683897" y="5066822"/>
            <a:ext cx="940164" cy="1327973"/>
          </a:xfrm>
          <a:prstGeom prst="roundRect">
            <a:avLst/>
          </a:prstGeom>
          <a:solidFill>
            <a:srgbClr val="5AA6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T4</a:t>
            </a:r>
          </a:p>
        </p:txBody>
      </p:sp>
      <p:sp>
        <p:nvSpPr>
          <p:cNvPr id="79" name="Rettangolo con angoli arrotondati 78">
            <a:extLst>
              <a:ext uri="{FF2B5EF4-FFF2-40B4-BE49-F238E27FC236}">
                <a16:creationId xmlns:a16="http://schemas.microsoft.com/office/drawing/2014/main" id="{A6EB6104-8FFD-4745-8CD4-9579DA899D50}"/>
              </a:ext>
            </a:extLst>
          </p:cNvPr>
          <p:cNvSpPr/>
          <p:nvPr/>
        </p:nvSpPr>
        <p:spPr>
          <a:xfrm>
            <a:off x="334448" y="4431945"/>
            <a:ext cx="940164" cy="330832"/>
          </a:xfrm>
          <a:prstGeom prst="roundRect">
            <a:avLst/>
          </a:prstGeom>
          <a:solidFill>
            <a:srgbClr val="FF99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</a:t>
            </a:r>
            <a:endParaRPr lang="it-IT" sz="1200" dirty="0"/>
          </a:p>
        </p:txBody>
      </p:sp>
      <p:sp>
        <p:nvSpPr>
          <p:cNvPr id="80" name="Rettangolo con angoli arrotondati 79">
            <a:extLst>
              <a:ext uri="{FF2B5EF4-FFF2-40B4-BE49-F238E27FC236}">
                <a16:creationId xmlns:a16="http://schemas.microsoft.com/office/drawing/2014/main" id="{8D9AE6AF-E7A7-4E40-8ED8-C2D4C8C965C6}"/>
              </a:ext>
            </a:extLst>
          </p:cNvPr>
          <p:cNvSpPr/>
          <p:nvPr/>
        </p:nvSpPr>
        <p:spPr>
          <a:xfrm>
            <a:off x="1683897" y="4680669"/>
            <a:ext cx="940164" cy="330832"/>
          </a:xfrm>
          <a:prstGeom prst="roundRect">
            <a:avLst/>
          </a:prstGeom>
          <a:solidFill>
            <a:srgbClr val="FF99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</a:t>
            </a:r>
            <a:endParaRPr lang="it-IT" sz="1200" dirty="0"/>
          </a:p>
        </p:txBody>
      </p:sp>
      <p:sp>
        <p:nvSpPr>
          <p:cNvPr id="81" name="Rettangolo con angoli arrotondati 80">
            <a:extLst>
              <a:ext uri="{FF2B5EF4-FFF2-40B4-BE49-F238E27FC236}">
                <a16:creationId xmlns:a16="http://schemas.microsoft.com/office/drawing/2014/main" id="{70C7DCC0-6107-4045-A776-F72D13B8D86E}"/>
              </a:ext>
            </a:extLst>
          </p:cNvPr>
          <p:cNvSpPr/>
          <p:nvPr/>
        </p:nvSpPr>
        <p:spPr>
          <a:xfrm>
            <a:off x="5545501" y="2716149"/>
            <a:ext cx="940164" cy="1285798"/>
          </a:xfrm>
          <a:prstGeom prst="roundRect">
            <a:avLst/>
          </a:prstGeom>
          <a:solidFill>
            <a:srgbClr val="CC99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T2</a:t>
            </a:r>
          </a:p>
        </p:txBody>
      </p:sp>
      <p:sp>
        <p:nvSpPr>
          <p:cNvPr id="82" name="Rettangolo con angoli arrotondati 81">
            <a:extLst>
              <a:ext uri="{FF2B5EF4-FFF2-40B4-BE49-F238E27FC236}">
                <a16:creationId xmlns:a16="http://schemas.microsoft.com/office/drawing/2014/main" id="{E71D7F61-9D7C-4793-948D-9366CC89418D}"/>
              </a:ext>
            </a:extLst>
          </p:cNvPr>
          <p:cNvSpPr/>
          <p:nvPr/>
        </p:nvSpPr>
        <p:spPr>
          <a:xfrm>
            <a:off x="5545501" y="4881316"/>
            <a:ext cx="940164" cy="330832"/>
          </a:xfrm>
          <a:prstGeom prst="roundRect">
            <a:avLst/>
          </a:prstGeom>
          <a:solidFill>
            <a:srgbClr val="FF99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</a:t>
            </a:r>
            <a:endParaRPr lang="it-IT" sz="1200" dirty="0"/>
          </a:p>
        </p:txBody>
      </p:sp>
      <p:sp>
        <p:nvSpPr>
          <p:cNvPr id="83" name="Rettangolo con angoli arrotondati 82">
            <a:extLst>
              <a:ext uri="{FF2B5EF4-FFF2-40B4-BE49-F238E27FC236}">
                <a16:creationId xmlns:a16="http://schemas.microsoft.com/office/drawing/2014/main" id="{A77D244F-959B-4ADB-8B47-EF156CEB4F62}"/>
              </a:ext>
            </a:extLst>
          </p:cNvPr>
          <p:cNvSpPr/>
          <p:nvPr/>
        </p:nvSpPr>
        <p:spPr>
          <a:xfrm>
            <a:off x="5545501" y="4037388"/>
            <a:ext cx="940164" cy="8086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T3</a:t>
            </a:r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A7E9CB62-FBA5-40CD-8AAA-7B4A5E1C9356}"/>
              </a:ext>
            </a:extLst>
          </p:cNvPr>
          <p:cNvGrpSpPr/>
          <p:nvPr/>
        </p:nvGrpSpPr>
        <p:grpSpPr>
          <a:xfrm>
            <a:off x="4217083" y="1324718"/>
            <a:ext cx="3757833" cy="4579420"/>
            <a:chOff x="4217083" y="1324718"/>
            <a:chExt cx="3757833" cy="4579420"/>
          </a:xfrm>
        </p:grpSpPr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77CCF756-20BA-46D2-AA32-03786BF06B1F}"/>
                </a:ext>
              </a:extLst>
            </p:cNvPr>
            <p:cNvGrpSpPr/>
            <p:nvPr/>
          </p:nvGrpSpPr>
          <p:grpSpPr>
            <a:xfrm>
              <a:off x="4217083" y="1324718"/>
              <a:ext cx="3757833" cy="4579420"/>
              <a:chOff x="4217083" y="1324718"/>
              <a:chExt cx="3757833" cy="4579420"/>
            </a:xfrm>
          </p:grpSpPr>
          <p:grpSp>
            <p:nvGrpSpPr>
              <p:cNvPr id="8" name="Gruppo 7">
                <a:extLst>
                  <a:ext uri="{FF2B5EF4-FFF2-40B4-BE49-F238E27FC236}">
                    <a16:creationId xmlns:a16="http://schemas.microsoft.com/office/drawing/2014/main" id="{74A1A555-3F88-4414-B730-0DF68DDC1018}"/>
                  </a:ext>
                </a:extLst>
              </p:cNvPr>
              <p:cNvGrpSpPr/>
              <p:nvPr/>
            </p:nvGrpSpPr>
            <p:grpSpPr>
              <a:xfrm>
                <a:off x="4217083" y="1324718"/>
                <a:ext cx="3757833" cy="4579420"/>
                <a:chOff x="4217083" y="1324718"/>
                <a:chExt cx="3757833" cy="4579420"/>
              </a:xfrm>
            </p:grpSpPr>
            <p:grpSp>
              <p:nvGrpSpPr>
                <p:cNvPr id="2" name="Gruppo 1">
                  <a:extLst>
                    <a:ext uri="{FF2B5EF4-FFF2-40B4-BE49-F238E27FC236}">
                      <a16:creationId xmlns:a16="http://schemas.microsoft.com/office/drawing/2014/main" id="{C95BBCB7-EC41-4FCA-9763-580D7BB3F1EB}"/>
                    </a:ext>
                  </a:extLst>
                </p:cNvPr>
                <p:cNvGrpSpPr/>
                <p:nvPr/>
              </p:nvGrpSpPr>
              <p:grpSpPr>
                <a:xfrm>
                  <a:off x="4217083" y="1324718"/>
                  <a:ext cx="3757833" cy="4579420"/>
                  <a:chOff x="4217083" y="1324718"/>
                  <a:chExt cx="3757833" cy="4579420"/>
                </a:xfrm>
              </p:grpSpPr>
              <p:sp>
                <p:nvSpPr>
                  <p:cNvPr id="59" name="Rettangolo 58">
                    <a:extLst>
                      <a:ext uri="{FF2B5EF4-FFF2-40B4-BE49-F238E27FC236}">
                        <a16:creationId xmlns:a16="http://schemas.microsoft.com/office/drawing/2014/main" id="{4EB29C99-4BFF-4037-A00A-F45EB6DA3A13}"/>
                      </a:ext>
                    </a:extLst>
                  </p:cNvPr>
                  <p:cNvSpPr/>
                  <p:nvPr/>
                </p:nvSpPr>
                <p:spPr>
                  <a:xfrm>
                    <a:off x="4262264" y="1324718"/>
                    <a:ext cx="3712652" cy="4579420"/>
                  </a:xfrm>
                  <a:prstGeom prst="rect">
                    <a:avLst/>
                  </a:prstGeom>
                  <a:solidFill>
                    <a:schemeClr val="tx1">
                      <a:alpha val="82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54" name="CasellaDiTesto 53">
                    <a:extLst>
                      <a:ext uri="{FF2B5EF4-FFF2-40B4-BE49-F238E27FC236}">
                        <a16:creationId xmlns:a16="http://schemas.microsoft.com/office/drawing/2014/main" id="{1E48B465-E41D-4863-B092-7560C4FC87D3}"/>
                      </a:ext>
                    </a:extLst>
                  </p:cNvPr>
                  <p:cNvSpPr txBox="1"/>
                  <p:nvPr/>
                </p:nvSpPr>
                <p:spPr>
                  <a:xfrm>
                    <a:off x="4217083" y="1456108"/>
                    <a:ext cx="3757833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2800" b="1" i="1" dirty="0">
                        <a:solidFill>
                          <a:schemeClr val="bg1"/>
                        </a:solidFill>
                      </a:rPr>
                      <a:t>Task</a:t>
                    </a:r>
                    <a:r>
                      <a:rPr lang="it-IT" i="1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it-IT" sz="2800" b="1" i="1" dirty="0">
                        <a:solidFill>
                          <a:schemeClr val="bg1"/>
                        </a:solidFill>
                      </a:rPr>
                      <a:t>T2</a:t>
                    </a:r>
                    <a:endParaRPr lang="it-IT" b="1" i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41" name="CasellaDiTesto 40">
                    <a:extLst>
                      <a:ext uri="{FF2B5EF4-FFF2-40B4-BE49-F238E27FC236}">
                        <a16:creationId xmlns:a16="http://schemas.microsoft.com/office/drawing/2014/main" id="{869CB907-A4E1-4CE9-BAE7-8280796EC1FF}"/>
                      </a:ext>
                    </a:extLst>
                  </p:cNvPr>
                  <p:cNvSpPr txBox="1"/>
                  <p:nvPr/>
                </p:nvSpPr>
                <p:spPr>
                  <a:xfrm>
                    <a:off x="4470924" y="2237274"/>
                    <a:ext cx="153022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t-IT" i="1" dirty="0" err="1">
                        <a:solidFill>
                          <a:schemeClr val="bg1"/>
                        </a:solidFill>
                      </a:rPr>
                      <a:t>Preference</a:t>
                    </a:r>
                    <a:r>
                      <a:rPr lang="it-IT" i="1" dirty="0">
                        <a:solidFill>
                          <a:schemeClr val="bg1"/>
                        </a:solidFill>
                      </a:rPr>
                      <a:t> 1</a:t>
                    </a:r>
                  </a:p>
                </p:txBody>
              </p:sp>
              <p:sp>
                <p:nvSpPr>
                  <p:cNvPr id="43" name="CasellaDiTesto 42">
                    <a:extLst>
                      <a:ext uri="{FF2B5EF4-FFF2-40B4-BE49-F238E27FC236}">
                        <a16:creationId xmlns:a16="http://schemas.microsoft.com/office/drawing/2014/main" id="{6BFC6B3C-B86F-4C85-BDA3-0F815A61CAF8}"/>
                      </a:ext>
                    </a:extLst>
                  </p:cNvPr>
                  <p:cNvSpPr txBox="1"/>
                  <p:nvPr/>
                </p:nvSpPr>
                <p:spPr>
                  <a:xfrm>
                    <a:off x="4470924" y="2593981"/>
                    <a:ext cx="153022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t-IT" i="1" dirty="0" err="1">
                        <a:solidFill>
                          <a:schemeClr val="bg1"/>
                        </a:solidFill>
                      </a:rPr>
                      <a:t>Preference</a:t>
                    </a:r>
                    <a:r>
                      <a:rPr lang="it-IT" i="1" dirty="0">
                        <a:solidFill>
                          <a:schemeClr val="bg1"/>
                        </a:solidFill>
                      </a:rPr>
                      <a:t> 2</a:t>
                    </a:r>
                  </a:p>
                </p:txBody>
              </p:sp>
              <p:sp>
                <p:nvSpPr>
                  <p:cNvPr id="44" name="CasellaDiTesto 43">
                    <a:extLst>
                      <a:ext uri="{FF2B5EF4-FFF2-40B4-BE49-F238E27FC236}">
                        <a16:creationId xmlns:a16="http://schemas.microsoft.com/office/drawing/2014/main" id="{36414B57-D529-474E-B29D-CE73169A7B11}"/>
                      </a:ext>
                    </a:extLst>
                  </p:cNvPr>
                  <p:cNvSpPr txBox="1"/>
                  <p:nvPr/>
                </p:nvSpPr>
                <p:spPr>
                  <a:xfrm>
                    <a:off x="4478165" y="2964122"/>
                    <a:ext cx="153022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t-IT" i="1" dirty="0" err="1">
                        <a:solidFill>
                          <a:schemeClr val="bg1"/>
                        </a:solidFill>
                      </a:rPr>
                      <a:t>Preference</a:t>
                    </a:r>
                    <a:r>
                      <a:rPr lang="it-IT" i="1" dirty="0">
                        <a:solidFill>
                          <a:schemeClr val="bg1"/>
                        </a:solidFill>
                      </a:rPr>
                      <a:t> 3</a:t>
                    </a:r>
                  </a:p>
                </p:txBody>
              </p:sp>
              <p:sp>
                <p:nvSpPr>
                  <p:cNvPr id="45" name="Rettangolo 44">
                    <a:extLst>
                      <a:ext uri="{FF2B5EF4-FFF2-40B4-BE49-F238E27FC236}">
                        <a16:creationId xmlns:a16="http://schemas.microsoft.com/office/drawing/2014/main" id="{A4A7D4BA-FE0F-4285-9176-E005DE2DB8AC}"/>
                      </a:ext>
                    </a:extLst>
                  </p:cNvPr>
                  <p:cNvSpPr/>
                  <p:nvPr/>
                </p:nvSpPr>
                <p:spPr>
                  <a:xfrm>
                    <a:off x="5118754" y="3596242"/>
                    <a:ext cx="1131964" cy="255865"/>
                  </a:xfrm>
                  <a:prstGeom prst="rect">
                    <a:avLst/>
                  </a:prstGeom>
                  <a:solidFill>
                    <a:srgbClr val="00B050">
                      <a:alpha val="9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dirty="0">
                        <a:solidFill>
                          <a:schemeClr val="bg1"/>
                        </a:solidFill>
                      </a:rPr>
                      <a:t>12:58</a:t>
                    </a:r>
                  </a:p>
                </p:txBody>
              </p:sp>
              <p:sp>
                <p:nvSpPr>
                  <p:cNvPr id="46" name="CasellaDiTesto 45">
                    <a:extLst>
                      <a:ext uri="{FF2B5EF4-FFF2-40B4-BE49-F238E27FC236}">
                        <a16:creationId xmlns:a16="http://schemas.microsoft.com/office/drawing/2014/main" id="{B15F41BE-3F1C-441C-89D6-3D239C8010AE}"/>
                      </a:ext>
                    </a:extLst>
                  </p:cNvPr>
                  <p:cNvSpPr txBox="1"/>
                  <p:nvPr/>
                </p:nvSpPr>
                <p:spPr>
                  <a:xfrm>
                    <a:off x="4484273" y="3543596"/>
                    <a:ext cx="9214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t-IT" i="1" dirty="0">
                        <a:solidFill>
                          <a:schemeClr val="bg1"/>
                        </a:solidFill>
                      </a:rPr>
                      <a:t>Time</a:t>
                    </a:r>
                  </a:p>
                </p:txBody>
              </p:sp>
              <p:sp>
                <p:nvSpPr>
                  <p:cNvPr id="47" name="Rettangolo 46">
                    <a:extLst>
                      <a:ext uri="{FF2B5EF4-FFF2-40B4-BE49-F238E27FC236}">
                        <a16:creationId xmlns:a16="http://schemas.microsoft.com/office/drawing/2014/main" id="{AB5DE4D1-3F69-4355-96AD-DB8CA38CB796}"/>
                      </a:ext>
                    </a:extLst>
                  </p:cNvPr>
                  <p:cNvSpPr/>
                  <p:nvPr/>
                </p:nvSpPr>
                <p:spPr>
                  <a:xfrm>
                    <a:off x="5118753" y="4058384"/>
                    <a:ext cx="1131964" cy="255865"/>
                  </a:xfrm>
                  <a:prstGeom prst="rect">
                    <a:avLst/>
                  </a:prstGeom>
                  <a:solidFill>
                    <a:srgbClr val="00B050">
                      <a:alpha val="9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dirty="0"/>
                      <a:t>24/07/17</a:t>
                    </a:r>
                  </a:p>
                </p:txBody>
              </p:sp>
              <p:sp>
                <p:nvSpPr>
                  <p:cNvPr id="48" name="CasellaDiTesto 47">
                    <a:extLst>
                      <a:ext uri="{FF2B5EF4-FFF2-40B4-BE49-F238E27FC236}">
                        <a16:creationId xmlns:a16="http://schemas.microsoft.com/office/drawing/2014/main" id="{99C97900-0E56-4B6B-8FB0-3DE352237DA3}"/>
                      </a:ext>
                    </a:extLst>
                  </p:cNvPr>
                  <p:cNvSpPr txBox="1"/>
                  <p:nvPr/>
                </p:nvSpPr>
                <p:spPr>
                  <a:xfrm>
                    <a:off x="4484272" y="4005738"/>
                    <a:ext cx="9812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t-IT" i="1" dirty="0">
                        <a:solidFill>
                          <a:schemeClr val="bg1"/>
                        </a:solidFill>
                      </a:rPr>
                      <a:t>Date</a:t>
                    </a:r>
                  </a:p>
                </p:txBody>
              </p:sp>
              <p:sp>
                <p:nvSpPr>
                  <p:cNvPr id="49" name="Rettangolo con angoli arrotondati 48">
                    <a:extLst>
                      <a:ext uri="{FF2B5EF4-FFF2-40B4-BE49-F238E27FC236}">
                        <a16:creationId xmlns:a16="http://schemas.microsoft.com/office/drawing/2014/main" id="{1B55F435-51D8-4AE7-9946-3FF582BCB235}"/>
                      </a:ext>
                    </a:extLst>
                  </p:cNvPr>
                  <p:cNvSpPr/>
                  <p:nvPr/>
                </p:nvSpPr>
                <p:spPr>
                  <a:xfrm>
                    <a:off x="5163338" y="5149054"/>
                    <a:ext cx="1865322" cy="369332"/>
                  </a:xfrm>
                  <a:prstGeom prst="roundRect">
                    <a:avLst/>
                  </a:prstGeom>
                  <a:solidFill>
                    <a:srgbClr val="00AEEF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dirty="0"/>
                      <a:t>Show </a:t>
                    </a:r>
                    <a:r>
                      <a:rPr lang="it-IT" dirty="0" err="1"/>
                      <a:t>Map</a:t>
                    </a:r>
                    <a:endParaRPr lang="it-IT" dirty="0"/>
                  </a:p>
                </p:txBody>
              </p:sp>
              <p:sp>
                <p:nvSpPr>
                  <p:cNvPr id="58" name="Rettangolo 57">
                    <a:extLst>
                      <a:ext uri="{FF2B5EF4-FFF2-40B4-BE49-F238E27FC236}">
                        <a16:creationId xmlns:a16="http://schemas.microsoft.com/office/drawing/2014/main" id="{C862454E-51D1-41E6-BF3C-417A27FA9D1E}"/>
                      </a:ext>
                    </a:extLst>
                  </p:cNvPr>
                  <p:cNvSpPr/>
                  <p:nvPr/>
                </p:nvSpPr>
                <p:spPr>
                  <a:xfrm>
                    <a:off x="6393502" y="3600329"/>
                    <a:ext cx="1131964" cy="255865"/>
                  </a:xfrm>
                  <a:prstGeom prst="rect">
                    <a:avLst/>
                  </a:prstGeom>
                  <a:solidFill>
                    <a:srgbClr val="00B050">
                      <a:alpha val="9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dirty="0">
                        <a:solidFill>
                          <a:schemeClr val="bg1"/>
                        </a:solidFill>
                      </a:rPr>
                      <a:t>13:58</a:t>
                    </a:r>
                  </a:p>
                </p:txBody>
              </p:sp>
            </p:grpSp>
            <p:sp>
              <p:nvSpPr>
                <p:cNvPr id="42" name="Rettangolo 41">
                  <a:extLst>
                    <a:ext uri="{FF2B5EF4-FFF2-40B4-BE49-F238E27FC236}">
                      <a16:creationId xmlns:a16="http://schemas.microsoft.com/office/drawing/2014/main" id="{8F0298F6-38BA-4B0F-8B84-F846FAF27181}"/>
                    </a:ext>
                  </a:extLst>
                </p:cNvPr>
                <p:cNvSpPr/>
                <p:nvPr/>
              </p:nvSpPr>
              <p:spPr>
                <a:xfrm>
                  <a:off x="7318416" y="2647183"/>
                  <a:ext cx="261257" cy="255865"/>
                </a:xfrm>
                <a:prstGeom prst="rect">
                  <a:avLst/>
                </a:prstGeom>
                <a:solidFill>
                  <a:srgbClr val="00B050">
                    <a:alpha val="9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55" name="Rettangolo 54">
                  <a:extLst>
                    <a:ext uri="{FF2B5EF4-FFF2-40B4-BE49-F238E27FC236}">
                      <a16:creationId xmlns:a16="http://schemas.microsoft.com/office/drawing/2014/main" id="{E28F8CF7-7F2B-423F-8DF5-0ED49E3E9838}"/>
                    </a:ext>
                  </a:extLst>
                </p:cNvPr>
                <p:cNvSpPr/>
                <p:nvPr/>
              </p:nvSpPr>
              <p:spPr>
                <a:xfrm>
                  <a:off x="7320160" y="2294144"/>
                  <a:ext cx="261257" cy="255865"/>
                </a:xfrm>
                <a:prstGeom prst="rect">
                  <a:avLst/>
                </a:prstGeom>
                <a:solidFill>
                  <a:srgbClr val="00B050">
                    <a:alpha val="9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sp>
            <p:nvSpPr>
              <p:cNvPr id="56" name="Rettangolo 55">
                <a:extLst>
                  <a:ext uri="{FF2B5EF4-FFF2-40B4-BE49-F238E27FC236}">
                    <a16:creationId xmlns:a16="http://schemas.microsoft.com/office/drawing/2014/main" id="{4374571B-8A61-4719-9370-02F6B32714AD}"/>
                  </a:ext>
                </a:extLst>
              </p:cNvPr>
              <p:cNvSpPr/>
              <p:nvPr/>
            </p:nvSpPr>
            <p:spPr>
              <a:xfrm>
                <a:off x="7318415" y="2989299"/>
                <a:ext cx="261257" cy="255865"/>
              </a:xfrm>
              <a:prstGeom prst="rect">
                <a:avLst/>
              </a:prstGeom>
              <a:solidFill>
                <a:srgbClr val="00B050">
                  <a:alpha val="9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pic>
          <p:nvPicPr>
            <p:cNvPr id="60" name="Elemento grafico 59" descr="Segno di spunta">
              <a:extLst>
                <a:ext uri="{FF2B5EF4-FFF2-40B4-BE49-F238E27FC236}">
                  <a16:creationId xmlns:a16="http://schemas.microsoft.com/office/drawing/2014/main" id="{E0573FB3-16CB-4D74-B1C4-D13F29DD2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328298" y="2218331"/>
              <a:ext cx="342601" cy="342601"/>
            </a:xfrm>
            <a:prstGeom prst="rect">
              <a:avLst/>
            </a:prstGeom>
          </p:spPr>
        </p:pic>
        <p:pic>
          <p:nvPicPr>
            <p:cNvPr id="61" name="Elemento grafico 60" descr="Segno di spunta">
              <a:extLst>
                <a:ext uri="{FF2B5EF4-FFF2-40B4-BE49-F238E27FC236}">
                  <a16:creationId xmlns:a16="http://schemas.microsoft.com/office/drawing/2014/main" id="{132D6A2D-5A52-4321-81C0-A95B64CE3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327309" y="2945930"/>
              <a:ext cx="342601" cy="342601"/>
            </a:xfrm>
            <a:prstGeom prst="rect">
              <a:avLst/>
            </a:prstGeom>
          </p:spPr>
        </p:pic>
      </p:grpSp>
      <p:sp>
        <p:nvSpPr>
          <p:cNvPr id="84" name="Rettangolo 83">
            <a:extLst>
              <a:ext uri="{FF2B5EF4-FFF2-40B4-BE49-F238E27FC236}">
                <a16:creationId xmlns:a16="http://schemas.microsoft.com/office/drawing/2014/main" id="{CB117C6E-D486-4153-A6D3-F4C2688AA8F6}"/>
              </a:ext>
            </a:extLst>
          </p:cNvPr>
          <p:cNvSpPr/>
          <p:nvPr/>
        </p:nvSpPr>
        <p:spPr>
          <a:xfrm>
            <a:off x="9495951" y="2737079"/>
            <a:ext cx="2517084" cy="39078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bg1"/>
                </a:solidFill>
              </a:rPr>
              <a:t>Change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Preferences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85" name="Rettangolo 84">
            <a:extLst>
              <a:ext uri="{FF2B5EF4-FFF2-40B4-BE49-F238E27FC236}">
                <a16:creationId xmlns:a16="http://schemas.microsoft.com/office/drawing/2014/main" id="{81F7B673-3E36-4732-AA83-8BEAA12B8F09}"/>
              </a:ext>
            </a:extLst>
          </p:cNvPr>
          <p:cNvSpPr/>
          <p:nvPr/>
        </p:nvSpPr>
        <p:spPr>
          <a:xfrm>
            <a:off x="9495951" y="3234476"/>
            <a:ext cx="2517084" cy="39078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bg1"/>
                </a:solidFill>
              </a:rPr>
              <a:t>Reschedule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Calendar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18" name="Elemento grafico 17" descr="Chiudi">
            <a:extLst>
              <a:ext uri="{FF2B5EF4-FFF2-40B4-BE49-F238E27FC236}">
                <a16:creationId xmlns:a16="http://schemas.microsoft.com/office/drawing/2014/main" id="{2D79B44E-93A8-4894-B614-D0D742CC8B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18415" y="1442214"/>
            <a:ext cx="552545" cy="55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820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18552982-8F78-43EE-ACBC-14818F66D96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62A20003-D757-4071-A951-54F7514A5A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604000"/>
            </a:xfrm>
            <a:prstGeom prst="rect">
              <a:avLst/>
            </a:prstGeom>
          </p:spPr>
        </p:pic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5A778E61-B940-4C17-B939-77A518A47116}"/>
                </a:ext>
              </a:extLst>
            </p:cNvPr>
            <p:cNvSpPr/>
            <p:nvPr/>
          </p:nvSpPr>
          <p:spPr>
            <a:xfrm>
              <a:off x="620785" y="41945"/>
              <a:ext cx="872455" cy="142613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0B2FD6EA-64BC-4412-9DDE-F15F9C92A1D4}"/>
                </a:ext>
              </a:extLst>
            </p:cNvPr>
            <p:cNvSpPr/>
            <p:nvPr/>
          </p:nvSpPr>
          <p:spPr>
            <a:xfrm>
              <a:off x="67112" y="486561"/>
              <a:ext cx="11945923" cy="63714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pic>
        <p:nvPicPr>
          <p:cNvPr id="9" name="Immagine 8">
            <a:extLst>
              <a:ext uri="{FF2B5EF4-FFF2-40B4-BE49-F238E27FC236}">
                <a16:creationId xmlns:a16="http://schemas.microsoft.com/office/drawing/2014/main" id="{CDD915DF-AD99-4700-893E-86FCAD817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62" y="502856"/>
            <a:ext cx="989045" cy="989045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693C18CB-C207-4B0E-8D7F-E9B794A659EA}"/>
              </a:ext>
            </a:extLst>
          </p:cNvPr>
          <p:cNvSpPr/>
          <p:nvPr/>
        </p:nvSpPr>
        <p:spPr>
          <a:xfrm>
            <a:off x="7614725" y="489548"/>
            <a:ext cx="482970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6000" b="0" i="1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Travlendar</a:t>
            </a:r>
            <a:r>
              <a:rPr lang="it-IT" sz="6000" b="0" i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+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61A5D4D-3075-49FC-BF25-A90BC72A62AE}"/>
              </a:ext>
            </a:extLst>
          </p:cNvPr>
          <p:cNvSpPr/>
          <p:nvPr/>
        </p:nvSpPr>
        <p:spPr>
          <a:xfrm>
            <a:off x="0" y="1562939"/>
            <a:ext cx="12192000" cy="488550"/>
          </a:xfrm>
          <a:prstGeom prst="rect">
            <a:avLst/>
          </a:prstGeom>
          <a:solidFill>
            <a:srgbClr val="00AEE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766CC5A-ED85-429E-97A6-33EC93062B4B}"/>
              </a:ext>
            </a:extLst>
          </p:cNvPr>
          <p:cNvSpPr/>
          <p:nvPr/>
        </p:nvSpPr>
        <p:spPr>
          <a:xfrm>
            <a:off x="195392" y="1611820"/>
            <a:ext cx="1067249" cy="39078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C1887F41-8410-4E81-8460-86D3B01C5D9E}"/>
              </a:ext>
            </a:extLst>
          </p:cNvPr>
          <p:cNvSpPr/>
          <p:nvPr/>
        </p:nvSpPr>
        <p:spPr>
          <a:xfrm>
            <a:off x="1379499" y="1611820"/>
            <a:ext cx="1067249" cy="39078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Info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52DAF5CE-6AA2-4E62-8187-6B18F0B2BA21}"/>
              </a:ext>
            </a:extLst>
          </p:cNvPr>
          <p:cNvSpPr/>
          <p:nvPr/>
        </p:nvSpPr>
        <p:spPr>
          <a:xfrm>
            <a:off x="11182527" y="1611820"/>
            <a:ext cx="945508" cy="390788"/>
          </a:xfrm>
          <a:prstGeom prst="rect">
            <a:avLst/>
          </a:prstGeom>
          <a:solidFill>
            <a:srgbClr val="C00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0F0E4BC-8D14-4F1D-BAE3-AF8870928833}"/>
              </a:ext>
            </a:extLst>
          </p:cNvPr>
          <p:cNvSpPr/>
          <p:nvPr/>
        </p:nvSpPr>
        <p:spPr>
          <a:xfrm>
            <a:off x="2563606" y="1611820"/>
            <a:ext cx="1067249" cy="39078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dirty="0" err="1">
                <a:solidFill>
                  <a:schemeClr val="bg1"/>
                </a:solidFill>
              </a:rPr>
              <a:t>Calendar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3E754CF3-8975-4203-8B57-98C4BFF00E62}"/>
              </a:ext>
            </a:extLst>
          </p:cNvPr>
          <p:cNvSpPr/>
          <p:nvPr/>
        </p:nvSpPr>
        <p:spPr>
          <a:xfrm>
            <a:off x="3747713" y="1608043"/>
            <a:ext cx="1067249" cy="390788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dirty="0" err="1">
                <a:solidFill>
                  <a:sysClr val="windowText" lastClr="000000"/>
                </a:solidFill>
              </a:rPr>
              <a:t>Map</a:t>
            </a:r>
            <a:endParaRPr lang="it-IT" dirty="0">
              <a:solidFill>
                <a:sysClr val="windowText" lastClr="000000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0743646-6BC8-4741-BE63-D8680B6132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697" t="5996" r="12983"/>
          <a:stretch/>
        </p:blipFill>
        <p:spPr>
          <a:xfrm>
            <a:off x="4599964" y="2225646"/>
            <a:ext cx="7329068" cy="4123194"/>
          </a:xfrm>
          <a:prstGeom prst="rect">
            <a:avLst/>
          </a:prstGeom>
        </p:spPr>
      </p:pic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75B67E82-787F-4438-BA24-7D202097409F}"/>
              </a:ext>
            </a:extLst>
          </p:cNvPr>
          <p:cNvSpPr txBox="1"/>
          <p:nvPr/>
        </p:nvSpPr>
        <p:spPr>
          <a:xfrm>
            <a:off x="8839923" y="1629499"/>
            <a:ext cx="2379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>
                <a:solidFill>
                  <a:schemeClr val="bg1"/>
                </a:solidFill>
              </a:rPr>
              <a:t>Welcome someone.11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005556AF-BD86-431A-A61E-C2E21B999400}"/>
              </a:ext>
            </a:extLst>
          </p:cNvPr>
          <p:cNvGrpSpPr/>
          <p:nvPr/>
        </p:nvGrpSpPr>
        <p:grpSpPr>
          <a:xfrm>
            <a:off x="5528069" y="6418810"/>
            <a:ext cx="5472858" cy="400661"/>
            <a:chOff x="5509065" y="6439788"/>
            <a:chExt cx="5472858" cy="400661"/>
          </a:xfrm>
        </p:grpSpPr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C64F64C0-CF04-4E67-BF4D-A9CAD2FB0041}"/>
                </a:ext>
              </a:extLst>
            </p:cNvPr>
            <p:cNvSpPr/>
            <p:nvPr/>
          </p:nvSpPr>
          <p:spPr>
            <a:xfrm>
              <a:off x="5509065" y="6439788"/>
              <a:ext cx="1753126" cy="3907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bg1"/>
                  </a:solidFill>
                </a:rPr>
                <a:t>Show Info</a:t>
              </a:r>
            </a:p>
          </p:txBody>
        </p:sp>
        <p:sp>
          <p:nvSpPr>
            <p:cNvPr id="30" name="Rettangolo 29">
              <a:extLst>
                <a:ext uri="{FF2B5EF4-FFF2-40B4-BE49-F238E27FC236}">
                  <a16:creationId xmlns:a16="http://schemas.microsoft.com/office/drawing/2014/main" id="{00CA6BBD-4CBA-4E75-940B-C2528D9F5DBF}"/>
                </a:ext>
              </a:extLst>
            </p:cNvPr>
            <p:cNvSpPr/>
            <p:nvPr/>
          </p:nvSpPr>
          <p:spPr>
            <a:xfrm>
              <a:off x="7368931" y="6445244"/>
              <a:ext cx="1753126" cy="39078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t-IT" dirty="0" err="1">
                  <a:solidFill>
                    <a:schemeClr val="bg1"/>
                  </a:solidFill>
                </a:rPr>
                <a:t>Buy</a:t>
              </a:r>
              <a:r>
                <a:rPr lang="it-IT" dirty="0">
                  <a:solidFill>
                    <a:schemeClr val="bg1"/>
                  </a:solidFill>
                </a:rPr>
                <a:t> Ticket</a:t>
              </a:r>
            </a:p>
          </p:txBody>
        </p:sp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30BDE42C-8B7B-4559-9AD0-D19ABA05BED5}"/>
                </a:ext>
              </a:extLst>
            </p:cNvPr>
            <p:cNvSpPr/>
            <p:nvPr/>
          </p:nvSpPr>
          <p:spPr>
            <a:xfrm>
              <a:off x="9228797" y="6449661"/>
              <a:ext cx="1753126" cy="39078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t-IT" dirty="0" err="1">
                  <a:solidFill>
                    <a:schemeClr val="bg1"/>
                  </a:solidFill>
                </a:rPr>
                <a:t>Rent</a:t>
              </a:r>
              <a:r>
                <a:rPr lang="it-IT" dirty="0">
                  <a:solidFill>
                    <a:schemeClr val="bg1"/>
                  </a:solidFill>
                </a:rPr>
                <a:t> a </a:t>
              </a:r>
              <a:r>
                <a:rPr lang="it-IT" dirty="0" err="1">
                  <a:solidFill>
                    <a:schemeClr val="bg1"/>
                  </a:solidFill>
                </a:rPr>
                <a:t>Vehicle</a:t>
              </a:r>
              <a:endParaRPr lang="it-IT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33" name="Tabella 32">
            <a:extLst>
              <a:ext uri="{FF2B5EF4-FFF2-40B4-BE49-F238E27FC236}">
                <a16:creationId xmlns:a16="http://schemas.microsoft.com/office/drawing/2014/main" id="{EE10968D-41A1-41DF-8ECE-9F0C71FDE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060487"/>
              </p:ext>
            </p:extLst>
          </p:nvPr>
        </p:nvGraphicFramePr>
        <p:xfrm>
          <a:off x="195392" y="2300834"/>
          <a:ext cx="3833683" cy="4241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669">
                  <a:extLst>
                    <a:ext uri="{9D8B030D-6E8A-4147-A177-3AD203B41FA5}">
                      <a16:colId xmlns:a16="http://schemas.microsoft.com/office/drawing/2014/main" val="562812063"/>
                    </a:ext>
                  </a:extLst>
                </a:gridCol>
                <a:gridCol w="547669">
                  <a:extLst>
                    <a:ext uri="{9D8B030D-6E8A-4147-A177-3AD203B41FA5}">
                      <a16:colId xmlns:a16="http://schemas.microsoft.com/office/drawing/2014/main" val="261524221"/>
                    </a:ext>
                  </a:extLst>
                </a:gridCol>
                <a:gridCol w="547669">
                  <a:extLst>
                    <a:ext uri="{9D8B030D-6E8A-4147-A177-3AD203B41FA5}">
                      <a16:colId xmlns:a16="http://schemas.microsoft.com/office/drawing/2014/main" val="3395354341"/>
                    </a:ext>
                  </a:extLst>
                </a:gridCol>
                <a:gridCol w="547669">
                  <a:extLst>
                    <a:ext uri="{9D8B030D-6E8A-4147-A177-3AD203B41FA5}">
                      <a16:colId xmlns:a16="http://schemas.microsoft.com/office/drawing/2014/main" val="2039428790"/>
                    </a:ext>
                  </a:extLst>
                </a:gridCol>
                <a:gridCol w="547669">
                  <a:extLst>
                    <a:ext uri="{9D8B030D-6E8A-4147-A177-3AD203B41FA5}">
                      <a16:colId xmlns:a16="http://schemas.microsoft.com/office/drawing/2014/main" val="1329467507"/>
                    </a:ext>
                  </a:extLst>
                </a:gridCol>
                <a:gridCol w="547669">
                  <a:extLst>
                    <a:ext uri="{9D8B030D-6E8A-4147-A177-3AD203B41FA5}">
                      <a16:colId xmlns:a16="http://schemas.microsoft.com/office/drawing/2014/main" val="3025500411"/>
                    </a:ext>
                  </a:extLst>
                </a:gridCol>
                <a:gridCol w="547669">
                  <a:extLst>
                    <a:ext uri="{9D8B030D-6E8A-4147-A177-3AD203B41FA5}">
                      <a16:colId xmlns:a16="http://schemas.microsoft.com/office/drawing/2014/main" val="1607725840"/>
                    </a:ext>
                  </a:extLst>
                </a:gridCol>
              </a:tblGrid>
              <a:tr h="308458">
                <a:tc>
                  <a:txBody>
                    <a:bodyPr/>
                    <a:lstStyle/>
                    <a:p>
                      <a:r>
                        <a:rPr lang="it-IT" sz="1200" dirty="0" err="1"/>
                        <a:t>Sun</a:t>
                      </a:r>
                      <a:endParaRPr lang="it-IT" sz="1200" i="1" dirty="0"/>
                    </a:p>
                  </a:txBody>
                  <a:tcPr>
                    <a:solidFill>
                      <a:srgbClr val="007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Mon</a:t>
                      </a:r>
                      <a:endParaRPr lang="it-IT" sz="1200" i="1" dirty="0"/>
                    </a:p>
                  </a:txBody>
                  <a:tcPr>
                    <a:solidFill>
                      <a:srgbClr val="007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Tue</a:t>
                      </a:r>
                      <a:endParaRPr lang="it-IT" sz="1200" i="1" dirty="0"/>
                    </a:p>
                  </a:txBody>
                  <a:tcPr>
                    <a:solidFill>
                      <a:srgbClr val="007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Wed</a:t>
                      </a:r>
                      <a:endParaRPr lang="it-IT" sz="1200" i="1" dirty="0"/>
                    </a:p>
                  </a:txBody>
                  <a:tcPr>
                    <a:solidFill>
                      <a:srgbClr val="007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Thu</a:t>
                      </a:r>
                      <a:endParaRPr lang="it-IT" sz="1200" i="1" dirty="0"/>
                    </a:p>
                  </a:txBody>
                  <a:tcPr>
                    <a:solidFill>
                      <a:srgbClr val="007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Fri</a:t>
                      </a:r>
                      <a:endParaRPr lang="it-IT" sz="1000" i="1" dirty="0"/>
                    </a:p>
                  </a:txBody>
                  <a:tcPr>
                    <a:solidFill>
                      <a:srgbClr val="007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Sat</a:t>
                      </a:r>
                      <a:endParaRPr lang="it-IT" sz="1200" i="1" dirty="0"/>
                    </a:p>
                  </a:txBody>
                  <a:tcPr>
                    <a:solidFill>
                      <a:srgbClr val="0070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498079"/>
                  </a:ext>
                </a:extLst>
              </a:tr>
              <a:tr h="3932769">
                <a:tc>
                  <a:txBody>
                    <a:bodyPr/>
                    <a:lstStyle/>
                    <a:p>
                      <a:endParaRPr lang="it-IT" sz="1200" i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200" i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200" i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200" i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200" i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i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200" i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615359"/>
                  </a:ext>
                </a:extLst>
              </a:tr>
            </a:tbl>
          </a:graphicData>
        </a:graphic>
      </p:graphicFrame>
      <p:sp>
        <p:nvSpPr>
          <p:cNvPr id="34" name="Rettangolo con angoli arrotondati 33">
            <a:extLst>
              <a:ext uri="{FF2B5EF4-FFF2-40B4-BE49-F238E27FC236}">
                <a16:creationId xmlns:a16="http://schemas.microsoft.com/office/drawing/2014/main" id="{D297C705-A04E-475D-8848-8FFA78AA68F5}"/>
              </a:ext>
            </a:extLst>
          </p:cNvPr>
          <p:cNvSpPr/>
          <p:nvPr/>
        </p:nvSpPr>
        <p:spPr>
          <a:xfrm>
            <a:off x="263010" y="2702867"/>
            <a:ext cx="398535" cy="808697"/>
          </a:xfrm>
          <a:prstGeom prst="roundRect">
            <a:avLst/>
          </a:prstGeom>
          <a:solidFill>
            <a:srgbClr val="93BBFB">
              <a:alpha val="74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ysClr val="windowText" lastClr="000000"/>
                </a:solidFill>
              </a:rPr>
              <a:t>T1</a:t>
            </a:r>
          </a:p>
        </p:txBody>
      </p:sp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45A210CE-BCEC-4F0C-A492-5278F0DEF558}"/>
              </a:ext>
            </a:extLst>
          </p:cNvPr>
          <p:cNvSpPr/>
          <p:nvPr/>
        </p:nvSpPr>
        <p:spPr>
          <a:xfrm>
            <a:off x="263010" y="3561770"/>
            <a:ext cx="398535" cy="808697"/>
          </a:xfrm>
          <a:prstGeom prst="roundRect">
            <a:avLst/>
          </a:prstGeom>
          <a:solidFill>
            <a:srgbClr val="CC99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T2</a:t>
            </a:r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E8861141-A4A7-40A9-93BA-A1BB1BD0D8C8}"/>
              </a:ext>
            </a:extLst>
          </p:cNvPr>
          <p:cNvSpPr/>
          <p:nvPr/>
        </p:nvSpPr>
        <p:spPr>
          <a:xfrm>
            <a:off x="263010" y="4824255"/>
            <a:ext cx="398535" cy="80869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ysClr val="windowText" lastClr="000000"/>
                </a:solidFill>
              </a:rPr>
              <a:t>T3</a:t>
            </a:r>
          </a:p>
        </p:txBody>
      </p:sp>
      <p:sp>
        <p:nvSpPr>
          <p:cNvPr id="37" name="Rettangolo con angoli arrotondati 36">
            <a:extLst>
              <a:ext uri="{FF2B5EF4-FFF2-40B4-BE49-F238E27FC236}">
                <a16:creationId xmlns:a16="http://schemas.microsoft.com/office/drawing/2014/main" id="{7BEC1BD7-2E44-4068-B159-134F8612980D}"/>
              </a:ext>
            </a:extLst>
          </p:cNvPr>
          <p:cNvSpPr/>
          <p:nvPr/>
        </p:nvSpPr>
        <p:spPr>
          <a:xfrm>
            <a:off x="817681" y="2658692"/>
            <a:ext cx="398535" cy="1762896"/>
          </a:xfrm>
          <a:prstGeom prst="roundRect">
            <a:avLst/>
          </a:prstGeom>
          <a:solidFill>
            <a:srgbClr val="66FF99">
              <a:alpha val="73725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ysClr val="windowText" lastClr="000000"/>
                </a:solidFill>
              </a:rPr>
              <a:t>T1</a:t>
            </a:r>
          </a:p>
        </p:txBody>
      </p:sp>
      <p:sp>
        <p:nvSpPr>
          <p:cNvPr id="38" name="Rettangolo con angoli arrotondati 37">
            <a:extLst>
              <a:ext uri="{FF2B5EF4-FFF2-40B4-BE49-F238E27FC236}">
                <a16:creationId xmlns:a16="http://schemas.microsoft.com/office/drawing/2014/main" id="{CBC1EBD3-07D3-4D7E-9BCA-497FB245F162}"/>
              </a:ext>
            </a:extLst>
          </p:cNvPr>
          <p:cNvSpPr/>
          <p:nvPr/>
        </p:nvSpPr>
        <p:spPr>
          <a:xfrm>
            <a:off x="812349" y="5095398"/>
            <a:ext cx="398535" cy="1327973"/>
          </a:xfrm>
          <a:prstGeom prst="roundRect">
            <a:avLst/>
          </a:prstGeom>
          <a:solidFill>
            <a:srgbClr val="5AA6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T4</a:t>
            </a:r>
          </a:p>
        </p:txBody>
      </p:sp>
      <p:sp>
        <p:nvSpPr>
          <p:cNvPr id="39" name="Rettangolo con angoli arrotondati 38">
            <a:extLst>
              <a:ext uri="{FF2B5EF4-FFF2-40B4-BE49-F238E27FC236}">
                <a16:creationId xmlns:a16="http://schemas.microsoft.com/office/drawing/2014/main" id="{A106D069-C099-4AAE-8B23-69EFDCB953D3}"/>
              </a:ext>
            </a:extLst>
          </p:cNvPr>
          <p:cNvSpPr/>
          <p:nvPr/>
        </p:nvSpPr>
        <p:spPr>
          <a:xfrm>
            <a:off x="263010" y="4431945"/>
            <a:ext cx="398535" cy="330832"/>
          </a:xfrm>
          <a:prstGeom prst="roundRect">
            <a:avLst/>
          </a:prstGeom>
          <a:solidFill>
            <a:srgbClr val="FF99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</a:t>
            </a:r>
            <a:endParaRPr lang="it-IT" sz="1200" dirty="0"/>
          </a:p>
        </p:txBody>
      </p:sp>
      <p:sp>
        <p:nvSpPr>
          <p:cNvPr id="52" name="Rettangolo con angoli arrotondati 51">
            <a:extLst>
              <a:ext uri="{FF2B5EF4-FFF2-40B4-BE49-F238E27FC236}">
                <a16:creationId xmlns:a16="http://schemas.microsoft.com/office/drawing/2014/main" id="{ABF42D5D-755C-47B1-AC23-1A01CB23C09D}"/>
              </a:ext>
            </a:extLst>
          </p:cNvPr>
          <p:cNvSpPr/>
          <p:nvPr/>
        </p:nvSpPr>
        <p:spPr>
          <a:xfrm>
            <a:off x="812349" y="4709245"/>
            <a:ext cx="398535" cy="330832"/>
          </a:xfrm>
          <a:prstGeom prst="roundRect">
            <a:avLst/>
          </a:prstGeom>
          <a:solidFill>
            <a:srgbClr val="FF99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</a:t>
            </a:r>
            <a:endParaRPr lang="it-IT" sz="1200" dirty="0"/>
          </a:p>
        </p:txBody>
      </p:sp>
      <p:sp>
        <p:nvSpPr>
          <p:cNvPr id="53" name="Rettangolo con angoli arrotondati 52">
            <a:extLst>
              <a:ext uri="{FF2B5EF4-FFF2-40B4-BE49-F238E27FC236}">
                <a16:creationId xmlns:a16="http://schemas.microsoft.com/office/drawing/2014/main" id="{5EE45D94-E3DF-46AD-B869-84FD47ED2C6B}"/>
              </a:ext>
            </a:extLst>
          </p:cNvPr>
          <p:cNvSpPr/>
          <p:nvPr/>
        </p:nvSpPr>
        <p:spPr>
          <a:xfrm>
            <a:off x="2459400" y="3144775"/>
            <a:ext cx="398535" cy="1285798"/>
          </a:xfrm>
          <a:prstGeom prst="roundRect">
            <a:avLst/>
          </a:prstGeom>
          <a:solidFill>
            <a:srgbClr val="CC99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T2</a:t>
            </a:r>
          </a:p>
        </p:txBody>
      </p:sp>
      <p:sp>
        <p:nvSpPr>
          <p:cNvPr id="54" name="Rettangolo con angoli arrotondati 53">
            <a:extLst>
              <a:ext uri="{FF2B5EF4-FFF2-40B4-BE49-F238E27FC236}">
                <a16:creationId xmlns:a16="http://schemas.microsoft.com/office/drawing/2014/main" id="{2CA96C8B-DF18-4865-B23C-D6880DBBE3F7}"/>
              </a:ext>
            </a:extLst>
          </p:cNvPr>
          <p:cNvSpPr/>
          <p:nvPr/>
        </p:nvSpPr>
        <p:spPr>
          <a:xfrm>
            <a:off x="2459400" y="5309942"/>
            <a:ext cx="398535" cy="330832"/>
          </a:xfrm>
          <a:prstGeom prst="roundRect">
            <a:avLst/>
          </a:prstGeom>
          <a:solidFill>
            <a:srgbClr val="FF99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</a:t>
            </a:r>
            <a:endParaRPr lang="it-IT" sz="1200" dirty="0"/>
          </a:p>
        </p:txBody>
      </p:sp>
      <p:sp>
        <p:nvSpPr>
          <p:cNvPr id="55" name="Rettangolo con angoli arrotondati 54">
            <a:extLst>
              <a:ext uri="{FF2B5EF4-FFF2-40B4-BE49-F238E27FC236}">
                <a16:creationId xmlns:a16="http://schemas.microsoft.com/office/drawing/2014/main" id="{7C5F1F73-1A38-4ED6-9076-024C8D643738}"/>
              </a:ext>
            </a:extLst>
          </p:cNvPr>
          <p:cNvSpPr/>
          <p:nvPr/>
        </p:nvSpPr>
        <p:spPr>
          <a:xfrm>
            <a:off x="2459400" y="4466014"/>
            <a:ext cx="398535" cy="8086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T3</a:t>
            </a:r>
          </a:p>
        </p:txBody>
      </p:sp>
    </p:spTree>
    <p:extLst>
      <p:ext uri="{BB962C8B-B14F-4D97-AF65-F5344CB8AC3E}">
        <p14:creationId xmlns:p14="http://schemas.microsoft.com/office/powerpoint/2010/main" val="2442504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o 16">
            <a:extLst>
              <a:ext uri="{FF2B5EF4-FFF2-40B4-BE49-F238E27FC236}">
                <a16:creationId xmlns:a16="http://schemas.microsoft.com/office/drawing/2014/main" id="{0A67EE23-5C3D-4862-8863-0DDCB304B97A}"/>
              </a:ext>
            </a:extLst>
          </p:cNvPr>
          <p:cNvGrpSpPr/>
          <p:nvPr/>
        </p:nvGrpSpPr>
        <p:grpSpPr>
          <a:xfrm>
            <a:off x="4127382" y="155196"/>
            <a:ext cx="4060271" cy="6702804"/>
            <a:chOff x="4127382" y="155196"/>
            <a:chExt cx="4060271" cy="6702804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DFF3090D-E5F5-49CF-A9B0-3BAB23F4D7F0}"/>
                </a:ext>
              </a:extLst>
            </p:cNvPr>
            <p:cNvSpPr/>
            <p:nvPr/>
          </p:nvSpPr>
          <p:spPr>
            <a:xfrm>
              <a:off x="4127382" y="155196"/>
              <a:ext cx="4060271" cy="6702804"/>
            </a:xfrm>
            <a:prstGeom prst="roundRect">
              <a:avLst>
                <a:gd name="adj" fmla="val 2917"/>
              </a:avLst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F37E2A-DB7F-4FC3-8EA7-C55E88B78E50}"/>
                </a:ext>
              </a:extLst>
            </p:cNvPr>
            <p:cNvSpPr/>
            <p:nvPr/>
          </p:nvSpPr>
          <p:spPr>
            <a:xfrm>
              <a:off x="4253216" y="281031"/>
              <a:ext cx="3808602" cy="60568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Ovale 5">
              <a:extLst>
                <a:ext uri="{FF2B5EF4-FFF2-40B4-BE49-F238E27FC236}">
                  <a16:creationId xmlns:a16="http://schemas.microsoft.com/office/drawing/2014/main" id="{8AA8007D-5811-4812-A714-3B4678F1AB70}"/>
                </a:ext>
              </a:extLst>
            </p:cNvPr>
            <p:cNvSpPr/>
            <p:nvPr/>
          </p:nvSpPr>
          <p:spPr>
            <a:xfrm>
              <a:off x="6037277" y="6480495"/>
              <a:ext cx="234892" cy="23489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F081D103-6E72-42BC-871E-57F4FAA197C1}"/>
                </a:ext>
              </a:extLst>
            </p:cNvPr>
            <p:cNvSpPr/>
            <p:nvPr/>
          </p:nvSpPr>
          <p:spPr>
            <a:xfrm>
              <a:off x="7615806" y="6480495"/>
              <a:ext cx="234892" cy="23489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E6A56B1C-875C-4328-A9D3-9B9BCF8A2B09}"/>
                </a:ext>
              </a:extLst>
            </p:cNvPr>
            <p:cNvSpPr/>
            <p:nvPr/>
          </p:nvSpPr>
          <p:spPr>
            <a:xfrm>
              <a:off x="4458748" y="6480495"/>
              <a:ext cx="234892" cy="23489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9" name="Immagine 8">
            <a:extLst>
              <a:ext uri="{FF2B5EF4-FFF2-40B4-BE49-F238E27FC236}">
                <a16:creationId xmlns:a16="http://schemas.microsoft.com/office/drawing/2014/main" id="{92357B94-CCF5-45AC-9EB8-361593A73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273" y="369115"/>
            <a:ext cx="1074141" cy="1074141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31260AD1-1AF1-406E-8409-616FD47ED5FF}"/>
              </a:ext>
            </a:extLst>
          </p:cNvPr>
          <p:cNvSpPr/>
          <p:nvPr/>
        </p:nvSpPr>
        <p:spPr>
          <a:xfrm>
            <a:off x="4310852" y="1443256"/>
            <a:ext cx="36877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0" i="1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Travlendar</a:t>
            </a:r>
            <a:r>
              <a:rPr lang="it-IT" sz="5400" b="0" i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+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3151ABC7-39B4-42CB-A38C-D7B52227485B}"/>
              </a:ext>
            </a:extLst>
          </p:cNvPr>
          <p:cNvGrpSpPr/>
          <p:nvPr/>
        </p:nvGrpSpPr>
        <p:grpSpPr>
          <a:xfrm>
            <a:off x="4833455" y="3091402"/>
            <a:ext cx="2642533" cy="874817"/>
            <a:chOff x="4774733" y="5156275"/>
            <a:chExt cx="2642533" cy="874817"/>
          </a:xfrm>
        </p:grpSpPr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ECDA05B3-B19E-4201-9F17-BA815703F45E}"/>
                </a:ext>
              </a:extLst>
            </p:cNvPr>
            <p:cNvSpPr/>
            <p:nvPr/>
          </p:nvSpPr>
          <p:spPr>
            <a:xfrm>
              <a:off x="4774733" y="5156275"/>
              <a:ext cx="2642533" cy="32813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i="1" dirty="0" err="1">
                  <a:solidFill>
                    <a:schemeClr val="bg1">
                      <a:lumMod val="50000"/>
                    </a:schemeClr>
                  </a:solidFill>
                </a:rPr>
                <a:t>Insert</a:t>
              </a:r>
              <a:r>
                <a:rPr lang="it-IT" i="1" dirty="0">
                  <a:solidFill>
                    <a:schemeClr val="bg1">
                      <a:lumMod val="50000"/>
                    </a:schemeClr>
                  </a:solidFill>
                </a:rPr>
                <a:t> Username</a:t>
              </a:r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5A986604-4BD1-4171-964B-59057814A907}"/>
                </a:ext>
              </a:extLst>
            </p:cNvPr>
            <p:cNvSpPr/>
            <p:nvPr/>
          </p:nvSpPr>
          <p:spPr>
            <a:xfrm>
              <a:off x="4774733" y="5702957"/>
              <a:ext cx="2642533" cy="32813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t-IT" i="1" dirty="0" err="1">
                  <a:solidFill>
                    <a:schemeClr val="bg1">
                      <a:lumMod val="50000"/>
                    </a:schemeClr>
                  </a:solidFill>
                </a:rPr>
                <a:t>Insert</a:t>
              </a:r>
              <a:r>
                <a:rPr lang="it-IT" i="1" dirty="0">
                  <a:solidFill>
                    <a:schemeClr val="bg1">
                      <a:lumMod val="50000"/>
                    </a:schemeClr>
                  </a:solidFill>
                </a:rPr>
                <a:t> Password</a:t>
              </a:r>
            </a:p>
          </p:txBody>
        </p:sp>
      </p:grpSp>
      <p:sp>
        <p:nvSpPr>
          <p:cNvPr id="16" name="Rettangolo 15">
            <a:extLst>
              <a:ext uri="{FF2B5EF4-FFF2-40B4-BE49-F238E27FC236}">
                <a16:creationId xmlns:a16="http://schemas.microsoft.com/office/drawing/2014/main" id="{A0A990BA-297A-4F56-AB5D-6EE722B864B0}"/>
              </a:ext>
            </a:extLst>
          </p:cNvPr>
          <p:cNvSpPr/>
          <p:nvPr/>
        </p:nvSpPr>
        <p:spPr>
          <a:xfrm>
            <a:off x="5681967" y="4214580"/>
            <a:ext cx="945508" cy="390788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Log In</a:t>
            </a:r>
          </a:p>
        </p:txBody>
      </p:sp>
    </p:spTree>
    <p:extLst>
      <p:ext uri="{BB962C8B-B14F-4D97-AF65-F5344CB8AC3E}">
        <p14:creationId xmlns:p14="http://schemas.microsoft.com/office/powerpoint/2010/main" val="1964340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o 16">
            <a:extLst>
              <a:ext uri="{FF2B5EF4-FFF2-40B4-BE49-F238E27FC236}">
                <a16:creationId xmlns:a16="http://schemas.microsoft.com/office/drawing/2014/main" id="{0A67EE23-5C3D-4862-8863-0DDCB304B97A}"/>
              </a:ext>
            </a:extLst>
          </p:cNvPr>
          <p:cNvGrpSpPr/>
          <p:nvPr/>
        </p:nvGrpSpPr>
        <p:grpSpPr>
          <a:xfrm>
            <a:off x="4127382" y="155196"/>
            <a:ext cx="4060271" cy="6702804"/>
            <a:chOff x="4127382" y="155196"/>
            <a:chExt cx="4060271" cy="6702804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DFF3090D-E5F5-49CF-A9B0-3BAB23F4D7F0}"/>
                </a:ext>
              </a:extLst>
            </p:cNvPr>
            <p:cNvSpPr/>
            <p:nvPr/>
          </p:nvSpPr>
          <p:spPr>
            <a:xfrm>
              <a:off x="4127382" y="155196"/>
              <a:ext cx="4060271" cy="6702804"/>
            </a:xfrm>
            <a:prstGeom prst="roundRect">
              <a:avLst>
                <a:gd name="adj" fmla="val 2917"/>
              </a:avLst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F37E2A-DB7F-4FC3-8EA7-C55E88B78E50}"/>
                </a:ext>
              </a:extLst>
            </p:cNvPr>
            <p:cNvSpPr/>
            <p:nvPr/>
          </p:nvSpPr>
          <p:spPr>
            <a:xfrm>
              <a:off x="4253216" y="281031"/>
              <a:ext cx="3808602" cy="60568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Ovale 5">
              <a:extLst>
                <a:ext uri="{FF2B5EF4-FFF2-40B4-BE49-F238E27FC236}">
                  <a16:creationId xmlns:a16="http://schemas.microsoft.com/office/drawing/2014/main" id="{8AA8007D-5811-4812-A714-3B4678F1AB70}"/>
                </a:ext>
              </a:extLst>
            </p:cNvPr>
            <p:cNvSpPr/>
            <p:nvPr/>
          </p:nvSpPr>
          <p:spPr>
            <a:xfrm>
              <a:off x="6037277" y="6480495"/>
              <a:ext cx="234892" cy="23489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F081D103-6E72-42BC-871E-57F4FAA197C1}"/>
                </a:ext>
              </a:extLst>
            </p:cNvPr>
            <p:cNvSpPr/>
            <p:nvPr/>
          </p:nvSpPr>
          <p:spPr>
            <a:xfrm>
              <a:off x="7615806" y="6480495"/>
              <a:ext cx="234892" cy="23489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E6A56B1C-875C-4328-A9D3-9B9BCF8A2B09}"/>
                </a:ext>
              </a:extLst>
            </p:cNvPr>
            <p:cNvSpPr/>
            <p:nvPr/>
          </p:nvSpPr>
          <p:spPr>
            <a:xfrm>
              <a:off x="4458748" y="6480495"/>
              <a:ext cx="234892" cy="23489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9" name="Immagine 8">
            <a:extLst>
              <a:ext uri="{FF2B5EF4-FFF2-40B4-BE49-F238E27FC236}">
                <a16:creationId xmlns:a16="http://schemas.microsoft.com/office/drawing/2014/main" id="{92357B94-CCF5-45AC-9EB8-361593A73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273" y="369115"/>
            <a:ext cx="1074141" cy="1074141"/>
          </a:xfrm>
          <a:prstGeom prst="rect">
            <a:avLst/>
          </a:prstGeom>
        </p:spPr>
      </p:pic>
      <p:grpSp>
        <p:nvGrpSpPr>
          <p:cNvPr id="13" name="Gruppo 12">
            <a:extLst>
              <a:ext uri="{FF2B5EF4-FFF2-40B4-BE49-F238E27FC236}">
                <a16:creationId xmlns:a16="http://schemas.microsoft.com/office/drawing/2014/main" id="{69B860F0-9617-4152-8FA5-E375A89391C6}"/>
              </a:ext>
            </a:extLst>
          </p:cNvPr>
          <p:cNvGrpSpPr/>
          <p:nvPr/>
        </p:nvGrpSpPr>
        <p:grpSpPr>
          <a:xfrm>
            <a:off x="4576194" y="778915"/>
            <a:ext cx="398478" cy="254539"/>
            <a:chOff x="4458748" y="654516"/>
            <a:chExt cx="398478" cy="254539"/>
          </a:xfrm>
        </p:grpSpPr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D416E8CE-9F39-4602-8270-042137C056E4}"/>
                </a:ext>
              </a:extLst>
            </p:cNvPr>
            <p:cNvSpPr/>
            <p:nvPr/>
          </p:nvSpPr>
          <p:spPr>
            <a:xfrm>
              <a:off x="4458748" y="654516"/>
              <a:ext cx="398478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D9A63B41-A792-4458-8A00-B520AFFA0625}"/>
                </a:ext>
              </a:extLst>
            </p:cNvPr>
            <p:cNvSpPr/>
            <p:nvPr/>
          </p:nvSpPr>
          <p:spPr>
            <a:xfrm>
              <a:off x="4458748" y="758926"/>
              <a:ext cx="398478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Rettangolo 27">
              <a:extLst>
                <a:ext uri="{FF2B5EF4-FFF2-40B4-BE49-F238E27FC236}">
                  <a16:creationId xmlns:a16="http://schemas.microsoft.com/office/drawing/2014/main" id="{BAC3E3D6-60F2-47C7-8B8C-D3501F59DFE5}"/>
                </a:ext>
              </a:extLst>
            </p:cNvPr>
            <p:cNvSpPr/>
            <p:nvPr/>
          </p:nvSpPr>
          <p:spPr>
            <a:xfrm>
              <a:off x="4458748" y="863336"/>
              <a:ext cx="398478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aphicFrame>
        <p:nvGraphicFramePr>
          <p:cNvPr id="29" name="Tabella 28">
            <a:extLst>
              <a:ext uri="{FF2B5EF4-FFF2-40B4-BE49-F238E27FC236}">
                <a16:creationId xmlns:a16="http://schemas.microsoft.com/office/drawing/2014/main" id="{5BB29B35-CF40-4D30-9ED0-BC090FA89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303928"/>
              </p:ext>
            </p:extLst>
          </p:nvPr>
        </p:nvGraphicFramePr>
        <p:xfrm>
          <a:off x="4339239" y="1727091"/>
          <a:ext cx="3622563" cy="4241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509">
                  <a:extLst>
                    <a:ext uri="{9D8B030D-6E8A-4147-A177-3AD203B41FA5}">
                      <a16:colId xmlns:a16="http://schemas.microsoft.com/office/drawing/2014/main" val="562812063"/>
                    </a:ext>
                  </a:extLst>
                </a:gridCol>
                <a:gridCol w="517509">
                  <a:extLst>
                    <a:ext uri="{9D8B030D-6E8A-4147-A177-3AD203B41FA5}">
                      <a16:colId xmlns:a16="http://schemas.microsoft.com/office/drawing/2014/main" val="261524221"/>
                    </a:ext>
                  </a:extLst>
                </a:gridCol>
                <a:gridCol w="517509">
                  <a:extLst>
                    <a:ext uri="{9D8B030D-6E8A-4147-A177-3AD203B41FA5}">
                      <a16:colId xmlns:a16="http://schemas.microsoft.com/office/drawing/2014/main" val="3395354341"/>
                    </a:ext>
                  </a:extLst>
                </a:gridCol>
                <a:gridCol w="517509">
                  <a:extLst>
                    <a:ext uri="{9D8B030D-6E8A-4147-A177-3AD203B41FA5}">
                      <a16:colId xmlns:a16="http://schemas.microsoft.com/office/drawing/2014/main" val="2039428790"/>
                    </a:ext>
                  </a:extLst>
                </a:gridCol>
                <a:gridCol w="517509">
                  <a:extLst>
                    <a:ext uri="{9D8B030D-6E8A-4147-A177-3AD203B41FA5}">
                      <a16:colId xmlns:a16="http://schemas.microsoft.com/office/drawing/2014/main" val="1329467507"/>
                    </a:ext>
                  </a:extLst>
                </a:gridCol>
                <a:gridCol w="517509">
                  <a:extLst>
                    <a:ext uri="{9D8B030D-6E8A-4147-A177-3AD203B41FA5}">
                      <a16:colId xmlns:a16="http://schemas.microsoft.com/office/drawing/2014/main" val="3025500411"/>
                    </a:ext>
                  </a:extLst>
                </a:gridCol>
                <a:gridCol w="517509">
                  <a:extLst>
                    <a:ext uri="{9D8B030D-6E8A-4147-A177-3AD203B41FA5}">
                      <a16:colId xmlns:a16="http://schemas.microsoft.com/office/drawing/2014/main" val="1607725840"/>
                    </a:ext>
                  </a:extLst>
                </a:gridCol>
              </a:tblGrid>
              <a:tr h="308458">
                <a:tc>
                  <a:txBody>
                    <a:bodyPr/>
                    <a:lstStyle/>
                    <a:p>
                      <a:r>
                        <a:rPr lang="it-IT" sz="1200" dirty="0" err="1"/>
                        <a:t>Sun</a:t>
                      </a:r>
                      <a:endParaRPr lang="it-IT" sz="1200" i="1" dirty="0"/>
                    </a:p>
                  </a:txBody>
                  <a:tcPr>
                    <a:solidFill>
                      <a:srgbClr val="007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Mon</a:t>
                      </a:r>
                      <a:endParaRPr lang="it-IT" sz="1200" i="1" dirty="0"/>
                    </a:p>
                  </a:txBody>
                  <a:tcPr>
                    <a:solidFill>
                      <a:srgbClr val="007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Tue</a:t>
                      </a:r>
                      <a:endParaRPr lang="it-IT" sz="1200" i="1" dirty="0"/>
                    </a:p>
                  </a:txBody>
                  <a:tcPr>
                    <a:solidFill>
                      <a:srgbClr val="007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Wed</a:t>
                      </a:r>
                      <a:endParaRPr lang="it-IT" sz="1200" i="1" dirty="0"/>
                    </a:p>
                  </a:txBody>
                  <a:tcPr>
                    <a:solidFill>
                      <a:srgbClr val="007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Thu</a:t>
                      </a:r>
                      <a:endParaRPr lang="it-IT" sz="1200" i="1" dirty="0"/>
                    </a:p>
                  </a:txBody>
                  <a:tcPr>
                    <a:solidFill>
                      <a:srgbClr val="007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Fri</a:t>
                      </a:r>
                      <a:endParaRPr lang="it-IT" sz="1000" i="1" dirty="0"/>
                    </a:p>
                  </a:txBody>
                  <a:tcPr>
                    <a:solidFill>
                      <a:srgbClr val="007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Sat</a:t>
                      </a:r>
                      <a:endParaRPr lang="it-IT" sz="1200" i="1" dirty="0"/>
                    </a:p>
                  </a:txBody>
                  <a:tcPr>
                    <a:solidFill>
                      <a:srgbClr val="0070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498079"/>
                  </a:ext>
                </a:extLst>
              </a:tr>
              <a:tr h="3932769">
                <a:tc>
                  <a:txBody>
                    <a:bodyPr/>
                    <a:lstStyle/>
                    <a:p>
                      <a:endParaRPr lang="it-IT" sz="1200" i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200" i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200" i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200" i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200" i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i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200" i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615359"/>
                  </a:ext>
                </a:extLst>
              </a:tr>
            </a:tbl>
          </a:graphicData>
        </a:graphic>
      </p:graphicFrame>
      <p:sp>
        <p:nvSpPr>
          <p:cNvPr id="30" name="Rettangolo con angoli arrotondati 29">
            <a:extLst>
              <a:ext uri="{FF2B5EF4-FFF2-40B4-BE49-F238E27FC236}">
                <a16:creationId xmlns:a16="http://schemas.microsoft.com/office/drawing/2014/main" id="{84A31829-BDD2-4514-802C-4B051300AB9A}"/>
              </a:ext>
            </a:extLst>
          </p:cNvPr>
          <p:cNvSpPr/>
          <p:nvPr/>
        </p:nvSpPr>
        <p:spPr>
          <a:xfrm>
            <a:off x="4406858" y="2129124"/>
            <a:ext cx="376588" cy="808697"/>
          </a:xfrm>
          <a:prstGeom prst="roundRect">
            <a:avLst/>
          </a:prstGeom>
          <a:solidFill>
            <a:srgbClr val="93BBFB">
              <a:alpha val="74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ysClr val="windowText" lastClr="000000"/>
                </a:solidFill>
              </a:rPr>
              <a:t>T1</a:t>
            </a:r>
          </a:p>
        </p:txBody>
      </p: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8B7A6AF2-681D-4155-88EA-732E4938530D}"/>
              </a:ext>
            </a:extLst>
          </p:cNvPr>
          <p:cNvSpPr/>
          <p:nvPr/>
        </p:nvSpPr>
        <p:spPr>
          <a:xfrm>
            <a:off x="4406858" y="2988027"/>
            <a:ext cx="376588" cy="808697"/>
          </a:xfrm>
          <a:prstGeom prst="roundRect">
            <a:avLst/>
          </a:prstGeom>
          <a:solidFill>
            <a:srgbClr val="CC99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T2</a:t>
            </a:r>
          </a:p>
        </p:txBody>
      </p:sp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482D1312-0B8F-427E-8402-1A8954E67C0B}"/>
              </a:ext>
            </a:extLst>
          </p:cNvPr>
          <p:cNvSpPr/>
          <p:nvPr/>
        </p:nvSpPr>
        <p:spPr>
          <a:xfrm>
            <a:off x="4406858" y="4250512"/>
            <a:ext cx="376588" cy="80869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ysClr val="windowText" lastClr="000000"/>
                </a:solidFill>
              </a:rPr>
              <a:t>T3</a:t>
            </a:r>
          </a:p>
        </p:txBody>
      </p:sp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id="{FA7D51B8-B084-4206-8181-B058DF255D43}"/>
              </a:ext>
            </a:extLst>
          </p:cNvPr>
          <p:cNvSpPr/>
          <p:nvPr/>
        </p:nvSpPr>
        <p:spPr>
          <a:xfrm>
            <a:off x="4918665" y="2084949"/>
            <a:ext cx="376588" cy="1762896"/>
          </a:xfrm>
          <a:prstGeom prst="roundRect">
            <a:avLst/>
          </a:prstGeom>
          <a:solidFill>
            <a:srgbClr val="66FF99">
              <a:alpha val="73725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ysClr val="windowText" lastClr="000000"/>
                </a:solidFill>
              </a:rPr>
              <a:t>T1</a:t>
            </a:r>
          </a:p>
        </p:txBody>
      </p:sp>
      <p:sp>
        <p:nvSpPr>
          <p:cNvPr id="34" name="Rettangolo con angoli arrotondati 33">
            <a:extLst>
              <a:ext uri="{FF2B5EF4-FFF2-40B4-BE49-F238E27FC236}">
                <a16:creationId xmlns:a16="http://schemas.microsoft.com/office/drawing/2014/main" id="{B431C267-5B9D-4375-A544-999F780A1D13}"/>
              </a:ext>
            </a:extLst>
          </p:cNvPr>
          <p:cNvSpPr/>
          <p:nvPr/>
        </p:nvSpPr>
        <p:spPr>
          <a:xfrm>
            <a:off x="4913333" y="4521655"/>
            <a:ext cx="376588" cy="1327973"/>
          </a:xfrm>
          <a:prstGeom prst="roundRect">
            <a:avLst/>
          </a:prstGeom>
          <a:solidFill>
            <a:srgbClr val="5AA6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T4</a:t>
            </a:r>
          </a:p>
        </p:txBody>
      </p:sp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E93445C5-93F6-45C2-A22F-8B5E8602DA79}"/>
              </a:ext>
            </a:extLst>
          </p:cNvPr>
          <p:cNvSpPr/>
          <p:nvPr/>
        </p:nvSpPr>
        <p:spPr>
          <a:xfrm>
            <a:off x="4406858" y="3858202"/>
            <a:ext cx="376588" cy="330832"/>
          </a:xfrm>
          <a:prstGeom prst="roundRect">
            <a:avLst/>
          </a:prstGeom>
          <a:solidFill>
            <a:srgbClr val="FF99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</a:t>
            </a:r>
            <a:endParaRPr lang="it-IT" sz="1200" dirty="0"/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EEF74CCE-5B87-4FEA-8A64-755330111FE5}"/>
              </a:ext>
            </a:extLst>
          </p:cNvPr>
          <p:cNvSpPr/>
          <p:nvPr/>
        </p:nvSpPr>
        <p:spPr>
          <a:xfrm>
            <a:off x="4913333" y="4135502"/>
            <a:ext cx="376588" cy="330832"/>
          </a:xfrm>
          <a:prstGeom prst="roundRect">
            <a:avLst/>
          </a:prstGeom>
          <a:solidFill>
            <a:srgbClr val="FF99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</a:t>
            </a:r>
            <a:endParaRPr lang="it-IT" sz="1200" dirty="0"/>
          </a:p>
        </p:txBody>
      </p:sp>
      <p:sp>
        <p:nvSpPr>
          <p:cNvPr id="37" name="Rettangolo con angoli arrotondati 36">
            <a:extLst>
              <a:ext uri="{FF2B5EF4-FFF2-40B4-BE49-F238E27FC236}">
                <a16:creationId xmlns:a16="http://schemas.microsoft.com/office/drawing/2014/main" id="{090C7CA6-6057-4428-B47F-5A1E88774D82}"/>
              </a:ext>
            </a:extLst>
          </p:cNvPr>
          <p:cNvSpPr/>
          <p:nvPr/>
        </p:nvSpPr>
        <p:spPr>
          <a:xfrm>
            <a:off x="6474660" y="2571032"/>
            <a:ext cx="376588" cy="1285798"/>
          </a:xfrm>
          <a:prstGeom prst="roundRect">
            <a:avLst/>
          </a:prstGeom>
          <a:solidFill>
            <a:srgbClr val="CC99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T2</a:t>
            </a:r>
          </a:p>
        </p:txBody>
      </p:sp>
      <p:sp>
        <p:nvSpPr>
          <p:cNvPr id="38" name="Rettangolo con angoli arrotondati 37">
            <a:extLst>
              <a:ext uri="{FF2B5EF4-FFF2-40B4-BE49-F238E27FC236}">
                <a16:creationId xmlns:a16="http://schemas.microsoft.com/office/drawing/2014/main" id="{79D08AB7-7A29-4B5A-9406-66BB5C305A2D}"/>
              </a:ext>
            </a:extLst>
          </p:cNvPr>
          <p:cNvSpPr/>
          <p:nvPr/>
        </p:nvSpPr>
        <p:spPr>
          <a:xfrm>
            <a:off x="6474660" y="4736199"/>
            <a:ext cx="376588" cy="330832"/>
          </a:xfrm>
          <a:prstGeom prst="roundRect">
            <a:avLst/>
          </a:prstGeom>
          <a:solidFill>
            <a:srgbClr val="FF99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</a:t>
            </a:r>
            <a:endParaRPr lang="it-IT" sz="1200" dirty="0"/>
          </a:p>
        </p:txBody>
      </p:sp>
      <p:sp>
        <p:nvSpPr>
          <p:cNvPr id="39" name="Rettangolo con angoli arrotondati 38">
            <a:extLst>
              <a:ext uri="{FF2B5EF4-FFF2-40B4-BE49-F238E27FC236}">
                <a16:creationId xmlns:a16="http://schemas.microsoft.com/office/drawing/2014/main" id="{53EE610F-F242-4B8E-AAA4-DFE535374190}"/>
              </a:ext>
            </a:extLst>
          </p:cNvPr>
          <p:cNvSpPr/>
          <p:nvPr/>
        </p:nvSpPr>
        <p:spPr>
          <a:xfrm>
            <a:off x="6474660" y="3892271"/>
            <a:ext cx="376588" cy="8086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T3</a:t>
            </a:r>
          </a:p>
        </p:txBody>
      </p:sp>
    </p:spTree>
    <p:extLst>
      <p:ext uri="{BB962C8B-B14F-4D97-AF65-F5344CB8AC3E}">
        <p14:creationId xmlns:p14="http://schemas.microsoft.com/office/powerpoint/2010/main" val="3278177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o 16">
            <a:extLst>
              <a:ext uri="{FF2B5EF4-FFF2-40B4-BE49-F238E27FC236}">
                <a16:creationId xmlns:a16="http://schemas.microsoft.com/office/drawing/2014/main" id="{0A67EE23-5C3D-4862-8863-0DDCB304B97A}"/>
              </a:ext>
            </a:extLst>
          </p:cNvPr>
          <p:cNvGrpSpPr/>
          <p:nvPr/>
        </p:nvGrpSpPr>
        <p:grpSpPr>
          <a:xfrm>
            <a:off x="4127382" y="155196"/>
            <a:ext cx="4060271" cy="6702804"/>
            <a:chOff x="4127382" y="155196"/>
            <a:chExt cx="4060271" cy="6702804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DFF3090D-E5F5-49CF-A9B0-3BAB23F4D7F0}"/>
                </a:ext>
              </a:extLst>
            </p:cNvPr>
            <p:cNvSpPr/>
            <p:nvPr/>
          </p:nvSpPr>
          <p:spPr>
            <a:xfrm>
              <a:off x="4127382" y="155196"/>
              <a:ext cx="4060271" cy="6702804"/>
            </a:xfrm>
            <a:prstGeom prst="roundRect">
              <a:avLst>
                <a:gd name="adj" fmla="val 2917"/>
              </a:avLst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F37E2A-DB7F-4FC3-8EA7-C55E88B78E50}"/>
                </a:ext>
              </a:extLst>
            </p:cNvPr>
            <p:cNvSpPr/>
            <p:nvPr/>
          </p:nvSpPr>
          <p:spPr>
            <a:xfrm>
              <a:off x="4253216" y="281031"/>
              <a:ext cx="3808602" cy="60568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Ovale 5">
              <a:extLst>
                <a:ext uri="{FF2B5EF4-FFF2-40B4-BE49-F238E27FC236}">
                  <a16:creationId xmlns:a16="http://schemas.microsoft.com/office/drawing/2014/main" id="{8AA8007D-5811-4812-A714-3B4678F1AB70}"/>
                </a:ext>
              </a:extLst>
            </p:cNvPr>
            <p:cNvSpPr/>
            <p:nvPr/>
          </p:nvSpPr>
          <p:spPr>
            <a:xfrm>
              <a:off x="6037277" y="6480495"/>
              <a:ext cx="234892" cy="23489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F081D103-6E72-42BC-871E-57F4FAA197C1}"/>
                </a:ext>
              </a:extLst>
            </p:cNvPr>
            <p:cNvSpPr/>
            <p:nvPr/>
          </p:nvSpPr>
          <p:spPr>
            <a:xfrm>
              <a:off x="7615806" y="6480495"/>
              <a:ext cx="234892" cy="23489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E6A56B1C-875C-4328-A9D3-9B9BCF8A2B09}"/>
                </a:ext>
              </a:extLst>
            </p:cNvPr>
            <p:cNvSpPr/>
            <p:nvPr/>
          </p:nvSpPr>
          <p:spPr>
            <a:xfrm>
              <a:off x="4458748" y="6480495"/>
              <a:ext cx="234892" cy="23489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9" name="Immagine 8">
            <a:extLst>
              <a:ext uri="{FF2B5EF4-FFF2-40B4-BE49-F238E27FC236}">
                <a16:creationId xmlns:a16="http://schemas.microsoft.com/office/drawing/2014/main" id="{92357B94-CCF5-45AC-9EB8-361593A73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273" y="369115"/>
            <a:ext cx="1074141" cy="1074141"/>
          </a:xfrm>
          <a:prstGeom prst="rect">
            <a:avLst/>
          </a:prstGeom>
        </p:spPr>
      </p:pic>
      <p:graphicFrame>
        <p:nvGraphicFramePr>
          <p:cNvPr id="31" name="Tabella 30">
            <a:extLst>
              <a:ext uri="{FF2B5EF4-FFF2-40B4-BE49-F238E27FC236}">
                <a16:creationId xmlns:a16="http://schemas.microsoft.com/office/drawing/2014/main" id="{C060D538-94A0-494C-8B67-C93C429AA4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828792"/>
              </p:ext>
            </p:extLst>
          </p:nvPr>
        </p:nvGraphicFramePr>
        <p:xfrm>
          <a:off x="4339239" y="1727091"/>
          <a:ext cx="3622563" cy="4241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509">
                  <a:extLst>
                    <a:ext uri="{9D8B030D-6E8A-4147-A177-3AD203B41FA5}">
                      <a16:colId xmlns:a16="http://schemas.microsoft.com/office/drawing/2014/main" val="562812063"/>
                    </a:ext>
                  </a:extLst>
                </a:gridCol>
                <a:gridCol w="517509">
                  <a:extLst>
                    <a:ext uri="{9D8B030D-6E8A-4147-A177-3AD203B41FA5}">
                      <a16:colId xmlns:a16="http://schemas.microsoft.com/office/drawing/2014/main" val="261524221"/>
                    </a:ext>
                  </a:extLst>
                </a:gridCol>
                <a:gridCol w="517509">
                  <a:extLst>
                    <a:ext uri="{9D8B030D-6E8A-4147-A177-3AD203B41FA5}">
                      <a16:colId xmlns:a16="http://schemas.microsoft.com/office/drawing/2014/main" val="3395354341"/>
                    </a:ext>
                  </a:extLst>
                </a:gridCol>
                <a:gridCol w="517509">
                  <a:extLst>
                    <a:ext uri="{9D8B030D-6E8A-4147-A177-3AD203B41FA5}">
                      <a16:colId xmlns:a16="http://schemas.microsoft.com/office/drawing/2014/main" val="2039428790"/>
                    </a:ext>
                  </a:extLst>
                </a:gridCol>
                <a:gridCol w="517509">
                  <a:extLst>
                    <a:ext uri="{9D8B030D-6E8A-4147-A177-3AD203B41FA5}">
                      <a16:colId xmlns:a16="http://schemas.microsoft.com/office/drawing/2014/main" val="1329467507"/>
                    </a:ext>
                  </a:extLst>
                </a:gridCol>
                <a:gridCol w="517509">
                  <a:extLst>
                    <a:ext uri="{9D8B030D-6E8A-4147-A177-3AD203B41FA5}">
                      <a16:colId xmlns:a16="http://schemas.microsoft.com/office/drawing/2014/main" val="3025500411"/>
                    </a:ext>
                  </a:extLst>
                </a:gridCol>
                <a:gridCol w="517509">
                  <a:extLst>
                    <a:ext uri="{9D8B030D-6E8A-4147-A177-3AD203B41FA5}">
                      <a16:colId xmlns:a16="http://schemas.microsoft.com/office/drawing/2014/main" val="1607725840"/>
                    </a:ext>
                  </a:extLst>
                </a:gridCol>
              </a:tblGrid>
              <a:tr h="308458">
                <a:tc>
                  <a:txBody>
                    <a:bodyPr/>
                    <a:lstStyle/>
                    <a:p>
                      <a:r>
                        <a:rPr lang="it-IT" sz="1200" dirty="0" err="1"/>
                        <a:t>Sun</a:t>
                      </a:r>
                      <a:endParaRPr lang="it-IT" sz="1200" i="1" dirty="0"/>
                    </a:p>
                  </a:txBody>
                  <a:tcPr>
                    <a:solidFill>
                      <a:srgbClr val="007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Mon</a:t>
                      </a:r>
                      <a:endParaRPr lang="it-IT" sz="1200" i="1" dirty="0"/>
                    </a:p>
                  </a:txBody>
                  <a:tcPr>
                    <a:solidFill>
                      <a:srgbClr val="007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Tue</a:t>
                      </a:r>
                      <a:endParaRPr lang="it-IT" sz="1200" i="1" dirty="0"/>
                    </a:p>
                  </a:txBody>
                  <a:tcPr>
                    <a:solidFill>
                      <a:srgbClr val="007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Wed</a:t>
                      </a:r>
                      <a:endParaRPr lang="it-IT" sz="1200" i="1" dirty="0"/>
                    </a:p>
                  </a:txBody>
                  <a:tcPr>
                    <a:solidFill>
                      <a:srgbClr val="007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Thu</a:t>
                      </a:r>
                      <a:endParaRPr lang="it-IT" sz="1200" i="1" dirty="0"/>
                    </a:p>
                  </a:txBody>
                  <a:tcPr>
                    <a:solidFill>
                      <a:srgbClr val="007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Fri</a:t>
                      </a:r>
                      <a:endParaRPr lang="it-IT" sz="1000" i="1" dirty="0"/>
                    </a:p>
                  </a:txBody>
                  <a:tcPr>
                    <a:solidFill>
                      <a:srgbClr val="007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Sat</a:t>
                      </a:r>
                      <a:endParaRPr lang="it-IT" sz="1200" i="1" dirty="0"/>
                    </a:p>
                  </a:txBody>
                  <a:tcPr>
                    <a:solidFill>
                      <a:srgbClr val="0070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498079"/>
                  </a:ext>
                </a:extLst>
              </a:tr>
              <a:tr h="3932769">
                <a:tc>
                  <a:txBody>
                    <a:bodyPr/>
                    <a:lstStyle/>
                    <a:p>
                      <a:endParaRPr lang="it-IT" sz="1200" i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200" i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200" i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200" i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200" i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i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200" i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615359"/>
                  </a:ext>
                </a:extLst>
              </a:tr>
            </a:tbl>
          </a:graphicData>
        </a:graphic>
      </p:graphicFrame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8CDFAD4C-0C3C-4FED-BB93-34003E3C5B57}"/>
              </a:ext>
            </a:extLst>
          </p:cNvPr>
          <p:cNvSpPr/>
          <p:nvPr/>
        </p:nvSpPr>
        <p:spPr>
          <a:xfrm>
            <a:off x="4406858" y="2129124"/>
            <a:ext cx="376588" cy="808697"/>
          </a:xfrm>
          <a:prstGeom prst="roundRect">
            <a:avLst/>
          </a:prstGeom>
          <a:solidFill>
            <a:srgbClr val="93BBFB">
              <a:alpha val="74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ysClr val="windowText" lastClr="000000"/>
                </a:solidFill>
              </a:rPr>
              <a:t>T1</a:t>
            </a:r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387283C3-1C3A-4412-BDEF-C593A872C2AE}"/>
              </a:ext>
            </a:extLst>
          </p:cNvPr>
          <p:cNvSpPr/>
          <p:nvPr/>
        </p:nvSpPr>
        <p:spPr>
          <a:xfrm>
            <a:off x="4406858" y="2988027"/>
            <a:ext cx="376588" cy="808697"/>
          </a:xfrm>
          <a:prstGeom prst="roundRect">
            <a:avLst/>
          </a:prstGeom>
          <a:solidFill>
            <a:srgbClr val="CC99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T2</a:t>
            </a:r>
          </a:p>
        </p:txBody>
      </p:sp>
      <p:sp>
        <p:nvSpPr>
          <p:cNvPr id="37" name="Rettangolo con angoli arrotondati 36">
            <a:extLst>
              <a:ext uri="{FF2B5EF4-FFF2-40B4-BE49-F238E27FC236}">
                <a16:creationId xmlns:a16="http://schemas.microsoft.com/office/drawing/2014/main" id="{ADF6214A-99CC-427C-8916-257C4A922A58}"/>
              </a:ext>
            </a:extLst>
          </p:cNvPr>
          <p:cNvSpPr/>
          <p:nvPr/>
        </p:nvSpPr>
        <p:spPr>
          <a:xfrm>
            <a:off x="4406858" y="4250512"/>
            <a:ext cx="376588" cy="80869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ysClr val="windowText" lastClr="000000"/>
                </a:solidFill>
              </a:rPr>
              <a:t>T3</a:t>
            </a:r>
          </a:p>
        </p:txBody>
      </p:sp>
      <p:sp>
        <p:nvSpPr>
          <p:cNvPr id="38" name="Rettangolo con angoli arrotondati 37">
            <a:extLst>
              <a:ext uri="{FF2B5EF4-FFF2-40B4-BE49-F238E27FC236}">
                <a16:creationId xmlns:a16="http://schemas.microsoft.com/office/drawing/2014/main" id="{DF893049-5F30-44E9-A299-6C196BEFA981}"/>
              </a:ext>
            </a:extLst>
          </p:cNvPr>
          <p:cNvSpPr/>
          <p:nvPr/>
        </p:nvSpPr>
        <p:spPr>
          <a:xfrm>
            <a:off x="4918665" y="2084949"/>
            <a:ext cx="376588" cy="1762896"/>
          </a:xfrm>
          <a:prstGeom prst="roundRect">
            <a:avLst/>
          </a:prstGeom>
          <a:solidFill>
            <a:srgbClr val="66FF99">
              <a:alpha val="73725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ysClr val="windowText" lastClr="000000"/>
                </a:solidFill>
              </a:rPr>
              <a:t>T1</a:t>
            </a:r>
          </a:p>
        </p:txBody>
      </p:sp>
      <p:sp>
        <p:nvSpPr>
          <p:cNvPr id="39" name="Rettangolo con angoli arrotondati 38">
            <a:extLst>
              <a:ext uri="{FF2B5EF4-FFF2-40B4-BE49-F238E27FC236}">
                <a16:creationId xmlns:a16="http://schemas.microsoft.com/office/drawing/2014/main" id="{85AB11C0-4E74-49A7-836D-BECF73E48E69}"/>
              </a:ext>
            </a:extLst>
          </p:cNvPr>
          <p:cNvSpPr/>
          <p:nvPr/>
        </p:nvSpPr>
        <p:spPr>
          <a:xfrm>
            <a:off x="4913333" y="4521655"/>
            <a:ext cx="376588" cy="1327973"/>
          </a:xfrm>
          <a:prstGeom prst="roundRect">
            <a:avLst/>
          </a:prstGeom>
          <a:solidFill>
            <a:srgbClr val="5AA6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T4</a:t>
            </a:r>
          </a:p>
        </p:txBody>
      </p:sp>
      <p:sp>
        <p:nvSpPr>
          <p:cNvPr id="40" name="Rettangolo con angoli arrotondati 39">
            <a:extLst>
              <a:ext uri="{FF2B5EF4-FFF2-40B4-BE49-F238E27FC236}">
                <a16:creationId xmlns:a16="http://schemas.microsoft.com/office/drawing/2014/main" id="{DAAFCCC7-5DA9-4DF8-A433-1A7214F730B2}"/>
              </a:ext>
            </a:extLst>
          </p:cNvPr>
          <p:cNvSpPr/>
          <p:nvPr/>
        </p:nvSpPr>
        <p:spPr>
          <a:xfrm>
            <a:off x="4406858" y="3858202"/>
            <a:ext cx="376588" cy="330832"/>
          </a:xfrm>
          <a:prstGeom prst="roundRect">
            <a:avLst/>
          </a:prstGeom>
          <a:solidFill>
            <a:srgbClr val="FF99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</a:t>
            </a:r>
            <a:endParaRPr lang="it-IT" sz="1200" dirty="0"/>
          </a:p>
        </p:txBody>
      </p:sp>
      <p:sp>
        <p:nvSpPr>
          <p:cNvPr id="41" name="Rettangolo con angoli arrotondati 40">
            <a:extLst>
              <a:ext uri="{FF2B5EF4-FFF2-40B4-BE49-F238E27FC236}">
                <a16:creationId xmlns:a16="http://schemas.microsoft.com/office/drawing/2014/main" id="{351CC4E7-C29D-4120-80E7-5434E304AC4A}"/>
              </a:ext>
            </a:extLst>
          </p:cNvPr>
          <p:cNvSpPr/>
          <p:nvPr/>
        </p:nvSpPr>
        <p:spPr>
          <a:xfrm>
            <a:off x="4913333" y="4135502"/>
            <a:ext cx="376588" cy="330832"/>
          </a:xfrm>
          <a:prstGeom prst="roundRect">
            <a:avLst/>
          </a:prstGeom>
          <a:solidFill>
            <a:srgbClr val="FF99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</a:t>
            </a:r>
            <a:endParaRPr lang="it-IT" sz="1200" dirty="0"/>
          </a:p>
        </p:txBody>
      </p:sp>
      <p:sp>
        <p:nvSpPr>
          <p:cNvPr id="42" name="Rettangolo con angoli arrotondati 41">
            <a:extLst>
              <a:ext uri="{FF2B5EF4-FFF2-40B4-BE49-F238E27FC236}">
                <a16:creationId xmlns:a16="http://schemas.microsoft.com/office/drawing/2014/main" id="{8977D944-D3D5-4222-8C64-CC3E784DDE22}"/>
              </a:ext>
            </a:extLst>
          </p:cNvPr>
          <p:cNvSpPr/>
          <p:nvPr/>
        </p:nvSpPr>
        <p:spPr>
          <a:xfrm>
            <a:off x="6474660" y="2571032"/>
            <a:ext cx="376588" cy="1285798"/>
          </a:xfrm>
          <a:prstGeom prst="roundRect">
            <a:avLst/>
          </a:prstGeom>
          <a:solidFill>
            <a:srgbClr val="CC99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T2</a:t>
            </a:r>
          </a:p>
        </p:txBody>
      </p:sp>
      <p:sp>
        <p:nvSpPr>
          <p:cNvPr id="43" name="Rettangolo con angoli arrotondati 42">
            <a:extLst>
              <a:ext uri="{FF2B5EF4-FFF2-40B4-BE49-F238E27FC236}">
                <a16:creationId xmlns:a16="http://schemas.microsoft.com/office/drawing/2014/main" id="{3362F5D3-B090-435F-894C-4E839B3DECAE}"/>
              </a:ext>
            </a:extLst>
          </p:cNvPr>
          <p:cNvSpPr/>
          <p:nvPr/>
        </p:nvSpPr>
        <p:spPr>
          <a:xfrm>
            <a:off x="6474660" y="4736199"/>
            <a:ext cx="376588" cy="330832"/>
          </a:xfrm>
          <a:prstGeom prst="roundRect">
            <a:avLst/>
          </a:prstGeom>
          <a:solidFill>
            <a:srgbClr val="FF99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</a:t>
            </a:r>
            <a:endParaRPr lang="it-IT" sz="1200" dirty="0"/>
          </a:p>
        </p:txBody>
      </p:sp>
      <p:sp>
        <p:nvSpPr>
          <p:cNvPr id="44" name="Rettangolo con angoli arrotondati 43">
            <a:extLst>
              <a:ext uri="{FF2B5EF4-FFF2-40B4-BE49-F238E27FC236}">
                <a16:creationId xmlns:a16="http://schemas.microsoft.com/office/drawing/2014/main" id="{310EF11C-6C22-41B6-B1EB-19D5D982D7D5}"/>
              </a:ext>
            </a:extLst>
          </p:cNvPr>
          <p:cNvSpPr/>
          <p:nvPr/>
        </p:nvSpPr>
        <p:spPr>
          <a:xfrm>
            <a:off x="6474660" y="3892271"/>
            <a:ext cx="376588" cy="8086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T3</a:t>
            </a:r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AE8D0589-2732-4917-B2E3-ADBF2A01CC4F}"/>
              </a:ext>
            </a:extLst>
          </p:cNvPr>
          <p:cNvGrpSpPr/>
          <p:nvPr/>
        </p:nvGrpSpPr>
        <p:grpSpPr>
          <a:xfrm>
            <a:off x="4253216" y="281030"/>
            <a:ext cx="2468662" cy="6056852"/>
            <a:chOff x="4247521" y="281029"/>
            <a:chExt cx="2468662" cy="6056852"/>
          </a:xfrm>
        </p:grpSpPr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A3FA20E6-C7C9-40F7-B265-1786D2EFCF5C}"/>
                </a:ext>
              </a:extLst>
            </p:cNvPr>
            <p:cNvSpPr/>
            <p:nvPr/>
          </p:nvSpPr>
          <p:spPr>
            <a:xfrm>
              <a:off x="4247628" y="281030"/>
              <a:ext cx="2468555" cy="6056851"/>
            </a:xfrm>
            <a:prstGeom prst="rect">
              <a:avLst/>
            </a:prstGeom>
            <a:solidFill>
              <a:srgbClr val="00B050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4" name="Elemento grafico 13" descr="Freccia linea: diritta">
              <a:extLst>
                <a:ext uri="{FF2B5EF4-FFF2-40B4-BE49-F238E27FC236}">
                  <a16:creationId xmlns:a16="http://schemas.microsoft.com/office/drawing/2014/main" id="{CE0BB1B9-C489-409B-913B-AD143DC286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068379" y="281029"/>
              <a:ext cx="579543" cy="597716"/>
            </a:xfrm>
            <a:prstGeom prst="rect">
              <a:avLst/>
            </a:prstGeom>
          </p:spPr>
        </p:pic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4ECBE344-285B-4DB5-A876-7A4E87DEC4F4}"/>
                </a:ext>
              </a:extLst>
            </p:cNvPr>
            <p:cNvSpPr txBox="1"/>
            <p:nvPr/>
          </p:nvSpPr>
          <p:spPr>
            <a:xfrm>
              <a:off x="4261980" y="777907"/>
              <a:ext cx="23793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 i="1" dirty="0">
                  <a:solidFill>
                    <a:schemeClr val="bg1"/>
                  </a:solidFill>
                </a:rPr>
                <a:t>Welcome someone.11</a:t>
              </a:r>
            </a:p>
          </p:txBody>
        </p:sp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EE14AA07-A678-4B7C-8F40-1B07E5C7D00C}"/>
                </a:ext>
              </a:extLst>
            </p:cNvPr>
            <p:cNvSpPr txBox="1"/>
            <p:nvPr/>
          </p:nvSpPr>
          <p:spPr>
            <a:xfrm>
              <a:off x="4261981" y="1359148"/>
              <a:ext cx="2454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b="1" dirty="0" err="1">
                  <a:solidFill>
                    <a:schemeClr val="bg1"/>
                  </a:solidFill>
                </a:rPr>
                <a:t>Add</a:t>
              </a:r>
              <a:r>
                <a:rPr lang="it-IT" b="1" dirty="0">
                  <a:solidFill>
                    <a:schemeClr val="bg1"/>
                  </a:solidFill>
                </a:rPr>
                <a:t> Task</a:t>
              </a:r>
            </a:p>
          </p:txBody>
        </p:sp>
        <p:sp>
          <p:nvSpPr>
            <p:cNvPr id="30" name="CasellaDiTesto 29">
              <a:extLst>
                <a:ext uri="{FF2B5EF4-FFF2-40B4-BE49-F238E27FC236}">
                  <a16:creationId xmlns:a16="http://schemas.microsoft.com/office/drawing/2014/main" id="{675F064F-5955-493C-A1B8-8AEAD5E7F1AD}"/>
                </a:ext>
              </a:extLst>
            </p:cNvPr>
            <p:cNvSpPr txBox="1"/>
            <p:nvPr/>
          </p:nvSpPr>
          <p:spPr>
            <a:xfrm>
              <a:off x="4247628" y="1818836"/>
              <a:ext cx="24542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b="1" dirty="0" err="1">
                  <a:solidFill>
                    <a:schemeClr val="bg1"/>
                  </a:solidFill>
                </a:rPr>
                <a:t>Change</a:t>
              </a:r>
              <a:r>
                <a:rPr lang="it-IT" b="1" dirty="0">
                  <a:solidFill>
                    <a:schemeClr val="bg1"/>
                  </a:solidFill>
                </a:rPr>
                <a:t> Global </a:t>
              </a:r>
              <a:r>
                <a:rPr lang="it-IT" b="1" dirty="0" err="1">
                  <a:solidFill>
                    <a:schemeClr val="bg1"/>
                  </a:solidFill>
                </a:rPr>
                <a:t>Preferences</a:t>
              </a:r>
              <a:endParaRPr lang="it-IT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3DEFF4A5-7D48-4144-B663-A231EA06866F}"/>
                </a:ext>
              </a:extLst>
            </p:cNvPr>
            <p:cNvSpPr txBox="1"/>
            <p:nvPr/>
          </p:nvSpPr>
          <p:spPr>
            <a:xfrm>
              <a:off x="4248112" y="2574842"/>
              <a:ext cx="2454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b="1" dirty="0" err="1">
                  <a:solidFill>
                    <a:schemeClr val="bg1"/>
                  </a:solidFill>
                </a:rPr>
                <a:t>Profile</a:t>
              </a:r>
              <a:endParaRPr lang="it-IT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C2BE4CE3-8E7A-4B89-B406-1CD15479535A}"/>
                </a:ext>
              </a:extLst>
            </p:cNvPr>
            <p:cNvSpPr txBox="1"/>
            <p:nvPr/>
          </p:nvSpPr>
          <p:spPr>
            <a:xfrm>
              <a:off x="4247521" y="2965472"/>
              <a:ext cx="2454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b="1" dirty="0" err="1">
                  <a:solidFill>
                    <a:schemeClr val="bg1"/>
                  </a:solidFill>
                </a:rPr>
                <a:t>Reschedule</a:t>
              </a:r>
              <a:r>
                <a:rPr lang="it-IT" b="1" dirty="0">
                  <a:solidFill>
                    <a:schemeClr val="bg1"/>
                  </a:solidFill>
                </a:rPr>
                <a:t> </a:t>
              </a:r>
              <a:r>
                <a:rPr lang="it-IT" b="1" dirty="0" err="1">
                  <a:solidFill>
                    <a:schemeClr val="bg1"/>
                  </a:solidFill>
                </a:rPr>
                <a:t>Calendar</a:t>
              </a:r>
              <a:endParaRPr lang="it-IT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Rettangolo con angoli arrotondati 15">
              <a:extLst>
                <a:ext uri="{FF2B5EF4-FFF2-40B4-BE49-F238E27FC236}">
                  <a16:creationId xmlns:a16="http://schemas.microsoft.com/office/drawing/2014/main" id="{C93903F9-E9CF-4C2F-ACF1-9BBFDC3EDB7A}"/>
                </a:ext>
              </a:extLst>
            </p:cNvPr>
            <p:cNvSpPr/>
            <p:nvPr/>
          </p:nvSpPr>
          <p:spPr>
            <a:xfrm>
              <a:off x="5350967" y="5834395"/>
              <a:ext cx="1296955" cy="369332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Log 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2448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o 16">
            <a:extLst>
              <a:ext uri="{FF2B5EF4-FFF2-40B4-BE49-F238E27FC236}">
                <a16:creationId xmlns:a16="http://schemas.microsoft.com/office/drawing/2014/main" id="{0A67EE23-5C3D-4862-8863-0DDCB304B97A}"/>
              </a:ext>
            </a:extLst>
          </p:cNvPr>
          <p:cNvGrpSpPr/>
          <p:nvPr/>
        </p:nvGrpSpPr>
        <p:grpSpPr>
          <a:xfrm>
            <a:off x="4127382" y="155196"/>
            <a:ext cx="4060271" cy="6702804"/>
            <a:chOff x="4127382" y="155196"/>
            <a:chExt cx="4060271" cy="6702804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DFF3090D-E5F5-49CF-A9B0-3BAB23F4D7F0}"/>
                </a:ext>
              </a:extLst>
            </p:cNvPr>
            <p:cNvSpPr/>
            <p:nvPr/>
          </p:nvSpPr>
          <p:spPr>
            <a:xfrm>
              <a:off x="4127382" y="155196"/>
              <a:ext cx="4060271" cy="6702804"/>
            </a:xfrm>
            <a:prstGeom prst="roundRect">
              <a:avLst>
                <a:gd name="adj" fmla="val 2917"/>
              </a:avLst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F37E2A-DB7F-4FC3-8EA7-C55E88B78E50}"/>
                </a:ext>
              </a:extLst>
            </p:cNvPr>
            <p:cNvSpPr/>
            <p:nvPr/>
          </p:nvSpPr>
          <p:spPr>
            <a:xfrm>
              <a:off x="4253216" y="281031"/>
              <a:ext cx="3808602" cy="60568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Ovale 5">
              <a:extLst>
                <a:ext uri="{FF2B5EF4-FFF2-40B4-BE49-F238E27FC236}">
                  <a16:creationId xmlns:a16="http://schemas.microsoft.com/office/drawing/2014/main" id="{8AA8007D-5811-4812-A714-3B4678F1AB70}"/>
                </a:ext>
              </a:extLst>
            </p:cNvPr>
            <p:cNvSpPr/>
            <p:nvPr/>
          </p:nvSpPr>
          <p:spPr>
            <a:xfrm>
              <a:off x="6037277" y="6480495"/>
              <a:ext cx="234892" cy="23489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F081D103-6E72-42BC-871E-57F4FAA197C1}"/>
                </a:ext>
              </a:extLst>
            </p:cNvPr>
            <p:cNvSpPr/>
            <p:nvPr/>
          </p:nvSpPr>
          <p:spPr>
            <a:xfrm>
              <a:off x="7615806" y="6480495"/>
              <a:ext cx="234892" cy="23489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E6A56B1C-875C-4328-A9D3-9B9BCF8A2B09}"/>
                </a:ext>
              </a:extLst>
            </p:cNvPr>
            <p:cNvSpPr/>
            <p:nvPr/>
          </p:nvSpPr>
          <p:spPr>
            <a:xfrm>
              <a:off x="4458748" y="6480495"/>
              <a:ext cx="234892" cy="23489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9" name="Immagine 8">
            <a:extLst>
              <a:ext uri="{FF2B5EF4-FFF2-40B4-BE49-F238E27FC236}">
                <a16:creationId xmlns:a16="http://schemas.microsoft.com/office/drawing/2014/main" id="{92357B94-CCF5-45AC-9EB8-361593A73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273" y="369115"/>
            <a:ext cx="1074141" cy="1074141"/>
          </a:xfrm>
          <a:prstGeom prst="rect">
            <a:avLst/>
          </a:prstGeom>
        </p:spPr>
      </p:pic>
      <p:grpSp>
        <p:nvGrpSpPr>
          <p:cNvPr id="13" name="Gruppo 12">
            <a:extLst>
              <a:ext uri="{FF2B5EF4-FFF2-40B4-BE49-F238E27FC236}">
                <a16:creationId xmlns:a16="http://schemas.microsoft.com/office/drawing/2014/main" id="{69B860F0-9617-4152-8FA5-E375A89391C6}"/>
              </a:ext>
            </a:extLst>
          </p:cNvPr>
          <p:cNvGrpSpPr/>
          <p:nvPr/>
        </p:nvGrpSpPr>
        <p:grpSpPr>
          <a:xfrm>
            <a:off x="4576194" y="778915"/>
            <a:ext cx="398478" cy="254539"/>
            <a:chOff x="4458748" y="654516"/>
            <a:chExt cx="398478" cy="254539"/>
          </a:xfrm>
        </p:grpSpPr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D416E8CE-9F39-4602-8270-042137C056E4}"/>
                </a:ext>
              </a:extLst>
            </p:cNvPr>
            <p:cNvSpPr/>
            <p:nvPr/>
          </p:nvSpPr>
          <p:spPr>
            <a:xfrm>
              <a:off x="4458748" y="654516"/>
              <a:ext cx="398478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D9A63B41-A792-4458-8A00-B520AFFA0625}"/>
                </a:ext>
              </a:extLst>
            </p:cNvPr>
            <p:cNvSpPr/>
            <p:nvPr/>
          </p:nvSpPr>
          <p:spPr>
            <a:xfrm>
              <a:off x="4458748" y="758926"/>
              <a:ext cx="398478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Rettangolo 27">
              <a:extLst>
                <a:ext uri="{FF2B5EF4-FFF2-40B4-BE49-F238E27FC236}">
                  <a16:creationId xmlns:a16="http://schemas.microsoft.com/office/drawing/2014/main" id="{BAC3E3D6-60F2-47C7-8B8C-D3501F59DFE5}"/>
                </a:ext>
              </a:extLst>
            </p:cNvPr>
            <p:cNvSpPr/>
            <p:nvPr/>
          </p:nvSpPr>
          <p:spPr>
            <a:xfrm>
              <a:off x="4458748" y="863336"/>
              <a:ext cx="398478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41" name="Elemento grafico 40" descr="Chiudi">
            <a:extLst>
              <a:ext uri="{FF2B5EF4-FFF2-40B4-BE49-F238E27FC236}">
                <a16:creationId xmlns:a16="http://schemas.microsoft.com/office/drawing/2014/main" id="{61C7D824-F7AE-489D-BEBC-0746F0F37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85165" y="1081573"/>
            <a:ext cx="293047" cy="293047"/>
          </a:xfrm>
          <a:prstGeom prst="rect">
            <a:avLst/>
          </a:prstGeom>
        </p:spPr>
      </p:pic>
      <p:graphicFrame>
        <p:nvGraphicFramePr>
          <p:cNvPr id="42" name="Tabella 41">
            <a:extLst>
              <a:ext uri="{FF2B5EF4-FFF2-40B4-BE49-F238E27FC236}">
                <a16:creationId xmlns:a16="http://schemas.microsoft.com/office/drawing/2014/main" id="{5A8528B3-FB6D-4EA6-8008-B2111D1AF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828792"/>
              </p:ext>
            </p:extLst>
          </p:nvPr>
        </p:nvGraphicFramePr>
        <p:xfrm>
          <a:off x="4339239" y="1727091"/>
          <a:ext cx="3622563" cy="4241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509">
                  <a:extLst>
                    <a:ext uri="{9D8B030D-6E8A-4147-A177-3AD203B41FA5}">
                      <a16:colId xmlns:a16="http://schemas.microsoft.com/office/drawing/2014/main" val="562812063"/>
                    </a:ext>
                  </a:extLst>
                </a:gridCol>
                <a:gridCol w="517509">
                  <a:extLst>
                    <a:ext uri="{9D8B030D-6E8A-4147-A177-3AD203B41FA5}">
                      <a16:colId xmlns:a16="http://schemas.microsoft.com/office/drawing/2014/main" val="261524221"/>
                    </a:ext>
                  </a:extLst>
                </a:gridCol>
                <a:gridCol w="517509">
                  <a:extLst>
                    <a:ext uri="{9D8B030D-6E8A-4147-A177-3AD203B41FA5}">
                      <a16:colId xmlns:a16="http://schemas.microsoft.com/office/drawing/2014/main" val="3395354341"/>
                    </a:ext>
                  </a:extLst>
                </a:gridCol>
                <a:gridCol w="517509">
                  <a:extLst>
                    <a:ext uri="{9D8B030D-6E8A-4147-A177-3AD203B41FA5}">
                      <a16:colId xmlns:a16="http://schemas.microsoft.com/office/drawing/2014/main" val="2039428790"/>
                    </a:ext>
                  </a:extLst>
                </a:gridCol>
                <a:gridCol w="517509">
                  <a:extLst>
                    <a:ext uri="{9D8B030D-6E8A-4147-A177-3AD203B41FA5}">
                      <a16:colId xmlns:a16="http://schemas.microsoft.com/office/drawing/2014/main" val="1329467507"/>
                    </a:ext>
                  </a:extLst>
                </a:gridCol>
                <a:gridCol w="517509">
                  <a:extLst>
                    <a:ext uri="{9D8B030D-6E8A-4147-A177-3AD203B41FA5}">
                      <a16:colId xmlns:a16="http://schemas.microsoft.com/office/drawing/2014/main" val="3025500411"/>
                    </a:ext>
                  </a:extLst>
                </a:gridCol>
                <a:gridCol w="517509">
                  <a:extLst>
                    <a:ext uri="{9D8B030D-6E8A-4147-A177-3AD203B41FA5}">
                      <a16:colId xmlns:a16="http://schemas.microsoft.com/office/drawing/2014/main" val="1607725840"/>
                    </a:ext>
                  </a:extLst>
                </a:gridCol>
              </a:tblGrid>
              <a:tr h="308458">
                <a:tc>
                  <a:txBody>
                    <a:bodyPr/>
                    <a:lstStyle/>
                    <a:p>
                      <a:r>
                        <a:rPr lang="it-IT" sz="1200" dirty="0" err="1"/>
                        <a:t>Sun</a:t>
                      </a:r>
                      <a:endParaRPr lang="it-IT" sz="1200" i="1" dirty="0"/>
                    </a:p>
                  </a:txBody>
                  <a:tcPr>
                    <a:solidFill>
                      <a:srgbClr val="007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Mon</a:t>
                      </a:r>
                      <a:endParaRPr lang="it-IT" sz="1200" i="1" dirty="0"/>
                    </a:p>
                  </a:txBody>
                  <a:tcPr>
                    <a:solidFill>
                      <a:srgbClr val="007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Tue</a:t>
                      </a:r>
                      <a:endParaRPr lang="it-IT" sz="1200" i="1" dirty="0"/>
                    </a:p>
                  </a:txBody>
                  <a:tcPr>
                    <a:solidFill>
                      <a:srgbClr val="007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Wed</a:t>
                      </a:r>
                      <a:endParaRPr lang="it-IT" sz="1200" i="1" dirty="0"/>
                    </a:p>
                  </a:txBody>
                  <a:tcPr>
                    <a:solidFill>
                      <a:srgbClr val="007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Thu</a:t>
                      </a:r>
                      <a:endParaRPr lang="it-IT" sz="1200" i="1" dirty="0"/>
                    </a:p>
                  </a:txBody>
                  <a:tcPr>
                    <a:solidFill>
                      <a:srgbClr val="007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Fri</a:t>
                      </a:r>
                      <a:endParaRPr lang="it-IT" sz="1000" i="1" dirty="0"/>
                    </a:p>
                  </a:txBody>
                  <a:tcPr>
                    <a:solidFill>
                      <a:srgbClr val="007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Sat</a:t>
                      </a:r>
                      <a:endParaRPr lang="it-IT" sz="1200" i="1" dirty="0"/>
                    </a:p>
                  </a:txBody>
                  <a:tcPr>
                    <a:solidFill>
                      <a:srgbClr val="0070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498079"/>
                  </a:ext>
                </a:extLst>
              </a:tr>
              <a:tr h="3932769">
                <a:tc>
                  <a:txBody>
                    <a:bodyPr/>
                    <a:lstStyle/>
                    <a:p>
                      <a:endParaRPr lang="it-IT" sz="1200" i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200" i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200" i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200" i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200" i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i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200" i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615359"/>
                  </a:ext>
                </a:extLst>
              </a:tr>
            </a:tbl>
          </a:graphicData>
        </a:graphic>
      </p:graphicFrame>
      <p:sp>
        <p:nvSpPr>
          <p:cNvPr id="43" name="Rettangolo con angoli arrotondati 42">
            <a:extLst>
              <a:ext uri="{FF2B5EF4-FFF2-40B4-BE49-F238E27FC236}">
                <a16:creationId xmlns:a16="http://schemas.microsoft.com/office/drawing/2014/main" id="{D842D03C-0B5C-4A33-A598-1DCF2860731F}"/>
              </a:ext>
            </a:extLst>
          </p:cNvPr>
          <p:cNvSpPr/>
          <p:nvPr/>
        </p:nvSpPr>
        <p:spPr>
          <a:xfrm>
            <a:off x="4406858" y="2129124"/>
            <a:ext cx="376588" cy="808697"/>
          </a:xfrm>
          <a:prstGeom prst="roundRect">
            <a:avLst/>
          </a:prstGeom>
          <a:solidFill>
            <a:srgbClr val="93BBFB">
              <a:alpha val="74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ysClr val="windowText" lastClr="000000"/>
                </a:solidFill>
              </a:rPr>
              <a:t>T1</a:t>
            </a:r>
          </a:p>
        </p:txBody>
      </p:sp>
      <p:sp>
        <p:nvSpPr>
          <p:cNvPr id="44" name="Rettangolo con angoli arrotondati 43">
            <a:extLst>
              <a:ext uri="{FF2B5EF4-FFF2-40B4-BE49-F238E27FC236}">
                <a16:creationId xmlns:a16="http://schemas.microsoft.com/office/drawing/2014/main" id="{0BBF610E-0060-440B-B59C-4551923D22D5}"/>
              </a:ext>
            </a:extLst>
          </p:cNvPr>
          <p:cNvSpPr/>
          <p:nvPr/>
        </p:nvSpPr>
        <p:spPr>
          <a:xfrm>
            <a:off x="4406858" y="2988027"/>
            <a:ext cx="376588" cy="808697"/>
          </a:xfrm>
          <a:prstGeom prst="roundRect">
            <a:avLst/>
          </a:prstGeom>
          <a:solidFill>
            <a:srgbClr val="CC99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T2</a:t>
            </a:r>
          </a:p>
        </p:txBody>
      </p:sp>
      <p:sp>
        <p:nvSpPr>
          <p:cNvPr id="45" name="Rettangolo con angoli arrotondati 44">
            <a:extLst>
              <a:ext uri="{FF2B5EF4-FFF2-40B4-BE49-F238E27FC236}">
                <a16:creationId xmlns:a16="http://schemas.microsoft.com/office/drawing/2014/main" id="{A2FD0C19-0CC1-43B6-B55B-049DB9104E3F}"/>
              </a:ext>
            </a:extLst>
          </p:cNvPr>
          <p:cNvSpPr/>
          <p:nvPr/>
        </p:nvSpPr>
        <p:spPr>
          <a:xfrm>
            <a:off x="4406858" y="4250512"/>
            <a:ext cx="376588" cy="80869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ysClr val="windowText" lastClr="000000"/>
                </a:solidFill>
              </a:rPr>
              <a:t>T3</a:t>
            </a:r>
          </a:p>
        </p:txBody>
      </p:sp>
      <p:sp>
        <p:nvSpPr>
          <p:cNvPr id="46" name="Rettangolo con angoli arrotondati 45">
            <a:extLst>
              <a:ext uri="{FF2B5EF4-FFF2-40B4-BE49-F238E27FC236}">
                <a16:creationId xmlns:a16="http://schemas.microsoft.com/office/drawing/2014/main" id="{16584133-06AF-44AA-8972-C64028E2897D}"/>
              </a:ext>
            </a:extLst>
          </p:cNvPr>
          <p:cNvSpPr/>
          <p:nvPr/>
        </p:nvSpPr>
        <p:spPr>
          <a:xfrm>
            <a:off x="4918665" y="2084949"/>
            <a:ext cx="376588" cy="1762896"/>
          </a:xfrm>
          <a:prstGeom prst="roundRect">
            <a:avLst/>
          </a:prstGeom>
          <a:solidFill>
            <a:srgbClr val="66FF99">
              <a:alpha val="73725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ysClr val="windowText" lastClr="000000"/>
                </a:solidFill>
              </a:rPr>
              <a:t>T1</a:t>
            </a:r>
          </a:p>
        </p:txBody>
      </p:sp>
      <p:sp>
        <p:nvSpPr>
          <p:cNvPr id="47" name="Rettangolo con angoli arrotondati 46">
            <a:extLst>
              <a:ext uri="{FF2B5EF4-FFF2-40B4-BE49-F238E27FC236}">
                <a16:creationId xmlns:a16="http://schemas.microsoft.com/office/drawing/2014/main" id="{E3F3BCC5-3792-4C1E-BCF7-F597C4A0BEA6}"/>
              </a:ext>
            </a:extLst>
          </p:cNvPr>
          <p:cNvSpPr/>
          <p:nvPr/>
        </p:nvSpPr>
        <p:spPr>
          <a:xfrm>
            <a:off x="4913333" y="4521655"/>
            <a:ext cx="376588" cy="1327973"/>
          </a:xfrm>
          <a:prstGeom prst="roundRect">
            <a:avLst/>
          </a:prstGeom>
          <a:solidFill>
            <a:srgbClr val="5AA6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T4</a:t>
            </a:r>
          </a:p>
        </p:txBody>
      </p:sp>
      <p:sp>
        <p:nvSpPr>
          <p:cNvPr id="48" name="Rettangolo con angoli arrotondati 47">
            <a:extLst>
              <a:ext uri="{FF2B5EF4-FFF2-40B4-BE49-F238E27FC236}">
                <a16:creationId xmlns:a16="http://schemas.microsoft.com/office/drawing/2014/main" id="{D25D85C8-DB26-4096-B65F-34A69571508E}"/>
              </a:ext>
            </a:extLst>
          </p:cNvPr>
          <p:cNvSpPr/>
          <p:nvPr/>
        </p:nvSpPr>
        <p:spPr>
          <a:xfrm>
            <a:off x="4406858" y="3858202"/>
            <a:ext cx="376588" cy="330832"/>
          </a:xfrm>
          <a:prstGeom prst="roundRect">
            <a:avLst/>
          </a:prstGeom>
          <a:solidFill>
            <a:srgbClr val="FF99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</a:t>
            </a:r>
            <a:endParaRPr lang="it-IT" sz="1200" dirty="0"/>
          </a:p>
        </p:txBody>
      </p:sp>
      <p:sp>
        <p:nvSpPr>
          <p:cNvPr id="49" name="Rettangolo con angoli arrotondati 48">
            <a:extLst>
              <a:ext uri="{FF2B5EF4-FFF2-40B4-BE49-F238E27FC236}">
                <a16:creationId xmlns:a16="http://schemas.microsoft.com/office/drawing/2014/main" id="{F1C03AC0-84C7-42E1-9A22-8D6148E4FB03}"/>
              </a:ext>
            </a:extLst>
          </p:cNvPr>
          <p:cNvSpPr/>
          <p:nvPr/>
        </p:nvSpPr>
        <p:spPr>
          <a:xfrm>
            <a:off x="4913333" y="4135502"/>
            <a:ext cx="376588" cy="330832"/>
          </a:xfrm>
          <a:prstGeom prst="roundRect">
            <a:avLst/>
          </a:prstGeom>
          <a:solidFill>
            <a:srgbClr val="FF99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</a:t>
            </a:r>
            <a:endParaRPr lang="it-IT" sz="1200" dirty="0"/>
          </a:p>
        </p:txBody>
      </p:sp>
      <p:sp>
        <p:nvSpPr>
          <p:cNvPr id="50" name="Rettangolo con angoli arrotondati 49">
            <a:extLst>
              <a:ext uri="{FF2B5EF4-FFF2-40B4-BE49-F238E27FC236}">
                <a16:creationId xmlns:a16="http://schemas.microsoft.com/office/drawing/2014/main" id="{9C31830A-F4AC-4A3F-A860-2B2436CB68FE}"/>
              </a:ext>
            </a:extLst>
          </p:cNvPr>
          <p:cNvSpPr/>
          <p:nvPr/>
        </p:nvSpPr>
        <p:spPr>
          <a:xfrm>
            <a:off x="6474660" y="2571032"/>
            <a:ext cx="376588" cy="1285798"/>
          </a:xfrm>
          <a:prstGeom prst="roundRect">
            <a:avLst/>
          </a:prstGeom>
          <a:solidFill>
            <a:srgbClr val="CC99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T2</a:t>
            </a:r>
          </a:p>
        </p:txBody>
      </p:sp>
      <p:sp>
        <p:nvSpPr>
          <p:cNvPr id="51" name="Rettangolo con angoli arrotondati 50">
            <a:extLst>
              <a:ext uri="{FF2B5EF4-FFF2-40B4-BE49-F238E27FC236}">
                <a16:creationId xmlns:a16="http://schemas.microsoft.com/office/drawing/2014/main" id="{E367B74C-B83E-4526-8E3D-7A9CD3164E5B}"/>
              </a:ext>
            </a:extLst>
          </p:cNvPr>
          <p:cNvSpPr/>
          <p:nvPr/>
        </p:nvSpPr>
        <p:spPr>
          <a:xfrm>
            <a:off x="6474660" y="4736199"/>
            <a:ext cx="376588" cy="330832"/>
          </a:xfrm>
          <a:prstGeom prst="roundRect">
            <a:avLst/>
          </a:prstGeom>
          <a:solidFill>
            <a:srgbClr val="FF99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</a:t>
            </a:r>
            <a:endParaRPr lang="it-IT" sz="1200" dirty="0"/>
          </a:p>
        </p:txBody>
      </p:sp>
      <p:sp>
        <p:nvSpPr>
          <p:cNvPr id="52" name="Rettangolo con angoli arrotondati 51">
            <a:extLst>
              <a:ext uri="{FF2B5EF4-FFF2-40B4-BE49-F238E27FC236}">
                <a16:creationId xmlns:a16="http://schemas.microsoft.com/office/drawing/2014/main" id="{A03721BF-BA9F-40ED-966B-9B1F9644B4CA}"/>
              </a:ext>
            </a:extLst>
          </p:cNvPr>
          <p:cNvSpPr/>
          <p:nvPr/>
        </p:nvSpPr>
        <p:spPr>
          <a:xfrm>
            <a:off x="6474660" y="3892271"/>
            <a:ext cx="376588" cy="8086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T3</a:t>
            </a:r>
          </a:p>
        </p:txBody>
      </p:sp>
      <p:grpSp>
        <p:nvGrpSpPr>
          <p:cNvPr id="53" name="Gruppo 52">
            <a:extLst>
              <a:ext uri="{FF2B5EF4-FFF2-40B4-BE49-F238E27FC236}">
                <a16:creationId xmlns:a16="http://schemas.microsoft.com/office/drawing/2014/main" id="{DA5373D1-9C17-4F76-ADA5-11D0770A7062}"/>
              </a:ext>
            </a:extLst>
          </p:cNvPr>
          <p:cNvGrpSpPr/>
          <p:nvPr/>
        </p:nvGrpSpPr>
        <p:grpSpPr>
          <a:xfrm>
            <a:off x="4265316" y="1178495"/>
            <a:ext cx="3757833" cy="4579420"/>
            <a:chOff x="4217083" y="1324718"/>
            <a:chExt cx="3757833" cy="4579420"/>
          </a:xfrm>
        </p:grpSpPr>
        <p:grpSp>
          <p:nvGrpSpPr>
            <p:cNvPr id="54" name="Gruppo 53">
              <a:extLst>
                <a:ext uri="{FF2B5EF4-FFF2-40B4-BE49-F238E27FC236}">
                  <a16:creationId xmlns:a16="http://schemas.microsoft.com/office/drawing/2014/main" id="{C0EDA3A5-229D-4855-A077-0543AAB07135}"/>
                </a:ext>
              </a:extLst>
            </p:cNvPr>
            <p:cNvGrpSpPr/>
            <p:nvPr/>
          </p:nvGrpSpPr>
          <p:grpSpPr>
            <a:xfrm>
              <a:off x="4217083" y="1324718"/>
              <a:ext cx="3757833" cy="4579420"/>
              <a:chOff x="4217083" y="1324718"/>
              <a:chExt cx="3757833" cy="4579420"/>
            </a:xfrm>
          </p:grpSpPr>
          <p:grpSp>
            <p:nvGrpSpPr>
              <p:cNvPr id="57" name="Gruppo 56">
                <a:extLst>
                  <a:ext uri="{FF2B5EF4-FFF2-40B4-BE49-F238E27FC236}">
                    <a16:creationId xmlns:a16="http://schemas.microsoft.com/office/drawing/2014/main" id="{B5C102F9-6699-47CF-9DA2-E115B1B5E49A}"/>
                  </a:ext>
                </a:extLst>
              </p:cNvPr>
              <p:cNvGrpSpPr/>
              <p:nvPr/>
            </p:nvGrpSpPr>
            <p:grpSpPr>
              <a:xfrm>
                <a:off x="4217083" y="1324718"/>
                <a:ext cx="3757833" cy="4579420"/>
                <a:chOff x="4217083" y="1324718"/>
                <a:chExt cx="3757833" cy="4579420"/>
              </a:xfrm>
            </p:grpSpPr>
            <p:grpSp>
              <p:nvGrpSpPr>
                <p:cNvPr id="59" name="Gruppo 58">
                  <a:extLst>
                    <a:ext uri="{FF2B5EF4-FFF2-40B4-BE49-F238E27FC236}">
                      <a16:creationId xmlns:a16="http://schemas.microsoft.com/office/drawing/2014/main" id="{713A9159-BD24-4D7F-BEAC-B4BAC5E08D29}"/>
                    </a:ext>
                  </a:extLst>
                </p:cNvPr>
                <p:cNvGrpSpPr/>
                <p:nvPr/>
              </p:nvGrpSpPr>
              <p:grpSpPr>
                <a:xfrm>
                  <a:off x="4217083" y="1324718"/>
                  <a:ext cx="3757833" cy="4579420"/>
                  <a:chOff x="4217083" y="1324718"/>
                  <a:chExt cx="3757833" cy="4579420"/>
                </a:xfrm>
              </p:grpSpPr>
              <p:sp>
                <p:nvSpPr>
                  <p:cNvPr id="62" name="Rettangolo 61">
                    <a:extLst>
                      <a:ext uri="{FF2B5EF4-FFF2-40B4-BE49-F238E27FC236}">
                        <a16:creationId xmlns:a16="http://schemas.microsoft.com/office/drawing/2014/main" id="{0544B99F-06AF-45BC-A2D1-2DDD367C87B5}"/>
                      </a:ext>
                    </a:extLst>
                  </p:cNvPr>
                  <p:cNvSpPr/>
                  <p:nvPr/>
                </p:nvSpPr>
                <p:spPr>
                  <a:xfrm>
                    <a:off x="4262264" y="1324718"/>
                    <a:ext cx="3712652" cy="4579420"/>
                  </a:xfrm>
                  <a:prstGeom prst="rect">
                    <a:avLst/>
                  </a:prstGeom>
                  <a:solidFill>
                    <a:schemeClr val="tx1">
                      <a:alpha val="82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63" name="CasellaDiTesto 62">
                    <a:extLst>
                      <a:ext uri="{FF2B5EF4-FFF2-40B4-BE49-F238E27FC236}">
                        <a16:creationId xmlns:a16="http://schemas.microsoft.com/office/drawing/2014/main" id="{137569BD-B488-4B63-88B3-F52A33FD330E}"/>
                      </a:ext>
                    </a:extLst>
                  </p:cNvPr>
                  <p:cNvSpPr txBox="1"/>
                  <p:nvPr/>
                </p:nvSpPr>
                <p:spPr>
                  <a:xfrm>
                    <a:off x="4217083" y="1456108"/>
                    <a:ext cx="3757833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2800" b="1" i="1" dirty="0">
                        <a:solidFill>
                          <a:schemeClr val="bg1"/>
                        </a:solidFill>
                      </a:rPr>
                      <a:t>Task</a:t>
                    </a:r>
                    <a:r>
                      <a:rPr lang="it-IT" i="1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it-IT" sz="2800" b="1" i="1" dirty="0">
                        <a:solidFill>
                          <a:schemeClr val="bg1"/>
                        </a:solidFill>
                      </a:rPr>
                      <a:t>T2</a:t>
                    </a:r>
                    <a:endParaRPr lang="it-IT" b="1" i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64" name="CasellaDiTesto 63">
                    <a:extLst>
                      <a:ext uri="{FF2B5EF4-FFF2-40B4-BE49-F238E27FC236}">
                        <a16:creationId xmlns:a16="http://schemas.microsoft.com/office/drawing/2014/main" id="{86FED44C-39E0-4C35-ACB0-38A647FCBA56}"/>
                      </a:ext>
                    </a:extLst>
                  </p:cNvPr>
                  <p:cNvSpPr txBox="1"/>
                  <p:nvPr/>
                </p:nvSpPr>
                <p:spPr>
                  <a:xfrm>
                    <a:off x="4470924" y="2237274"/>
                    <a:ext cx="153022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t-IT" i="1" dirty="0" err="1">
                        <a:solidFill>
                          <a:schemeClr val="bg1"/>
                        </a:solidFill>
                      </a:rPr>
                      <a:t>Preference</a:t>
                    </a:r>
                    <a:r>
                      <a:rPr lang="it-IT" i="1" dirty="0">
                        <a:solidFill>
                          <a:schemeClr val="bg1"/>
                        </a:solidFill>
                      </a:rPr>
                      <a:t> 1</a:t>
                    </a:r>
                  </a:p>
                </p:txBody>
              </p:sp>
              <p:sp>
                <p:nvSpPr>
                  <p:cNvPr id="65" name="CasellaDiTesto 64">
                    <a:extLst>
                      <a:ext uri="{FF2B5EF4-FFF2-40B4-BE49-F238E27FC236}">
                        <a16:creationId xmlns:a16="http://schemas.microsoft.com/office/drawing/2014/main" id="{E58A56D5-F5FA-404A-AA6A-02A0B710C218}"/>
                      </a:ext>
                    </a:extLst>
                  </p:cNvPr>
                  <p:cNvSpPr txBox="1"/>
                  <p:nvPr/>
                </p:nvSpPr>
                <p:spPr>
                  <a:xfrm>
                    <a:off x="4470924" y="2593981"/>
                    <a:ext cx="153022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t-IT" i="1" dirty="0" err="1">
                        <a:solidFill>
                          <a:schemeClr val="bg1"/>
                        </a:solidFill>
                      </a:rPr>
                      <a:t>Preference</a:t>
                    </a:r>
                    <a:r>
                      <a:rPr lang="it-IT" i="1" dirty="0">
                        <a:solidFill>
                          <a:schemeClr val="bg1"/>
                        </a:solidFill>
                      </a:rPr>
                      <a:t> 2</a:t>
                    </a:r>
                  </a:p>
                </p:txBody>
              </p:sp>
              <p:sp>
                <p:nvSpPr>
                  <p:cNvPr id="66" name="CasellaDiTesto 65">
                    <a:extLst>
                      <a:ext uri="{FF2B5EF4-FFF2-40B4-BE49-F238E27FC236}">
                        <a16:creationId xmlns:a16="http://schemas.microsoft.com/office/drawing/2014/main" id="{F55E6674-267B-492E-9B2A-CEBD0CD52DC5}"/>
                      </a:ext>
                    </a:extLst>
                  </p:cNvPr>
                  <p:cNvSpPr txBox="1"/>
                  <p:nvPr/>
                </p:nvSpPr>
                <p:spPr>
                  <a:xfrm>
                    <a:off x="4478165" y="2964122"/>
                    <a:ext cx="153022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t-IT" i="1" dirty="0" err="1">
                        <a:solidFill>
                          <a:schemeClr val="bg1"/>
                        </a:solidFill>
                      </a:rPr>
                      <a:t>Preference</a:t>
                    </a:r>
                    <a:r>
                      <a:rPr lang="it-IT" i="1" dirty="0">
                        <a:solidFill>
                          <a:schemeClr val="bg1"/>
                        </a:solidFill>
                      </a:rPr>
                      <a:t> 3</a:t>
                    </a:r>
                  </a:p>
                </p:txBody>
              </p:sp>
              <p:sp>
                <p:nvSpPr>
                  <p:cNvPr id="67" name="Rettangolo 66">
                    <a:extLst>
                      <a:ext uri="{FF2B5EF4-FFF2-40B4-BE49-F238E27FC236}">
                        <a16:creationId xmlns:a16="http://schemas.microsoft.com/office/drawing/2014/main" id="{F1D74935-4AE0-4696-9B69-2F11A59B3F75}"/>
                      </a:ext>
                    </a:extLst>
                  </p:cNvPr>
                  <p:cNvSpPr/>
                  <p:nvPr/>
                </p:nvSpPr>
                <p:spPr>
                  <a:xfrm>
                    <a:off x="5118754" y="3596242"/>
                    <a:ext cx="1131964" cy="255865"/>
                  </a:xfrm>
                  <a:prstGeom prst="rect">
                    <a:avLst/>
                  </a:prstGeom>
                  <a:solidFill>
                    <a:srgbClr val="00B050">
                      <a:alpha val="9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dirty="0">
                        <a:solidFill>
                          <a:schemeClr val="bg1"/>
                        </a:solidFill>
                      </a:rPr>
                      <a:t>12:58</a:t>
                    </a:r>
                  </a:p>
                </p:txBody>
              </p:sp>
              <p:sp>
                <p:nvSpPr>
                  <p:cNvPr id="68" name="CasellaDiTesto 67">
                    <a:extLst>
                      <a:ext uri="{FF2B5EF4-FFF2-40B4-BE49-F238E27FC236}">
                        <a16:creationId xmlns:a16="http://schemas.microsoft.com/office/drawing/2014/main" id="{4D0F928F-923B-4EAC-AA69-3BF559C98A58}"/>
                      </a:ext>
                    </a:extLst>
                  </p:cNvPr>
                  <p:cNvSpPr txBox="1"/>
                  <p:nvPr/>
                </p:nvSpPr>
                <p:spPr>
                  <a:xfrm>
                    <a:off x="4484273" y="3543596"/>
                    <a:ext cx="9214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t-IT" i="1" dirty="0">
                        <a:solidFill>
                          <a:schemeClr val="bg1"/>
                        </a:solidFill>
                      </a:rPr>
                      <a:t>Time</a:t>
                    </a:r>
                  </a:p>
                </p:txBody>
              </p:sp>
              <p:sp>
                <p:nvSpPr>
                  <p:cNvPr id="69" name="Rettangolo 68">
                    <a:extLst>
                      <a:ext uri="{FF2B5EF4-FFF2-40B4-BE49-F238E27FC236}">
                        <a16:creationId xmlns:a16="http://schemas.microsoft.com/office/drawing/2014/main" id="{DCC7C3EA-02CB-4E95-98F1-971BD83F0029}"/>
                      </a:ext>
                    </a:extLst>
                  </p:cNvPr>
                  <p:cNvSpPr/>
                  <p:nvPr/>
                </p:nvSpPr>
                <p:spPr>
                  <a:xfrm>
                    <a:off x="5118753" y="4058384"/>
                    <a:ext cx="1131964" cy="255865"/>
                  </a:xfrm>
                  <a:prstGeom prst="rect">
                    <a:avLst/>
                  </a:prstGeom>
                  <a:solidFill>
                    <a:srgbClr val="00B050">
                      <a:alpha val="9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dirty="0"/>
                      <a:t>24/07/17</a:t>
                    </a:r>
                  </a:p>
                </p:txBody>
              </p:sp>
              <p:sp>
                <p:nvSpPr>
                  <p:cNvPr id="70" name="CasellaDiTesto 69">
                    <a:extLst>
                      <a:ext uri="{FF2B5EF4-FFF2-40B4-BE49-F238E27FC236}">
                        <a16:creationId xmlns:a16="http://schemas.microsoft.com/office/drawing/2014/main" id="{43C243A8-31A5-4208-A9CE-3DB598C7D274}"/>
                      </a:ext>
                    </a:extLst>
                  </p:cNvPr>
                  <p:cNvSpPr txBox="1"/>
                  <p:nvPr/>
                </p:nvSpPr>
                <p:spPr>
                  <a:xfrm>
                    <a:off x="4484272" y="4005738"/>
                    <a:ext cx="9812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t-IT" i="1" dirty="0">
                        <a:solidFill>
                          <a:schemeClr val="bg1"/>
                        </a:solidFill>
                      </a:rPr>
                      <a:t>Date</a:t>
                    </a:r>
                  </a:p>
                </p:txBody>
              </p:sp>
              <p:sp>
                <p:nvSpPr>
                  <p:cNvPr id="71" name="Rettangolo con angoli arrotondati 70">
                    <a:extLst>
                      <a:ext uri="{FF2B5EF4-FFF2-40B4-BE49-F238E27FC236}">
                        <a16:creationId xmlns:a16="http://schemas.microsoft.com/office/drawing/2014/main" id="{F5D79263-2C9D-441E-BEFD-B391A8CE66AF}"/>
                      </a:ext>
                    </a:extLst>
                  </p:cNvPr>
                  <p:cNvSpPr/>
                  <p:nvPr/>
                </p:nvSpPr>
                <p:spPr>
                  <a:xfrm>
                    <a:off x="5163338" y="5149054"/>
                    <a:ext cx="1865322" cy="369332"/>
                  </a:xfrm>
                  <a:prstGeom prst="roundRect">
                    <a:avLst/>
                  </a:prstGeom>
                  <a:solidFill>
                    <a:srgbClr val="00AEEF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dirty="0"/>
                      <a:t>Show </a:t>
                    </a:r>
                    <a:r>
                      <a:rPr lang="it-IT" dirty="0" err="1"/>
                      <a:t>Map</a:t>
                    </a:r>
                    <a:endParaRPr lang="it-IT" dirty="0"/>
                  </a:p>
                </p:txBody>
              </p:sp>
              <p:sp>
                <p:nvSpPr>
                  <p:cNvPr id="72" name="Rettangolo 71">
                    <a:extLst>
                      <a:ext uri="{FF2B5EF4-FFF2-40B4-BE49-F238E27FC236}">
                        <a16:creationId xmlns:a16="http://schemas.microsoft.com/office/drawing/2014/main" id="{4F288299-8E9C-45E6-A642-0977EB18C142}"/>
                      </a:ext>
                    </a:extLst>
                  </p:cNvPr>
                  <p:cNvSpPr/>
                  <p:nvPr/>
                </p:nvSpPr>
                <p:spPr>
                  <a:xfrm>
                    <a:off x="6393502" y="3600329"/>
                    <a:ext cx="1131964" cy="255865"/>
                  </a:xfrm>
                  <a:prstGeom prst="rect">
                    <a:avLst/>
                  </a:prstGeom>
                  <a:solidFill>
                    <a:srgbClr val="00B050">
                      <a:alpha val="9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dirty="0">
                        <a:solidFill>
                          <a:schemeClr val="bg1"/>
                        </a:solidFill>
                      </a:rPr>
                      <a:t>13:58</a:t>
                    </a:r>
                  </a:p>
                </p:txBody>
              </p:sp>
            </p:grpSp>
            <p:sp>
              <p:nvSpPr>
                <p:cNvPr id="60" name="Rettangolo 59">
                  <a:extLst>
                    <a:ext uri="{FF2B5EF4-FFF2-40B4-BE49-F238E27FC236}">
                      <a16:creationId xmlns:a16="http://schemas.microsoft.com/office/drawing/2014/main" id="{BBAD75BE-A17A-4D8F-9F6E-813FB54F9616}"/>
                    </a:ext>
                  </a:extLst>
                </p:cNvPr>
                <p:cNvSpPr/>
                <p:nvPr/>
              </p:nvSpPr>
              <p:spPr>
                <a:xfrm>
                  <a:off x="7318416" y="2647183"/>
                  <a:ext cx="261257" cy="255865"/>
                </a:xfrm>
                <a:prstGeom prst="rect">
                  <a:avLst/>
                </a:prstGeom>
                <a:solidFill>
                  <a:srgbClr val="00B050">
                    <a:alpha val="9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61" name="Rettangolo 60">
                  <a:extLst>
                    <a:ext uri="{FF2B5EF4-FFF2-40B4-BE49-F238E27FC236}">
                      <a16:creationId xmlns:a16="http://schemas.microsoft.com/office/drawing/2014/main" id="{22F92671-85F7-47B0-A007-5B3E25621B02}"/>
                    </a:ext>
                  </a:extLst>
                </p:cNvPr>
                <p:cNvSpPr/>
                <p:nvPr/>
              </p:nvSpPr>
              <p:spPr>
                <a:xfrm>
                  <a:off x="7320160" y="2294144"/>
                  <a:ext cx="261257" cy="255865"/>
                </a:xfrm>
                <a:prstGeom prst="rect">
                  <a:avLst/>
                </a:prstGeom>
                <a:solidFill>
                  <a:srgbClr val="00B050">
                    <a:alpha val="9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sp>
            <p:nvSpPr>
              <p:cNvPr id="58" name="Rettangolo 57">
                <a:extLst>
                  <a:ext uri="{FF2B5EF4-FFF2-40B4-BE49-F238E27FC236}">
                    <a16:creationId xmlns:a16="http://schemas.microsoft.com/office/drawing/2014/main" id="{1FE210F7-CCFB-4A6E-8CD0-6596C592D076}"/>
                  </a:ext>
                </a:extLst>
              </p:cNvPr>
              <p:cNvSpPr/>
              <p:nvPr/>
            </p:nvSpPr>
            <p:spPr>
              <a:xfrm>
                <a:off x="7318415" y="2989299"/>
                <a:ext cx="261257" cy="255865"/>
              </a:xfrm>
              <a:prstGeom prst="rect">
                <a:avLst/>
              </a:prstGeom>
              <a:solidFill>
                <a:srgbClr val="00B050">
                  <a:alpha val="9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pic>
          <p:nvPicPr>
            <p:cNvPr id="55" name="Elemento grafico 54" descr="Segno di spunta">
              <a:extLst>
                <a:ext uri="{FF2B5EF4-FFF2-40B4-BE49-F238E27FC236}">
                  <a16:creationId xmlns:a16="http://schemas.microsoft.com/office/drawing/2014/main" id="{FA3416C8-1200-4AA7-A15F-E23518F8E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328298" y="2218331"/>
              <a:ext cx="342601" cy="342601"/>
            </a:xfrm>
            <a:prstGeom prst="rect">
              <a:avLst/>
            </a:prstGeom>
          </p:spPr>
        </p:pic>
        <p:pic>
          <p:nvPicPr>
            <p:cNvPr id="56" name="Elemento grafico 55" descr="Segno di spunta">
              <a:extLst>
                <a:ext uri="{FF2B5EF4-FFF2-40B4-BE49-F238E27FC236}">
                  <a16:creationId xmlns:a16="http://schemas.microsoft.com/office/drawing/2014/main" id="{66AEB1E8-DF9F-4458-9727-2F4489546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327309" y="2945930"/>
              <a:ext cx="342601" cy="342601"/>
            </a:xfrm>
            <a:prstGeom prst="rect">
              <a:avLst/>
            </a:prstGeom>
          </p:spPr>
        </p:pic>
      </p:grpSp>
      <p:pic>
        <p:nvPicPr>
          <p:cNvPr id="73" name="Elemento grafico 72" descr="Chiudi">
            <a:extLst>
              <a:ext uri="{FF2B5EF4-FFF2-40B4-BE49-F238E27FC236}">
                <a16:creationId xmlns:a16="http://schemas.microsoft.com/office/drawing/2014/main" id="{B18509D2-DC28-47FA-AE22-404211E4A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75542" y="1256186"/>
            <a:ext cx="552545" cy="55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41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o 16">
            <a:extLst>
              <a:ext uri="{FF2B5EF4-FFF2-40B4-BE49-F238E27FC236}">
                <a16:creationId xmlns:a16="http://schemas.microsoft.com/office/drawing/2014/main" id="{0A67EE23-5C3D-4862-8863-0DDCB304B97A}"/>
              </a:ext>
            </a:extLst>
          </p:cNvPr>
          <p:cNvGrpSpPr/>
          <p:nvPr/>
        </p:nvGrpSpPr>
        <p:grpSpPr>
          <a:xfrm>
            <a:off x="4127382" y="155196"/>
            <a:ext cx="4060271" cy="6702804"/>
            <a:chOff x="4127382" y="155196"/>
            <a:chExt cx="4060271" cy="6702804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DFF3090D-E5F5-49CF-A9B0-3BAB23F4D7F0}"/>
                </a:ext>
              </a:extLst>
            </p:cNvPr>
            <p:cNvSpPr/>
            <p:nvPr/>
          </p:nvSpPr>
          <p:spPr>
            <a:xfrm>
              <a:off x="4127382" y="155196"/>
              <a:ext cx="4060271" cy="6702804"/>
            </a:xfrm>
            <a:prstGeom prst="roundRect">
              <a:avLst>
                <a:gd name="adj" fmla="val 2917"/>
              </a:avLst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F37E2A-DB7F-4FC3-8EA7-C55E88B78E50}"/>
                </a:ext>
              </a:extLst>
            </p:cNvPr>
            <p:cNvSpPr/>
            <p:nvPr/>
          </p:nvSpPr>
          <p:spPr>
            <a:xfrm>
              <a:off x="4253216" y="281031"/>
              <a:ext cx="3808602" cy="60568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Ovale 5">
              <a:extLst>
                <a:ext uri="{FF2B5EF4-FFF2-40B4-BE49-F238E27FC236}">
                  <a16:creationId xmlns:a16="http://schemas.microsoft.com/office/drawing/2014/main" id="{8AA8007D-5811-4812-A714-3B4678F1AB70}"/>
                </a:ext>
              </a:extLst>
            </p:cNvPr>
            <p:cNvSpPr/>
            <p:nvPr/>
          </p:nvSpPr>
          <p:spPr>
            <a:xfrm>
              <a:off x="6037277" y="6480495"/>
              <a:ext cx="234892" cy="23489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F081D103-6E72-42BC-871E-57F4FAA197C1}"/>
                </a:ext>
              </a:extLst>
            </p:cNvPr>
            <p:cNvSpPr/>
            <p:nvPr/>
          </p:nvSpPr>
          <p:spPr>
            <a:xfrm>
              <a:off x="7615806" y="6480495"/>
              <a:ext cx="234892" cy="23489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E6A56B1C-875C-4328-A9D3-9B9BCF8A2B09}"/>
                </a:ext>
              </a:extLst>
            </p:cNvPr>
            <p:cNvSpPr/>
            <p:nvPr/>
          </p:nvSpPr>
          <p:spPr>
            <a:xfrm>
              <a:off x="4458748" y="6480495"/>
              <a:ext cx="234892" cy="23489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9" name="Immagine 8">
            <a:extLst>
              <a:ext uri="{FF2B5EF4-FFF2-40B4-BE49-F238E27FC236}">
                <a16:creationId xmlns:a16="http://schemas.microsoft.com/office/drawing/2014/main" id="{92357B94-CCF5-45AC-9EB8-361593A73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273" y="369115"/>
            <a:ext cx="1074141" cy="107414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06C301D-D572-4FE3-8435-0A2694874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272" y="1987040"/>
            <a:ext cx="3534901" cy="3729577"/>
          </a:xfrm>
          <a:prstGeom prst="rect">
            <a:avLst/>
          </a:prstGeom>
        </p:spPr>
      </p:pic>
      <p:sp>
        <p:nvSpPr>
          <p:cNvPr id="18" name="Rettangolo 17">
            <a:extLst>
              <a:ext uri="{FF2B5EF4-FFF2-40B4-BE49-F238E27FC236}">
                <a16:creationId xmlns:a16="http://schemas.microsoft.com/office/drawing/2014/main" id="{F781A228-B6F7-4A6D-ACAA-CED2FF9332BB}"/>
              </a:ext>
            </a:extLst>
          </p:cNvPr>
          <p:cNvSpPr/>
          <p:nvPr/>
        </p:nvSpPr>
        <p:spPr>
          <a:xfrm>
            <a:off x="4458747" y="5823007"/>
            <a:ext cx="1161525" cy="390788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Show Info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95EC4401-3B20-488B-8E51-104EEB84C7DC}"/>
              </a:ext>
            </a:extLst>
          </p:cNvPr>
          <p:cNvSpPr/>
          <p:nvPr/>
        </p:nvSpPr>
        <p:spPr>
          <a:xfrm>
            <a:off x="6694414" y="5823007"/>
            <a:ext cx="1161525" cy="390788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Close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DF889AE4-3B63-4DAC-80A1-207A636B1376}"/>
              </a:ext>
            </a:extLst>
          </p:cNvPr>
          <p:cNvSpPr txBox="1"/>
          <p:nvPr/>
        </p:nvSpPr>
        <p:spPr>
          <a:xfrm>
            <a:off x="4387272" y="1392514"/>
            <a:ext cx="3534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i="1" dirty="0">
                <a:solidFill>
                  <a:schemeClr val="tx2"/>
                </a:solidFill>
              </a:rPr>
              <a:t>Task</a:t>
            </a:r>
            <a:r>
              <a:rPr lang="it-IT" i="1" dirty="0">
                <a:solidFill>
                  <a:schemeClr val="tx2"/>
                </a:solidFill>
              </a:rPr>
              <a:t> </a:t>
            </a:r>
            <a:r>
              <a:rPr lang="it-IT" sz="2800" b="1" i="1" dirty="0">
                <a:solidFill>
                  <a:schemeClr val="tx2"/>
                </a:solidFill>
              </a:rPr>
              <a:t>T2</a:t>
            </a:r>
            <a:endParaRPr lang="it-IT" b="1" i="1" dirty="0">
              <a:solidFill>
                <a:schemeClr val="tx2"/>
              </a:solidFill>
            </a:endParaRPr>
          </a:p>
        </p:txBody>
      </p: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3414D888-45A0-4531-B145-E3E832CC2A31}"/>
              </a:ext>
            </a:extLst>
          </p:cNvPr>
          <p:cNvGrpSpPr/>
          <p:nvPr/>
        </p:nvGrpSpPr>
        <p:grpSpPr>
          <a:xfrm>
            <a:off x="4576194" y="778915"/>
            <a:ext cx="398478" cy="254539"/>
            <a:chOff x="4458748" y="654516"/>
            <a:chExt cx="398478" cy="254539"/>
          </a:xfrm>
        </p:grpSpPr>
        <p:sp>
          <p:nvSpPr>
            <p:cNvPr id="22" name="Rettangolo 21">
              <a:extLst>
                <a:ext uri="{FF2B5EF4-FFF2-40B4-BE49-F238E27FC236}">
                  <a16:creationId xmlns:a16="http://schemas.microsoft.com/office/drawing/2014/main" id="{52C27AC0-CC4F-40CA-9841-9CF2EF734E37}"/>
                </a:ext>
              </a:extLst>
            </p:cNvPr>
            <p:cNvSpPr/>
            <p:nvPr/>
          </p:nvSpPr>
          <p:spPr>
            <a:xfrm>
              <a:off x="4458748" y="654516"/>
              <a:ext cx="398478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8B49CC12-4A1C-4372-912D-DF14A8EEFA6E}"/>
                </a:ext>
              </a:extLst>
            </p:cNvPr>
            <p:cNvSpPr/>
            <p:nvPr/>
          </p:nvSpPr>
          <p:spPr>
            <a:xfrm>
              <a:off x="4458748" y="758926"/>
              <a:ext cx="398478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B2C0F928-67F9-4D93-8C92-7519DB0CC867}"/>
                </a:ext>
              </a:extLst>
            </p:cNvPr>
            <p:cNvSpPr/>
            <p:nvPr/>
          </p:nvSpPr>
          <p:spPr>
            <a:xfrm>
              <a:off x="4458748" y="863336"/>
              <a:ext cx="398478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14243389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227</Words>
  <Application>Microsoft Office PowerPoint</Application>
  <PresentationFormat>Widescreen</PresentationFormat>
  <Paragraphs>174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Luca</dc:creator>
  <cp:lastModifiedBy>Luca Napoletano</cp:lastModifiedBy>
  <cp:revision>14</cp:revision>
  <dcterms:created xsi:type="dcterms:W3CDTF">2017-10-26T18:16:26Z</dcterms:created>
  <dcterms:modified xsi:type="dcterms:W3CDTF">2017-10-29T17:58:34Z</dcterms:modified>
</cp:coreProperties>
</file>