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70BF"/>
    <a:srgbClr val="66FF99"/>
    <a:srgbClr val="CCFF66"/>
    <a:srgbClr val="CCFF99"/>
    <a:srgbClr val="FF9966"/>
    <a:srgbClr val="720575"/>
    <a:srgbClr val="A1A4AF"/>
    <a:srgbClr val="93BBFB"/>
    <a:srgbClr val="5AA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B3AB7-F6B2-47D8-967E-F2EBF0B3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BD2729-CAC2-4A61-B6C9-4BB8F0BE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34C24-0C82-48C7-8534-47A560F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1B608-B621-460C-A5AE-C72FA74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70051-D823-4060-96B8-01F8B40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82A8B-348E-41E5-9716-F9D18F0F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ED1F4A-8ED1-4085-885F-FD4C5320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62FE7-3825-4F14-8941-8B2E2654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A35B0-16F8-453A-9C82-DF7F77D8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11F20-5695-4178-910D-7ED5ABF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42C867-4A57-4006-BAFD-BE5B0498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AC7DA7-6C4E-45B2-89F2-25DDB0E0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A6405A-33BB-4950-B7C2-7890045E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22F456-52A1-456A-A0CA-6DD1655F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104119-221B-4312-A1B7-8D5F528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7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8BA6-E053-4AF8-8F81-34EDD0BE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89C12-4E56-410D-A439-6FAB4459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B1C46-B504-44C3-9CD4-27F46F71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B14D9-054B-4852-A5A0-549C141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57C8DF-B10F-47F4-B23B-084DC726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8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9DEB5-D10D-4892-9BC8-B844E40F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003AA3-B7AD-44E5-9A38-22DE1AF0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299F0-B86C-4968-90AE-0C0FEF0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37C2E-3FB8-4E4E-A0AD-C640A8B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A9872-526F-4EE7-8F86-274A2C83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87863-E158-422F-B3C2-EF53BEAF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AF640-86C6-4693-B78D-1E4CBB05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77658D-0162-471B-95B0-849A0013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C5393-25ED-4E4D-BB1C-C9EC7AEB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B6AD9-628D-4561-B5BD-80B600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E2963-0643-437A-B9D5-215E2375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17460-125D-4B86-884B-7B766E7A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3441FD-EA36-4466-B773-742F20FA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B88A6C-838D-45C5-9308-87E5077B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61FBB-6F03-488C-9F34-6788EE29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89B688-13A4-45C8-BFDF-43F362F8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EFC5CE-57DB-48B3-9C3B-12203C8D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A8FEBF-67A9-45E6-8B4C-A77EEA29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0BFF50-744B-4E7C-9E68-061EF24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9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D5D4E-8CBD-4BA4-BD31-8401A129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EE8618-AC36-4D6E-A09F-657C8AA8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203A0C-04EE-479E-AB37-A7E2F987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6F9A17-525A-4F1C-979C-29E6D74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1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3B78E9E-D614-47E9-B410-82BA5739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7372C-E6E2-439F-8500-91CA6533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B32EA3-DB8F-4474-BA14-8D0F326A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44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F1458-4CA8-465F-9B23-0325E088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1FA76-6BAA-400D-92D2-222431CF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B6B241-48A7-41B4-88CA-812FF195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BFFDA9-17AB-48F2-AE5D-C52108F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8EA349-9B46-4B8D-90F6-EC4581B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56BB68-3CEE-4A11-9477-12C6C279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3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022FF-C1FD-4382-B677-1C133AE9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E439CA-CA66-4F17-AF5B-48012B96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E77F11-708A-4F06-868F-867E5D99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D6EFA0-5AF0-4C64-A2DA-0D8E93FF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D2731-6E3F-4515-A3D6-E30EDC18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C40EB8-EF56-4E1B-8C05-EAA2A07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4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2DC1C1-2DF9-44A7-8AB9-2EA7DB6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5446D6-1116-46CD-AB8B-E15CDCF8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376EB0-F246-4F23-8783-2DF40FEC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97DC-B5C3-44DB-AE9B-A9A65BB65B09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16CE8-60F5-4FD2-87E3-28FF3DDF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A5CB6-8167-46E3-82EA-093CB789D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8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5600317" y="747908"/>
            <a:ext cx="64127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96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96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2481153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2530034"/>
            <a:ext cx="788565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098957" y="2530034"/>
            <a:ext cx="788565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2530034"/>
            <a:ext cx="945508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Log In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239908-7181-47D9-841F-B398F5F968E2}"/>
              </a:ext>
            </a:extLst>
          </p:cNvPr>
          <p:cNvSpPr/>
          <p:nvPr/>
        </p:nvSpPr>
        <p:spPr>
          <a:xfrm>
            <a:off x="10173054" y="2530034"/>
            <a:ext cx="945508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Sign</a:t>
            </a:r>
            <a:r>
              <a:rPr lang="it-IT" dirty="0">
                <a:solidFill>
                  <a:schemeClr val="bg1"/>
                </a:solidFill>
              </a:rPr>
              <a:t> Up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A1304B5-76E7-4498-BB90-15DF5AB55D2C}"/>
              </a:ext>
            </a:extLst>
          </p:cNvPr>
          <p:cNvSpPr/>
          <p:nvPr/>
        </p:nvSpPr>
        <p:spPr>
          <a:xfrm>
            <a:off x="3138880" y="3028426"/>
            <a:ext cx="5914239" cy="3662369"/>
          </a:xfrm>
          <a:prstGeom prst="roundRect">
            <a:avLst>
              <a:gd name="adj" fmla="val 15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88DEEB-BDCF-491A-980D-49B01ABDC6B6}"/>
              </a:ext>
            </a:extLst>
          </p:cNvPr>
          <p:cNvSpPr txBox="1"/>
          <p:nvPr/>
        </p:nvSpPr>
        <p:spPr>
          <a:xfrm>
            <a:off x="3404847" y="3487614"/>
            <a:ext cx="21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Username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8BBE0AB-CAF4-4DCE-B257-5413613E1E50}"/>
              </a:ext>
            </a:extLst>
          </p:cNvPr>
          <p:cNvSpPr/>
          <p:nvPr/>
        </p:nvSpPr>
        <p:spPr>
          <a:xfrm>
            <a:off x="5847126" y="3487614"/>
            <a:ext cx="2961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i="1" dirty="0"/>
              <a:t>someone.11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BD18AB8-AD4F-4845-8213-006417A15552}"/>
              </a:ext>
            </a:extLst>
          </p:cNvPr>
          <p:cNvSpPr txBox="1"/>
          <p:nvPr/>
        </p:nvSpPr>
        <p:spPr>
          <a:xfrm>
            <a:off x="3404847" y="4034296"/>
            <a:ext cx="21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Password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24C61B7-44D2-4A0C-BFDC-D11358B0949D}"/>
              </a:ext>
            </a:extLst>
          </p:cNvPr>
          <p:cNvSpPr/>
          <p:nvPr/>
        </p:nvSpPr>
        <p:spPr>
          <a:xfrm>
            <a:off x="5847126" y="4034296"/>
            <a:ext cx="2961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*****************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343EF75-ACA8-499E-8EBD-8FEACBAF132A}"/>
              </a:ext>
            </a:extLst>
          </p:cNvPr>
          <p:cNvSpPr/>
          <p:nvPr/>
        </p:nvSpPr>
        <p:spPr>
          <a:xfrm>
            <a:off x="7861168" y="5674912"/>
            <a:ext cx="945508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1068376-03A3-4E2E-B4A4-DC6F1523F52E}"/>
              </a:ext>
            </a:extLst>
          </p:cNvPr>
          <p:cNvSpPr/>
          <p:nvPr/>
        </p:nvSpPr>
        <p:spPr>
          <a:xfrm>
            <a:off x="6669217" y="5674912"/>
            <a:ext cx="945508" cy="390788"/>
          </a:xfrm>
          <a:prstGeom prst="rect">
            <a:avLst/>
          </a:prstGeom>
          <a:solidFill>
            <a:srgbClr val="9E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Discard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6B9D958-3CA5-4869-8E4B-8080D5DB8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-119700" y="408461"/>
            <a:ext cx="2353424" cy="2257250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703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Profile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Calendar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4919FA8E-3DC2-4E50-BFBB-7F354A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4370"/>
              </p:ext>
            </p:extLst>
          </p:nvPr>
        </p:nvGraphicFramePr>
        <p:xfrm>
          <a:off x="195392" y="2300834"/>
          <a:ext cx="9043846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8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C48BDC9-6236-45AC-99B8-5340EC5DDE81}"/>
              </a:ext>
            </a:extLst>
          </p:cNvPr>
          <p:cNvSpPr/>
          <p:nvPr/>
        </p:nvSpPr>
        <p:spPr>
          <a:xfrm>
            <a:off x="334448" y="2702867"/>
            <a:ext cx="940164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4E4E0D5-74FD-48DF-A022-DDBD89ED7631}"/>
              </a:ext>
            </a:extLst>
          </p:cNvPr>
          <p:cNvSpPr/>
          <p:nvPr/>
        </p:nvSpPr>
        <p:spPr>
          <a:xfrm>
            <a:off x="334448" y="3561770"/>
            <a:ext cx="940164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15357B8-D404-43FB-B34D-84DF6BA10653}"/>
              </a:ext>
            </a:extLst>
          </p:cNvPr>
          <p:cNvSpPr/>
          <p:nvPr/>
        </p:nvSpPr>
        <p:spPr>
          <a:xfrm>
            <a:off x="334448" y="4824255"/>
            <a:ext cx="940164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DBD41AE9-CCA1-4E28-BB83-B481DDBE50AA}"/>
              </a:ext>
            </a:extLst>
          </p:cNvPr>
          <p:cNvSpPr/>
          <p:nvPr/>
        </p:nvSpPr>
        <p:spPr>
          <a:xfrm>
            <a:off x="1689229" y="2630116"/>
            <a:ext cx="940164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4ABF5F6E-C3BE-40EB-9003-437470961FA6}"/>
              </a:ext>
            </a:extLst>
          </p:cNvPr>
          <p:cNvSpPr/>
          <p:nvPr/>
        </p:nvSpPr>
        <p:spPr>
          <a:xfrm>
            <a:off x="1683897" y="5066822"/>
            <a:ext cx="940164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2632F298-4319-4AAF-8D1B-A9D8B3CF7D35}"/>
              </a:ext>
            </a:extLst>
          </p:cNvPr>
          <p:cNvSpPr/>
          <p:nvPr/>
        </p:nvSpPr>
        <p:spPr>
          <a:xfrm>
            <a:off x="334448" y="4431945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D827321-150A-47E4-BB28-8FE0F8BCA0B9}"/>
              </a:ext>
            </a:extLst>
          </p:cNvPr>
          <p:cNvSpPr/>
          <p:nvPr/>
        </p:nvSpPr>
        <p:spPr>
          <a:xfrm>
            <a:off x="1683897" y="4680669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D1A5147-DE47-4762-9496-8DDB62A91C64}"/>
              </a:ext>
            </a:extLst>
          </p:cNvPr>
          <p:cNvSpPr/>
          <p:nvPr/>
        </p:nvSpPr>
        <p:spPr>
          <a:xfrm>
            <a:off x="5545501" y="2716149"/>
            <a:ext cx="940164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F7BB118D-3E89-4B88-8D6D-301092036DB9}"/>
              </a:ext>
            </a:extLst>
          </p:cNvPr>
          <p:cNvSpPr/>
          <p:nvPr/>
        </p:nvSpPr>
        <p:spPr>
          <a:xfrm>
            <a:off x="5545501" y="4881316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7D1099F7-2200-4377-A9BC-1B17160AA92B}"/>
              </a:ext>
            </a:extLst>
          </p:cNvPr>
          <p:cNvSpPr/>
          <p:nvPr/>
        </p:nvSpPr>
        <p:spPr>
          <a:xfrm>
            <a:off x="5545501" y="4037388"/>
            <a:ext cx="940164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B41D161-8359-4816-B527-3AC793D9A9DD}"/>
              </a:ext>
            </a:extLst>
          </p:cNvPr>
          <p:cNvSpPr/>
          <p:nvPr/>
        </p:nvSpPr>
        <p:spPr>
          <a:xfrm>
            <a:off x="9495951" y="2737079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Preferences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885D396A-85F5-43A8-B2C8-0CC9CAC8BD2C}"/>
              </a:ext>
            </a:extLst>
          </p:cNvPr>
          <p:cNvSpPr/>
          <p:nvPr/>
        </p:nvSpPr>
        <p:spPr>
          <a:xfrm>
            <a:off x="9495951" y="3234476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Reschedule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781CAD1-B27B-4AF8-90E3-3E0D6D70E08C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96B9D958-3CA5-4869-8E4B-8080D5DB8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41067" y="491401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121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Calendar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2" name="Elemento grafico 51" descr="Chiudi">
            <a:extLst>
              <a:ext uri="{FF2B5EF4-FFF2-40B4-BE49-F238E27FC236}">
                <a16:creationId xmlns:a16="http://schemas.microsoft.com/office/drawing/2014/main" id="{3720C9BE-CFD5-4966-978D-343415A4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032" y="1393007"/>
            <a:ext cx="293047" cy="293047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8B96A8E-0E1D-47C9-A42D-DE04288E5612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  <p:graphicFrame>
        <p:nvGraphicFramePr>
          <p:cNvPr id="73" name="Tabella 72">
            <a:extLst>
              <a:ext uri="{FF2B5EF4-FFF2-40B4-BE49-F238E27FC236}">
                <a16:creationId xmlns:a16="http://schemas.microsoft.com/office/drawing/2014/main" id="{B22453D1-5B6D-4515-8D25-423F860D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0176"/>
              </p:ext>
            </p:extLst>
          </p:nvPr>
        </p:nvGraphicFramePr>
        <p:xfrm>
          <a:off x="195392" y="2300834"/>
          <a:ext cx="9043846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8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37B78E5-4FC0-4E24-9A7B-2D723A36C4F4}"/>
              </a:ext>
            </a:extLst>
          </p:cNvPr>
          <p:cNvSpPr/>
          <p:nvPr/>
        </p:nvSpPr>
        <p:spPr>
          <a:xfrm>
            <a:off x="334448" y="2702867"/>
            <a:ext cx="940164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2F1ED046-CF5B-4D8F-924E-97BA3F618E03}"/>
              </a:ext>
            </a:extLst>
          </p:cNvPr>
          <p:cNvSpPr/>
          <p:nvPr/>
        </p:nvSpPr>
        <p:spPr>
          <a:xfrm>
            <a:off x="334448" y="3561770"/>
            <a:ext cx="940164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35010EE9-D6C1-4009-BAE3-6FCE525D5EBD}"/>
              </a:ext>
            </a:extLst>
          </p:cNvPr>
          <p:cNvSpPr/>
          <p:nvPr/>
        </p:nvSpPr>
        <p:spPr>
          <a:xfrm>
            <a:off x="334448" y="4824255"/>
            <a:ext cx="940164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CD0D8042-7E9B-4958-A81D-3C56B7CD99D6}"/>
              </a:ext>
            </a:extLst>
          </p:cNvPr>
          <p:cNvSpPr/>
          <p:nvPr/>
        </p:nvSpPr>
        <p:spPr>
          <a:xfrm>
            <a:off x="1689229" y="2630116"/>
            <a:ext cx="940164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0F48FC8D-E790-4A5A-AD73-6CC5C020F8C7}"/>
              </a:ext>
            </a:extLst>
          </p:cNvPr>
          <p:cNvSpPr/>
          <p:nvPr/>
        </p:nvSpPr>
        <p:spPr>
          <a:xfrm>
            <a:off x="1683897" y="5066822"/>
            <a:ext cx="940164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A6EB6104-8FFD-4745-8CD4-9579DA899D50}"/>
              </a:ext>
            </a:extLst>
          </p:cNvPr>
          <p:cNvSpPr/>
          <p:nvPr/>
        </p:nvSpPr>
        <p:spPr>
          <a:xfrm>
            <a:off x="334448" y="4431945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8D9AE6AF-E7A7-4E40-8ED8-C2D4C8C965C6}"/>
              </a:ext>
            </a:extLst>
          </p:cNvPr>
          <p:cNvSpPr/>
          <p:nvPr/>
        </p:nvSpPr>
        <p:spPr>
          <a:xfrm>
            <a:off x="1683897" y="4680669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70C7DCC0-6107-4045-A776-F72D13B8D86E}"/>
              </a:ext>
            </a:extLst>
          </p:cNvPr>
          <p:cNvSpPr/>
          <p:nvPr/>
        </p:nvSpPr>
        <p:spPr>
          <a:xfrm>
            <a:off x="5545501" y="2716149"/>
            <a:ext cx="940164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E71D7F61-9D7C-4793-948D-9366CC89418D}"/>
              </a:ext>
            </a:extLst>
          </p:cNvPr>
          <p:cNvSpPr/>
          <p:nvPr/>
        </p:nvSpPr>
        <p:spPr>
          <a:xfrm>
            <a:off x="5545501" y="4881316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A77D244F-959B-4ADB-8B47-EF156CEB4F62}"/>
              </a:ext>
            </a:extLst>
          </p:cNvPr>
          <p:cNvSpPr/>
          <p:nvPr/>
        </p:nvSpPr>
        <p:spPr>
          <a:xfrm>
            <a:off x="5545501" y="4037388"/>
            <a:ext cx="940164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7E9CB62-FBA5-40CD-8AAA-7B4A5E1C9356}"/>
              </a:ext>
            </a:extLst>
          </p:cNvPr>
          <p:cNvGrpSpPr/>
          <p:nvPr/>
        </p:nvGrpSpPr>
        <p:grpSpPr>
          <a:xfrm>
            <a:off x="4217083" y="1324718"/>
            <a:ext cx="3757833" cy="4579420"/>
            <a:chOff x="4217083" y="1324718"/>
            <a:chExt cx="3757833" cy="457942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77CCF756-20BA-46D2-AA32-03786BF06B1F}"/>
                </a:ext>
              </a:extLst>
            </p:cNvPr>
            <p:cNvGrpSpPr/>
            <p:nvPr/>
          </p:nvGrpSpPr>
          <p:grpSpPr>
            <a:xfrm>
              <a:off x="4217083" y="1324718"/>
              <a:ext cx="3757833" cy="4579420"/>
              <a:chOff x="4217083" y="1324718"/>
              <a:chExt cx="3757833" cy="457942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74A1A555-3F88-4414-B730-0DF68DDC1018}"/>
                  </a:ext>
                </a:extLst>
              </p:cNvPr>
              <p:cNvGrpSpPr/>
              <p:nvPr/>
            </p:nvGrpSpPr>
            <p:grpSpPr>
              <a:xfrm>
                <a:off x="4217083" y="1324718"/>
                <a:ext cx="3757833" cy="4579420"/>
                <a:chOff x="4217083" y="1324718"/>
                <a:chExt cx="3757833" cy="4579420"/>
              </a:xfrm>
            </p:grpSpPr>
            <p:grpSp>
              <p:nvGrpSpPr>
                <p:cNvPr id="2" name="Gruppo 1">
                  <a:extLst>
                    <a:ext uri="{FF2B5EF4-FFF2-40B4-BE49-F238E27FC236}">
                      <a16:creationId xmlns:a16="http://schemas.microsoft.com/office/drawing/2014/main" id="{C95BBCB7-EC41-4FCA-9763-580D7BB3F1EB}"/>
                    </a:ext>
                  </a:extLst>
                </p:cNvPr>
                <p:cNvGrpSpPr/>
                <p:nvPr/>
              </p:nvGrpSpPr>
              <p:grpSpPr>
                <a:xfrm>
                  <a:off x="4217083" y="1324718"/>
                  <a:ext cx="3757833" cy="4579420"/>
                  <a:chOff x="4217083" y="1324718"/>
                  <a:chExt cx="3757833" cy="457942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4EB29C99-4BFF-4037-A00A-F45EB6DA3A13}"/>
                      </a:ext>
                    </a:extLst>
                  </p:cNvPr>
                  <p:cNvSpPr/>
                  <p:nvPr/>
                </p:nvSpPr>
                <p:spPr>
                  <a:xfrm>
                    <a:off x="4262264" y="1324718"/>
                    <a:ext cx="3712652" cy="4579420"/>
                  </a:xfrm>
                  <a:prstGeom prst="rect">
                    <a:avLst/>
                  </a:prstGeom>
                  <a:solidFill>
                    <a:schemeClr val="tx1">
                      <a:alpha val="82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1E48B465-E41D-4863-B092-7560C4FC87D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7083" y="1456108"/>
                    <a:ext cx="375783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Task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T2</a:t>
                    </a:r>
                    <a:endParaRPr lang="it-IT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869CB907-A4E1-4CE9-BAE7-8280796EC1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237274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1</a:t>
                    </a:r>
                  </a:p>
                </p:txBody>
              </p:sp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6BFC6B3C-B86F-4C85-BDA3-0F815A61CAF8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593981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2</a:t>
                    </a:r>
                  </a:p>
                </p:txBody>
              </p:sp>
              <p:sp>
                <p:nvSpPr>
                  <p:cNvPr id="44" name="CasellaDiTesto 43">
                    <a:extLst>
                      <a:ext uri="{FF2B5EF4-FFF2-40B4-BE49-F238E27FC236}">
                        <a16:creationId xmlns:a16="http://schemas.microsoft.com/office/drawing/2014/main" id="{36414B57-D529-474E-B29D-CE73169A7B11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165" y="2964122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3</a:t>
                    </a:r>
                  </a:p>
                </p:txBody>
              </p:sp>
              <p:sp>
                <p:nvSpPr>
                  <p:cNvPr id="45" name="Rettangolo 44">
                    <a:extLst>
                      <a:ext uri="{FF2B5EF4-FFF2-40B4-BE49-F238E27FC236}">
                        <a16:creationId xmlns:a16="http://schemas.microsoft.com/office/drawing/2014/main" id="{A4A7D4BA-FE0F-4285-9176-E005DE2DB8AC}"/>
                      </a:ext>
                    </a:extLst>
                  </p:cNvPr>
                  <p:cNvSpPr/>
                  <p:nvPr/>
                </p:nvSpPr>
                <p:spPr>
                  <a:xfrm>
                    <a:off x="5118754" y="3596242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12:58</a:t>
                    </a:r>
                  </a:p>
                </p:txBody>
              </p:sp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B15F41BE-3F1C-441C-89D6-3D239C8010AE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3" y="3543596"/>
                    <a:ext cx="9214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47" name="Rettangolo 46">
                    <a:extLst>
                      <a:ext uri="{FF2B5EF4-FFF2-40B4-BE49-F238E27FC236}">
                        <a16:creationId xmlns:a16="http://schemas.microsoft.com/office/drawing/2014/main" id="{AB5DE4D1-3F69-4355-96AD-DB8CA38CB796}"/>
                      </a:ext>
                    </a:extLst>
                  </p:cNvPr>
                  <p:cNvSpPr/>
                  <p:nvPr/>
                </p:nvSpPr>
                <p:spPr>
                  <a:xfrm>
                    <a:off x="5118753" y="4058384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24/07/17</a:t>
                    </a:r>
                  </a:p>
                </p:txBody>
              </p:sp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99C97900-0E56-4B6B-8FB0-3DE352237DA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2" y="4005738"/>
                    <a:ext cx="981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Date</a:t>
                    </a:r>
                  </a:p>
                </p:txBody>
              </p:sp>
              <p:sp>
                <p:nvSpPr>
                  <p:cNvPr id="49" name="Rettangolo con angoli arrotondati 48">
                    <a:extLst>
                      <a:ext uri="{FF2B5EF4-FFF2-40B4-BE49-F238E27FC236}">
                        <a16:creationId xmlns:a16="http://schemas.microsoft.com/office/drawing/2014/main" id="{1B55F435-51D8-4AE7-9946-3FF582BCB235}"/>
                      </a:ext>
                    </a:extLst>
                  </p:cNvPr>
                  <p:cNvSpPr/>
                  <p:nvPr/>
                </p:nvSpPr>
                <p:spPr>
                  <a:xfrm>
                    <a:off x="5163338" y="5149054"/>
                    <a:ext cx="1865322" cy="369332"/>
                  </a:xfrm>
                  <a:prstGeom prst="roundRect">
                    <a:avLst/>
                  </a:prstGeom>
                  <a:solidFill>
                    <a:srgbClr val="00AEE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Show </a:t>
                    </a:r>
                    <a:r>
                      <a:rPr lang="it-IT" dirty="0" err="1"/>
                      <a:t>Map</a:t>
                    </a:r>
                    <a:endParaRPr lang="it-IT" dirty="0"/>
                  </a:p>
                </p:txBody>
              </p:sp>
              <p:sp>
                <p:nvSpPr>
                  <p:cNvPr id="58" name="Rettangolo 57">
                    <a:extLst>
                      <a:ext uri="{FF2B5EF4-FFF2-40B4-BE49-F238E27FC236}">
                        <a16:creationId xmlns:a16="http://schemas.microsoft.com/office/drawing/2014/main" id="{C862454E-51D1-41E6-BF3C-417A27FA9D1E}"/>
                      </a:ext>
                    </a:extLst>
                  </p:cNvPr>
                  <p:cNvSpPr/>
                  <p:nvPr/>
                </p:nvSpPr>
                <p:spPr>
                  <a:xfrm>
                    <a:off x="6393502" y="3600329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13:58</a:t>
                    </a:r>
                  </a:p>
                </p:txBody>
              </p:sp>
            </p:grpSp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8F0298F6-38BA-4B0F-8B84-F846FAF27181}"/>
                    </a:ext>
                  </a:extLst>
                </p:cNvPr>
                <p:cNvSpPr/>
                <p:nvPr/>
              </p:nvSpPr>
              <p:spPr>
                <a:xfrm>
                  <a:off x="7318416" y="2647183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E28F8CF7-7F2B-423F-8DF5-0ED49E3E9838}"/>
                    </a:ext>
                  </a:extLst>
                </p:cNvPr>
                <p:cNvSpPr/>
                <p:nvPr/>
              </p:nvSpPr>
              <p:spPr>
                <a:xfrm>
                  <a:off x="7320160" y="2294144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4374571B-8A61-4719-9370-02F6B32714AD}"/>
                  </a:ext>
                </a:extLst>
              </p:cNvPr>
              <p:cNvSpPr/>
              <p:nvPr/>
            </p:nvSpPr>
            <p:spPr>
              <a:xfrm>
                <a:off x="7318415" y="2989299"/>
                <a:ext cx="261257" cy="255865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60" name="Elemento grafico 59" descr="Segno di spunta">
              <a:extLst>
                <a:ext uri="{FF2B5EF4-FFF2-40B4-BE49-F238E27FC236}">
                  <a16:creationId xmlns:a16="http://schemas.microsoft.com/office/drawing/2014/main" id="{E0573FB3-16CB-4D74-B1C4-D13F29DD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8298" y="2218331"/>
              <a:ext cx="342601" cy="342601"/>
            </a:xfrm>
            <a:prstGeom prst="rect">
              <a:avLst/>
            </a:prstGeom>
          </p:spPr>
        </p:pic>
        <p:pic>
          <p:nvPicPr>
            <p:cNvPr id="61" name="Elemento grafico 60" descr="Segno di spunta">
              <a:extLst>
                <a:ext uri="{FF2B5EF4-FFF2-40B4-BE49-F238E27FC236}">
                  <a16:creationId xmlns:a16="http://schemas.microsoft.com/office/drawing/2014/main" id="{132D6A2D-5A52-4321-81C0-A95B64CE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7309" y="2945930"/>
              <a:ext cx="342601" cy="342601"/>
            </a:xfrm>
            <a:prstGeom prst="rect">
              <a:avLst/>
            </a:prstGeom>
          </p:spPr>
        </p:pic>
      </p:grpSp>
      <p:sp>
        <p:nvSpPr>
          <p:cNvPr id="84" name="Rettangolo 83">
            <a:extLst>
              <a:ext uri="{FF2B5EF4-FFF2-40B4-BE49-F238E27FC236}">
                <a16:creationId xmlns:a16="http://schemas.microsoft.com/office/drawing/2014/main" id="{CB117C6E-D486-4153-A6D3-F4C2688AA8F6}"/>
              </a:ext>
            </a:extLst>
          </p:cNvPr>
          <p:cNvSpPr/>
          <p:nvPr/>
        </p:nvSpPr>
        <p:spPr>
          <a:xfrm>
            <a:off x="9495951" y="2737079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Preferences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81F7B673-3E36-4732-AA83-8BEAA12B8F09}"/>
              </a:ext>
            </a:extLst>
          </p:cNvPr>
          <p:cNvSpPr/>
          <p:nvPr/>
        </p:nvSpPr>
        <p:spPr>
          <a:xfrm>
            <a:off x="9495951" y="3234476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Reschedule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2D79B44E-93A8-4894-B614-D0D742CC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415" y="1442214"/>
            <a:ext cx="552545" cy="552545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54B35998-E07C-48D4-8E31-FD1AF84201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41067" y="491401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338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Map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743646-6BC8-4741-BE63-D8680B613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7" t="5996" r="12983"/>
          <a:stretch/>
        </p:blipFill>
        <p:spPr>
          <a:xfrm>
            <a:off x="4599964" y="2225646"/>
            <a:ext cx="7329068" cy="4123194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5B67E82-787F-4438-BA24-7D202097409F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05556AF-BD86-431A-A61E-C2E21B999400}"/>
              </a:ext>
            </a:extLst>
          </p:cNvPr>
          <p:cNvGrpSpPr/>
          <p:nvPr/>
        </p:nvGrpSpPr>
        <p:grpSpPr>
          <a:xfrm>
            <a:off x="5528069" y="6418810"/>
            <a:ext cx="5472858" cy="400661"/>
            <a:chOff x="5509065" y="6439788"/>
            <a:chExt cx="5472858" cy="400661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C64F64C0-CF04-4E67-BF4D-A9CAD2FB0041}"/>
                </a:ext>
              </a:extLst>
            </p:cNvPr>
            <p:cNvSpPr/>
            <p:nvPr/>
          </p:nvSpPr>
          <p:spPr>
            <a:xfrm>
              <a:off x="5509065" y="6439788"/>
              <a:ext cx="1753126" cy="3907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Show Info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00CA6BBD-4CBA-4E75-940B-C2528D9F5DBF}"/>
                </a:ext>
              </a:extLst>
            </p:cNvPr>
            <p:cNvSpPr/>
            <p:nvPr/>
          </p:nvSpPr>
          <p:spPr>
            <a:xfrm>
              <a:off x="7368931" y="6445244"/>
              <a:ext cx="1753126" cy="390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</a:rPr>
                <a:t>Buy</a:t>
              </a:r>
              <a:r>
                <a:rPr lang="it-IT" dirty="0">
                  <a:solidFill>
                    <a:schemeClr val="bg1"/>
                  </a:solidFill>
                </a:rPr>
                <a:t> Ticket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0BDE42C-8B7B-4559-9AD0-D19ABA05BED5}"/>
                </a:ext>
              </a:extLst>
            </p:cNvPr>
            <p:cNvSpPr/>
            <p:nvPr/>
          </p:nvSpPr>
          <p:spPr>
            <a:xfrm>
              <a:off x="9228797" y="6449661"/>
              <a:ext cx="1753126" cy="390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</a:rPr>
                <a:t>Rent</a:t>
              </a:r>
              <a:r>
                <a:rPr lang="it-IT" dirty="0">
                  <a:solidFill>
                    <a:schemeClr val="bg1"/>
                  </a:solidFill>
                </a:rPr>
                <a:t> a </a:t>
              </a:r>
              <a:r>
                <a:rPr lang="it-IT" dirty="0" err="1">
                  <a:solidFill>
                    <a:schemeClr val="bg1"/>
                  </a:solidFill>
                </a:rPr>
                <a:t>Vehicle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EE10968D-41A1-41DF-8ECE-9F0C71FD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60487"/>
              </p:ext>
            </p:extLst>
          </p:nvPr>
        </p:nvGraphicFramePr>
        <p:xfrm>
          <a:off x="195392" y="2300834"/>
          <a:ext cx="383368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6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297C705-A04E-475D-8848-8FFA78AA68F5}"/>
              </a:ext>
            </a:extLst>
          </p:cNvPr>
          <p:cNvSpPr/>
          <p:nvPr/>
        </p:nvSpPr>
        <p:spPr>
          <a:xfrm>
            <a:off x="263010" y="2702867"/>
            <a:ext cx="398535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45A210CE-BCEC-4F0C-A492-5278F0DEF558}"/>
              </a:ext>
            </a:extLst>
          </p:cNvPr>
          <p:cNvSpPr/>
          <p:nvPr/>
        </p:nvSpPr>
        <p:spPr>
          <a:xfrm>
            <a:off x="263010" y="3561770"/>
            <a:ext cx="398535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E8861141-A4A7-40A9-93BA-A1BB1BD0D8C8}"/>
              </a:ext>
            </a:extLst>
          </p:cNvPr>
          <p:cNvSpPr/>
          <p:nvPr/>
        </p:nvSpPr>
        <p:spPr>
          <a:xfrm>
            <a:off x="263010" y="4824255"/>
            <a:ext cx="398535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7BEC1BD7-2E44-4068-B159-134F8612980D}"/>
              </a:ext>
            </a:extLst>
          </p:cNvPr>
          <p:cNvSpPr/>
          <p:nvPr/>
        </p:nvSpPr>
        <p:spPr>
          <a:xfrm>
            <a:off x="817681" y="2658692"/>
            <a:ext cx="398535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CBC1EBD3-07D3-4D7E-9BCA-497FB245F162}"/>
              </a:ext>
            </a:extLst>
          </p:cNvPr>
          <p:cNvSpPr/>
          <p:nvPr/>
        </p:nvSpPr>
        <p:spPr>
          <a:xfrm>
            <a:off x="812349" y="5095398"/>
            <a:ext cx="398535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A106D069-C099-4AAE-8B23-69EFDCB953D3}"/>
              </a:ext>
            </a:extLst>
          </p:cNvPr>
          <p:cNvSpPr/>
          <p:nvPr/>
        </p:nvSpPr>
        <p:spPr>
          <a:xfrm>
            <a:off x="263010" y="4431945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BF42D5D-755C-47B1-AC23-1A01CB23C09D}"/>
              </a:ext>
            </a:extLst>
          </p:cNvPr>
          <p:cNvSpPr/>
          <p:nvPr/>
        </p:nvSpPr>
        <p:spPr>
          <a:xfrm>
            <a:off x="812349" y="4709245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5EE45D94-E3DF-46AD-B869-84FD47ED2C6B}"/>
              </a:ext>
            </a:extLst>
          </p:cNvPr>
          <p:cNvSpPr/>
          <p:nvPr/>
        </p:nvSpPr>
        <p:spPr>
          <a:xfrm>
            <a:off x="2459400" y="3144775"/>
            <a:ext cx="398535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2CA96C8B-DF18-4865-B23C-D6880DBBE3F7}"/>
              </a:ext>
            </a:extLst>
          </p:cNvPr>
          <p:cNvSpPr/>
          <p:nvPr/>
        </p:nvSpPr>
        <p:spPr>
          <a:xfrm>
            <a:off x="2459400" y="5309942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7C5F1F73-1A38-4ED6-9076-024C8D643738}"/>
              </a:ext>
            </a:extLst>
          </p:cNvPr>
          <p:cNvSpPr/>
          <p:nvPr/>
        </p:nvSpPr>
        <p:spPr>
          <a:xfrm>
            <a:off x="2459400" y="4466014"/>
            <a:ext cx="398535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3489A5DD-4152-4BF1-B1CC-09A3B0745C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41067" y="491401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425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31260AD1-1AF1-406E-8409-616FD47ED5FF}"/>
              </a:ext>
            </a:extLst>
          </p:cNvPr>
          <p:cNvSpPr/>
          <p:nvPr/>
        </p:nvSpPr>
        <p:spPr>
          <a:xfrm>
            <a:off x="4310852" y="1443256"/>
            <a:ext cx="3687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54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151ABC7-39B4-42CB-A38C-D7B52227485B}"/>
              </a:ext>
            </a:extLst>
          </p:cNvPr>
          <p:cNvGrpSpPr/>
          <p:nvPr/>
        </p:nvGrpSpPr>
        <p:grpSpPr>
          <a:xfrm>
            <a:off x="4833455" y="3091402"/>
            <a:ext cx="2642533" cy="874817"/>
            <a:chOff x="4774733" y="5156275"/>
            <a:chExt cx="2642533" cy="874817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ECDA05B3-B19E-4201-9F17-BA815703F45E}"/>
                </a:ext>
              </a:extLst>
            </p:cNvPr>
            <p:cNvSpPr/>
            <p:nvPr/>
          </p:nvSpPr>
          <p:spPr>
            <a:xfrm>
              <a:off x="4774733" y="5156275"/>
              <a:ext cx="2642533" cy="32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bg1">
                      <a:lumMod val="50000"/>
                    </a:schemeClr>
                  </a:solidFill>
                </a:rPr>
                <a:t>Insert</a:t>
              </a:r>
              <a:r>
                <a:rPr lang="it-IT" i="1" dirty="0">
                  <a:solidFill>
                    <a:schemeClr val="bg1">
                      <a:lumMod val="50000"/>
                    </a:schemeClr>
                  </a:solidFill>
                </a:rPr>
                <a:t> Username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A986604-4BD1-4171-964B-59057814A907}"/>
                </a:ext>
              </a:extLst>
            </p:cNvPr>
            <p:cNvSpPr/>
            <p:nvPr/>
          </p:nvSpPr>
          <p:spPr>
            <a:xfrm>
              <a:off x="4774733" y="5702957"/>
              <a:ext cx="2642533" cy="32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i="1" dirty="0" err="1">
                  <a:solidFill>
                    <a:schemeClr val="bg1">
                      <a:lumMod val="50000"/>
                    </a:schemeClr>
                  </a:solidFill>
                </a:rPr>
                <a:t>Insert</a:t>
              </a:r>
              <a:r>
                <a:rPr lang="it-IT" i="1" dirty="0">
                  <a:solidFill>
                    <a:schemeClr val="bg1">
                      <a:lumMod val="50000"/>
                    </a:schemeClr>
                  </a:solidFill>
                </a:rPr>
                <a:t> Password</a:t>
              </a:r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A0A990BA-297A-4F56-AB5D-6EE722B864B0}"/>
              </a:ext>
            </a:extLst>
          </p:cNvPr>
          <p:cNvSpPr/>
          <p:nvPr/>
        </p:nvSpPr>
        <p:spPr>
          <a:xfrm>
            <a:off x="5681967" y="4214580"/>
            <a:ext cx="945508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In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5FEBBA-5E7A-4551-A3B9-7B73645E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5575003" y="367110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6434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9B860F0-9617-4152-8FA5-E375A89391C6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416E8CE-9F39-4602-8270-042137C056E4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9A63B41-A792-4458-8A00-B520AFFA0625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C3E3D6-60F2-47C7-8B8C-D3501F59DFE5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5BB29B35-CF40-4D30-9ED0-BC090FA8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03928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84A31829-BDD2-4514-802C-4B051300AB9A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8B7A6AF2-681D-4155-88EA-732E4938530D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482D1312-0B8F-427E-8402-1A8954E67C0B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A7D51B8-B084-4206-8181-B058DF255D43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B431C267-5B9D-4375-A544-999F780A1D13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93445C5-93F6-45C2-A22F-8B5E8602DA79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EEF74CCE-5B87-4FEA-8A64-755330111FE5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90C7CA6-6057-4428-B47F-5A1E88774D82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79D08AB7-7A29-4B5A-9406-66BB5C305A2D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53EE610F-F242-4B8E-AAA4-DFE535374190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3D8E956-5FA8-4568-8193-49B57566A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5575003" y="367110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81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C060D538-94A0-494C-8B67-C93C429A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8792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8CDFAD4C-0C3C-4FED-BB93-34003E3C5B57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87283C3-1C3A-4412-BDEF-C593A872C2AE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DF6214A-99CC-427C-8916-257C4A922A58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F893049-5F30-44E9-A299-6C196BEFA981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85AB11C0-4E74-49A7-836D-BECF73E48E69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DAAFCCC7-5DA9-4DF8-A433-1A7214F730B2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351CC4E7-C29D-4120-80E7-5434E304AC4A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8977D944-D3D5-4222-8C64-CC3E784DDE22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362F5D3-B090-435F-894C-4E839B3DECAE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310EF11C-6C22-41B6-B1EB-19D5D982D7D5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6EB5D0E5-F1AF-4C0D-90CC-A093D02F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5575003" y="367110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E568E3-1068-4358-AFFA-23B71FBB7C5F}"/>
              </a:ext>
            </a:extLst>
          </p:cNvPr>
          <p:cNvGrpSpPr/>
          <p:nvPr/>
        </p:nvGrpSpPr>
        <p:grpSpPr>
          <a:xfrm>
            <a:off x="4253216" y="281030"/>
            <a:ext cx="2468662" cy="6056852"/>
            <a:chOff x="4247521" y="281029"/>
            <a:chExt cx="2468662" cy="6056852"/>
          </a:xfrm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97A75BA-BB79-4A07-BA40-C2C54958D77C}"/>
                </a:ext>
              </a:extLst>
            </p:cNvPr>
            <p:cNvSpPr/>
            <p:nvPr/>
          </p:nvSpPr>
          <p:spPr>
            <a:xfrm>
              <a:off x="4247628" y="281030"/>
              <a:ext cx="2468555" cy="6056851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Elemento grafico 46" descr="Freccia linea: diritta">
              <a:extLst>
                <a:ext uri="{FF2B5EF4-FFF2-40B4-BE49-F238E27FC236}">
                  <a16:creationId xmlns:a16="http://schemas.microsoft.com/office/drawing/2014/main" id="{1B58465C-B4B9-424E-888D-7E5DFD91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8379" y="281029"/>
              <a:ext cx="579543" cy="597716"/>
            </a:xfrm>
            <a:prstGeom prst="rect">
              <a:avLst/>
            </a:prstGeom>
          </p:spPr>
        </p:pic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85227B5-63F9-496C-838C-EE13ACCB8EFF}"/>
                </a:ext>
              </a:extLst>
            </p:cNvPr>
            <p:cNvSpPr txBox="1"/>
            <p:nvPr/>
          </p:nvSpPr>
          <p:spPr>
            <a:xfrm>
              <a:off x="4261980" y="777907"/>
              <a:ext cx="2379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/>
                  </a:solidFill>
                </a:rPr>
                <a:t>Welcome someone.11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E2A318D9-FA90-42E4-9078-CFA7C84FAE40}"/>
                </a:ext>
              </a:extLst>
            </p:cNvPr>
            <p:cNvSpPr txBox="1"/>
            <p:nvPr/>
          </p:nvSpPr>
          <p:spPr>
            <a:xfrm>
              <a:off x="4261981" y="1359148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Add</a:t>
              </a:r>
              <a:r>
                <a:rPr lang="it-IT" b="1" dirty="0">
                  <a:solidFill>
                    <a:schemeClr val="bg1"/>
                  </a:solidFill>
                </a:rPr>
                <a:t> Task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864D3796-5F18-4F87-ABCB-1830EB262F35}"/>
                </a:ext>
              </a:extLst>
            </p:cNvPr>
            <p:cNvSpPr txBox="1"/>
            <p:nvPr/>
          </p:nvSpPr>
          <p:spPr>
            <a:xfrm>
              <a:off x="4247628" y="1818836"/>
              <a:ext cx="2454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Change</a:t>
              </a:r>
              <a:r>
                <a:rPr lang="it-IT" b="1" dirty="0">
                  <a:solidFill>
                    <a:schemeClr val="bg1"/>
                  </a:solidFill>
                </a:rPr>
                <a:t> Global </a:t>
              </a:r>
              <a:r>
                <a:rPr lang="it-IT" b="1" dirty="0" err="1">
                  <a:solidFill>
                    <a:schemeClr val="bg1"/>
                  </a:solidFill>
                </a:rPr>
                <a:t>Preferences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1DD08F78-7B67-4F39-B5A3-EB1469F9822E}"/>
                </a:ext>
              </a:extLst>
            </p:cNvPr>
            <p:cNvSpPr txBox="1"/>
            <p:nvPr/>
          </p:nvSpPr>
          <p:spPr>
            <a:xfrm>
              <a:off x="4248112" y="2574842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Profile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9160982-217B-4893-9E76-828272E2D86F}"/>
                </a:ext>
              </a:extLst>
            </p:cNvPr>
            <p:cNvSpPr txBox="1"/>
            <p:nvPr/>
          </p:nvSpPr>
          <p:spPr>
            <a:xfrm>
              <a:off x="4247521" y="2965472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Reschedule</a:t>
              </a: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Calendar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ttangolo con angoli arrotondati 52">
              <a:extLst>
                <a:ext uri="{FF2B5EF4-FFF2-40B4-BE49-F238E27FC236}">
                  <a16:creationId xmlns:a16="http://schemas.microsoft.com/office/drawing/2014/main" id="{E02074DF-559D-4A8C-B2BA-8A654EC56EBF}"/>
                </a:ext>
              </a:extLst>
            </p:cNvPr>
            <p:cNvSpPr/>
            <p:nvPr/>
          </p:nvSpPr>
          <p:spPr>
            <a:xfrm>
              <a:off x="5350967" y="5834395"/>
              <a:ext cx="1296955" cy="36933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Log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4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9B860F0-9617-4152-8FA5-E375A89391C6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416E8CE-9F39-4602-8270-042137C056E4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9A63B41-A792-4458-8A00-B520AFFA0625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C3E3D6-60F2-47C7-8B8C-D3501F59DFE5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61C7D824-F7AE-489D-BEBC-0746F0F3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5165" y="1081573"/>
            <a:ext cx="293047" cy="293047"/>
          </a:xfrm>
          <a:prstGeom prst="rect">
            <a:avLst/>
          </a:prstGeom>
        </p:spPr>
      </p:pic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5A8528B3-FB6D-4EA6-8008-B2111D1A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8792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D842D03C-0B5C-4A33-A598-1DCF2860731F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0BBF610E-0060-440B-B59C-4551923D22D5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2FD0C19-0CC1-43B6-B55B-049DB9104E3F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16584133-06AF-44AA-8972-C64028E2897D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E3F3BCC5-3792-4C1E-BCF7-F597C4A0BEA6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D25D85C8-DB26-4096-B65F-34A69571508E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F1C03AC0-84C7-42E1-9A22-8D6148E4FB03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9C31830A-F4AC-4A3F-A860-2B2436CB68FE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E367B74C-B83E-4526-8E3D-7A9CD3164E5B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03721BF-BA9F-40ED-966B-9B1F9644B4CA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13ACD996-4433-4FC1-8F28-53EC749C0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5575003" y="367110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grpSp>
        <p:nvGrpSpPr>
          <p:cNvPr id="53" name="Gruppo 52">
            <a:extLst>
              <a:ext uri="{FF2B5EF4-FFF2-40B4-BE49-F238E27FC236}">
                <a16:creationId xmlns:a16="http://schemas.microsoft.com/office/drawing/2014/main" id="{DA5373D1-9C17-4F76-ADA5-11D0770A7062}"/>
              </a:ext>
            </a:extLst>
          </p:cNvPr>
          <p:cNvGrpSpPr/>
          <p:nvPr/>
        </p:nvGrpSpPr>
        <p:grpSpPr>
          <a:xfrm>
            <a:off x="4265316" y="1178495"/>
            <a:ext cx="3757833" cy="4579420"/>
            <a:chOff x="4217083" y="1324718"/>
            <a:chExt cx="3757833" cy="4579420"/>
          </a:xfrm>
        </p:grpSpPr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C0EDA3A5-229D-4855-A077-0543AAB07135}"/>
                </a:ext>
              </a:extLst>
            </p:cNvPr>
            <p:cNvGrpSpPr/>
            <p:nvPr/>
          </p:nvGrpSpPr>
          <p:grpSpPr>
            <a:xfrm>
              <a:off x="4217083" y="1324718"/>
              <a:ext cx="3757833" cy="4579420"/>
              <a:chOff x="4217083" y="1324718"/>
              <a:chExt cx="3757833" cy="4579420"/>
            </a:xfrm>
          </p:grpSpPr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B5C102F9-6699-47CF-9DA2-E115B1B5E49A}"/>
                  </a:ext>
                </a:extLst>
              </p:cNvPr>
              <p:cNvGrpSpPr/>
              <p:nvPr/>
            </p:nvGrpSpPr>
            <p:grpSpPr>
              <a:xfrm>
                <a:off x="4217083" y="1324718"/>
                <a:ext cx="3757833" cy="4579420"/>
                <a:chOff x="4217083" y="1324718"/>
                <a:chExt cx="3757833" cy="4579420"/>
              </a:xfrm>
            </p:grpSpPr>
            <p:grpSp>
              <p:nvGrpSpPr>
                <p:cNvPr id="59" name="Gruppo 58">
                  <a:extLst>
                    <a:ext uri="{FF2B5EF4-FFF2-40B4-BE49-F238E27FC236}">
                      <a16:creationId xmlns:a16="http://schemas.microsoft.com/office/drawing/2014/main" id="{713A9159-BD24-4D7F-BEAC-B4BAC5E08D29}"/>
                    </a:ext>
                  </a:extLst>
                </p:cNvPr>
                <p:cNvGrpSpPr/>
                <p:nvPr/>
              </p:nvGrpSpPr>
              <p:grpSpPr>
                <a:xfrm>
                  <a:off x="4217083" y="1324718"/>
                  <a:ext cx="3757833" cy="4579420"/>
                  <a:chOff x="4217083" y="1324718"/>
                  <a:chExt cx="3757833" cy="4579420"/>
                </a:xfrm>
              </p:grpSpPr>
              <p:sp>
                <p:nvSpPr>
                  <p:cNvPr id="62" name="Rettangolo 61">
                    <a:extLst>
                      <a:ext uri="{FF2B5EF4-FFF2-40B4-BE49-F238E27FC236}">
                        <a16:creationId xmlns:a16="http://schemas.microsoft.com/office/drawing/2014/main" id="{0544B99F-06AF-45BC-A2D1-2DDD367C87B5}"/>
                      </a:ext>
                    </a:extLst>
                  </p:cNvPr>
                  <p:cNvSpPr/>
                  <p:nvPr/>
                </p:nvSpPr>
                <p:spPr>
                  <a:xfrm>
                    <a:off x="4262264" y="1324718"/>
                    <a:ext cx="3712652" cy="4579420"/>
                  </a:xfrm>
                  <a:prstGeom prst="rect">
                    <a:avLst/>
                  </a:prstGeom>
                  <a:solidFill>
                    <a:schemeClr val="tx1">
                      <a:alpha val="82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37569BD-B488-4B63-88B3-F52A33FD3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7083" y="1456108"/>
                    <a:ext cx="375783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Task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T2</a:t>
                    </a:r>
                    <a:endParaRPr lang="it-IT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86FED44C-39E0-4C35-ACB0-38A647FCBA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237274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1</a:t>
                    </a:r>
                  </a:p>
                </p:txBody>
              </p:sp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E58A56D5-F5FA-404A-AA6A-02A0B710C218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593981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2</a:t>
                    </a:r>
                  </a:p>
                </p:txBody>
              </p:sp>
              <p:sp>
                <p:nvSpPr>
                  <p:cNvPr id="66" name="CasellaDiTesto 65">
                    <a:extLst>
                      <a:ext uri="{FF2B5EF4-FFF2-40B4-BE49-F238E27FC236}">
                        <a16:creationId xmlns:a16="http://schemas.microsoft.com/office/drawing/2014/main" id="{F55E6674-267B-492E-9B2A-CEBD0CD52D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165" y="2964122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3</a:t>
                    </a:r>
                  </a:p>
                </p:txBody>
              </p:sp>
              <p:sp>
                <p:nvSpPr>
                  <p:cNvPr id="67" name="Rettangolo 66">
                    <a:extLst>
                      <a:ext uri="{FF2B5EF4-FFF2-40B4-BE49-F238E27FC236}">
                        <a16:creationId xmlns:a16="http://schemas.microsoft.com/office/drawing/2014/main" id="{F1D74935-4AE0-4696-9B69-2F11A59B3F75}"/>
                      </a:ext>
                    </a:extLst>
                  </p:cNvPr>
                  <p:cNvSpPr/>
                  <p:nvPr/>
                </p:nvSpPr>
                <p:spPr>
                  <a:xfrm>
                    <a:off x="5118754" y="3596242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12:58</a:t>
                    </a:r>
                  </a:p>
                </p:txBody>
              </p:sp>
              <p:sp>
                <p:nvSpPr>
                  <p:cNvPr id="68" name="CasellaDiTesto 67">
                    <a:extLst>
                      <a:ext uri="{FF2B5EF4-FFF2-40B4-BE49-F238E27FC236}">
                        <a16:creationId xmlns:a16="http://schemas.microsoft.com/office/drawing/2014/main" id="{4D0F928F-923B-4EAC-AA69-3BF559C98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3" y="3543596"/>
                    <a:ext cx="9214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69" name="Rettangolo 68">
                    <a:extLst>
                      <a:ext uri="{FF2B5EF4-FFF2-40B4-BE49-F238E27FC236}">
                        <a16:creationId xmlns:a16="http://schemas.microsoft.com/office/drawing/2014/main" id="{DCC7C3EA-02CB-4E95-98F1-971BD83F0029}"/>
                      </a:ext>
                    </a:extLst>
                  </p:cNvPr>
                  <p:cNvSpPr/>
                  <p:nvPr/>
                </p:nvSpPr>
                <p:spPr>
                  <a:xfrm>
                    <a:off x="5118753" y="4058384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24/07/17</a:t>
                    </a:r>
                  </a:p>
                </p:txBody>
              </p:sp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43C243A8-31A5-4208-A9CE-3DB598C7D274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2" y="4005738"/>
                    <a:ext cx="981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Date</a:t>
                    </a:r>
                  </a:p>
                </p:txBody>
              </p:sp>
              <p:sp>
                <p:nvSpPr>
                  <p:cNvPr id="71" name="Rettangolo con angoli arrotondati 70">
                    <a:extLst>
                      <a:ext uri="{FF2B5EF4-FFF2-40B4-BE49-F238E27FC236}">
                        <a16:creationId xmlns:a16="http://schemas.microsoft.com/office/drawing/2014/main" id="{F5D79263-2C9D-441E-BEFD-B391A8CE66AF}"/>
                      </a:ext>
                    </a:extLst>
                  </p:cNvPr>
                  <p:cNvSpPr/>
                  <p:nvPr/>
                </p:nvSpPr>
                <p:spPr>
                  <a:xfrm>
                    <a:off x="5163338" y="5149054"/>
                    <a:ext cx="1865322" cy="369332"/>
                  </a:xfrm>
                  <a:prstGeom prst="roundRect">
                    <a:avLst/>
                  </a:prstGeom>
                  <a:solidFill>
                    <a:srgbClr val="00AEE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Show </a:t>
                    </a:r>
                    <a:r>
                      <a:rPr lang="it-IT" dirty="0" err="1"/>
                      <a:t>Map</a:t>
                    </a:r>
                    <a:endParaRPr lang="it-IT" dirty="0"/>
                  </a:p>
                </p:txBody>
              </p:sp>
              <p:sp>
                <p:nvSpPr>
                  <p:cNvPr id="72" name="Rettangolo 71">
                    <a:extLst>
                      <a:ext uri="{FF2B5EF4-FFF2-40B4-BE49-F238E27FC236}">
                        <a16:creationId xmlns:a16="http://schemas.microsoft.com/office/drawing/2014/main" id="{4F288299-8E9C-45E6-A642-0977EB18C142}"/>
                      </a:ext>
                    </a:extLst>
                  </p:cNvPr>
                  <p:cNvSpPr/>
                  <p:nvPr/>
                </p:nvSpPr>
                <p:spPr>
                  <a:xfrm>
                    <a:off x="6393502" y="3600329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13:58</a:t>
                    </a:r>
                  </a:p>
                </p:txBody>
              </p:sp>
            </p:grp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BBAD75BE-A17A-4D8F-9F6E-813FB54F9616}"/>
                    </a:ext>
                  </a:extLst>
                </p:cNvPr>
                <p:cNvSpPr/>
                <p:nvPr/>
              </p:nvSpPr>
              <p:spPr>
                <a:xfrm>
                  <a:off x="7318416" y="2647183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1" name="Rettangolo 60">
                  <a:extLst>
                    <a:ext uri="{FF2B5EF4-FFF2-40B4-BE49-F238E27FC236}">
                      <a16:creationId xmlns:a16="http://schemas.microsoft.com/office/drawing/2014/main" id="{22F92671-85F7-47B0-A007-5B3E25621B02}"/>
                    </a:ext>
                  </a:extLst>
                </p:cNvPr>
                <p:cNvSpPr/>
                <p:nvPr/>
              </p:nvSpPr>
              <p:spPr>
                <a:xfrm>
                  <a:off x="7320160" y="2294144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1FE210F7-CCFB-4A6E-8CD0-6596C592D076}"/>
                  </a:ext>
                </a:extLst>
              </p:cNvPr>
              <p:cNvSpPr/>
              <p:nvPr/>
            </p:nvSpPr>
            <p:spPr>
              <a:xfrm>
                <a:off x="7318415" y="2989299"/>
                <a:ext cx="261257" cy="255865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55" name="Elemento grafico 54" descr="Segno di spunta">
              <a:extLst>
                <a:ext uri="{FF2B5EF4-FFF2-40B4-BE49-F238E27FC236}">
                  <a16:creationId xmlns:a16="http://schemas.microsoft.com/office/drawing/2014/main" id="{FA3416C8-1200-4AA7-A15F-E23518F8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8298" y="2218331"/>
              <a:ext cx="342601" cy="342601"/>
            </a:xfrm>
            <a:prstGeom prst="rect">
              <a:avLst/>
            </a:prstGeom>
          </p:spPr>
        </p:pic>
        <p:pic>
          <p:nvPicPr>
            <p:cNvPr id="56" name="Elemento grafico 55" descr="Segno di spunta">
              <a:extLst>
                <a:ext uri="{FF2B5EF4-FFF2-40B4-BE49-F238E27FC236}">
                  <a16:creationId xmlns:a16="http://schemas.microsoft.com/office/drawing/2014/main" id="{66AEB1E8-DF9F-4458-9727-2F4489546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7309" y="2945930"/>
              <a:ext cx="342601" cy="342601"/>
            </a:xfrm>
            <a:prstGeom prst="rect">
              <a:avLst/>
            </a:prstGeom>
          </p:spPr>
        </p:pic>
      </p:grpSp>
      <p:pic>
        <p:nvPicPr>
          <p:cNvPr id="73" name="Elemento grafico 72" descr="Chiudi">
            <a:extLst>
              <a:ext uri="{FF2B5EF4-FFF2-40B4-BE49-F238E27FC236}">
                <a16:creationId xmlns:a16="http://schemas.microsoft.com/office/drawing/2014/main" id="{B18509D2-DC28-47FA-AE22-404211E4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5542" y="1256186"/>
            <a:ext cx="552545" cy="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06C301D-D572-4FE3-8435-0A269487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2" y="1987040"/>
            <a:ext cx="3534901" cy="372957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F781A228-B6F7-4A6D-ACAA-CED2FF9332BB}"/>
              </a:ext>
            </a:extLst>
          </p:cNvPr>
          <p:cNvSpPr/>
          <p:nvPr/>
        </p:nvSpPr>
        <p:spPr>
          <a:xfrm>
            <a:off x="4458747" y="5823007"/>
            <a:ext cx="1161525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Show Info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5EC4401-3B20-488B-8E51-104EEB84C7DC}"/>
              </a:ext>
            </a:extLst>
          </p:cNvPr>
          <p:cNvSpPr/>
          <p:nvPr/>
        </p:nvSpPr>
        <p:spPr>
          <a:xfrm>
            <a:off x="6694414" y="5823007"/>
            <a:ext cx="1161525" cy="39078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889AE4-3B63-4DAC-80A1-207A636B1376}"/>
              </a:ext>
            </a:extLst>
          </p:cNvPr>
          <p:cNvSpPr txBox="1"/>
          <p:nvPr/>
        </p:nvSpPr>
        <p:spPr>
          <a:xfrm>
            <a:off x="4387272" y="1392514"/>
            <a:ext cx="353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chemeClr val="tx2"/>
                </a:solidFill>
              </a:rPr>
              <a:t>Task</a:t>
            </a:r>
            <a:r>
              <a:rPr lang="it-IT" i="1" dirty="0">
                <a:solidFill>
                  <a:schemeClr val="tx2"/>
                </a:solidFill>
              </a:rPr>
              <a:t> </a:t>
            </a:r>
            <a:r>
              <a:rPr lang="it-IT" sz="2800" b="1" i="1" dirty="0">
                <a:solidFill>
                  <a:schemeClr val="tx2"/>
                </a:solidFill>
              </a:rPr>
              <a:t>T2</a:t>
            </a:r>
            <a:endParaRPr lang="it-IT" b="1" i="1" dirty="0">
              <a:solidFill>
                <a:schemeClr val="tx2"/>
              </a:solidFill>
            </a:endParaRP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414D888-45A0-4531-B145-E3E832CC2A31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52C27AC0-CC4F-40CA-9841-9CF2EF734E37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8B49CC12-4A1C-4372-912D-DF14A8EEFA6E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2C0F928-67F9-4D93-8C92-7519DB0CC867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19917E0A-F6E9-4B79-9116-54AFAC00A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67" b="81167" l="12833" r="81167">
                        <a14:foregroundMark x1="52167" y1="19000" x2="52167" y2="19000"/>
                        <a14:foregroundMark x1="50333" y1="17667" x2="50333" y2="17667"/>
                        <a14:foregroundMark x1="51833" y1="16667" x2="51833" y2="16667"/>
                        <a14:foregroundMark x1="52833" y1="16833" x2="52833" y2="16833"/>
                        <a14:foregroundMark x1="49417" y1="18000" x2="49417" y2="18000"/>
                        <a14:foregroundMark x1="16583" y1="59833" x2="16583" y2="59833"/>
                        <a14:foregroundMark x1="12833" y1="61333" x2="12833" y2="61333"/>
                        <a14:foregroundMark x1="14417" y1="57417" x2="14417" y2="57417"/>
                        <a14:foregroundMark x1="15417" y1="57083" x2="15417" y2="57083"/>
                        <a14:foregroundMark x1="16250" y1="56750" x2="16250" y2="56750"/>
                        <a14:foregroundMark x1="13417" y1="58167" x2="1341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1787" r="10774" b="11112"/>
          <a:stretch/>
        </p:blipFill>
        <p:spPr>
          <a:xfrm>
            <a:off x="5575003" y="367110"/>
            <a:ext cx="1159436" cy="111205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2433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227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</dc:creator>
  <cp:lastModifiedBy>Luca Napoletano</cp:lastModifiedBy>
  <cp:revision>15</cp:revision>
  <dcterms:created xsi:type="dcterms:W3CDTF">2017-10-26T18:16:26Z</dcterms:created>
  <dcterms:modified xsi:type="dcterms:W3CDTF">2017-11-20T08:50:23Z</dcterms:modified>
</cp:coreProperties>
</file>