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2" r:id="rId4"/>
    <p:sldId id="269" r:id="rId5"/>
    <p:sldId id="268" r:id="rId6"/>
    <p:sldId id="270" r:id="rId7"/>
    <p:sldId id="271" r:id="rId8"/>
    <p:sldId id="257" r:id="rId9"/>
    <p:sldId id="272" r:id="rId10"/>
    <p:sldId id="282" r:id="rId11"/>
    <p:sldId id="275" r:id="rId12"/>
    <p:sldId id="265" r:id="rId13"/>
    <p:sldId id="273" r:id="rId14"/>
    <p:sldId id="277" r:id="rId15"/>
    <p:sldId id="278" r:id="rId16"/>
    <p:sldId id="279" r:id="rId17"/>
    <p:sldId id="281" r:id="rId18"/>
    <p:sldId id="284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/>
    <p:restoredTop sz="81598"/>
  </p:normalViewPr>
  <p:slideViewPr>
    <p:cSldViewPr snapToGrid="0" snapToObjects="1">
      <p:cViewPr varScale="1">
        <p:scale>
          <a:sx n="95" d="100"/>
          <a:sy n="95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D490-B3B7-2340-BCE1-339F8CB6A962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14FF-21B9-3F4F-A9E5-60ED9923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rotae/SpringLesson2/tree/master/SpringRestAp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rotae/SpringLesson2/tree/master/SpringRestDBAp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rt.spring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Spring full-stack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Boot + REST + JDBC Template +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SpringRestApp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project from </a:t>
            </a:r>
            <a:r>
              <a:rPr lang="en-US" sz="2400" dirty="0" smtClean="0">
                <a:hlinkClick r:id="rId2"/>
              </a:rPr>
              <a:t>https://github.com/sirotae/SpringLesson2/tree/master/SpringRestApp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 contains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Fake DAO</a:t>
            </a:r>
          </a:p>
          <a:p>
            <a:pPr lvl="1"/>
            <a:r>
              <a:rPr lang="en-US" dirty="0" smtClean="0"/>
              <a:t>Integration tests for REST via </a:t>
            </a:r>
            <a:r>
              <a:rPr lang="en-US" dirty="0" err="1" smtClean="0"/>
              <a:t>MockMvc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78035" y="259137"/>
            <a:ext cx="107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DIY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77649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of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maben</a:t>
            </a:r>
            <a:r>
              <a:rPr lang="en-US" dirty="0" smtClean="0"/>
              <a:t> Test dependency </a:t>
            </a:r>
            <a:r>
              <a:rPr lang="en-US" b="1" dirty="0" err="1" smtClean="0"/>
              <a:t>org.springframework.boot:spring-boot-starter-test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Use </a:t>
            </a:r>
            <a:r>
              <a:rPr lang="en-US" b="1" dirty="0" err="1" smtClean="0"/>
              <a:t>MockMvc</a:t>
            </a:r>
            <a:r>
              <a:rPr lang="en-US" b="1" dirty="0" smtClean="0"/>
              <a:t> to test app </a:t>
            </a:r>
            <a:r>
              <a:rPr lang="en-US" dirty="0" smtClean="0"/>
              <a:t>(see </a:t>
            </a:r>
            <a:r>
              <a:rPr lang="en-US" dirty="0" err="1" smtClean="0"/>
              <a:t>UserControllerTest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Mock your beans </a:t>
            </a:r>
            <a:r>
              <a:rPr lang="en-US" dirty="0" smtClean="0"/>
              <a:t>(mock </a:t>
            </a:r>
            <a:r>
              <a:rPr lang="en-US" dirty="0" err="1" smtClean="0"/>
              <a:t>UserDao</a:t>
            </a:r>
            <a:r>
              <a:rPr lang="en-US" dirty="0" smtClean="0"/>
              <a:t> in </a:t>
            </a:r>
            <a:r>
              <a:rPr lang="en-US" dirty="0" err="1" smtClean="0"/>
              <a:t>MockConfig.java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will allow to test </a:t>
            </a:r>
            <a:r>
              <a:rPr lang="en-US" dirty="0" err="1" smtClean="0"/>
              <a:t>UserController</a:t>
            </a:r>
            <a:r>
              <a:rPr lang="en-US" dirty="0" smtClean="0"/>
              <a:t> when mocked </a:t>
            </a:r>
            <a:r>
              <a:rPr lang="en-US" dirty="0" err="1" smtClean="0"/>
              <a:t>UserDao</a:t>
            </a:r>
            <a:r>
              <a:rPr lang="en-US" dirty="0" smtClean="0"/>
              <a:t> is created by Spring Application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JDBC</a:t>
            </a:r>
          </a:p>
          <a:p>
            <a:r>
              <a:rPr lang="en-US" b="1" dirty="0" smtClean="0"/>
              <a:t>Spring </a:t>
            </a:r>
            <a:r>
              <a:rPr lang="en-US" b="1" dirty="0" err="1" smtClean="0"/>
              <a:t>JDBCTemplate</a:t>
            </a:r>
            <a:endParaRPr lang="en-US" b="1" dirty="0" smtClean="0"/>
          </a:p>
          <a:p>
            <a:r>
              <a:rPr lang="en-US" dirty="0" smtClean="0"/>
              <a:t>JPA</a:t>
            </a:r>
          </a:p>
          <a:p>
            <a:r>
              <a:rPr lang="en-US" dirty="0" smtClean="0"/>
              <a:t>Spring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7424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static void main(String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String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jdbc:oracle:thin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:@//10.18.80.10:1521/CASE";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String user = ""; // </a:t>
            </a:r>
            <a:r>
              <a:rPr lang="ru-RU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указать имя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String password = ""; // </a:t>
            </a:r>
            <a:r>
              <a:rPr lang="ru-RU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указать пароль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Connection con =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user, password);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("CONNECTED TO ---&gt; " +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Statement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stmt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con.createStatement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String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qry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= "SELECT * FROM Customer ORDER BY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cust_name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ResultSet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stmt.executeQuery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qry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("EXECUTED QUERY ---&gt; " +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qry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// Print the results, row by 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("\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nPROCESSING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RESULTS:\n");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rs.next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        " SSN :" +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rs.getString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ssn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").trim());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        " NAME :" +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rs.getString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cust_name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").trim());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        " ADDRESS: " +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rs.getString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("address").trim());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rs.close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stmt.close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con.close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} catch (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SQLException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87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Real life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Pool</a:t>
            </a:r>
          </a:p>
          <a:p>
            <a:r>
              <a:rPr lang="en-US" dirty="0" smtClean="0"/>
              <a:t>Data Source (with connection pool &amp; 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Spring JDBC Template</a:t>
            </a:r>
            <a:r>
              <a:rPr lang="en-US" dirty="0" smtClean="0"/>
              <a:t> will help</a:t>
            </a:r>
          </a:p>
          <a:p>
            <a:pPr lvl="1"/>
            <a:r>
              <a:rPr lang="en-US" dirty="0" smtClean="0"/>
              <a:t>Encapsulate connection pools</a:t>
            </a:r>
          </a:p>
          <a:p>
            <a:pPr lvl="1"/>
            <a:r>
              <a:rPr lang="en-US" dirty="0" smtClean="0"/>
              <a:t>Conveniently maps </a:t>
            </a:r>
            <a:r>
              <a:rPr lang="en-US" dirty="0" err="1" smtClean="0"/>
              <a:t>ResultSets</a:t>
            </a:r>
            <a:r>
              <a:rPr lang="en-US" dirty="0" smtClean="0"/>
              <a:t> to your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Magic -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comes with out of the box </a:t>
            </a:r>
            <a:r>
              <a:rPr lang="en-US" dirty="0" err="1" smtClean="0"/>
              <a:t>DataSource</a:t>
            </a:r>
            <a:r>
              <a:rPr lang="en-US" dirty="0" smtClean="0"/>
              <a:t> implementation</a:t>
            </a:r>
          </a:p>
          <a:p>
            <a:r>
              <a:rPr lang="en-US" dirty="0" err="1" smtClean="0"/>
              <a:t>DataSource</a:t>
            </a:r>
            <a:r>
              <a:rPr lang="en-US" dirty="0" smtClean="0"/>
              <a:t> instance is created automatically based on </a:t>
            </a:r>
            <a:r>
              <a:rPr lang="en-US" dirty="0" err="1" smtClean="0"/>
              <a:t>application.properties</a:t>
            </a:r>
            <a:r>
              <a:rPr lang="en-US" dirty="0" smtClean="0"/>
              <a:t> when needed</a:t>
            </a:r>
          </a:p>
          <a:p>
            <a:pPr lvl="1"/>
            <a:r>
              <a:rPr lang="en-US" dirty="0" err="1" smtClean="0"/>
              <a:t>Datasource</a:t>
            </a:r>
            <a:r>
              <a:rPr lang="en-US" dirty="0" smtClean="0"/>
              <a:t> can be overridden programmatically (you can create you’re your own bean)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9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41" y="394692"/>
            <a:ext cx="288663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of JDBC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287116"/>
            <a:ext cx="76827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dirty="0" err="1" smtClean="0"/>
              <a:t>UserDaoTest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UserDao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dao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808000"/>
                </a:solidFill>
                <a:effectLst/>
              </a:rPr>
              <a:t>@Before</a:t>
            </a:r>
            <a:br>
              <a:rPr lang="en-US" dirty="0" smtClean="0">
                <a:solidFill>
                  <a:srgbClr val="808000"/>
                </a:solidFill>
                <a:effectLst/>
              </a:rPr>
            </a:br>
            <a:r>
              <a:rPr lang="en-US" dirty="0" smtClean="0">
                <a:solidFill>
                  <a:srgbClr val="808000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public void </a:t>
            </a:r>
            <a:r>
              <a:rPr lang="en-US" dirty="0" err="1" smtClean="0"/>
              <a:t>setUp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EmbeddedDatabase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 smtClean="0"/>
              <a:t>EmbeddedDatabaseBuilder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    .</a:t>
            </a:r>
            <a:r>
              <a:rPr lang="en-US" dirty="0" err="1" smtClean="0"/>
              <a:t>setType</a:t>
            </a:r>
            <a:r>
              <a:rPr lang="en-US" dirty="0" smtClean="0"/>
              <a:t>(</a:t>
            </a:r>
            <a:r>
              <a:rPr lang="en-US" dirty="0" err="1" smtClean="0"/>
              <a:t>EmbeddedDatabaseType.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HSQL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.</a:t>
            </a:r>
            <a:r>
              <a:rPr lang="en-US" dirty="0" err="1" smtClean="0"/>
              <a:t>generateUniqueName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true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.</a:t>
            </a:r>
            <a:r>
              <a:rPr lang="en-US" dirty="0" err="1" smtClean="0"/>
              <a:t>addScript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dao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data.sql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.build();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dao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 smtClean="0"/>
              <a:t>UserDao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 smtClean="0"/>
              <a:t>JdbcTemplate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808000"/>
                </a:solidFill>
                <a:effectLst/>
              </a:rPr>
              <a:t>@Test</a:t>
            </a:r>
            <a:br>
              <a:rPr lang="en-US" dirty="0" smtClean="0">
                <a:solidFill>
                  <a:srgbClr val="808000"/>
                </a:solidFill>
                <a:effectLst/>
              </a:rPr>
            </a:br>
            <a:r>
              <a:rPr lang="en-US" dirty="0" smtClean="0">
                <a:solidFill>
                  <a:srgbClr val="808000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public void </a:t>
            </a:r>
            <a:r>
              <a:rPr lang="en-US" dirty="0" smtClean="0"/>
              <a:t>read()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throws </a:t>
            </a:r>
            <a:r>
              <a:rPr lang="en-US" dirty="0" smtClean="0"/>
              <a:t>Exception {</a:t>
            </a:r>
            <a:br>
              <a:rPr lang="en-US" dirty="0" smtClean="0"/>
            </a:br>
            <a:r>
              <a:rPr lang="en-US" dirty="0" smtClean="0"/>
              <a:t>        List&lt;User&gt; list =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dao</a:t>
            </a:r>
            <a:r>
              <a:rPr lang="en-US" dirty="0" err="1" smtClean="0"/>
              <a:t>.findAll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err="1" smtClean="0">
                <a:effectLst/>
              </a:rPr>
              <a:t>assertEquals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1</a:t>
            </a:r>
            <a:r>
              <a:rPr lang="en-US" dirty="0" smtClean="0"/>
              <a:t>, </a:t>
            </a:r>
            <a:r>
              <a:rPr lang="en-US" dirty="0" err="1" smtClean="0"/>
              <a:t>list.size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err="1" smtClean="0">
                <a:effectLst/>
              </a:rPr>
              <a:t>assertEquals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EmbeddedUserName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/>
              <a:t>, </a:t>
            </a:r>
            <a:r>
              <a:rPr lang="en-US" dirty="0" err="1" smtClean="0"/>
              <a:t>list.get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dirty="0" smtClean="0"/>
              <a:t>).</a:t>
            </a:r>
            <a:r>
              <a:rPr lang="en-US" dirty="0" err="1" smtClean="0"/>
              <a:t>getName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SpringRestDBApp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project from </a:t>
            </a:r>
            <a:r>
              <a:rPr lang="en-US" sz="2400" dirty="0" smtClean="0">
                <a:hlinkClick r:id="rId2"/>
              </a:rPr>
              <a:t>https://github.com/sirotae/SpringLesson2/tree/master/SpringRestDBApp</a:t>
            </a:r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Project built on the top of </a:t>
            </a:r>
            <a:r>
              <a:rPr lang="en-US" dirty="0" err="1" smtClean="0"/>
              <a:t>SpringRestApp</a:t>
            </a:r>
            <a:endParaRPr lang="en-US" dirty="0" smtClean="0"/>
          </a:p>
          <a:p>
            <a:r>
              <a:rPr lang="en-US" dirty="0" smtClean="0"/>
              <a:t>Project contains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DAO, PostgreSQL</a:t>
            </a:r>
          </a:p>
          <a:p>
            <a:pPr lvl="1"/>
            <a:r>
              <a:rPr lang="en-US" dirty="0" smtClean="0"/>
              <a:t>Integration tests for DAO (embedded DB)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78035" y="259137"/>
            <a:ext cx="107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DIY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50812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Домашечка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Full-stack app with REST &amp; JDBC Template + Testing!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Собрать простое приложение с</a:t>
            </a:r>
          </a:p>
          <a:p>
            <a:pPr lvl="1"/>
            <a:r>
              <a:rPr lang="en-US" dirty="0" smtClean="0"/>
              <a:t>Spring Boot</a:t>
            </a:r>
          </a:p>
          <a:p>
            <a:pPr lvl="1"/>
            <a:r>
              <a:rPr lang="en-US" dirty="0" smtClean="0"/>
              <a:t>Embedded web-container</a:t>
            </a:r>
            <a:r>
              <a:rPr lang="ru-RU" dirty="0" smtClean="0"/>
              <a:t> для </a:t>
            </a:r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JDBC Template</a:t>
            </a:r>
            <a:endParaRPr lang="ru-RU" dirty="0" smtClean="0"/>
          </a:p>
          <a:p>
            <a:pPr lvl="1"/>
            <a:r>
              <a:rPr lang="ru-RU" dirty="0" smtClean="0"/>
              <a:t>Возможность вызвать </a:t>
            </a:r>
            <a:r>
              <a:rPr lang="en-US" dirty="0" smtClean="0"/>
              <a:t>REST-</a:t>
            </a:r>
            <a:r>
              <a:rPr lang="ru-RU" dirty="0" smtClean="0"/>
              <a:t>сервис из другого приложения (</a:t>
            </a:r>
            <a:r>
              <a:rPr lang="en-US" dirty="0" err="1" smtClean="0"/>
              <a:t>RestTemplate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Протестировать приложение</a:t>
            </a:r>
          </a:p>
          <a:p>
            <a:pPr lvl="1"/>
            <a:r>
              <a:rPr lang="ru-RU" dirty="0" smtClean="0"/>
              <a:t>Интеграционные тесты между слоями</a:t>
            </a:r>
            <a:r>
              <a:rPr lang="en-US" dirty="0" smtClean="0"/>
              <a:t> (MVC</a:t>
            </a:r>
          </a:p>
        </p:txBody>
      </p:sp>
    </p:spTree>
    <p:extLst>
      <p:ext uri="{BB962C8B-B14F-4D97-AF65-F5344CB8AC3E}">
        <p14:creationId xmlns:p14="http://schemas.microsoft.com/office/powerpoint/2010/main" val="6085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Запуск </a:t>
            </a:r>
            <a:r>
              <a:rPr lang="ru-RU" dirty="0" smtClean="0"/>
              <a:t>приложений </a:t>
            </a:r>
            <a:r>
              <a:rPr lang="uk-UA" dirty="0" smtClean="0"/>
              <a:t>для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*.war (web-archive)</a:t>
            </a:r>
          </a:p>
          <a:p>
            <a:r>
              <a:rPr lang="en-US" dirty="0" smtClean="0"/>
              <a:t>c</a:t>
            </a:r>
            <a:r>
              <a:rPr lang="ru-RU" dirty="0" smtClean="0"/>
              <a:t> </a:t>
            </a:r>
            <a:r>
              <a:rPr lang="en-US" dirty="0" err="1" smtClean="0"/>
              <a:t>web.xml</a:t>
            </a:r>
            <a:r>
              <a:rPr lang="en-US" dirty="0" smtClean="0"/>
              <a:t> - </a:t>
            </a:r>
            <a:r>
              <a:rPr lang="ru-RU" dirty="0" smtClean="0"/>
              <a:t>конфигурация в </a:t>
            </a:r>
            <a:r>
              <a:rPr lang="en-US" dirty="0" smtClean="0"/>
              <a:t>xml</a:t>
            </a:r>
          </a:p>
          <a:p>
            <a:pPr lvl="1"/>
            <a:r>
              <a:rPr lang="ru-RU" b="1" dirty="0" err="1" smtClean="0"/>
              <a:t>Демо</a:t>
            </a:r>
            <a:r>
              <a:rPr lang="ru-RU" b="1" dirty="0" smtClean="0"/>
              <a:t> 1а</a:t>
            </a:r>
            <a:r>
              <a:rPr lang="ru-RU" dirty="0" smtClean="0"/>
              <a:t>. Базовый веб-проект </a:t>
            </a:r>
            <a:r>
              <a:rPr lang="en-US" dirty="0" smtClean="0"/>
              <a:t>Servlets, JSP: </a:t>
            </a:r>
            <a:r>
              <a:rPr lang="en-US" dirty="0" err="1" smtClean="0"/>
              <a:t>С</a:t>
            </a:r>
            <a:r>
              <a:rPr lang="ru-RU" dirty="0" err="1" smtClean="0"/>
              <a:t>оздаем</a:t>
            </a:r>
            <a:r>
              <a:rPr lang="ru-RU" dirty="0" smtClean="0"/>
              <a:t> и запускаем простой веб-проект в </a:t>
            </a:r>
            <a:r>
              <a:rPr lang="en-US" dirty="0" smtClean="0"/>
              <a:t>NetBeans</a:t>
            </a:r>
            <a:endParaRPr lang="ru-RU" dirty="0"/>
          </a:p>
          <a:p>
            <a:pPr lvl="1"/>
            <a:r>
              <a:rPr lang="ru-RU" b="1" dirty="0" err="1" smtClean="0"/>
              <a:t>Демо</a:t>
            </a:r>
            <a:r>
              <a:rPr lang="ru-RU" b="1" dirty="0" smtClean="0"/>
              <a:t> 1б. </a:t>
            </a:r>
            <a:r>
              <a:rPr lang="ru-RU" dirty="0" smtClean="0"/>
              <a:t>Создаем простой </a:t>
            </a:r>
            <a:r>
              <a:rPr lang="en-US" dirty="0" smtClean="0"/>
              <a:t>Spring MVC </a:t>
            </a:r>
            <a:r>
              <a:rPr lang="ru-RU" dirty="0" smtClean="0"/>
              <a:t>проект в </a:t>
            </a:r>
            <a:r>
              <a:rPr lang="en-US" dirty="0" smtClean="0"/>
              <a:t>Idea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www.byteslounge.com</a:t>
            </a:r>
            <a:r>
              <a:rPr lang="en-US" dirty="0" smtClean="0"/>
              <a:t>/tutorials/first-spring-</a:t>
            </a:r>
            <a:r>
              <a:rPr lang="en-US" dirty="0" err="1" smtClean="0"/>
              <a:t>mvc</a:t>
            </a:r>
            <a:r>
              <a:rPr lang="en-US" dirty="0" smtClean="0"/>
              <a:t>-application-tutorial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Б</a:t>
            </a:r>
            <a:r>
              <a:rPr lang="uk-UA" dirty="0" err="1" smtClean="0"/>
              <a:t>ез</a:t>
            </a:r>
            <a:r>
              <a:rPr lang="uk-UA" dirty="0" smtClean="0"/>
              <a:t> </a:t>
            </a:r>
            <a:r>
              <a:rPr lang="en-US" dirty="0" err="1" smtClean="0"/>
              <a:t>web.xml</a:t>
            </a:r>
            <a:r>
              <a:rPr lang="en-US" dirty="0" smtClean="0"/>
              <a:t> – </a:t>
            </a:r>
            <a:r>
              <a:rPr lang="ru-RU" dirty="0" smtClean="0"/>
              <a:t>программная конфигурация</a:t>
            </a:r>
            <a:endParaRPr lang="en-US" dirty="0" smtClean="0"/>
          </a:p>
          <a:p>
            <a:pPr lvl="1"/>
            <a:r>
              <a:rPr lang="ru-RU" dirty="0" smtClean="0"/>
              <a:t>Это касается всех веб-приложений, не только </a:t>
            </a:r>
            <a:r>
              <a:rPr lang="en-US" dirty="0" smtClean="0"/>
              <a:t>Spring MVC</a:t>
            </a:r>
          </a:p>
          <a:p>
            <a:pPr lvl="1"/>
            <a:r>
              <a:rPr lang="en-US" dirty="0" smtClean="0"/>
              <a:t>Spring MVC: https://</a:t>
            </a:r>
            <a:r>
              <a:rPr lang="en-US" dirty="0" err="1" smtClean="0"/>
              <a:t>kielczewski.eu</a:t>
            </a:r>
            <a:r>
              <a:rPr lang="en-US" dirty="0" smtClean="0"/>
              <a:t>/2013/11/spring-</a:t>
            </a:r>
            <a:r>
              <a:rPr lang="en-US" dirty="0" err="1" smtClean="0"/>
              <a:t>mvc</a:t>
            </a:r>
            <a:r>
              <a:rPr lang="en-US" dirty="0" smtClean="0"/>
              <a:t>-without-web-xml-using-</a:t>
            </a:r>
            <a:r>
              <a:rPr lang="en-US" dirty="0" err="1" smtClean="0"/>
              <a:t>webapplicationinitializer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с помощью </a:t>
            </a:r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web-container</a:t>
            </a:r>
          </a:p>
          <a:p>
            <a:r>
              <a:rPr lang="en-US" dirty="0" smtClean="0"/>
              <a:t>Convenient logger</a:t>
            </a:r>
          </a:p>
          <a:p>
            <a:r>
              <a:rPr lang="en-US" dirty="0" smtClean="0"/>
              <a:t>Convenient property files (</a:t>
            </a:r>
            <a:r>
              <a:rPr lang="ru-RU" dirty="0" smtClean="0"/>
              <a:t> </a:t>
            </a:r>
            <a:r>
              <a:rPr lang="en-US" dirty="0" err="1" smtClean="0"/>
              <a:t>application.properties</a:t>
            </a:r>
            <a:r>
              <a:rPr lang="en-US" dirty="0" smtClean="0"/>
              <a:t>) for externalizing configuration</a:t>
            </a:r>
          </a:p>
          <a:p>
            <a:r>
              <a:rPr lang="en-US" dirty="0" smtClean="0"/>
              <a:t>jar / war 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initializer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http://start.spring.io</a:t>
            </a:r>
            <a:endParaRPr lang="en-US" dirty="0" smtClean="0"/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Lombok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SpringBootApplication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lvl="1"/>
            <a:r>
              <a:rPr lang="en-US" dirty="0" smtClean="0"/>
              <a:t>@Configuration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r>
              <a:rPr lang="en-US" dirty="0" smtClean="0"/>
              <a:t> - Spring Boot auto-configuration attempts to automatically configure your Spring application based on the jar dependencies that you have added.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first REST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service for User</a:t>
            </a:r>
          </a:p>
          <a:p>
            <a:r>
              <a:rPr lang="en-US" dirty="0" smtClean="0"/>
              <a:t>User class with Lombok</a:t>
            </a:r>
          </a:p>
          <a:p>
            <a:pPr lvl="1"/>
            <a:r>
              <a:rPr lang="en-US" dirty="0" smtClean="0"/>
              <a:t>*enable in </a:t>
            </a:r>
            <a:r>
              <a:rPr lang="en-US" dirty="0" err="1" smtClean="0"/>
              <a:t>Intellij</a:t>
            </a:r>
            <a:r>
              <a:rPr lang="en-US" dirty="0" smtClean="0"/>
              <a:t> Idea Annotation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439390"/>
            <a:ext cx="9650730" cy="52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</a:t>
            </a:r>
            <a:r>
              <a:rPr lang="en-US" dirty="0" err="1" smtClean="0"/>
              <a:t>RESTFul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1504093"/>
            <a:ext cx="6612576" cy="53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8292</TotalTime>
  <Words>573</Words>
  <Application>Microsoft Macintosh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Consolas</vt:lpstr>
      <vt:lpstr>Arial</vt:lpstr>
      <vt:lpstr>Office Theme</vt:lpstr>
      <vt:lpstr>Simple Spring full-stack app</vt:lpstr>
      <vt:lpstr>Цель</vt:lpstr>
      <vt:lpstr>Запуск приложений для Web</vt:lpstr>
      <vt:lpstr>Запуск с помощью Spring Boot</vt:lpstr>
      <vt:lpstr>С чего начать</vt:lpstr>
      <vt:lpstr>@SpringBootApplication</vt:lpstr>
      <vt:lpstr>Making first REST service</vt:lpstr>
      <vt:lpstr>Spring MVC</vt:lpstr>
      <vt:lpstr>Spring MVC RESTFul</vt:lpstr>
      <vt:lpstr>SpringRestApp</vt:lpstr>
      <vt:lpstr>Integration Testing of REST</vt:lpstr>
      <vt:lpstr>Working with data</vt:lpstr>
      <vt:lpstr>Variety of methods</vt:lpstr>
      <vt:lpstr>JDBC examples</vt:lpstr>
      <vt:lpstr>Simple Real life scenarios</vt:lpstr>
      <vt:lpstr>Spring Boot Magic - DataSource</vt:lpstr>
      <vt:lpstr>Testing of JDBC Template</vt:lpstr>
      <vt:lpstr>SpringRestDBApp</vt:lpstr>
      <vt:lpstr>Домашечка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Syrota</dc:creator>
  <cp:lastModifiedBy>Olena Syrota</cp:lastModifiedBy>
  <cp:revision>124</cp:revision>
  <dcterms:created xsi:type="dcterms:W3CDTF">2016-12-22T16:11:31Z</dcterms:created>
  <dcterms:modified xsi:type="dcterms:W3CDTF">2016-12-28T10:23:44Z</dcterms:modified>
</cp:coreProperties>
</file>