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76E10-5746-597C-911C-4ADB847981A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9343C4D-5BDF-4064-DC22-B76955832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8D4D758-1942-1D66-6DAA-CDD79D98000E}"/>
              </a:ext>
            </a:extLst>
          </p:cNvPr>
          <p:cNvSpPr>
            <a:spLocks noGrp="1"/>
          </p:cNvSpPr>
          <p:nvPr>
            <p:ph type="dt" sz="half" idx="10"/>
          </p:nvPr>
        </p:nvSpPr>
        <p:spPr/>
        <p:txBody>
          <a:bodyPr/>
          <a:lstStyle/>
          <a:p>
            <a:fld id="{0679273D-97E9-4F5F-B5C5-93D2CF83D23D}" type="datetimeFigureOut">
              <a:rPr lang="it-IT" smtClean="0"/>
              <a:t>25/11/2023</a:t>
            </a:fld>
            <a:endParaRPr lang="it-IT"/>
          </a:p>
        </p:txBody>
      </p:sp>
      <p:sp>
        <p:nvSpPr>
          <p:cNvPr id="5" name="Segnaposto piè di pagina 4">
            <a:extLst>
              <a:ext uri="{FF2B5EF4-FFF2-40B4-BE49-F238E27FC236}">
                <a16:creationId xmlns:a16="http://schemas.microsoft.com/office/drawing/2014/main" id="{38AFBF2B-83ED-3D81-CB82-12DC4C0C7B6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5FA2AC5-C4AE-E2A4-A511-A23E8F69C8EA}"/>
              </a:ext>
            </a:extLst>
          </p:cNvPr>
          <p:cNvSpPr>
            <a:spLocks noGrp="1"/>
          </p:cNvSpPr>
          <p:nvPr>
            <p:ph type="sldNum" sz="quarter" idx="12"/>
          </p:nvPr>
        </p:nvSpPr>
        <p:spPr/>
        <p:txBody>
          <a:bodyPr/>
          <a:lstStyle/>
          <a:p>
            <a:fld id="{BE3F5C47-0793-46E4-B668-A4F7FB7D3D15}" type="slidenum">
              <a:rPr lang="it-IT" smtClean="0"/>
              <a:t>‹N›</a:t>
            </a:fld>
            <a:endParaRPr lang="it-IT"/>
          </a:p>
        </p:txBody>
      </p:sp>
    </p:spTree>
    <p:extLst>
      <p:ext uri="{BB962C8B-B14F-4D97-AF65-F5344CB8AC3E}">
        <p14:creationId xmlns:p14="http://schemas.microsoft.com/office/powerpoint/2010/main" val="219233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9AF3AC-A565-0B9C-2823-DE8248354E9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DAC7E05-6465-9EC7-ADE3-5ADD3BAB83B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C8E31D9-84CF-E36E-2730-8383002D999B}"/>
              </a:ext>
            </a:extLst>
          </p:cNvPr>
          <p:cNvSpPr>
            <a:spLocks noGrp="1"/>
          </p:cNvSpPr>
          <p:nvPr>
            <p:ph type="dt" sz="half" idx="10"/>
          </p:nvPr>
        </p:nvSpPr>
        <p:spPr/>
        <p:txBody>
          <a:bodyPr/>
          <a:lstStyle/>
          <a:p>
            <a:fld id="{0679273D-97E9-4F5F-B5C5-93D2CF83D23D}" type="datetimeFigureOut">
              <a:rPr lang="it-IT" smtClean="0"/>
              <a:t>25/11/2023</a:t>
            </a:fld>
            <a:endParaRPr lang="it-IT"/>
          </a:p>
        </p:txBody>
      </p:sp>
      <p:sp>
        <p:nvSpPr>
          <p:cNvPr id="5" name="Segnaposto piè di pagina 4">
            <a:extLst>
              <a:ext uri="{FF2B5EF4-FFF2-40B4-BE49-F238E27FC236}">
                <a16:creationId xmlns:a16="http://schemas.microsoft.com/office/drawing/2014/main" id="{C5C1EA5F-945D-D97C-CD49-080C44722D0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E4569B4-55D2-D000-EAA0-9C35AE1886D6}"/>
              </a:ext>
            </a:extLst>
          </p:cNvPr>
          <p:cNvSpPr>
            <a:spLocks noGrp="1"/>
          </p:cNvSpPr>
          <p:nvPr>
            <p:ph type="sldNum" sz="quarter" idx="12"/>
          </p:nvPr>
        </p:nvSpPr>
        <p:spPr/>
        <p:txBody>
          <a:bodyPr/>
          <a:lstStyle/>
          <a:p>
            <a:fld id="{BE3F5C47-0793-46E4-B668-A4F7FB7D3D15}" type="slidenum">
              <a:rPr lang="it-IT" smtClean="0"/>
              <a:t>‹N›</a:t>
            </a:fld>
            <a:endParaRPr lang="it-IT"/>
          </a:p>
        </p:txBody>
      </p:sp>
    </p:spTree>
    <p:extLst>
      <p:ext uri="{BB962C8B-B14F-4D97-AF65-F5344CB8AC3E}">
        <p14:creationId xmlns:p14="http://schemas.microsoft.com/office/powerpoint/2010/main" val="119950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368615A-2AB1-915C-D2F3-AE9019E89CE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9AD07F3-480D-EE92-48C5-F848683097D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2BC8FCA-2CD7-7ABF-5B90-F29A3F5ABF50}"/>
              </a:ext>
            </a:extLst>
          </p:cNvPr>
          <p:cNvSpPr>
            <a:spLocks noGrp="1"/>
          </p:cNvSpPr>
          <p:nvPr>
            <p:ph type="dt" sz="half" idx="10"/>
          </p:nvPr>
        </p:nvSpPr>
        <p:spPr/>
        <p:txBody>
          <a:bodyPr/>
          <a:lstStyle/>
          <a:p>
            <a:fld id="{0679273D-97E9-4F5F-B5C5-93D2CF83D23D}" type="datetimeFigureOut">
              <a:rPr lang="it-IT" smtClean="0"/>
              <a:t>25/11/2023</a:t>
            </a:fld>
            <a:endParaRPr lang="it-IT"/>
          </a:p>
        </p:txBody>
      </p:sp>
      <p:sp>
        <p:nvSpPr>
          <p:cNvPr id="5" name="Segnaposto piè di pagina 4">
            <a:extLst>
              <a:ext uri="{FF2B5EF4-FFF2-40B4-BE49-F238E27FC236}">
                <a16:creationId xmlns:a16="http://schemas.microsoft.com/office/drawing/2014/main" id="{AB690E7B-50BF-78EE-51EA-CC86DFE7A59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6F81686-0ACF-FB60-F963-81E67521D5D0}"/>
              </a:ext>
            </a:extLst>
          </p:cNvPr>
          <p:cNvSpPr>
            <a:spLocks noGrp="1"/>
          </p:cNvSpPr>
          <p:nvPr>
            <p:ph type="sldNum" sz="quarter" idx="12"/>
          </p:nvPr>
        </p:nvSpPr>
        <p:spPr/>
        <p:txBody>
          <a:bodyPr/>
          <a:lstStyle/>
          <a:p>
            <a:fld id="{BE3F5C47-0793-46E4-B668-A4F7FB7D3D15}" type="slidenum">
              <a:rPr lang="it-IT" smtClean="0"/>
              <a:t>‹N›</a:t>
            </a:fld>
            <a:endParaRPr lang="it-IT"/>
          </a:p>
        </p:txBody>
      </p:sp>
    </p:spTree>
    <p:extLst>
      <p:ext uri="{BB962C8B-B14F-4D97-AF65-F5344CB8AC3E}">
        <p14:creationId xmlns:p14="http://schemas.microsoft.com/office/powerpoint/2010/main" val="334175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E042F1-064E-3D1F-3202-CFC8D20C30E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1BDA5E6-DB1F-A9D8-D7F7-5ECADD473F5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43E3715-1AE5-A3FF-5C66-04D3C5B45D67}"/>
              </a:ext>
            </a:extLst>
          </p:cNvPr>
          <p:cNvSpPr>
            <a:spLocks noGrp="1"/>
          </p:cNvSpPr>
          <p:nvPr>
            <p:ph type="dt" sz="half" idx="10"/>
          </p:nvPr>
        </p:nvSpPr>
        <p:spPr/>
        <p:txBody>
          <a:bodyPr/>
          <a:lstStyle/>
          <a:p>
            <a:fld id="{0679273D-97E9-4F5F-B5C5-93D2CF83D23D}" type="datetimeFigureOut">
              <a:rPr lang="it-IT" smtClean="0"/>
              <a:t>25/11/2023</a:t>
            </a:fld>
            <a:endParaRPr lang="it-IT"/>
          </a:p>
        </p:txBody>
      </p:sp>
      <p:sp>
        <p:nvSpPr>
          <p:cNvPr id="5" name="Segnaposto piè di pagina 4">
            <a:extLst>
              <a:ext uri="{FF2B5EF4-FFF2-40B4-BE49-F238E27FC236}">
                <a16:creationId xmlns:a16="http://schemas.microsoft.com/office/drawing/2014/main" id="{84BC2763-ABBD-4A9D-BE01-2C8F139AC00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EFA0C29-D907-2140-F0A0-C58181242539}"/>
              </a:ext>
            </a:extLst>
          </p:cNvPr>
          <p:cNvSpPr>
            <a:spLocks noGrp="1"/>
          </p:cNvSpPr>
          <p:nvPr>
            <p:ph type="sldNum" sz="quarter" idx="12"/>
          </p:nvPr>
        </p:nvSpPr>
        <p:spPr/>
        <p:txBody>
          <a:bodyPr/>
          <a:lstStyle/>
          <a:p>
            <a:fld id="{BE3F5C47-0793-46E4-B668-A4F7FB7D3D15}" type="slidenum">
              <a:rPr lang="it-IT" smtClean="0"/>
              <a:t>‹N›</a:t>
            </a:fld>
            <a:endParaRPr lang="it-IT"/>
          </a:p>
        </p:txBody>
      </p:sp>
    </p:spTree>
    <p:extLst>
      <p:ext uri="{BB962C8B-B14F-4D97-AF65-F5344CB8AC3E}">
        <p14:creationId xmlns:p14="http://schemas.microsoft.com/office/powerpoint/2010/main" val="3755117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AC7581-DFE0-D359-CD9B-D02F41CE6E8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B5323AD-13EE-6981-7371-DFEAAC936E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9C93735-BAA3-41B8-20C4-3CEA2825A027}"/>
              </a:ext>
            </a:extLst>
          </p:cNvPr>
          <p:cNvSpPr>
            <a:spLocks noGrp="1"/>
          </p:cNvSpPr>
          <p:nvPr>
            <p:ph type="dt" sz="half" idx="10"/>
          </p:nvPr>
        </p:nvSpPr>
        <p:spPr/>
        <p:txBody>
          <a:bodyPr/>
          <a:lstStyle/>
          <a:p>
            <a:fld id="{0679273D-97E9-4F5F-B5C5-93D2CF83D23D}" type="datetimeFigureOut">
              <a:rPr lang="it-IT" smtClean="0"/>
              <a:t>25/11/2023</a:t>
            </a:fld>
            <a:endParaRPr lang="it-IT"/>
          </a:p>
        </p:txBody>
      </p:sp>
      <p:sp>
        <p:nvSpPr>
          <p:cNvPr id="5" name="Segnaposto piè di pagina 4">
            <a:extLst>
              <a:ext uri="{FF2B5EF4-FFF2-40B4-BE49-F238E27FC236}">
                <a16:creationId xmlns:a16="http://schemas.microsoft.com/office/drawing/2014/main" id="{D7F85C3F-E22F-96D7-2B39-37877813D4A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BC7BAA0-8C02-4A98-DA67-D72849677711}"/>
              </a:ext>
            </a:extLst>
          </p:cNvPr>
          <p:cNvSpPr>
            <a:spLocks noGrp="1"/>
          </p:cNvSpPr>
          <p:nvPr>
            <p:ph type="sldNum" sz="quarter" idx="12"/>
          </p:nvPr>
        </p:nvSpPr>
        <p:spPr/>
        <p:txBody>
          <a:bodyPr/>
          <a:lstStyle/>
          <a:p>
            <a:fld id="{BE3F5C47-0793-46E4-B668-A4F7FB7D3D15}" type="slidenum">
              <a:rPr lang="it-IT" smtClean="0"/>
              <a:t>‹N›</a:t>
            </a:fld>
            <a:endParaRPr lang="it-IT"/>
          </a:p>
        </p:txBody>
      </p:sp>
    </p:spTree>
    <p:extLst>
      <p:ext uri="{BB962C8B-B14F-4D97-AF65-F5344CB8AC3E}">
        <p14:creationId xmlns:p14="http://schemas.microsoft.com/office/powerpoint/2010/main" val="97999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4E1D33-361D-0CC4-DDD3-8C977833D8E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6A0EF17-3C86-E1BA-4168-B3165A5B2EA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5934F22-7DFB-CA68-D9F2-9BDE9FBD0FE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EE3CB12-02EB-9920-A863-2E943914124C}"/>
              </a:ext>
            </a:extLst>
          </p:cNvPr>
          <p:cNvSpPr>
            <a:spLocks noGrp="1"/>
          </p:cNvSpPr>
          <p:nvPr>
            <p:ph type="dt" sz="half" idx="10"/>
          </p:nvPr>
        </p:nvSpPr>
        <p:spPr/>
        <p:txBody>
          <a:bodyPr/>
          <a:lstStyle/>
          <a:p>
            <a:fld id="{0679273D-97E9-4F5F-B5C5-93D2CF83D23D}" type="datetimeFigureOut">
              <a:rPr lang="it-IT" smtClean="0"/>
              <a:t>25/11/2023</a:t>
            </a:fld>
            <a:endParaRPr lang="it-IT"/>
          </a:p>
        </p:txBody>
      </p:sp>
      <p:sp>
        <p:nvSpPr>
          <p:cNvPr id="6" name="Segnaposto piè di pagina 5">
            <a:extLst>
              <a:ext uri="{FF2B5EF4-FFF2-40B4-BE49-F238E27FC236}">
                <a16:creationId xmlns:a16="http://schemas.microsoft.com/office/drawing/2014/main" id="{6D4BF289-6420-1C64-B2DF-547AE70A0D2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2010B0D-9B9D-D474-4804-1867A38CC192}"/>
              </a:ext>
            </a:extLst>
          </p:cNvPr>
          <p:cNvSpPr>
            <a:spLocks noGrp="1"/>
          </p:cNvSpPr>
          <p:nvPr>
            <p:ph type="sldNum" sz="quarter" idx="12"/>
          </p:nvPr>
        </p:nvSpPr>
        <p:spPr/>
        <p:txBody>
          <a:bodyPr/>
          <a:lstStyle/>
          <a:p>
            <a:fld id="{BE3F5C47-0793-46E4-B668-A4F7FB7D3D15}" type="slidenum">
              <a:rPr lang="it-IT" smtClean="0"/>
              <a:t>‹N›</a:t>
            </a:fld>
            <a:endParaRPr lang="it-IT"/>
          </a:p>
        </p:txBody>
      </p:sp>
    </p:spTree>
    <p:extLst>
      <p:ext uri="{BB962C8B-B14F-4D97-AF65-F5344CB8AC3E}">
        <p14:creationId xmlns:p14="http://schemas.microsoft.com/office/powerpoint/2010/main" val="161846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E7A6E5-1004-2886-23C8-9F08247B165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A9968A1-35F3-CDA4-4533-C87FB4387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A1A5394-CF4A-50F1-D3D3-CCC81D858F9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845EC0C-1178-90C5-A409-556946D81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AEAE05A-D40F-D4ED-1192-65CFDE1031A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A185D95-859B-2485-5839-DBD9956DBB37}"/>
              </a:ext>
            </a:extLst>
          </p:cNvPr>
          <p:cNvSpPr>
            <a:spLocks noGrp="1"/>
          </p:cNvSpPr>
          <p:nvPr>
            <p:ph type="dt" sz="half" idx="10"/>
          </p:nvPr>
        </p:nvSpPr>
        <p:spPr/>
        <p:txBody>
          <a:bodyPr/>
          <a:lstStyle/>
          <a:p>
            <a:fld id="{0679273D-97E9-4F5F-B5C5-93D2CF83D23D}" type="datetimeFigureOut">
              <a:rPr lang="it-IT" smtClean="0"/>
              <a:t>25/11/2023</a:t>
            </a:fld>
            <a:endParaRPr lang="it-IT"/>
          </a:p>
        </p:txBody>
      </p:sp>
      <p:sp>
        <p:nvSpPr>
          <p:cNvPr id="8" name="Segnaposto piè di pagina 7">
            <a:extLst>
              <a:ext uri="{FF2B5EF4-FFF2-40B4-BE49-F238E27FC236}">
                <a16:creationId xmlns:a16="http://schemas.microsoft.com/office/drawing/2014/main" id="{DC713E70-5779-8B44-1BA7-E8626300DDB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6779937-7303-403B-63D6-EF616D4DD270}"/>
              </a:ext>
            </a:extLst>
          </p:cNvPr>
          <p:cNvSpPr>
            <a:spLocks noGrp="1"/>
          </p:cNvSpPr>
          <p:nvPr>
            <p:ph type="sldNum" sz="quarter" idx="12"/>
          </p:nvPr>
        </p:nvSpPr>
        <p:spPr/>
        <p:txBody>
          <a:bodyPr/>
          <a:lstStyle/>
          <a:p>
            <a:fld id="{BE3F5C47-0793-46E4-B668-A4F7FB7D3D15}" type="slidenum">
              <a:rPr lang="it-IT" smtClean="0"/>
              <a:t>‹N›</a:t>
            </a:fld>
            <a:endParaRPr lang="it-IT"/>
          </a:p>
        </p:txBody>
      </p:sp>
    </p:spTree>
    <p:extLst>
      <p:ext uri="{BB962C8B-B14F-4D97-AF65-F5344CB8AC3E}">
        <p14:creationId xmlns:p14="http://schemas.microsoft.com/office/powerpoint/2010/main" val="237852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5B0BF0-9709-EDA0-D227-8357BD9034B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13A17F0-1EE4-B679-4128-8A2F5C28651E}"/>
              </a:ext>
            </a:extLst>
          </p:cNvPr>
          <p:cNvSpPr>
            <a:spLocks noGrp="1"/>
          </p:cNvSpPr>
          <p:nvPr>
            <p:ph type="dt" sz="half" idx="10"/>
          </p:nvPr>
        </p:nvSpPr>
        <p:spPr/>
        <p:txBody>
          <a:bodyPr/>
          <a:lstStyle/>
          <a:p>
            <a:fld id="{0679273D-97E9-4F5F-B5C5-93D2CF83D23D}" type="datetimeFigureOut">
              <a:rPr lang="it-IT" smtClean="0"/>
              <a:t>25/11/2023</a:t>
            </a:fld>
            <a:endParaRPr lang="it-IT"/>
          </a:p>
        </p:txBody>
      </p:sp>
      <p:sp>
        <p:nvSpPr>
          <p:cNvPr id="4" name="Segnaposto piè di pagina 3">
            <a:extLst>
              <a:ext uri="{FF2B5EF4-FFF2-40B4-BE49-F238E27FC236}">
                <a16:creationId xmlns:a16="http://schemas.microsoft.com/office/drawing/2014/main" id="{52C87AAE-AE70-E962-873D-A841F5A6627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9BD824F-AE9C-7ED8-E325-B59CFC9D266F}"/>
              </a:ext>
            </a:extLst>
          </p:cNvPr>
          <p:cNvSpPr>
            <a:spLocks noGrp="1"/>
          </p:cNvSpPr>
          <p:nvPr>
            <p:ph type="sldNum" sz="quarter" idx="12"/>
          </p:nvPr>
        </p:nvSpPr>
        <p:spPr/>
        <p:txBody>
          <a:bodyPr/>
          <a:lstStyle/>
          <a:p>
            <a:fld id="{BE3F5C47-0793-46E4-B668-A4F7FB7D3D15}" type="slidenum">
              <a:rPr lang="it-IT" smtClean="0"/>
              <a:t>‹N›</a:t>
            </a:fld>
            <a:endParaRPr lang="it-IT"/>
          </a:p>
        </p:txBody>
      </p:sp>
    </p:spTree>
    <p:extLst>
      <p:ext uri="{BB962C8B-B14F-4D97-AF65-F5344CB8AC3E}">
        <p14:creationId xmlns:p14="http://schemas.microsoft.com/office/powerpoint/2010/main" val="251891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CFC8437-E674-C0B2-40B3-71308D247474}"/>
              </a:ext>
            </a:extLst>
          </p:cNvPr>
          <p:cNvSpPr>
            <a:spLocks noGrp="1"/>
          </p:cNvSpPr>
          <p:nvPr>
            <p:ph type="dt" sz="half" idx="10"/>
          </p:nvPr>
        </p:nvSpPr>
        <p:spPr/>
        <p:txBody>
          <a:bodyPr/>
          <a:lstStyle/>
          <a:p>
            <a:fld id="{0679273D-97E9-4F5F-B5C5-93D2CF83D23D}" type="datetimeFigureOut">
              <a:rPr lang="it-IT" smtClean="0"/>
              <a:t>25/11/2023</a:t>
            </a:fld>
            <a:endParaRPr lang="it-IT"/>
          </a:p>
        </p:txBody>
      </p:sp>
      <p:sp>
        <p:nvSpPr>
          <p:cNvPr id="3" name="Segnaposto piè di pagina 2">
            <a:extLst>
              <a:ext uri="{FF2B5EF4-FFF2-40B4-BE49-F238E27FC236}">
                <a16:creationId xmlns:a16="http://schemas.microsoft.com/office/drawing/2014/main" id="{3416AE3B-0F0E-CFA1-3D74-3A1CD3B45E09}"/>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E78A38D-C106-7007-53EB-C771DCA2A526}"/>
              </a:ext>
            </a:extLst>
          </p:cNvPr>
          <p:cNvSpPr>
            <a:spLocks noGrp="1"/>
          </p:cNvSpPr>
          <p:nvPr>
            <p:ph type="sldNum" sz="quarter" idx="12"/>
          </p:nvPr>
        </p:nvSpPr>
        <p:spPr/>
        <p:txBody>
          <a:bodyPr/>
          <a:lstStyle/>
          <a:p>
            <a:fld id="{BE3F5C47-0793-46E4-B668-A4F7FB7D3D15}" type="slidenum">
              <a:rPr lang="it-IT" smtClean="0"/>
              <a:t>‹N›</a:t>
            </a:fld>
            <a:endParaRPr lang="it-IT"/>
          </a:p>
        </p:txBody>
      </p:sp>
    </p:spTree>
    <p:extLst>
      <p:ext uri="{BB962C8B-B14F-4D97-AF65-F5344CB8AC3E}">
        <p14:creationId xmlns:p14="http://schemas.microsoft.com/office/powerpoint/2010/main" val="4272260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FC275-AC43-E408-05B7-23858BAFA7C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BB924CB-ABC7-E1EC-47C5-C027BD49B6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ED51A34-E102-3222-C4F0-795A19835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3250306-C17A-12A2-2DF1-FB950D821DAF}"/>
              </a:ext>
            </a:extLst>
          </p:cNvPr>
          <p:cNvSpPr>
            <a:spLocks noGrp="1"/>
          </p:cNvSpPr>
          <p:nvPr>
            <p:ph type="dt" sz="half" idx="10"/>
          </p:nvPr>
        </p:nvSpPr>
        <p:spPr/>
        <p:txBody>
          <a:bodyPr/>
          <a:lstStyle/>
          <a:p>
            <a:fld id="{0679273D-97E9-4F5F-B5C5-93D2CF83D23D}" type="datetimeFigureOut">
              <a:rPr lang="it-IT" smtClean="0"/>
              <a:t>25/11/2023</a:t>
            </a:fld>
            <a:endParaRPr lang="it-IT"/>
          </a:p>
        </p:txBody>
      </p:sp>
      <p:sp>
        <p:nvSpPr>
          <p:cNvPr id="6" name="Segnaposto piè di pagina 5">
            <a:extLst>
              <a:ext uri="{FF2B5EF4-FFF2-40B4-BE49-F238E27FC236}">
                <a16:creationId xmlns:a16="http://schemas.microsoft.com/office/drawing/2014/main" id="{A6B371F7-1CE1-5B2F-B8FD-4C47D432BE0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42EFBD1-8D41-539E-3F45-0E335F4C628D}"/>
              </a:ext>
            </a:extLst>
          </p:cNvPr>
          <p:cNvSpPr>
            <a:spLocks noGrp="1"/>
          </p:cNvSpPr>
          <p:nvPr>
            <p:ph type="sldNum" sz="quarter" idx="12"/>
          </p:nvPr>
        </p:nvSpPr>
        <p:spPr/>
        <p:txBody>
          <a:bodyPr/>
          <a:lstStyle/>
          <a:p>
            <a:fld id="{BE3F5C47-0793-46E4-B668-A4F7FB7D3D15}" type="slidenum">
              <a:rPr lang="it-IT" smtClean="0"/>
              <a:t>‹N›</a:t>
            </a:fld>
            <a:endParaRPr lang="it-IT"/>
          </a:p>
        </p:txBody>
      </p:sp>
    </p:spTree>
    <p:extLst>
      <p:ext uri="{BB962C8B-B14F-4D97-AF65-F5344CB8AC3E}">
        <p14:creationId xmlns:p14="http://schemas.microsoft.com/office/powerpoint/2010/main" val="203743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F28D3D-079B-66AF-71E5-92D30C7E0FE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3C5361F-E570-AD32-F83A-C777F00A8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E87BF25-A577-0EE9-5D93-829F65BA9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8769DC9-EDF0-AF72-354D-876F33A52BA5}"/>
              </a:ext>
            </a:extLst>
          </p:cNvPr>
          <p:cNvSpPr>
            <a:spLocks noGrp="1"/>
          </p:cNvSpPr>
          <p:nvPr>
            <p:ph type="dt" sz="half" idx="10"/>
          </p:nvPr>
        </p:nvSpPr>
        <p:spPr/>
        <p:txBody>
          <a:bodyPr/>
          <a:lstStyle/>
          <a:p>
            <a:fld id="{0679273D-97E9-4F5F-B5C5-93D2CF83D23D}" type="datetimeFigureOut">
              <a:rPr lang="it-IT" smtClean="0"/>
              <a:t>25/11/2023</a:t>
            </a:fld>
            <a:endParaRPr lang="it-IT"/>
          </a:p>
        </p:txBody>
      </p:sp>
      <p:sp>
        <p:nvSpPr>
          <p:cNvPr id="6" name="Segnaposto piè di pagina 5">
            <a:extLst>
              <a:ext uri="{FF2B5EF4-FFF2-40B4-BE49-F238E27FC236}">
                <a16:creationId xmlns:a16="http://schemas.microsoft.com/office/drawing/2014/main" id="{9C11E0AF-9C40-AAA7-E819-973CFB41EC9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C9289A9-9309-CADC-C4CB-2DD49CA60080}"/>
              </a:ext>
            </a:extLst>
          </p:cNvPr>
          <p:cNvSpPr>
            <a:spLocks noGrp="1"/>
          </p:cNvSpPr>
          <p:nvPr>
            <p:ph type="sldNum" sz="quarter" idx="12"/>
          </p:nvPr>
        </p:nvSpPr>
        <p:spPr/>
        <p:txBody>
          <a:bodyPr/>
          <a:lstStyle/>
          <a:p>
            <a:fld id="{BE3F5C47-0793-46E4-B668-A4F7FB7D3D15}" type="slidenum">
              <a:rPr lang="it-IT" smtClean="0"/>
              <a:t>‹N›</a:t>
            </a:fld>
            <a:endParaRPr lang="it-IT"/>
          </a:p>
        </p:txBody>
      </p:sp>
    </p:spTree>
    <p:extLst>
      <p:ext uri="{BB962C8B-B14F-4D97-AF65-F5344CB8AC3E}">
        <p14:creationId xmlns:p14="http://schemas.microsoft.com/office/powerpoint/2010/main" val="185765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3E26C52-E510-48BD-08C4-228D47FED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B64D3ED-A901-8254-0011-DD5871D0FF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8A5E2F1-B27C-E623-E4B1-0546D32DA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9273D-97E9-4F5F-B5C5-93D2CF83D23D}" type="datetimeFigureOut">
              <a:rPr lang="it-IT" smtClean="0"/>
              <a:t>25/11/2023</a:t>
            </a:fld>
            <a:endParaRPr lang="it-IT"/>
          </a:p>
        </p:txBody>
      </p:sp>
      <p:sp>
        <p:nvSpPr>
          <p:cNvPr id="5" name="Segnaposto piè di pagina 4">
            <a:extLst>
              <a:ext uri="{FF2B5EF4-FFF2-40B4-BE49-F238E27FC236}">
                <a16:creationId xmlns:a16="http://schemas.microsoft.com/office/drawing/2014/main" id="{5F8C808D-1902-02B8-D987-EF417BAA3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4882E5DE-2D34-14A7-5962-B01A47973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F5C47-0793-46E4-B668-A4F7FB7D3D15}" type="slidenum">
              <a:rPr lang="it-IT" smtClean="0"/>
              <a:t>‹N›</a:t>
            </a:fld>
            <a:endParaRPr lang="it-IT"/>
          </a:p>
        </p:txBody>
      </p:sp>
    </p:spTree>
    <p:extLst>
      <p:ext uri="{BB962C8B-B14F-4D97-AF65-F5344CB8AC3E}">
        <p14:creationId xmlns:p14="http://schemas.microsoft.com/office/powerpoint/2010/main" val="82923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iroxxx/Battleshi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siroxxx/Battleshi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conda guerra anglo-olandese - Wikipedia">
            <a:extLst>
              <a:ext uri="{FF2B5EF4-FFF2-40B4-BE49-F238E27FC236}">
                <a16:creationId xmlns:a16="http://schemas.microsoft.com/office/drawing/2014/main" id="{C2F03126-CAB4-6111-5C83-D956BF6A9B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 t="16366"/>
          <a:stretch/>
        </p:blipFill>
        <p:spPr bwMode="auto">
          <a:xfrm>
            <a:off x="-7228" y="-8651"/>
            <a:ext cx="12199228" cy="6866651"/>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D5939CB6-F304-18BD-B54E-2B450CDB8356}"/>
              </a:ext>
            </a:extLst>
          </p:cNvPr>
          <p:cNvSpPr>
            <a:spLocks noGrp="1"/>
          </p:cNvSpPr>
          <p:nvPr>
            <p:ph type="ctrTitle"/>
          </p:nvPr>
        </p:nvSpPr>
        <p:spPr>
          <a:xfrm>
            <a:off x="1524000" y="-8651"/>
            <a:ext cx="9144000" cy="1608851"/>
          </a:xfrm>
        </p:spPr>
        <p:txBody>
          <a:bodyPr>
            <a:noAutofit/>
          </a:bodyPr>
          <a:lstStyle/>
          <a:p>
            <a:r>
              <a:rPr lang="it-IT" sz="7200" dirty="0">
                <a:latin typeface="Times New Roman" panose="02020603050405020304" pitchFamily="18" charset="0"/>
                <a:cs typeface="Times New Roman" panose="02020603050405020304" pitchFamily="18" charset="0"/>
              </a:rPr>
              <a:t>BATTAGLIA NAVALE</a:t>
            </a:r>
          </a:p>
        </p:txBody>
      </p:sp>
      <p:sp>
        <p:nvSpPr>
          <p:cNvPr id="3" name="Sottotitolo 2">
            <a:extLst>
              <a:ext uri="{FF2B5EF4-FFF2-40B4-BE49-F238E27FC236}">
                <a16:creationId xmlns:a16="http://schemas.microsoft.com/office/drawing/2014/main" id="{08144672-D25E-D2AB-72AA-C10D8152256D}"/>
              </a:ext>
            </a:extLst>
          </p:cNvPr>
          <p:cNvSpPr>
            <a:spLocks noGrp="1"/>
          </p:cNvSpPr>
          <p:nvPr>
            <p:ph type="subTitle" idx="1"/>
          </p:nvPr>
        </p:nvSpPr>
        <p:spPr>
          <a:xfrm>
            <a:off x="1520386" y="1449388"/>
            <a:ext cx="9144000" cy="1655762"/>
          </a:xfrm>
        </p:spPr>
        <p:txBody>
          <a:bodyPr>
            <a:normAutofit/>
          </a:bodyPr>
          <a:lstStyle/>
          <a:p>
            <a:r>
              <a:rPr lang="it-IT" sz="3600" dirty="0">
                <a:latin typeface="Times New Roman" panose="02020603050405020304" pitchFamily="18" charset="0"/>
                <a:cs typeface="Times New Roman" panose="02020603050405020304" pitchFamily="18" charset="0"/>
              </a:rPr>
              <a:t>Sciacca X Sironi </a:t>
            </a:r>
            <a:r>
              <a:rPr lang="it-IT" sz="3600" dirty="0">
                <a:latin typeface="Times New Roman" panose="02020603050405020304" pitchFamily="18" charset="0"/>
                <a:cs typeface="Times New Roman" panose="02020603050405020304" pitchFamily="18" charset="0"/>
                <a:hlinkClick r:id="rId3"/>
              </a:rPr>
              <a:t>https://github.com/siroxxx/Battleship</a:t>
            </a:r>
            <a:endParaRPr lang="it-IT"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89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rsus Background Blue Against Red Red: vector de stock (libre de regalías)  1563102298 | Shutterstock">
            <a:extLst>
              <a:ext uri="{FF2B5EF4-FFF2-40B4-BE49-F238E27FC236}">
                <a16:creationId xmlns:a16="http://schemas.microsoft.com/office/drawing/2014/main" id="{A32CE76D-718B-8FDA-82F0-F0557BE73C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303"/>
          <a:stretch/>
        </p:blipFill>
        <p:spPr bwMode="auto">
          <a:xfrm>
            <a:off x="0" y="-1"/>
            <a:ext cx="12198266"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987B719B-B148-9842-3178-254C3AEB0038}"/>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SPIEGAZIONE</a:t>
            </a:r>
          </a:p>
        </p:txBody>
      </p:sp>
      <p:sp>
        <p:nvSpPr>
          <p:cNvPr id="3" name="Segnaposto contenuto 2">
            <a:extLst>
              <a:ext uri="{FF2B5EF4-FFF2-40B4-BE49-F238E27FC236}">
                <a16:creationId xmlns:a16="http://schemas.microsoft.com/office/drawing/2014/main" id="{BF9DDB8E-D886-AFC8-5306-6CD097A127F6}"/>
              </a:ext>
            </a:extLst>
          </p:cNvPr>
          <p:cNvSpPr>
            <a:spLocks noGrp="1"/>
          </p:cNvSpPr>
          <p:nvPr>
            <p:ph idx="1"/>
          </p:nvPr>
        </p:nvSpPr>
        <p:spPr>
          <a:xfrm>
            <a:off x="2403887" y="1690688"/>
            <a:ext cx="7384225" cy="3727061"/>
          </a:xfrm>
        </p:spPr>
        <p:txBody>
          <a:bodyPr>
            <a:normAutofit fontScale="92500" lnSpcReduction="20000"/>
          </a:bodyPr>
          <a:lstStyle/>
          <a:p>
            <a:pPr marL="0" indent="0" algn="ctr">
              <a:buNone/>
            </a:pPr>
            <a:r>
              <a:rPr lang="it-IT" dirty="0">
                <a:latin typeface="Times New Roman" panose="02020603050405020304" pitchFamily="18" charset="0"/>
                <a:cs typeface="Times New Roman" panose="02020603050405020304" pitchFamily="18" charset="0"/>
              </a:rPr>
              <a:t>Gioco da 2 giocatori, 1 contro 1. Inizialmente si sceglie come si vogliono disporre le navi, poi si conferma la disposizione. Attacco e difesa sono alternati. Durante il turno d’attacco si possono sparare colpi singoli fino a che non ne viene mancato uno. All’inizio di ogni turno di attacco viene conferita dell’energia, utilizzabile per schierare dei poteri speciali durante il turno d’attacco, quali radar(costo 3), bomba 2x2(costo 4) e bomba 3x3 (costo 9). All’inizio del turno viene conferita 2 energia, per ogni frammento di nave colpito viene aggiunta 1 energia all’avversario. Vince chi affonda per primo tutte le navi dell’avversario.</a:t>
            </a:r>
          </a:p>
        </p:txBody>
      </p:sp>
    </p:spTree>
    <p:extLst>
      <p:ext uri="{BB962C8B-B14F-4D97-AF65-F5344CB8AC3E}">
        <p14:creationId xmlns:p14="http://schemas.microsoft.com/office/powerpoint/2010/main" val="352016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6B4F15C6-AD9E-939A-C8A8-0F433D74AFA6}"/>
              </a:ext>
            </a:extLst>
          </p:cNvPr>
          <p:cNvPicPr>
            <a:picLocks noChangeAspect="1"/>
          </p:cNvPicPr>
          <p:nvPr/>
        </p:nvPicPr>
        <p:blipFill>
          <a:blip r:embed="rId2"/>
          <a:stretch>
            <a:fillRect/>
          </a:stretch>
        </p:blipFill>
        <p:spPr>
          <a:xfrm>
            <a:off x="19940" y="0"/>
            <a:ext cx="12152119" cy="6858000"/>
          </a:xfrm>
          <a:prstGeom prst="rect">
            <a:avLst/>
          </a:prstGeom>
        </p:spPr>
      </p:pic>
      <p:sp>
        <p:nvSpPr>
          <p:cNvPr id="2" name="Titolo 1">
            <a:extLst>
              <a:ext uri="{FF2B5EF4-FFF2-40B4-BE49-F238E27FC236}">
                <a16:creationId xmlns:a16="http://schemas.microsoft.com/office/drawing/2014/main" id="{7520C6C9-5FF7-9CC3-7DDE-B3828DDC313D}"/>
              </a:ext>
            </a:extLst>
          </p:cNvPr>
          <p:cNvSpPr>
            <a:spLocks noGrp="1"/>
          </p:cNvSpPr>
          <p:nvPr>
            <p:ph type="title"/>
          </p:nvPr>
        </p:nvSpPr>
        <p:spPr>
          <a:xfrm>
            <a:off x="838199" y="2451100"/>
            <a:ext cx="10515600" cy="1325563"/>
          </a:xfrm>
        </p:spPr>
        <p:txBody>
          <a:bodyPr/>
          <a:lstStyle/>
          <a:p>
            <a:pPr algn="ctr"/>
            <a:r>
              <a:rPr lang="it-IT" dirty="0">
                <a:latin typeface="Times New Roman" panose="02020603050405020304" pitchFamily="18" charset="0"/>
                <a:cs typeface="Times New Roman" panose="02020603050405020304" pitchFamily="18" charset="0"/>
              </a:rPr>
              <a:t>SCHERMATA DI POSIZIONAMENTO</a:t>
            </a:r>
          </a:p>
        </p:txBody>
      </p:sp>
    </p:spTree>
    <p:extLst>
      <p:ext uri="{BB962C8B-B14F-4D97-AF65-F5344CB8AC3E}">
        <p14:creationId xmlns:p14="http://schemas.microsoft.com/office/powerpoint/2010/main" val="335785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05AA165E-7DC5-9040-5702-C6840384AD4E}"/>
              </a:ext>
            </a:extLst>
          </p:cNvPr>
          <p:cNvPicPr>
            <a:picLocks noChangeAspect="1"/>
          </p:cNvPicPr>
          <p:nvPr/>
        </p:nvPicPr>
        <p:blipFill>
          <a:blip r:embed="rId2"/>
          <a:stretch>
            <a:fillRect/>
          </a:stretch>
        </p:blipFill>
        <p:spPr>
          <a:xfrm>
            <a:off x="68983" y="0"/>
            <a:ext cx="12054034" cy="6858000"/>
          </a:xfrm>
          <a:prstGeom prst="rect">
            <a:avLst/>
          </a:prstGeom>
        </p:spPr>
      </p:pic>
      <p:sp>
        <p:nvSpPr>
          <p:cNvPr id="2" name="Titolo 1">
            <a:extLst>
              <a:ext uri="{FF2B5EF4-FFF2-40B4-BE49-F238E27FC236}">
                <a16:creationId xmlns:a16="http://schemas.microsoft.com/office/drawing/2014/main" id="{0AFE8EB2-B5B0-C85B-D5F9-516B57996E7E}"/>
              </a:ext>
            </a:extLst>
          </p:cNvPr>
          <p:cNvSpPr>
            <a:spLocks noGrp="1"/>
          </p:cNvSpPr>
          <p:nvPr>
            <p:ph type="title"/>
          </p:nvPr>
        </p:nvSpPr>
        <p:spPr>
          <a:xfrm>
            <a:off x="838200" y="2936875"/>
            <a:ext cx="10515600" cy="1325563"/>
          </a:xfrm>
        </p:spPr>
        <p:txBody>
          <a:bodyPr/>
          <a:lstStyle/>
          <a:p>
            <a:pPr algn="ctr"/>
            <a:r>
              <a:rPr lang="it-IT" dirty="0">
                <a:latin typeface="Times New Roman" panose="02020603050405020304" pitchFamily="18" charset="0"/>
                <a:cs typeface="Times New Roman" panose="02020603050405020304" pitchFamily="18" charset="0"/>
              </a:rPr>
              <a:t>SCHERMATA DI ATTACCO / DIFESA</a:t>
            </a:r>
          </a:p>
        </p:txBody>
      </p:sp>
    </p:spTree>
    <p:extLst>
      <p:ext uri="{BB962C8B-B14F-4D97-AF65-F5344CB8AC3E}">
        <p14:creationId xmlns:p14="http://schemas.microsoft.com/office/powerpoint/2010/main" val="97463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E3382D4-3546-C1AA-9E77-16972436988B}"/>
              </a:ext>
            </a:extLst>
          </p:cNvPr>
          <p:cNvSpPr>
            <a:spLocks noGrp="1"/>
          </p:cNvSpPr>
          <p:nvPr>
            <p:ph type="title"/>
          </p:nvPr>
        </p:nvSpPr>
        <p:spPr>
          <a:xfrm>
            <a:off x="438913" y="859536"/>
            <a:ext cx="4832802" cy="1243584"/>
          </a:xfrm>
        </p:spPr>
        <p:txBody>
          <a:bodyPr>
            <a:normAutofit/>
          </a:bodyPr>
          <a:lstStyle/>
          <a:p>
            <a:r>
              <a:rPr lang="it-IT" sz="3400" dirty="0">
                <a:latin typeface="Times New Roman" panose="02020603050405020304" pitchFamily="18" charset="0"/>
                <a:cs typeface="Times New Roman" panose="02020603050405020304" pitchFamily="18" charset="0"/>
              </a:rPr>
              <a:t>METODO DI COMUNICAZIONE</a:t>
            </a:r>
          </a:p>
        </p:txBody>
      </p:sp>
      <p:sp>
        <p:nvSpPr>
          <p:cNvPr id="20" name="Rectangle 1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43C2FC40-797E-8924-0BB3-9F6C80011C22}"/>
              </a:ext>
            </a:extLst>
          </p:cNvPr>
          <p:cNvSpPr>
            <a:spLocks noGrp="1"/>
          </p:cNvSpPr>
          <p:nvPr>
            <p:ph idx="1"/>
          </p:nvPr>
        </p:nvSpPr>
        <p:spPr>
          <a:xfrm>
            <a:off x="438912" y="2512611"/>
            <a:ext cx="4832803" cy="3664351"/>
          </a:xfrm>
        </p:spPr>
        <p:txBody>
          <a:bodyPr>
            <a:normAutofit/>
          </a:bodyPr>
          <a:lstStyle/>
          <a:p>
            <a:pPr marL="0" indent="0">
              <a:buNone/>
            </a:pPr>
            <a:r>
              <a:rPr lang="it-IT" sz="1800" dirty="0">
                <a:latin typeface="Times New Roman" panose="02020603050405020304" pitchFamily="18" charset="0"/>
                <a:cs typeface="Times New Roman" panose="02020603050405020304" pitchFamily="18" charset="0"/>
              </a:rPr>
              <a:t>Il progetto si basa su un approccio client-server, che necessitano quindi di comunicare. Per implementare ciò sono state utilizzate le socket TCP, dotate di grande affidabilità. Come protocollo di scambio dati è stato utilizzato CSV, caratterizzato dalla sua semplicità di estrapolazione dei dati e dalla leggerezza del payload, che andava bilanciata con la pesantezza dell’</a:t>
            </a:r>
            <a:r>
              <a:rPr lang="it-IT" sz="1800" dirty="0" err="1">
                <a:latin typeface="Times New Roman" panose="02020603050405020304" pitchFamily="18" charset="0"/>
                <a:cs typeface="Times New Roman" panose="02020603050405020304" pitchFamily="18" charset="0"/>
              </a:rPr>
              <a:t>header</a:t>
            </a:r>
            <a:r>
              <a:rPr lang="it-IT" sz="1800" dirty="0">
                <a:latin typeface="Times New Roman" panose="02020603050405020304" pitchFamily="18" charset="0"/>
                <a:cs typeface="Times New Roman" panose="02020603050405020304" pitchFamily="18" charset="0"/>
              </a:rPr>
              <a:t> dei pacchetti TCP.</a:t>
            </a:r>
          </a:p>
        </p:txBody>
      </p:sp>
      <p:pic>
        <p:nvPicPr>
          <p:cNvPr id="5" name="Immagine 4">
            <a:extLst>
              <a:ext uri="{FF2B5EF4-FFF2-40B4-BE49-F238E27FC236}">
                <a16:creationId xmlns:a16="http://schemas.microsoft.com/office/drawing/2014/main" id="{B372F0F8-ED39-0461-FC65-36439CA3095D}"/>
              </a:ext>
            </a:extLst>
          </p:cNvPr>
          <p:cNvPicPr>
            <a:picLocks noChangeAspect="1"/>
          </p:cNvPicPr>
          <p:nvPr/>
        </p:nvPicPr>
        <p:blipFill>
          <a:blip r:embed="rId2"/>
          <a:stretch>
            <a:fillRect/>
          </a:stretch>
        </p:blipFill>
        <p:spPr>
          <a:xfrm>
            <a:off x="6350929" y="801716"/>
            <a:ext cx="5532205" cy="2376705"/>
          </a:xfrm>
          <a:prstGeom prst="rect">
            <a:avLst/>
          </a:prstGeom>
        </p:spPr>
      </p:pic>
      <p:sp>
        <p:nvSpPr>
          <p:cNvPr id="10" name="CasellaDiTesto 9">
            <a:extLst>
              <a:ext uri="{FF2B5EF4-FFF2-40B4-BE49-F238E27FC236}">
                <a16:creationId xmlns:a16="http://schemas.microsoft.com/office/drawing/2014/main" id="{E5703BFE-F897-C833-4443-B523D08D28F6}"/>
              </a:ext>
            </a:extLst>
          </p:cNvPr>
          <p:cNvSpPr txBox="1"/>
          <p:nvPr/>
        </p:nvSpPr>
        <p:spPr>
          <a:xfrm>
            <a:off x="6245253" y="331923"/>
            <a:ext cx="1494820" cy="369332"/>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Client:</a:t>
            </a:r>
          </a:p>
        </p:txBody>
      </p:sp>
      <p:sp>
        <p:nvSpPr>
          <p:cNvPr id="11" name="CasellaDiTesto 10">
            <a:extLst>
              <a:ext uri="{FF2B5EF4-FFF2-40B4-BE49-F238E27FC236}">
                <a16:creationId xmlns:a16="http://schemas.microsoft.com/office/drawing/2014/main" id="{FB64616A-9A13-B6A7-7F4B-4304C5A9E6DB}"/>
              </a:ext>
            </a:extLst>
          </p:cNvPr>
          <p:cNvSpPr txBox="1"/>
          <p:nvPr/>
        </p:nvSpPr>
        <p:spPr>
          <a:xfrm>
            <a:off x="6453072" y="3919288"/>
            <a:ext cx="1494820" cy="369332"/>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Server:</a:t>
            </a:r>
          </a:p>
        </p:txBody>
      </p:sp>
      <p:pic>
        <p:nvPicPr>
          <p:cNvPr id="13" name="Immagine 12">
            <a:extLst>
              <a:ext uri="{FF2B5EF4-FFF2-40B4-BE49-F238E27FC236}">
                <a16:creationId xmlns:a16="http://schemas.microsoft.com/office/drawing/2014/main" id="{ACEC7FDC-CA91-FA43-EC2E-0C37ACEFA9C4}"/>
              </a:ext>
            </a:extLst>
          </p:cNvPr>
          <p:cNvPicPr>
            <a:picLocks noChangeAspect="1"/>
          </p:cNvPicPr>
          <p:nvPr/>
        </p:nvPicPr>
        <p:blipFill>
          <a:blip r:embed="rId3"/>
          <a:stretch>
            <a:fillRect/>
          </a:stretch>
        </p:blipFill>
        <p:spPr>
          <a:xfrm>
            <a:off x="6534913" y="4288620"/>
            <a:ext cx="4115157" cy="1691787"/>
          </a:xfrm>
          <a:prstGeom prst="rect">
            <a:avLst/>
          </a:prstGeom>
        </p:spPr>
      </p:pic>
      <p:pic>
        <p:nvPicPr>
          <p:cNvPr id="9" name="Immagine 8">
            <a:extLst>
              <a:ext uri="{FF2B5EF4-FFF2-40B4-BE49-F238E27FC236}">
                <a16:creationId xmlns:a16="http://schemas.microsoft.com/office/drawing/2014/main" id="{96FD776A-646C-6BB8-1081-3E6DDAA389CD}"/>
              </a:ext>
            </a:extLst>
          </p:cNvPr>
          <p:cNvPicPr>
            <a:picLocks noChangeAspect="1"/>
          </p:cNvPicPr>
          <p:nvPr/>
        </p:nvPicPr>
        <p:blipFill rotWithShape="1">
          <a:blip r:embed="rId4"/>
          <a:srcRect l="-10" t="-574" r="40470" b="574"/>
          <a:stretch/>
        </p:blipFill>
        <p:spPr>
          <a:xfrm>
            <a:off x="9117032" y="5740108"/>
            <a:ext cx="2602437" cy="1038092"/>
          </a:xfrm>
          <a:prstGeom prst="rect">
            <a:avLst/>
          </a:prstGeom>
        </p:spPr>
      </p:pic>
    </p:spTree>
    <p:extLst>
      <p:ext uri="{BB962C8B-B14F-4D97-AF65-F5344CB8AC3E}">
        <p14:creationId xmlns:p14="http://schemas.microsoft.com/office/powerpoint/2010/main" val="159363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EA081C-2034-F263-B841-DF7E4E3554C0}"/>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GRAFICA E STESURA DEL CODICE</a:t>
            </a:r>
          </a:p>
        </p:txBody>
      </p:sp>
      <p:sp>
        <p:nvSpPr>
          <p:cNvPr id="3" name="Segnaposto contenuto 2">
            <a:extLst>
              <a:ext uri="{FF2B5EF4-FFF2-40B4-BE49-F238E27FC236}">
                <a16:creationId xmlns:a16="http://schemas.microsoft.com/office/drawing/2014/main" id="{8E92FBB2-C1FA-6390-69A4-1EE5079EA776}"/>
              </a:ext>
            </a:extLst>
          </p:cNvPr>
          <p:cNvSpPr>
            <a:spLocks noGrp="1"/>
          </p:cNvSpPr>
          <p:nvPr>
            <p:ph idx="1"/>
          </p:nvPr>
        </p:nvSpPr>
        <p:spPr/>
        <p:txBody>
          <a:bodyPr/>
          <a:lstStyle/>
          <a:p>
            <a:pPr>
              <a:buFont typeface="Wingdings" panose="05000000000000000000" pitchFamily="2" charset="2"/>
              <a:buChar char="v"/>
            </a:pPr>
            <a:r>
              <a:rPr lang="it-IT" dirty="0">
                <a:latin typeface="Times New Roman" panose="02020603050405020304" pitchFamily="18" charset="0"/>
                <a:cs typeface="Times New Roman" panose="02020603050405020304" pitchFamily="18" charset="0"/>
              </a:rPr>
              <a:t>L’intero codice del progetto è stato implementato totalmente in linguaggio Java.</a:t>
            </a:r>
          </a:p>
          <a:p>
            <a:pPr>
              <a:buFont typeface="Wingdings" panose="05000000000000000000" pitchFamily="2" charset="2"/>
              <a:buChar char="v"/>
            </a:pPr>
            <a:r>
              <a:rPr lang="it-IT" dirty="0">
                <a:latin typeface="Times New Roman" panose="02020603050405020304" pitchFamily="18" charset="0"/>
                <a:cs typeface="Times New Roman" panose="02020603050405020304" pitchFamily="18" charset="0"/>
              </a:rPr>
              <a:t>La grafica è stata realizzata utilizzando Jframe e JPanel, librerie appartenenti al gruppo swing di Java.</a:t>
            </a:r>
          </a:p>
          <a:p>
            <a:pPr>
              <a:buFont typeface="Wingdings" panose="05000000000000000000" pitchFamily="2" charset="2"/>
              <a:buChar char="v"/>
            </a:pPr>
            <a:r>
              <a:rPr lang="it-IT" dirty="0">
                <a:latin typeface="Times New Roman" panose="02020603050405020304" pitchFamily="18" charset="0"/>
                <a:cs typeface="Times New Roman" panose="02020603050405020304" pitchFamily="18" charset="0"/>
              </a:rPr>
              <a:t>Per la gestione del server è stato necessario l’utilizzo della classe Thread, che permette l’avvenimento di più azioni contemporaneamente.</a:t>
            </a:r>
          </a:p>
          <a:p>
            <a:pPr>
              <a:buFont typeface="Wingdings" panose="05000000000000000000" pitchFamily="2" charset="2"/>
              <a:buChar char="v"/>
            </a:pPr>
            <a:r>
              <a:rPr lang="it-IT" dirty="0">
                <a:latin typeface="Times New Roman" panose="02020603050405020304" pitchFamily="18" charset="0"/>
                <a:cs typeface="Times New Roman" panose="02020603050405020304" pitchFamily="18" charset="0"/>
              </a:rPr>
              <a:t>Per la condivisione del lavoro ai fini di lavorare al progetto è stato utilizzato GitHub - </a:t>
            </a:r>
            <a:r>
              <a:rPr lang="it-IT" dirty="0">
                <a:latin typeface="Times New Roman" panose="02020603050405020304" pitchFamily="18" charset="0"/>
                <a:cs typeface="Times New Roman" panose="02020603050405020304" pitchFamily="18" charset="0"/>
                <a:hlinkClick r:id="rId2"/>
              </a:rPr>
              <a:t>https://github.com/siroxxx/Battleship</a:t>
            </a:r>
            <a:endParaRPr lang="it-IT" dirty="0">
              <a:latin typeface="Times New Roman" panose="02020603050405020304" pitchFamily="18" charset="0"/>
              <a:cs typeface="Times New Roman" panose="02020603050405020304" pitchFamily="18" charset="0"/>
            </a:endParaRPr>
          </a:p>
        </p:txBody>
      </p:sp>
      <p:pic>
        <p:nvPicPr>
          <p:cNvPr id="2050" name="Picture 2" descr="GitHub Logo - símbolo, significado logotipo, historia, PNG">
            <a:extLst>
              <a:ext uri="{FF2B5EF4-FFF2-40B4-BE49-F238E27FC236}">
                <a16:creationId xmlns:a16="http://schemas.microsoft.com/office/drawing/2014/main" id="{594A8ECE-158D-F7E5-63BE-3AE625D57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035" y="5345170"/>
            <a:ext cx="2444101" cy="1374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245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avy War - Trailer 2022 IT">
            <a:extLst>
              <a:ext uri="{FF2B5EF4-FFF2-40B4-BE49-F238E27FC236}">
                <a16:creationId xmlns:a16="http://schemas.microsoft.com/office/drawing/2014/main" id="{A65A1281-AF4A-475F-8975-B1936ACAB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E53A6AD5-D0B9-7D13-2EDB-27B5253B4EEA}"/>
              </a:ext>
            </a:extLst>
          </p:cNvPr>
          <p:cNvSpPr>
            <a:spLocks noGrp="1"/>
          </p:cNvSpPr>
          <p:nvPr>
            <p:ph type="title"/>
          </p:nvPr>
        </p:nvSpPr>
        <p:spPr>
          <a:xfrm>
            <a:off x="838200" y="244007"/>
            <a:ext cx="10515600" cy="1325563"/>
          </a:xfrm>
        </p:spPr>
        <p:txBody>
          <a:bodyPr/>
          <a:lstStyle/>
          <a:p>
            <a:pPr algn="ctr"/>
            <a:r>
              <a:rPr lang="it-IT" dirty="0">
                <a:latin typeface="Times New Roman" panose="02020603050405020304" pitchFamily="18" charset="0"/>
                <a:cs typeface="Times New Roman" panose="02020603050405020304" pitchFamily="18" charset="0"/>
              </a:rPr>
              <a:t>LET’S PLAY!</a:t>
            </a:r>
          </a:p>
        </p:txBody>
      </p:sp>
    </p:spTree>
    <p:extLst>
      <p:ext uri="{BB962C8B-B14F-4D97-AF65-F5344CB8AC3E}">
        <p14:creationId xmlns:p14="http://schemas.microsoft.com/office/powerpoint/2010/main" val="313182661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298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7</vt:i4>
      </vt:variant>
    </vt:vector>
  </HeadingPairs>
  <TitlesOfParts>
    <vt:vector size="13" baseType="lpstr">
      <vt:lpstr>Arial</vt:lpstr>
      <vt:lpstr>Calibri</vt:lpstr>
      <vt:lpstr>Calibri Light</vt:lpstr>
      <vt:lpstr>Times New Roman</vt:lpstr>
      <vt:lpstr>Wingdings</vt:lpstr>
      <vt:lpstr>Tema di Office</vt:lpstr>
      <vt:lpstr>BATTAGLIA NAVALE</vt:lpstr>
      <vt:lpstr>SPIEGAZIONE</vt:lpstr>
      <vt:lpstr>SCHERMATA DI POSIZIONAMENTO</vt:lpstr>
      <vt:lpstr>SCHERMATA DI ATTACCO / DIFESA</vt:lpstr>
      <vt:lpstr>METODO DI COMUNICAZIONE</vt:lpstr>
      <vt:lpstr>GRAFICA E STESURA DEL CODICE</vt:lpstr>
      <vt:lpstr>LET’S PLAY!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BATTAGLIA NAVALE</dc:title>
  <dc:creator>rickys32.rs@gmail.com</dc:creator>
  <cp:lastModifiedBy>rickys32.rs@gmail.com</cp:lastModifiedBy>
  <cp:revision>4</cp:revision>
  <dcterms:created xsi:type="dcterms:W3CDTF">2023-11-23T08:04:01Z</dcterms:created>
  <dcterms:modified xsi:type="dcterms:W3CDTF">2023-11-25T01:33:49Z</dcterms:modified>
</cp:coreProperties>
</file>