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6" r:id="rId5"/>
    <p:sldId id="259" r:id="rId6"/>
    <p:sldId id="257" r:id="rId7"/>
    <p:sldId id="258" r:id="rId8"/>
    <p:sldId id="260" r:id="rId9"/>
    <p:sldId id="271" r:id="rId10"/>
    <p:sldId id="272" r:id="rId11"/>
    <p:sldId id="268" r:id="rId12"/>
    <p:sldId id="273" r:id="rId13"/>
    <p:sldId id="287" r:id="rId14"/>
    <p:sldId id="267" r:id="rId15"/>
    <p:sldId id="262" r:id="rId16"/>
    <p:sldId id="263" r:id="rId17"/>
    <p:sldId id="275" r:id="rId18"/>
    <p:sldId id="264" r:id="rId19"/>
    <p:sldId id="283" r:id="rId20"/>
    <p:sldId id="286" r:id="rId21"/>
    <p:sldId id="284" r:id="rId22"/>
    <p:sldId id="288" r:id="rId23"/>
    <p:sldId id="278" r:id="rId24"/>
    <p:sldId id="294" r:id="rId25"/>
    <p:sldId id="279" r:id="rId26"/>
    <p:sldId id="295" r:id="rId27"/>
    <p:sldId id="280" r:id="rId28"/>
    <p:sldId id="296" r:id="rId29"/>
    <p:sldId id="281" r:id="rId30"/>
    <p:sldId id="297" r:id="rId31"/>
    <p:sldId id="282" r:id="rId32"/>
    <p:sldId id="298" r:id="rId33"/>
    <p:sldId id="26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F02CE3-8489-498D-8855-AF0C21B96652}" v="5269" dt="2022-05-06T14:32:22.216"/>
    <p1510:client id="{AE4CBECB-61F0-45DB-AC49-8491CAE6E53F}" v="53" dt="2022-05-06T11:11:15.847"/>
    <p1510:client id="{BECD336A-7F28-484F-B4BB-14E386859C91}" v="12" dt="2022-05-05T16:06:09.385"/>
    <p1510:client id="{DFBF65B2-1AD7-4972-A704-6A09439695CC}" v="51" vWet="52" dt="2022-05-05T19:01:16.087"/>
    <p1510:client id="{DFC8DCEF-8C01-554C-AE7A-A98F01298379}" v="934" dt="2022-05-06T10:18:15.8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0"/>
  </p:normalViewPr>
  <p:slideViewPr>
    <p:cSldViewPr snapToGrid="0">
      <p:cViewPr varScale="1">
        <p:scale>
          <a:sx n="107" d="100"/>
          <a:sy n="107" d="100"/>
        </p:scale>
        <p:origin x="736" y="1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eodor Fuchs (theodor.fuchs@bbscommunity.it)" userId="S::theodor.fuchs@bbscommunity.it::1a10a246-ceb6-4c54-8911-187434154eac" providerId="AD" clId="Web-{9C92A1C3-1000-4F22-A353-CB863874E0B5}"/>
    <pc:docChg chg="modSld">
      <pc:chgData name="Theodor Fuchs (theodor.fuchs@bbscommunity.it)" userId="S::theodor.fuchs@bbscommunity.it::1a10a246-ceb6-4c54-8911-187434154eac" providerId="AD" clId="Web-{9C92A1C3-1000-4F22-A353-CB863874E0B5}" dt="2022-05-03T10:13:57.993" v="1" actId="20577"/>
      <pc:docMkLst>
        <pc:docMk/>
      </pc:docMkLst>
      <pc:sldChg chg="modSp">
        <pc:chgData name="Theodor Fuchs (theodor.fuchs@bbscommunity.it)" userId="S::theodor.fuchs@bbscommunity.it::1a10a246-ceb6-4c54-8911-187434154eac" providerId="AD" clId="Web-{9C92A1C3-1000-4F22-A353-CB863874E0B5}" dt="2022-05-03T10:13:57.993" v="1" actId="20577"/>
        <pc:sldMkLst>
          <pc:docMk/>
          <pc:sldMk cId="2217884818" sldId="266"/>
        </pc:sldMkLst>
        <pc:spChg chg="mod">
          <ac:chgData name="Theodor Fuchs (theodor.fuchs@bbscommunity.it)" userId="S::theodor.fuchs@bbscommunity.it::1a10a246-ceb6-4c54-8911-187434154eac" providerId="AD" clId="Web-{9C92A1C3-1000-4F22-A353-CB863874E0B5}" dt="2022-05-03T10:13:57.993" v="1" actId="20577"/>
          <ac:spMkLst>
            <pc:docMk/>
            <pc:sldMk cId="2217884818" sldId="266"/>
            <ac:spMk id="11" creationId="{05CB632C-F88E-B385-8A79-3491F27D69C0}"/>
          </ac:spMkLst>
        </pc:spChg>
      </pc:sldChg>
    </pc:docChg>
  </pc:docChgLst>
  <pc:docChgLst>
    <pc:chgData name="AISH KUMAR JESRANI (aishkumar.jesrani@bbscommunity.it)" userId="fe5baa8b-c116-459e-a3ad-70b07bb84350" providerId="ADAL" clId="{A4F02CE3-8489-498D-8855-AF0C21B96652}"/>
    <pc:docChg chg="undo redo custSel addSld delSld modSld sldOrd">
      <pc:chgData name="AISH KUMAR JESRANI (aishkumar.jesrani@bbscommunity.it)" userId="fe5baa8b-c116-459e-a3ad-70b07bb84350" providerId="ADAL" clId="{A4F02CE3-8489-498D-8855-AF0C21B96652}" dt="2022-05-06T14:32:22.216" v="17092" actId="1035"/>
      <pc:docMkLst>
        <pc:docMk/>
      </pc:docMkLst>
      <pc:sldChg chg="del">
        <pc:chgData name="AISH KUMAR JESRANI (aishkumar.jesrani@bbscommunity.it)" userId="fe5baa8b-c116-459e-a3ad-70b07bb84350" providerId="ADAL" clId="{A4F02CE3-8489-498D-8855-AF0C21B96652}" dt="2022-05-02T15:38:04.125" v="1" actId="47"/>
        <pc:sldMkLst>
          <pc:docMk/>
          <pc:sldMk cId="2141033695" sldId="256"/>
        </pc:sldMkLst>
      </pc:sldChg>
      <pc:sldChg chg="addSp delSp modSp mod">
        <pc:chgData name="AISH KUMAR JESRANI (aishkumar.jesrani@bbscommunity.it)" userId="fe5baa8b-c116-459e-a3ad-70b07bb84350" providerId="ADAL" clId="{A4F02CE3-8489-498D-8855-AF0C21B96652}" dt="2022-05-05T19:09:56.893" v="14512" actId="14100"/>
        <pc:sldMkLst>
          <pc:docMk/>
          <pc:sldMk cId="836329197" sldId="257"/>
        </pc:sldMkLst>
        <pc:spChg chg="del">
          <ac:chgData name="AISH KUMAR JESRANI (aishkumar.jesrani@bbscommunity.it)" userId="fe5baa8b-c116-459e-a3ad-70b07bb84350" providerId="ADAL" clId="{A4F02CE3-8489-498D-8855-AF0C21B96652}" dt="2022-05-05T18:59:06.177" v="14402" actId="478"/>
          <ac:spMkLst>
            <pc:docMk/>
            <pc:sldMk cId="836329197" sldId="257"/>
            <ac:spMk id="7" creationId="{FE2C26F1-9C84-CD05-EDE0-3D482DD8E110}"/>
          </ac:spMkLst>
        </pc:spChg>
        <pc:spChg chg="del">
          <ac:chgData name="AISH KUMAR JESRANI (aishkumar.jesrani@bbscommunity.it)" userId="fe5baa8b-c116-459e-a3ad-70b07bb84350" providerId="ADAL" clId="{A4F02CE3-8489-498D-8855-AF0C21B96652}" dt="2022-05-05T18:59:06.177" v="14402" actId="478"/>
          <ac:spMkLst>
            <pc:docMk/>
            <pc:sldMk cId="836329197" sldId="257"/>
            <ac:spMk id="8" creationId="{0C9BFA11-3657-D6AF-C84B-2F5DA48C8F59}"/>
          </ac:spMkLst>
        </pc:spChg>
        <pc:spChg chg="add mod">
          <ac:chgData name="AISH KUMAR JESRANI (aishkumar.jesrani@bbscommunity.it)" userId="fe5baa8b-c116-459e-a3ad-70b07bb84350" providerId="ADAL" clId="{A4F02CE3-8489-498D-8855-AF0C21B96652}" dt="2022-05-05T18:59:10.868" v="14403"/>
          <ac:spMkLst>
            <pc:docMk/>
            <pc:sldMk cId="836329197" sldId="257"/>
            <ac:spMk id="9" creationId="{1102542D-9E2D-E2EF-6D1E-4CE2307E8092}"/>
          </ac:spMkLst>
        </pc:spChg>
        <pc:spChg chg="add mod">
          <ac:chgData name="AISH KUMAR JESRANI (aishkumar.jesrani@bbscommunity.it)" userId="fe5baa8b-c116-459e-a3ad-70b07bb84350" providerId="ADAL" clId="{A4F02CE3-8489-498D-8855-AF0C21B96652}" dt="2022-05-05T19:09:56.893" v="14512" actId="14100"/>
          <ac:spMkLst>
            <pc:docMk/>
            <pc:sldMk cId="836329197" sldId="257"/>
            <ac:spMk id="10" creationId="{A00888CA-893F-59C6-50F0-53C48C44AD4C}"/>
          </ac:spMkLst>
        </pc:spChg>
        <pc:spChg chg="mod">
          <ac:chgData name="AISH KUMAR JESRANI (aishkumar.jesrani@bbscommunity.it)" userId="fe5baa8b-c116-459e-a3ad-70b07bb84350" providerId="ADAL" clId="{A4F02CE3-8489-498D-8855-AF0C21B96652}" dt="2022-05-04T20:44:01.536" v="2268" actId="1076"/>
          <ac:spMkLst>
            <pc:docMk/>
            <pc:sldMk cId="836329197" sldId="257"/>
            <ac:spMk id="15" creationId="{A594F55D-8F22-7E7C-C471-2233701F23AF}"/>
          </ac:spMkLst>
        </pc:spChg>
      </pc:sldChg>
      <pc:sldChg chg="addSp delSp modSp mod">
        <pc:chgData name="AISH KUMAR JESRANI (aishkumar.jesrani@bbscommunity.it)" userId="fe5baa8b-c116-459e-a3ad-70b07bb84350" providerId="ADAL" clId="{A4F02CE3-8489-498D-8855-AF0C21B96652}" dt="2022-05-06T13:28:37.765" v="16757" actId="207"/>
        <pc:sldMkLst>
          <pc:docMk/>
          <pc:sldMk cId="2952622781" sldId="258"/>
        </pc:sldMkLst>
        <pc:spChg chg="add del mod">
          <ac:chgData name="AISH KUMAR JESRANI (aishkumar.jesrani@bbscommunity.it)" userId="fe5baa8b-c116-459e-a3ad-70b07bb84350" providerId="ADAL" clId="{A4F02CE3-8489-498D-8855-AF0C21B96652}" dt="2022-05-04T20:01:33.648" v="246" actId="478"/>
          <ac:spMkLst>
            <pc:docMk/>
            <pc:sldMk cId="2952622781" sldId="258"/>
            <ac:spMk id="2" creationId="{F00B113E-388A-A50B-8707-1BCD707D85CD}"/>
          </ac:spMkLst>
        </pc:spChg>
        <pc:spChg chg="add mod">
          <ac:chgData name="AISH KUMAR JESRANI (aishkumar.jesrani@bbscommunity.it)" userId="fe5baa8b-c116-459e-a3ad-70b07bb84350" providerId="ADAL" clId="{A4F02CE3-8489-498D-8855-AF0C21B96652}" dt="2022-05-04T20:01:01.733" v="239" actId="14100"/>
          <ac:spMkLst>
            <pc:docMk/>
            <pc:sldMk cId="2952622781" sldId="258"/>
            <ac:spMk id="5" creationId="{F8AACF75-2014-7D96-4D04-1F2BA3EAF18D}"/>
          </ac:spMkLst>
        </pc:spChg>
        <pc:spChg chg="mod">
          <ac:chgData name="AISH KUMAR JESRANI (aishkumar.jesrani@bbscommunity.it)" userId="fe5baa8b-c116-459e-a3ad-70b07bb84350" providerId="ADAL" clId="{A4F02CE3-8489-498D-8855-AF0C21B96652}" dt="2022-05-04T20:44:28.873" v="2306" actId="14100"/>
          <ac:spMkLst>
            <pc:docMk/>
            <pc:sldMk cId="2952622781" sldId="258"/>
            <ac:spMk id="9" creationId="{6D5832B2-A182-DF8F-306B-CCA8C02D6A8A}"/>
          </ac:spMkLst>
        </pc:spChg>
        <pc:spChg chg="mod">
          <ac:chgData name="AISH KUMAR JESRANI (aishkumar.jesrani@bbscommunity.it)" userId="fe5baa8b-c116-459e-a3ad-70b07bb84350" providerId="ADAL" clId="{A4F02CE3-8489-498D-8855-AF0C21B96652}" dt="2022-05-05T19:10:02.835" v="14513" actId="14100"/>
          <ac:spMkLst>
            <pc:docMk/>
            <pc:sldMk cId="2952622781" sldId="258"/>
            <ac:spMk id="10" creationId="{73FD7227-0EE5-80B3-2CE7-4BE25C2330CF}"/>
          </ac:spMkLst>
        </pc:spChg>
        <pc:spChg chg="add del mod">
          <ac:chgData name="AISH KUMAR JESRANI (aishkumar.jesrani@bbscommunity.it)" userId="fe5baa8b-c116-459e-a3ad-70b07bb84350" providerId="ADAL" clId="{A4F02CE3-8489-498D-8855-AF0C21B96652}" dt="2022-05-04T19:55:46.576" v="152" actId="478"/>
          <ac:spMkLst>
            <pc:docMk/>
            <pc:sldMk cId="2952622781" sldId="258"/>
            <ac:spMk id="13" creationId="{88579B34-91E3-B170-029A-B3AEC8B92C8A}"/>
          </ac:spMkLst>
        </pc:spChg>
        <pc:spChg chg="add mod">
          <ac:chgData name="AISH KUMAR JESRANI (aishkumar.jesrani@bbscommunity.it)" userId="fe5baa8b-c116-459e-a3ad-70b07bb84350" providerId="ADAL" clId="{A4F02CE3-8489-498D-8855-AF0C21B96652}" dt="2022-05-04T23:53:22.575" v="8440" actId="207"/>
          <ac:spMkLst>
            <pc:docMk/>
            <pc:sldMk cId="2952622781" sldId="258"/>
            <ac:spMk id="14" creationId="{DAE761EB-274C-D1AE-461C-37A494AD571E}"/>
          </ac:spMkLst>
        </pc:spChg>
        <pc:spChg chg="add mod">
          <ac:chgData name="AISH KUMAR JESRANI (aishkumar.jesrani@bbscommunity.it)" userId="fe5baa8b-c116-459e-a3ad-70b07bb84350" providerId="ADAL" clId="{A4F02CE3-8489-498D-8855-AF0C21B96652}" dt="2022-05-04T20:00:49.615" v="237" actId="1076"/>
          <ac:spMkLst>
            <pc:docMk/>
            <pc:sldMk cId="2952622781" sldId="258"/>
            <ac:spMk id="15" creationId="{9C320326-0C67-DC19-1929-44AF6A47275F}"/>
          </ac:spMkLst>
        </pc:spChg>
        <pc:spChg chg="add mod">
          <ac:chgData name="AISH KUMAR JESRANI (aishkumar.jesrani@bbscommunity.it)" userId="fe5baa8b-c116-459e-a3ad-70b07bb84350" providerId="ADAL" clId="{A4F02CE3-8489-498D-8855-AF0C21B96652}" dt="2022-05-04T20:01:01.733" v="239" actId="14100"/>
          <ac:spMkLst>
            <pc:docMk/>
            <pc:sldMk cId="2952622781" sldId="258"/>
            <ac:spMk id="18" creationId="{1E6EDE61-3FD6-2D71-DC08-938AC1DE44CA}"/>
          </ac:spMkLst>
        </pc:spChg>
        <pc:spChg chg="add del mod">
          <ac:chgData name="AISH KUMAR JESRANI (aishkumar.jesrani@bbscommunity.it)" userId="fe5baa8b-c116-459e-a3ad-70b07bb84350" providerId="ADAL" clId="{A4F02CE3-8489-498D-8855-AF0C21B96652}" dt="2022-05-04T20:01:32.015" v="244"/>
          <ac:spMkLst>
            <pc:docMk/>
            <pc:sldMk cId="2952622781" sldId="258"/>
            <ac:spMk id="19" creationId="{50D63A94-BD26-4805-7FB4-C73043903A08}"/>
          </ac:spMkLst>
        </pc:spChg>
        <pc:spChg chg="add del mod">
          <ac:chgData name="AISH KUMAR JESRANI (aishkumar.jesrani@bbscommunity.it)" userId="fe5baa8b-c116-459e-a3ad-70b07bb84350" providerId="ADAL" clId="{A4F02CE3-8489-498D-8855-AF0C21B96652}" dt="2022-05-04T20:01:32.015" v="244"/>
          <ac:spMkLst>
            <pc:docMk/>
            <pc:sldMk cId="2952622781" sldId="258"/>
            <ac:spMk id="20" creationId="{EF522726-0F8C-EF4C-27D1-E923346D2FEF}"/>
          </ac:spMkLst>
        </pc:spChg>
        <pc:spChg chg="add del mod">
          <ac:chgData name="AISH KUMAR JESRANI (aishkumar.jesrani@bbscommunity.it)" userId="fe5baa8b-c116-459e-a3ad-70b07bb84350" providerId="ADAL" clId="{A4F02CE3-8489-498D-8855-AF0C21B96652}" dt="2022-05-04T20:01:32.015" v="244"/>
          <ac:spMkLst>
            <pc:docMk/>
            <pc:sldMk cId="2952622781" sldId="258"/>
            <ac:spMk id="21" creationId="{A0571DDA-6C70-D5AD-24DB-50FE2B4E2516}"/>
          </ac:spMkLst>
        </pc:spChg>
        <pc:spChg chg="add del mod">
          <ac:chgData name="AISH KUMAR JESRANI (aishkumar.jesrani@bbscommunity.it)" userId="fe5baa8b-c116-459e-a3ad-70b07bb84350" providerId="ADAL" clId="{A4F02CE3-8489-498D-8855-AF0C21B96652}" dt="2022-05-04T20:01:32.015" v="244"/>
          <ac:spMkLst>
            <pc:docMk/>
            <pc:sldMk cId="2952622781" sldId="258"/>
            <ac:spMk id="22" creationId="{F364C36A-5672-6935-D791-8D64D9319DBE}"/>
          </ac:spMkLst>
        </pc:spChg>
        <pc:spChg chg="add del mod">
          <ac:chgData name="AISH KUMAR JESRANI (aishkumar.jesrani@bbscommunity.it)" userId="fe5baa8b-c116-459e-a3ad-70b07bb84350" providerId="ADAL" clId="{A4F02CE3-8489-498D-8855-AF0C21B96652}" dt="2022-05-04T20:01:32.015" v="244"/>
          <ac:spMkLst>
            <pc:docMk/>
            <pc:sldMk cId="2952622781" sldId="258"/>
            <ac:spMk id="24" creationId="{C83EEBF3-1F96-74CB-392B-E1C5B1AB6CE7}"/>
          </ac:spMkLst>
        </pc:spChg>
        <pc:spChg chg="add mod">
          <ac:chgData name="AISH KUMAR JESRANI (aishkumar.jesrani@bbscommunity.it)" userId="fe5baa8b-c116-459e-a3ad-70b07bb84350" providerId="ADAL" clId="{A4F02CE3-8489-498D-8855-AF0C21B96652}" dt="2022-05-04T20:44:30.495" v="2308" actId="1036"/>
          <ac:spMkLst>
            <pc:docMk/>
            <pc:sldMk cId="2952622781" sldId="258"/>
            <ac:spMk id="25" creationId="{66D895ED-CE14-7B2D-90AF-61436C7CCD66}"/>
          </ac:spMkLst>
        </pc:spChg>
        <pc:spChg chg="add mod">
          <ac:chgData name="AISH KUMAR JESRANI (aishkumar.jesrani@bbscommunity.it)" userId="fe5baa8b-c116-459e-a3ad-70b07bb84350" providerId="ADAL" clId="{A4F02CE3-8489-498D-8855-AF0C21B96652}" dt="2022-05-06T13:28:37.765" v="16757" actId="207"/>
          <ac:spMkLst>
            <pc:docMk/>
            <pc:sldMk cId="2952622781" sldId="258"/>
            <ac:spMk id="26" creationId="{8A1C22E9-80A9-6B20-B5FF-F153F407543F}"/>
          </ac:spMkLst>
        </pc:spChg>
        <pc:spChg chg="add del mod">
          <ac:chgData name="AISH KUMAR JESRANI (aishkumar.jesrani@bbscommunity.it)" userId="fe5baa8b-c116-459e-a3ad-70b07bb84350" providerId="ADAL" clId="{A4F02CE3-8489-498D-8855-AF0C21B96652}" dt="2022-05-04T23:53:30.319" v="8441" actId="207"/>
          <ac:spMkLst>
            <pc:docMk/>
            <pc:sldMk cId="2952622781" sldId="258"/>
            <ac:spMk id="27" creationId="{0BE5B66A-A3F3-C6AE-95D8-C3B4FE48BC48}"/>
          </ac:spMkLst>
        </pc:spChg>
        <pc:spChg chg="add mod">
          <ac:chgData name="AISH KUMAR JESRANI (aishkumar.jesrani@bbscommunity.it)" userId="fe5baa8b-c116-459e-a3ad-70b07bb84350" providerId="ADAL" clId="{A4F02CE3-8489-498D-8855-AF0C21B96652}" dt="2022-05-06T13:28:37.379" v="16754" actId="207"/>
          <ac:spMkLst>
            <pc:docMk/>
            <pc:sldMk cId="2952622781" sldId="258"/>
            <ac:spMk id="28" creationId="{BF5631A7-5D76-43E1-1B1F-9EB54A028735}"/>
          </ac:spMkLst>
        </pc:spChg>
        <pc:spChg chg="add mod">
          <ac:chgData name="AISH KUMAR JESRANI (aishkumar.jesrani@bbscommunity.it)" userId="fe5baa8b-c116-459e-a3ad-70b07bb84350" providerId="ADAL" clId="{A4F02CE3-8489-498D-8855-AF0C21B96652}" dt="2022-05-06T13:28:37.765" v="16757" actId="207"/>
          <ac:spMkLst>
            <pc:docMk/>
            <pc:sldMk cId="2952622781" sldId="258"/>
            <ac:spMk id="30" creationId="{D28C54D3-E5E7-D88F-D85A-B2BCE4DDD5DB}"/>
          </ac:spMkLst>
        </pc:spChg>
        <pc:spChg chg="add mod">
          <ac:chgData name="AISH KUMAR JESRANI (aishkumar.jesrani@bbscommunity.it)" userId="fe5baa8b-c116-459e-a3ad-70b07bb84350" providerId="ADAL" clId="{A4F02CE3-8489-498D-8855-AF0C21B96652}" dt="2022-05-04T20:44:43.671" v="2309" actId="1076"/>
          <ac:spMkLst>
            <pc:docMk/>
            <pc:sldMk cId="2952622781" sldId="258"/>
            <ac:spMk id="31" creationId="{13B9B7C6-69C7-9EA1-4677-AD325F0B7A60}"/>
          </ac:spMkLst>
        </pc:spChg>
        <pc:spChg chg="add mod">
          <ac:chgData name="AISH KUMAR JESRANI (aishkumar.jesrani@bbscommunity.it)" userId="fe5baa8b-c116-459e-a3ad-70b07bb84350" providerId="ADAL" clId="{A4F02CE3-8489-498D-8855-AF0C21B96652}" dt="2022-05-06T13:28:37.624" v="16756" actId="207"/>
          <ac:spMkLst>
            <pc:docMk/>
            <pc:sldMk cId="2952622781" sldId="258"/>
            <ac:spMk id="32" creationId="{A88D88BD-5C51-0EE8-2C17-5F60B9AFAA1C}"/>
          </ac:spMkLst>
        </pc:spChg>
        <pc:spChg chg="add mod">
          <ac:chgData name="AISH KUMAR JESRANI (aishkumar.jesrani@bbscommunity.it)" userId="fe5baa8b-c116-459e-a3ad-70b07bb84350" providerId="ADAL" clId="{A4F02CE3-8489-498D-8855-AF0C21B96652}" dt="2022-05-05T20:14:13.870" v="14719" actId="20577"/>
          <ac:spMkLst>
            <pc:docMk/>
            <pc:sldMk cId="2952622781" sldId="258"/>
            <ac:spMk id="33" creationId="{E2715885-1EC6-5051-4225-9C4EFC6B5BE5}"/>
          </ac:spMkLst>
        </pc:spChg>
        <pc:spChg chg="add mod">
          <ac:chgData name="AISH KUMAR JESRANI (aishkumar.jesrani@bbscommunity.it)" userId="fe5baa8b-c116-459e-a3ad-70b07bb84350" providerId="ADAL" clId="{A4F02CE3-8489-498D-8855-AF0C21B96652}" dt="2022-05-06T13:28:37.498" v="16755" actId="207"/>
          <ac:spMkLst>
            <pc:docMk/>
            <pc:sldMk cId="2952622781" sldId="258"/>
            <ac:spMk id="34" creationId="{806FCA4A-C114-BA4E-70AD-C4344183B354}"/>
          </ac:spMkLst>
        </pc:spChg>
        <pc:spChg chg="add mod">
          <ac:chgData name="AISH KUMAR JESRANI (aishkumar.jesrani@bbscommunity.it)" userId="fe5baa8b-c116-459e-a3ad-70b07bb84350" providerId="ADAL" clId="{A4F02CE3-8489-498D-8855-AF0C21B96652}" dt="2022-05-06T13:28:37.624" v="16756" actId="207"/>
          <ac:spMkLst>
            <pc:docMk/>
            <pc:sldMk cId="2952622781" sldId="258"/>
            <ac:spMk id="36" creationId="{B0C9CD1F-52F3-D7D8-EEFB-FDBF5019B65B}"/>
          </ac:spMkLst>
        </pc:spChg>
        <pc:cxnChg chg="add mod">
          <ac:chgData name="AISH KUMAR JESRANI (aishkumar.jesrani@bbscommunity.it)" userId="fe5baa8b-c116-459e-a3ad-70b07bb84350" providerId="ADAL" clId="{A4F02CE3-8489-498D-8855-AF0C21B96652}" dt="2022-05-04T20:15:27.133" v="1333" actId="14100"/>
          <ac:cxnSpMkLst>
            <pc:docMk/>
            <pc:sldMk cId="2952622781" sldId="258"/>
            <ac:cxnSpMk id="17" creationId="{1E99DDB7-CD21-DF1A-6C0B-66AD2B1F12F6}"/>
          </ac:cxnSpMkLst>
        </pc:cxnChg>
        <pc:cxnChg chg="add del mod">
          <ac:chgData name="AISH KUMAR JESRANI (aishkumar.jesrani@bbscommunity.it)" userId="fe5baa8b-c116-459e-a3ad-70b07bb84350" providerId="ADAL" clId="{A4F02CE3-8489-498D-8855-AF0C21B96652}" dt="2022-05-04T20:01:32.015" v="244"/>
          <ac:cxnSpMkLst>
            <pc:docMk/>
            <pc:sldMk cId="2952622781" sldId="258"/>
            <ac:cxnSpMk id="23" creationId="{A9B36832-996D-CA5B-3784-A6D6E4F03A9E}"/>
          </ac:cxnSpMkLst>
        </pc:cxnChg>
        <pc:cxnChg chg="add del mod">
          <ac:chgData name="AISH KUMAR JESRANI (aishkumar.jesrani@bbscommunity.it)" userId="fe5baa8b-c116-459e-a3ad-70b07bb84350" providerId="ADAL" clId="{A4F02CE3-8489-498D-8855-AF0C21B96652}" dt="2022-05-04T20:44:30.495" v="2308" actId="1036"/>
          <ac:cxnSpMkLst>
            <pc:docMk/>
            <pc:sldMk cId="2952622781" sldId="258"/>
            <ac:cxnSpMk id="29" creationId="{61B65414-4C77-B75C-0C75-9455461155AC}"/>
          </ac:cxnSpMkLst>
        </pc:cxnChg>
        <pc:cxnChg chg="add del mod">
          <ac:chgData name="AISH KUMAR JESRANI (aishkumar.jesrani@bbscommunity.it)" userId="fe5baa8b-c116-459e-a3ad-70b07bb84350" providerId="ADAL" clId="{A4F02CE3-8489-498D-8855-AF0C21B96652}" dt="2022-05-04T20:44:43.671" v="2309" actId="1076"/>
          <ac:cxnSpMkLst>
            <pc:docMk/>
            <pc:sldMk cId="2952622781" sldId="258"/>
            <ac:cxnSpMk id="35" creationId="{79340BF0-E043-5290-1B64-6143AABDD444}"/>
          </ac:cxnSpMkLst>
        </pc:cxnChg>
      </pc:sldChg>
      <pc:sldChg chg="addSp delSp modSp mod">
        <pc:chgData name="AISH KUMAR JESRANI (aishkumar.jesrani@bbscommunity.it)" userId="fe5baa8b-c116-459e-a3ad-70b07bb84350" providerId="ADAL" clId="{A4F02CE3-8489-498D-8855-AF0C21B96652}" dt="2022-05-06T13:22:37.397" v="16697" actId="478"/>
        <pc:sldMkLst>
          <pc:docMk/>
          <pc:sldMk cId="3379364814" sldId="259"/>
        </pc:sldMkLst>
        <pc:spChg chg="add del mod">
          <ac:chgData name="AISH KUMAR JESRANI (aishkumar.jesrani@bbscommunity.it)" userId="fe5baa8b-c116-459e-a3ad-70b07bb84350" providerId="ADAL" clId="{A4F02CE3-8489-498D-8855-AF0C21B96652}" dt="2022-05-06T13:22:37.397" v="16697" actId="478"/>
          <ac:spMkLst>
            <pc:docMk/>
            <pc:sldMk cId="3379364814" sldId="259"/>
            <ac:spMk id="2" creationId="{F92A78FC-850D-56DB-E491-6CCECFD832DB}"/>
          </ac:spMkLst>
        </pc:spChg>
        <pc:spChg chg="mod">
          <ac:chgData name="AISH KUMAR JESRANI (aishkumar.jesrani@bbscommunity.it)" userId="fe5baa8b-c116-459e-a3ad-70b07bb84350" providerId="ADAL" clId="{A4F02CE3-8489-498D-8855-AF0C21B96652}" dt="2022-05-04T20:48:11.365" v="2506" actId="20577"/>
          <ac:spMkLst>
            <pc:docMk/>
            <pc:sldMk cId="3379364814" sldId="259"/>
            <ac:spMk id="5" creationId="{7D554E32-807D-3D7B-6610-D74A4966CF3D}"/>
          </ac:spMkLst>
        </pc:spChg>
        <pc:spChg chg="mod">
          <ac:chgData name="AISH KUMAR JESRANI (aishkumar.jesrani@bbscommunity.it)" userId="fe5baa8b-c116-459e-a3ad-70b07bb84350" providerId="ADAL" clId="{A4F02CE3-8489-498D-8855-AF0C21B96652}" dt="2022-05-04T23:48:08.889" v="8439" actId="1037"/>
          <ac:spMkLst>
            <pc:docMk/>
            <pc:sldMk cId="3379364814" sldId="259"/>
            <ac:spMk id="8" creationId="{7A5BB775-05D3-DAF0-13AA-2F3E18C38645}"/>
          </ac:spMkLst>
        </pc:spChg>
        <pc:spChg chg="mod">
          <ac:chgData name="AISH KUMAR JESRANI (aishkumar.jesrani@bbscommunity.it)" userId="fe5baa8b-c116-459e-a3ad-70b07bb84350" providerId="ADAL" clId="{A4F02CE3-8489-498D-8855-AF0C21B96652}" dt="2022-05-04T23:48:08.889" v="8439" actId="1037"/>
          <ac:spMkLst>
            <pc:docMk/>
            <pc:sldMk cId="3379364814" sldId="259"/>
            <ac:spMk id="10" creationId="{9517F0EE-3952-04DE-9871-8AC19FF4C279}"/>
          </ac:spMkLst>
        </pc:spChg>
        <pc:spChg chg="mod">
          <ac:chgData name="AISH KUMAR JESRANI (aishkumar.jesrani@bbscommunity.it)" userId="fe5baa8b-c116-459e-a3ad-70b07bb84350" providerId="ADAL" clId="{A4F02CE3-8489-498D-8855-AF0C21B96652}" dt="2022-05-04T23:48:08.889" v="8439" actId="1037"/>
          <ac:spMkLst>
            <pc:docMk/>
            <pc:sldMk cId="3379364814" sldId="259"/>
            <ac:spMk id="12" creationId="{A94A962A-6CBC-6C67-765E-B2BCC8ABD1DF}"/>
          </ac:spMkLst>
        </pc:spChg>
        <pc:spChg chg="mod">
          <ac:chgData name="AISH KUMAR JESRANI (aishkumar.jesrani@bbscommunity.it)" userId="fe5baa8b-c116-459e-a3ad-70b07bb84350" providerId="ADAL" clId="{A4F02CE3-8489-498D-8855-AF0C21B96652}" dt="2022-05-04T23:48:08.889" v="8439" actId="1037"/>
          <ac:spMkLst>
            <pc:docMk/>
            <pc:sldMk cId="3379364814" sldId="259"/>
            <ac:spMk id="17" creationId="{FEC7523C-8F89-0490-63C0-CDD8E60C0996}"/>
          </ac:spMkLst>
        </pc:spChg>
        <pc:spChg chg="mod">
          <ac:chgData name="AISH KUMAR JESRANI (aishkumar.jesrani@bbscommunity.it)" userId="fe5baa8b-c116-459e-a3ad-70b07bb84350" providerId="ADAL" clId="{A4F02CE3-8489-498D-8855-AF0C21B96652}" dt="2022-05-04T23:48:08.889" v="8439" actId="1037"/>
          <ac:spMkLst>
            <pc:docMk/>
            <pc:sldMk cId="3379364814" sldId="259"/>
            <ac:spMk id="18" creationId="{0BBEB5AD-D34D-45FC-D087-797BC4349095}"/>
          </ac:spMkLst>
        </pc:spChg>
        <pc:cxnChg chg="add del mod">
          <ac:chgData name="AISH KUMAR JESRANI (aishkumar.jesrani@bbscommunity.it)" userId="fe5baa8b-c116-459e-a3ad-70b07bb84350" providerId="ADAL" clId="{A4F02CE3-8489-498D-8855-AF0C21B96652}" dt="2022-05-04T19:50:50.696" v="114" actId="478"/>
          <ac:cxnSpMkLst>
            <pc:docMk/>
            <pc:sldMk cId="3379364814" sldId="259"/>
            <ac:cxnSpMk id="3" creationId="{1047212B-EC8B-7D7B-7810-3D948F93EC45}"/>
          </ac:cxnSpMkLst>
        </pc:cxnChg>
      </pc:sldChg>
      <pc:sldChg chg="addSp delSp modSp mod">
        <pc:chgData name="AISH KUMAR JESRANI (aishkumar.jesrani@bbscommunity.it)" userId="fe5baa8b-c116-459e-a3ad-70b07bb84350" providerId="ADAL" clId="{A4F02CE3-8489-498D-8855-AF0C21B96652}" dt="2022-05-05T19:44:53.289" v="14675" actId="478"/>
        <pc:sldMkLst>
          <pc:docMk/>
          <pc:sldMk cId="2410585726" sldId="260"/>
        </pc:sldMkLst>
        <pc:spChg chg="mod">
          <ac:chgData name="AISH KUMAR JESRANI (aishkumar.jesrani@bbscommunity.it)" userId="fe5baa8b-c116-459e-a3ad-70b07bb84350" providerId="ADAL" clId="{A4F02CE3-8489-498D-8855-AF0C21B96652}" dt="2022-05-05T19:00:10.970" v="14412" actId="1036"/>
          <ac:spMkLst>
            <pc:docMk/>
            <pc:sldMk cId="2410585726" sldId="260"/>
            <ac:spMk id="8" creationId="{0C9BFA11-3657-D6AF-C84B-2F5DA48C8F59}"/>
          </ac:spMkLst>
        </pc:spChg>
        <pc:spChg chg="add mod">
          <ac:chgData name="AISH KUMAR JESRANI (aishkumar.jesrani@bbscommunity.it)" userId="fe5baa8b-c116-459e-a3ad-70b07bb84350" providerId="ADAL" clId="{A4F02CE3-8489-498D-8855-AF0C21B96652}" dt="2022-05-04T20:45:53.205" v="2489" actId="20577"/>
          <ac:spMkLst>
            <pc:docMk/>
            <pc:sldMk cId="2410585726" sldId="260"/>
            <ac:spMk id="9" creationId="{86BF52B5-EDBE-2C42-E0AB-7882FFC5981D}"/>
          </ac:spMkLst>
        </pc:spChg>
        <pc:spChg chg="add del mod">
          <ac:chgData name="AISH KUMAR JESRANI (aishkumar.jesrani@bbscommunity.it)" userId="fe5baa8b-c116-459e-a3ad-70b07bb84350" providerId="ADAL" clId="{A4F02CE3-8489-498D-8855-AF0C21B96652}" dt="2022-05-05T19:44:53.289" v="14675" actId="478"/>
          <ac:spMkLst>
            <pc:docMk/>
            <pc:sldMk cId="2410585726" sldId="260"/>
            <ac:spMk id="10" creationId="{3B1D3B62-BE95-34DA-0366-916B1C1AE762}"/>
          </ac:spMkLst>
        </pc:spChg>
        <pc:spChg chg="del">
          <ac:chgData name="AISH KUMAR JESRANI (aishkumar.jesrani@bbscommunity.it)" userId="fe5baa8b-c116-459e-a3ad-70b07bb84350" providerId="ADAL" clId="{A4F02CE3-8489-498D-8855-AF0C21B96652}" dt="2022-05-04T20:45:08.241" v="2310" actId="478"/>
          <ac:spMkLst>
            <pc:docMk/>
            <pc:sldMk cId="2410585726" sldId="260"/>
            <ac:spMk id="15" creationId="{A594F55D-8F22-7E7C-C471-2233701F23AF}"/>
          </ac:spMkLst>
        </pc:spChg>
      </pc:sldChg>
      <pc:sldChg chg="delSp del mod">
        <pc:chgData name="AISH KUMAR JESRANI (aishkumar.jesrani@bbscommunity.it)" userId="fe5baa8b-c116-459e-a3ad-70b07bb84350" providerId="ADAL" clId="{A4F02CE3-8489-498D-8855-AF0C21B96652}" dt="2022-05-04T21:47:45.649" v="4279" actId="47"/>
        <pc:sldMkLst>
          <pc:docMk/>
          <pc:sldMk cId="291398897" sldId="261"/>
        </pc:sldMkLst>
        <pc:spChg chg="del">
          <ac:chgData name="AISH KUMAR JESRANI (aishkumar.jesrani@bbscommunity.it)" userId="fe5baa8b-c116-459e-a3ad-70b07bb84350" providerId="ADAL" clId="{A4F02CE3-8489-498D-8855-AF0C21B96652}" dt="2022-05-04T21:47:42.694" v="4277" actId="21"/>
          <ac:spMkLst>
            <pc:docMk/>
            <pc:sldMk cId="291398897" sldId="261"/>
            <ac:spMk id="2" creationId="{108ED305-2A65-48EC-C129-44A3999C7D5C}"/>
          </ac:spMkLst>
        </pc:spChg>
        <pc:spChg chg="del">
          <ac:chgData name="AISH KUMAR JESRANI (aishkumar.jesrani@bbscommunity.it)" userId="fe5baa8b-c116-459e-a3ad-70b07bb84350" providerId="ADAL" clId="{A4F02CE3-8489-498D-8855-AF0C21B96652}" dt="2022-05-04T21:47:42.694" v="4277" actId="21"/>
          <ac:spMkLst>
            <pc:docMk/>
            <pc:sldMk cId="291398897" sldId="261"/>
            <ac:spMk id="3" creationId="{0FACE216-026F-0078-F4B0-E92D05FF1D26}"/>
          </ac:spMkLst>
        </pc:spChg>
        <pc:spChg chg="del">
          <ac:chgData name="AISH KUMAR JESRANI (aishkumar.jesrani@bbscommunity.it)" userId="fe5baa8b-c116-459e-a3ad-70b07bb84350" providerId="ADAL" clId="{A4F02CE3-8489-498D-8855-AF0C21B96652}" dt="2022-05-04T21:47:42.694" v="4277" actId="21"/>
          <ac:spMkLst>
            <pc:docMk/>
            <pc:sldMk cId="291398897" sldId="261"/>
            <ac:spMk id="4" creationId="{2C190AB2-BBA7-776C-933D-9DD4297C0A9D}"/>
          </ac:spMkLst>
        </pc:spChg>
      </pc:sldChg>
      <pc:sldChg chg="addSp delSp modSp mod">
        <pc:chgData name="AISH KUMAR JESRANI (aishkumar.jesrani@bbscommunity.it)" userId="fe5baa8b-c116-459e-a3ad-70b07bb84350" providerId="ADAL" clId="{A4F02CE3-8489-498D-8855-AF0C21B96652}" dt="2022-05-06T10:03:36.623" v="15733" actId="6549"/>
        <pc:sldMkLst>
          <pc:docMk/>
          <pc:sldMk cId="803412119" sldId="262"/>
        </pc:sldMkLst>
        <pc:spChg chg="add del">
          <ac:chgData name="AISH KUMAR JESRANI (aishkumar.jesrani@bbscommunity.it)" userId="fe5baa8b-c116-459e-a3ad-70b07bb84350" providerId="ADAL" clId="{A4F02CE3-8489-498D-8855-AF0C21B96652}" dt="2022-05-05T19:03:26.684" v="14454" actId="478"/>
          <ac:spMkLst>
            <pc:docMk/>
            <pc:sldMk cId="803412119" sldId="262"/>
            <ac:spMk id="7" creationId="{FE2C26F1-9C84-CD05-EDE0-3D482DD8E110}"/>
          </ac:spMkLst>
        </pc:spChg>
        <pc:spChg chg="del">
          <ac:chgData name="AISH KUMAR JESRANI (aishkumar.jesrani@bbscommunity.it)" userId="fe5baa8b-c116-459e-a3ad-70b07bb84350" providerId="ADAL" clId="{A4F02CE3-8489-498D-8855-AF0C21B96652}" dt="2022-05-05T19:03:28.120" v="14455" actId="478"/>
          <ac:spMkLst>
            <pc:docMk/>
            <pc:sldMk cId="803412119" sldId="262"/>
            <ac:spMk id="8" creationId="{0C9BFA11-3657-D6AF-C84B-2F5DA48C8F59}"/>
          </ac:spMkLst>
        </pc:spChg>
        <pc:spChg chg="add mod">
          <ac:chgData name="AISH KUMAR JESRANI (aishkumar.jesrani@bbscommunity.it)" userId="fe5baa8b-c116-459e-a3ad-70b07bb84350" providerId="ADAL" clId="{A4F02CE3-8489-498D-8855-AF0C21B96652}" dt="2022-05-06T10:03:36.623" v="15733" actId="6549"/>
          <ac:spMkLst>
            <pc:docMk/>
            <pc:sldMk cId="803412119" sldId="262"/>
            <ac:spMk id="9" creationId="{619B4D6C-7B0B-AABA-D8B6-BFE74900AC80}"/>
          </ac:spMkLst>
        </pc:spChg>
        <pc:spChg chg="add del mod">
          <ac:chgData name="AISH KUMAR JESRANI (aishkumar.jesrani@bbscommunity.it)" userId="fe5baa8b-c116-459e-a3ad-70b07bb84350" providerId="ADAL" clId="{A4F02CE3-8489-498D-8855-AF0C21B96652}" dt="2022-05-05T19:03:26.348" v="14453"/>
          <ac:spMkLst>
            <pc:docMk/>
            <pc:sldMk cId="803412119" sldId="262"/>
            <ac:spMk id="10" creationId="{44A2E789-04A6-F916-3AE6-616E392E8C94}"/>
          </ac:spMkLst>
        </pc:spChg>
        <pc:spChg chg="add mod">
          <ac:chgData name="AISH KUMAR JESRANI (aishkumar.jesrani@bbscommunity.it)" userId="fe5baa8b-c116-459e-a3ad-70b07bb84350" providerId="ADAL" clId="{A4F02CE3-8489-498D-8855-AF0C21B96652}" dt="2022-05-05T19:03:33.052" v="14457" actId="14100"/>
          <ac:spMkLst>
            <pc:docMk/>
            <pc:sldMk cId="803412119" sldId="262"/>
            <ac:spMk id="11" creationId="{39BB1685-7718-F0DF-9C96-8FF3A7B613E3}"/>
          </ac:spMkLst>
        </pc:spChg>
        <pc:spChg chg="mod">
          <ac:chgData name="AISH KUMAR JESRANI (aishkumar.jesrani@bbscommunity.it)" userId="fe5baa8b-c116-459e-a3ad-70b07bb84350" providerId="ADAL" clId="{A4F02CE3-8489-498D-8855-AF0C21B96652}" dt="2022-05-05T19:33:51.711" v="14656" actId="20577"/>
          <ac:spMkLst>
            <pc:docMk/>
            <pc:sldMk cId="803412119" sldId="262"/>
            <ac:spMk id="14" creationId="{C0ABB6FE-AE2B-8800-68B7-57654DEAF157}"/>
          </ac:spMkLst>
        </pc:spChg>
        <pc:spChg chg="del mod">
          <ac:chgData name="AISH KUMAR JESRANI (aishkumar.jesrani@bbscommunity.it)" userId="fe5baa8b-c116-459e-a3ad-70b07bb84350" providerId="ADAL" clId="{A4F02CE3-8489-498D-8855-AF0C21B96652}" dt="2022-05-04T23:40:17.198" v="8413" actId="478"/>
          <ac:spMkLst>
            <pc:docMk/>
            <pc:sldMk cId="803412119" sldId="262"/>
            <ac:spMk id="15" creationId="{A594F55D-8F22-7E7C-C471-2233701F23AF}"/>
          </ac:spMkLst>
        </pc:spChg>
      </pc:sldChg>
      <pc:sldChg chg="addSp delSp modSp mod">
        <pc:chgData name="AISH KUMAR JESRANI (aishkumar.jesrani@bbscommunity.it)" userId="fe5baa8b-c116-459e-a3ad-70b07bb84350" providerId="ADAL" clId="{A4F02CE3-8489-498D-8855-AF0C21B96652}" dt="2022-05-06T13:55:37.954" v="17082" actId="114"/>
        <pc:sldMkLst>
          <pc:docMk/>
          <pc:sldMk cId="481762572" sldId="263"/>
        </pc:sldMkLst>
        <pc:spChg chg="del">
          <ac:chgData name="AISH KUMAR JESRANI (aishkumar.jesrani@bbscommunity.it)" userId="fe5baa8b-c116-459e-a3ad-70b07bb84350" providerId="ADAL" clId="{A4F02CE3-8489-498D-8855-AF0C21B96652}" dt="2022-05-05T19:03:12.270" v="14448" actId="478"/>
          <ac:spMkLst>
            <pc:docMk/>
            <pc:sldMk cId="481762572" sldId="263"/>
            <ac:spMk id="10" creationId="{73FD7227-0EE5-80B3-2CE7-4BE25C2330CF}"/>
          </ac:spMkLst>
        </pc:spChg>
        <pc:spChg chg="add del mod">
          <ac:chgData name="AISH KUMAR JESRANI (aishkumar.jesrani@bbscommunity.it)" userId="fe5baa8b-c116-459e-a3ad-70b07bb84350" providerId="ADAL" clId="{A4F02CE3-8489-498D-8855-AF0C21B96652}" dt="2022-05-05T00:04:29.123" v="8588" actId="478"/>
          <ac:spMkLst>
            <pc:docMk/>
            <pc:sldMk cId="481762572" sldId="263"/>
            <ac:spMk id="11" creationId="{7906BA5A-D00A-5664-6698-E8C36530D568}"/>
          </ac:spMkLst>
        </pc:spChg>
        <pc:spChg chg="del">
          <ac:chgData name="AISH KUMAR JESRANI (aishkumar.jesrani@bbscommunity.it)" userId="fe5baa8b-c116-459e-a3ad-70b07bb84350" providerId="ADAL" clId="{A4F02CE3-8489-498D-8855-AF0C21B96652}" dt="2022-05-04T23:40:35.102" v="8416" actId="478"/>
          <ac:spMkLst>
            <pc:docMk/>
            <pc:sldMk cId="481762572" sldId="263"/>
            <ac:spMk id="15" creationId="{B1F0776C-7212-BF21-EB72-367216F03620}"/>
          </ac:spMkLst>
        </pc:spChg>
        <pc:spChg chg="mod">
          <ac:chgData name="AISH KUMAR JESRANI (aishkumar.jesrani@bbscommunity.it)" userId="fe5baa8b-c116-459e-a3ad-70b07bb84350" providerId="ADAL" clId="{A4F02CE3-8489-498D-8855-AF0C21B96652}" dt="2022-05-05T15:51:50.641" v="13155" actId="1036"/>
          <ac:spMkLst>
            <pc:docMk/>
            <pc:sldMk cId="481762572" sldId="263"/>
            <ac:spMk id="16" creationId="{6FBFBD61-0937-B2E9-34BC-6345C233B2E2}"/>
          </ac:spMkLst>
        </pc:spChg>
        <pc:spChg chg="mod">
          <ac:chgData name="AISH KUMAR JESRANI (aishkumar.jesrani@bbscommunity.it)" userId="fe5baa8b-c116-459e-a3ad-70b07bb84350" providerId="ADAL" clId="{A4F02CE3-8489-498D-8855-AF0C21B96652}" dt="2022-05-05T15:51:50.641" v="13155" actId="1036"/>
          <ac:spMkLst>
            <pc:docMk/>
            <pc:sldMk cId="481762572" sldId="263"/>
            <ac:spMk id="17" creationId="{0018DEC8-1567-C7A3-336F-C296B6939060}"/>
          </ac:spMkLst>
        </pc:spChg>
        <pc:spChg chg="mod">
          <ac:chgData name="AISH KUMAR JESRANI (aishkumar.jesrani@bbscommunity.it)" userId="fe5baa8b-c116-459e-a3ad-70b07bb84350" providerId="ADAL" clId="{A4F02CE3-8489-498D-8855-AF0C21B96652}" dt="2022-05-05T15:51:50.641" v="13155" actId="1036"/>
          <ac:spMkLst>
            <pc:docMk/>
            <pc:sldMk cId="481762572" sldId="263"/>
            <ac:spMk id="18" creationId="{78F2AF87-B358-47A2-BFBF-AB03476AAE2C}"/>
          </ac:spMkLst>
        </pc:spChg>
        <pc:spChg chg="mod">
          <ac:chgData name="AISH KUMAR JESRANI (aishkumar.jesrani@bbscommunity.it)" userId="fe5baa8b-c116-459e-a3ad-70b07bb84350" providerId="ADAL" clId="{A4F02CE3-8489-498D-8855-AF0C21B96652}" dt="2022-05-05T15:51:50.641" v="13155" actId="1036"/>
          <ac:spMkLst>
            <pc:docMk/>
            <pc:sldMk cId="481762572" sldId="263"/>
            <ac:spMk id="19" creationId="{F52AF6E3-A55A-6DB1-5155-E53A7C81DD83}"/>
          </ac:spMkLst>
        </pc:spChg>
        <pc:spChg chg="mod">
          <ac:chgData name="AISH KUMAR JESRANI (aishkumar.jesrani@bbscommunity.it)" userId="fe5baa8b-c116-459e-a3ad-70b07bb84350" providerId="ADAL" clId="{A4F02CE3-8489-498D-8855-AF0C21B96652}" dt="2022-05-05T15:51:50.641" v="13155" actId="1036"/>
          <ac:spMkLst>
            <pc:docMk/>
            <pc:sldMk cId="481762572" sldId="263"/>
            <ac:spMk id="20" creationId="{75BE94BE-ABB9-B122-8836-389519CDA932}"/>
          </ac:spMkLst>
        </pc:spChg>
        <pc:spChg chg="mod">
          <ac:chgData name="AISH KUMAR JESRANI (aishkumar.jesrani@bbscommunity.it)" userId="fe5baa8b-c116-459e-a3ad-70b07bb84350" providerId="ADAL" clId="{A4F02CE3-8489-498D-8855-AF0C21B96652}" dt="2022-05-05T15:51:50.641" v="13155" actId="1036"/>
          <ac:spMkLst>
            <pc:docMk/>
            <pc:sldMk cId="481762572" sldId="263"/>
            <ac:spMk id="22" creationId="{172E3868-1B6C-1A75-5D5B-795E322F4BE0}"/>
          </ac:spMkLst>
        </pc:spChg>
        <pc:spChg chg="mod">
          <ac:chgData name="AISH KUMAR JESRANI (aishkumar.jesrani@bbscommunity.it)" userId="fe5baa8b-c116-459e-a3ad-70b07bb84350" providerId="ADAL" clId="{A4F02CE3-8489-498D-8855-AF0C21B96652}" dt="2022-05-05T15:51:50.641" v="13155" actId="1036"/>
          <ac:spMkLst>
            <pc:docMk/>
            <pc:sldMk cId="481762572" sldId="263"/>
            <ac:spMk id="23" creationId="{8101F653-A670-9C04-7051-06CE63383AB7}"/>
          </ac:spMkLst>
        </pc:spChg>
        <pc:spChg chg="mod">
          <ac:chgData name="AISH KUMAR JESRANI (aishkumar.jesrani@bbscommunity.it)" userId="fe5baa8b-c116-459e-a3ad-70b07bb84350" providerId="ADAL" clId="{A4F02CE3-8489-498D-8855-AF0C21B96652}" dt="2022-05-05T15:51:50.641" v="13155" actId="1036"/>
          <ac:spMkLst>
            <pc:docMk/>
            <pc:sldMk cId="481762572" sldId="263"/>
            <ac:spMk id="24" creationId="{4019E2DF-AB18-3A5A-E1CE-563AEB96175E}"/>
          </ac:spMkLst>
        </pc:spChg>
        <pc:spChg chg="mod">
          <ac:chgData name="AISH KUMAR JESRANI (aishkumar.jesrani@bbscommunity.it)" userId="fe5baa8b-c116-459e-a3ad-70b07bb84350" providerId="ADAL" clId="{A4F02CE3-8489-498D-8855-AF0C21B96652}" dt="2022-05-05T15:51:50.641" v="13155" actId="1036"/>
          <ac:spMkLst>
            <pc:docMk/>
            <pc:sldMk cId="481762572" sldId="263"/>
            <ac:spMk id="25" creationId="{B832732C-EFD5-C561-3A79-6495F897CD1A}"/>
          </ac:spMkLst>
        </pc:spChg>
        <pc:spChg chg="mod">
          <ac:chgData name="AISH KUMAR JESRANI (aishkumar.jesrani@bbscommunity.it)" userId="fe5baa8b-c116-459e-a3ad-70b07bb84350" providerId="ADAL" clId="{A4F02CE3-8489-498D-8855-AF0C21B96652}" dt="2022-05-05T15:51:50.641" v="13155" actId="1036"/>
          <ac:spMkLst>
            <pc:docMk/>
            <pc:sldMk cId="481762572" sldId="263"/>
            <ac:spMk id="26" creationId="{F491BD67-A92A-45F7-86A3-06BA3FEAF378}"/>
          </ac:spMkLst>
        </pc:spChg>
        <pc:spChg chg="mod">
          <ac:chgData name="AISH KUMAR JESRANI (aishkumar.jesrani@bbscommunity.it)" userId="fe5baa8b-c116-459e-a3ad-70b07bb84350" providerId="ADAL" clId="{A4F02CE3-8489-498D-8855-AF0C21B96652}" dt="2022-05-05T15:51:50.641" v="13155" actId="1036"/>
          <ac:spMkLst>
            <pc:docMk/>
            <pc:sldMk cId="481762572" sldId="263"/>
            <ac:spMk id="27" creationId="{9F9260D3-8647-2D59-E5D5-EB8059BC2515}"/>
          </ac:spMkLst>
        </pc:spChg>
        <pc:spChg chg="mod">
          <ac:chgData name="AISH KUMAR JESRANI (aishkumar.jesrani@bbscommunity.it)" userId="fe5baa8b-c116-459e-a3ad-70b07bb84350" providerId="ADAL" clId="{A4F02CE3-8489-498D-8855-AF0C21B96652}" dt="2022-05-05T15:51:50.641" v="13155" actId="1036"/>
          <ac:spMkLst>
            <pc:docMk/>
            <pc:sldMk cId="481762572" sldId="263"/>
            <ac:spMk id="28" creationId="{640E75C9-4BBD-53EB-61A2-09C2376BD93F}"/>
          </ac:spMkLst>
        </pc:spChg>
        <pc:spChg chg="mod">
          <ac:chgData name="AISH KUMAR JESRANI (aishkumar.jesrani@bbscommunity.it)" userId="fe5baa8b-c116-459e-a3ad-70b07bb84350" providerId="ADAL" clId="{A4F02CE3-8489-498D-8855-AF0C21B96652}" dt="2022-05-05T15:51:50.641" v="13155" actId="1036"/>
          <ac:spMkLst>
            <pc:docMk/>
            <pc:sldMk cId="481762572" sldId="263"/>
            <ac:spMk id="29" creationId="{BBCC649E-B143-7B37-4383-3C3E4334909D}"/>
          </ac:spMkLst>
        </pc:spChg>
        <pc:spChg chg="mod">
          <ac:chgData name="AISH KUMAR JESRANI (aishkumar.jesrani@bbscommunity.it)" userId="fe5baa8b-c116-459e-a3ad-70b07bb84350" providerId="ADAL" clId="{A4F02CE3-8489-498D-8855-AF0C21B96652}" dt="2022-05-05T15:51:50.641" v="13155" actId="1036"/>
          <ac:spMkLst>
            <pc:docMk/>
            <pc:sldMk cId="481762572" sldId="263"/>
            <ac:spMk id="31" creationId="{8EEBC792-7DCD-2394-2C37-DFBD94F40524}"/>
          </ac:spMkLst>
        </pc:spChg>
        <pc:spChg chg="mod">
          <ac:chgData name="AISH KUMAR JESRANI (aishkumar.jesrani@bbscommunity.it)" userId="fe5baa8b-c116-459e-a3ad-70b07bb84350" providerId="ADAL" clId="{A4F02CE3-8489-498D-8855-AF0C21B96652}" dt="2022-05-05T15:51:50.641" v="13155" actId="1036"/>
          <ac:spMkLst>
            <pc:docMk/>
            <pc:sldMk cId="481762572" sldId="263"/>
            <ac:spMk id="32" creationId="{CD73441E-9855-6C99-2838-50EBB4FB6DF2}"/>
          </ac:spMkLst>
        </pc:spChg>
        <pc:spChg chg="mod">
          <ac:chgData name="AISH KUMAR JESRANI (aishkumar.jesrani@bbscommunity.it)" userId="fe5baa8b-c116-459e-a3ad-70b07bb84350" providerId="ADAL" clId="{A4F02CE3-8489-498D-8855-AF0C21B96652}" dt="2022-05-05T15:51:50.641" v="13155" actId="1036"/>
          <ac:spMkLst>
            <pc:docMk/>
            <pc:sldMk cId="481762572" sldId="263"/>
            <ac:spMk id="33" creationId="{42A9EAAB-CEBA-B8EC-131D-207C13E25DD5}"/>
          </ac:spMkLst>
        </pc:spChg>
        <pc:spChg chg="mod">
          <ac:chgData name="AISH KUMAR JESRANI (aishkumar.jesrani@bbscommunity.it)" userId="fe5baa8b-c116-459e-a3ad-70b07bb84350" providerId="ADAL" clId="{A4F02CE3-8489-498D-8855-AF0C21B96652}" dt="2022-05-05T15:51:50.641" v="13155" actId="1036"/>
          <ac:spMkLst>
            <pc:docMk/>
            <pc:sldMk cId="481762572" sldId="263"/>
            <ac:spMk id="34" creationId="{A7411F7A-3309-DF43-7456-2D534787D3BC}"/>
          </ac:spMkLst>
        </pc:spChg>
        <pc:spChg chg="mod">
          <ac:chgData name="AISH KUMAR JESRANI (aishkumar.jesrani@bbscommunity.it)" userId="fe5baa8b-c116-459e-a3ad-70b07bb84350" providerId="ADAL" clId="{A4F02CE3-8489-498D-8855-AF0C21B96652}" dt="2022-05-05T15:51:50.641" v="13155" actId="1036"/>
          <ac:spMkLst>
            <pc:docMk/>
            <pc:sldMk cId="481762572" sldId="263"/>
            <ac:spMk id="35" creationId="{8FDEDF94-F78E-0198-CE4D-DBFAB7DE8E9A}"/>
          </ac:spMkLst>
        </pc:spChg>
        <pc:spChg chg="mod">
          <ac:chgData name="AISH KUMAR JESRANI (aishkumar.jesrani@bbscommunity.it)" userId="fe5baa8b-c116-459e-a3ad-70b07bb84350" providerId="ADAL" clId="{A4F02CE3-8489-498D-8855-AF0C21B96652}" dt="2022-05-05T15:51:50.641" v="13155" actId="1036"/>
          <ac:spMkLst>
            <pc:docMk/>
            <pc:sldMk cId="481762572" sldId="263"/>
            <ac:spMk id="36" creationId="{925F3BDC-46C5-C11B-6A31-3480BACAE032}"/>
          </ac:spMkLst>
        </pc:spChg>
        <pc:spChg chg="mod">
          <ac:chgData name="AISH KUMAR JESRANI (aishkumar.jesrani@bbscommunity.it)" userId="fe5baa8b-c116-459e-a3ad-70b07bb84350" providerId="ADAL" clId="{A4F02CE3-8489-498D-8855-AF0C21B96652}" dt="2022-05-05T15:51:50.641" v="13155" actId="1036"/>
          <ac:spMkLst>
            <pc:docMk/>
            <pc:sldMk cId="481762572" sldId="263"/>
            <ac:spMk id="37" creationId="{DC17207C-1C95-F38F-67DB-73C3F28CD61F}"/>
          </ac:spMkLst>
        </pc:spChg>
        <pc:spChg chg="mod">
          <ac:chgData name="AISH KUMAR JESRANI (aishkumar.jesrani@bbscommunity.it)" userId="fe5baa8b-c116-459e-a3ad-70b07bb84350" providerId="ADAL" clId="{A4F02CE3-8489-498D-8855-AF0C21B96652}" dt="2022-05-05T00:04:36.467" v="8605" actId="1036"/>
          <ac:spMkLst>
            <pc:docMk/>
            <pc:sldMk cId="481762572" sldId="263"/>
            <ac:spMk id="39" creationId="{EA614F83-FE0D-4A8E-BFD2-562D5A666095}"/>
          </ac:spMkLst>
        </pc:spChg>
        <pc:spChg chg="mod">
          <ac:chgData name="AISH KUMAR JESRANI (aishkumar.jesrani@bbscommunity.it)" userId="fe5baa8b-c116-459e-a3ad-70b07bb84350" providerId="ADAL" clId="{A4F02CE3-8489-498D-8855-AF0C21B96652}" dt="2022-05-05T07:37:58.600" v="8930" actId="20577"/>
          <ac:spMkLst>
            <pc:docMk/>
            <pc:sldMk cId="481762572" sldId="263"/>
            <ac:spMk id="40" creationId="{F5EE7CC1-E764-ADAC-7D2C-9583F3BE1897}"/>
          </ac:spMkLst>
        </pc:spChg>
        <pc:spChg chg="mod">
          <ac:chgData name="AISH KUMAR JESRANI (aishkumar.jesrani@bbscommunity.it)" userId="fe5baa8b-c116-459e-a3ad-70b07bb84350" providerId="ADAL" clId="{A4F02CE3-8489-498D-8855-AF0C21B96652}" dt="2022-05-05T00:04:36.467" v="8605" actId="1036"/>
          <ac:spMkLst>
            <pc:docMk/>
            <pc:sldMk cId="481762572" sldId="263"/>
            <ac:spMk id="41" creationId="{6628A78F-4D36-919F-3D45-E17D9C262203}"/>
          </ac:spMkLst>
        </pc:spChg>
        <pc:spChg chg="mod">
          <ac:chgData name="AISH KUMAR JESRANI (aishkumar.jesrani@bbscommunity.it)" userId="fe5baa8b-c116-459e-a3ad-70b07bb84350" providerId="ADAL" clId="{A4F02CE3-8489-498D-8855-AF0C21B96652}" dt="2022-05-05T00:04:36.467" v="8605" actId="1036"/>
          <ac:spMkLst>
            <pc:docMk/>
            <pc:sldMk cId="481762572" sldId="263"/>
            <ac:spMk id="42" creationId="{EB807A9E-9827-99FF-3B98-49F5435FAAB3}"/>
          </ac:spMkLst>
        </pc:spChg>
        <pc:spChg chg="mod">
          <ac:chgData name="AISH KUMAR JESRANI (aishkumar.jesrani@bbscommunity.it)" userId="fe5baa8b-c116-459e-a3ad-70b07bb84350" providerId="ADAL" clId="{A4F02CE3-8489-498D-8855-AF0C21B96652}" dt="2022-05-05T00:04:36.467" v="8605" actId="1036"/>
          <ac:spMkLst>
            <pc:docMk/>
            <pc:sldMk cId="481762572" sldId="263"/>
            <ac:spMk id="43" creationId="{E4565D0E-2C16-C59D-8FAA-68610BBCE91B}"/>
          </ac:spMkLst>
        </pc:spChg>
        <pc:spChg chg="mod">
          <ac:chgData name="AISH KUMAR JESRANI (aishkumar.jesrani@bbscommunity.it)" userId="fe5baa8b-c116-459e-a3ad-70b07bb84350" providerId="ADAL" clId="{A4F02CE3-8489-498D-8855-AF0C21B96652}" dt="2022-05-05T00:04:36.467" v="8605" actId="1036"/>
          <ac:spMkLst>
            <pc:docMk/>
            <pc:sldMk cId="481762572" sldId="263"/>
            <ac:spMk id="44" creationId="{C6A4FC4E-E2A4-DE71-D4BC-B14AD24FBB74}"/>
          </ac:spMkLst>
        </pc:spChg>
        <pc:spChg chg="mod">
          <ac:chgData name="AISH KUMAR JESRANI (aishkumar.jesrani@bbscommunity.it)" userId="fe5baa8b-c116-459e-a3ad-70b07bb84350" providerId="ADAL" clId="{A4F02CE3-8489-498D-8855-AF0C21B96652}" dt="2022-05-05T00:04:36.467" v="8605" actId="1036"/>
          <ac:spMkLst>
            <pc:docMk/>
            <pc:sldMk cId="481762572" sldId="263"/>
            <ac:spMk id="45" creationId="{BCD2D7FA-2FD1-7D23-7CD6-441427749528}"/>
          </ac:spMkLst>
        </pc:spChg>
        <pc:spChg chg="mod">
          <ac:chgData name="AISH KUMAR JESRANI (aishkumar.jesrani@bbscommunity.it)" userId="fe5baa8b-c116-459e-a3ad-70b07bb84350" providerId="ADAL" clId="{A4F02CE3-8489-498D-8855-AF0C21B96652}" dt="2022-05-05T00:04:36.467" v="8605" actId="1036"/>
          <ac:spMkLst>
            <pc:docMk/>
            <pc:sldMk cId="481762572" sldId="263"/>
            <ac:spMk id="46" creationId="{08BED91A-DAB3-2C8B-B938-D93E2A71D3E3}"/>
          </ac:spMkLst>
        </pc:spChg>
        <pc:spChg chg="add mod">
          <ac:chgData name="AISH KUMAR JESRANI (aishkumar.jesrani@bbscommunity.it)" userId="fe5baa8b-c116-459e-a3ad-70b07bb84350" providerId="ADAL" clId="{A4F02CE3-8489-498D-8855-AF0C21B96652}" dt="2022-05-05T09:47:07.015" v="9921" actId="164"/>
          <ac:spMkLst>
            <pc:docMk/>
            <pc:sldMk cId="481762572" sldId="263"/>
            <ac:spMk id="47" creationId="{9C63DE29-08A4-B5FF-5596-53EAC1A4B83E}"/>
          </ac:spMkLst>
        </pc:spChg>
        <pc:spChg chg="add mod">
          <ac:chgData name="AISH KUMAR JESRANI (aishkumar.jesrani@bbscommunity.it)" userId="fe5baa8b-c116-459e-a3ad-70b07bb84350" providerId="ADAL" clId="{A4F02CE3-8489-498D-8855-AF0C21B96652}" dt="2022-05-05T09:47:07.015" v="9921" actId="164"/>
          <ac:spMkLst>
            <pc:docMk/>
            <pc:sldMk cId="481762572" sldId="263"/>
            <ac:spMk id="48" creationId="{246770D3-9352-31DE-CBD6-F1C521631CF7}"/>
          </ac:spMkLst>
        </pc:spChg>
        <pc:spChg chg="add del mod">
          <ac:chgData name="AISH KUMAR JESRANI (aishkumar.jesrani@bbscommunity.it)" userId="fe5baa8b-c116-459e-a3ad-70b07bb84350" providerId="ADAL" clId="{A4F02CE3-8489-498D-8855-AF0C21B96652}" dt="2022-05-05T00:06:24.906" v="8677" actId="478"/>
          <ac:spMkLst>
            <pc:docMk/>
            <pc:sldMk cId="481762572" sldId="263"/>
            <ac:spMk id="51" creationId="{C092B01B-9F74-65EB-7765-A68B8527DEF5}"/>
          </ac:spMkLst>
        </pc:spChg>
        <pc:spChg chg="add del mod">
          <ac:chgData name="AISH KUMAR JESRANI (aishkumar.jesrani@bbscommunity.it)" userId="fe5baa8b-c116-459e-a3ad-70b07bb84350" providerId="ADAL" clId="{A4F02CE3-8489-498D-8855-AF0C21B96652}" dt="2022-05-05T00:06:24.906" v="8677" actId="478"/>
          <ac:spMkLst>
            <pc:docMk/>
            <pc:sldMk cId="481762572" sldId="263"/>
            <ac:spMk id="54" creationId="{68682D15-8BE7-E715-098B-A06F36027319}"/>
          </ac:spMkLst>
        </pc:spChg>
        <pc:spChg chg="add del mod">
          <ac:chgData name="AISH KUMAR JESRANI (aishkumar.jesrani@bbscommunity.it)" userId="fe5baa8b-c116-459e-a3ad-70b07bb84350" providerId="ADAL" clId="{A4F02CE3-8489-498D-8855-AF0C21B96652}" dt="2022-05-05T00:06:24.906" v="8677" actId="478"/>
          <ac:spMkLst>
            <pc:docMk/>
            <pc:sldMk cId="481762572" sldId="263"/>
            <ac:spMk id="55" creationId="{D1BC9310-B865-A0BD-63C1-974A1206E93A}"/>
          </ac:spMkLst>
        </pc:spChg>
        <pc:spChg chg="add del mod">
          <ac:chgData name="AISH KUMAR JESRANI (aishkumar.jesrani@bbscommunity.it)" userId="fe5baa8b-c116-459e-a3ad-70b07bb84350" providerId="ADAL" clId="{A4F02CE3-8489-498D-8855-AF0C21B96652}" dt="2022-05-05T00:06:24.906" v="8677" actId="478"/>
          <ac:spMkLst>
            <pc:docMk/>
            <pc:sldMk cId="481762572" sldId="263"/>
            <ac:spMk id="59" creationId="{5FFF2163-5803-6E5D-B3BA-575BF607BB70}"/>
          </ac:spMkLst>
        </pc:spChg>
        <pc:spChg chg="add mod">
          <ac:chgData name="AISH KUMAR JESRANI (aishkumar.jesrani@bbscommunity.it)" userId="fe5baa8b-c116-459e-a3ad-70b07bb84350" providerId="ADAL" clId="{A4F02CE3-8489-498D-8855-AF0C21B96652}" dt="2022-05-05T10:34:20.249" v="10075" actId="20577"/>
          <ac:spMkLst>
            <pc:docMk/>
            <pc:sldMk cId="481762572" sldId="263"/>
            <ac:spMk id="60" creationId="{C98C52A1-901D-BBD2-6335-D189DFE7DABB}"/>
          </ac:spMkLst>
        </pc:spChg>
        <pc:spChg chg="add mod">
          <ac:chgData name="AISH KUMAR JESRANI (aishkumar.jesrani@bbscommunity.it)" userId="fe5baa8b-c116-459e-a3ad-70b07bb84350" providerId="ADAL" clId="{A4F02CE3-8489-498D-8855-AF0C21B96652}" dt="2022-05-05T09:47:00.316" v="9920" actId="164"/>
          <ac:spMkLst>
            <pc:docMk/>
            <pc:sldMk cId="481762572" sldId="263"/>
            <ac:spMk id="61" creationId="{21AD6663-5F42-55CA-F3D9-2F04E2EAFC5E}"/>
          </ac:spMkLst>
        </pc:spChg>
        <pc:spChg chg="add mod">
          <ac:chgData name="AISH KUMAR JESRANI (aishkumar.jesrani@bbscommunity.it)" userId="fe5baa8b-c116-459e-a3ad-70b07bb84350" providerId="ADAL" clId="{A4F02CE3-8489-498D-8855-AF0C21B96652}" dt="2022-05-05T19:03:20.137" v="14450" actId="14100"/>
          <ac:spMkLst>
            <pc:docMk/>
            <pc:sldMk cId="481762572" sldId="263"/>
            <ac:spMk id="63" creationId="{B88240EC-ABD9-12CF-B92B-A35AF175EFA7}"/>
          </ac:spMkLst>
        </pc:spChg>
        <pc:spChg chg="add mod">
          <ac:chgData name="AISH KUMAR JESRANI (aishkumar.jesrani@bbscommunity.it)" userId="fe5baa8b-c116-459e-a3ad-70b07bb84350" providerId="ADAL" clId="{A4F02CE3-8489-498D-8855-AF0C21B96652}" dt="2022-05-05T19:45:15.191" v="14694"/>
          <ac:spMkLst>
            <pc:docMk/>
            <pc:sldMk cId="481762572" sldId="263"/>
            <ac:spMk id="64" creationId="{6EBEC431-8F91-0C78-9EA0-C117349EE10E}"/>
          </ac:spMkLst>
        </pc:spChg>
        <pc:grpChg chg="add mod">
          <ac:chgData name="AISH KUMAR JESRANI (aishkumar.jesrani@bbscommunity.it)" userId="fe5baa8b-c116-459e-a3ad-70b07bb84350" providerId="ADAL" clId="{A4F02CE3-8489-498D-8855-AF0C21B96652}" dt="2022-05-05T10:35:49.379" v="10147" actId="1035"/>
          <ac:grpSpMkLst>
            <pc:docMk/>
            <pc:sldMk cId="481762572" sldId="263"/>
            <ac:grpSpMk id="5" creationId="{92E859BB-5D1E-71E8-4F49-CEC90D54BBD8}"/>
          </ac:grpSpMkLst>
        </pc:grpChg>
        <pc:grpChg chg="add mod">
          <ac:chgData name="AISH KUMAR JESRANI (aishkumar.jesrani@bbscommunity.it)" userId="fe5baa8b-c116-459e-a3ad-70b07bb84350" providerId="ADAL" clId="{A4F02CE3-8489-498D-8855-AF0C21B96652}" dt="2022-05-05T09:47:15.689" v="9922" actId="1076"/>
          <ac:grpSpMkLst>
            <pc:docMk/>
            <pc:sldMk cId="481762572" sldId="263"/>
            <ac:grpSpMk id="6" creationId="{8446F78B-2B16-F3B4-C142-37555007FD61}"/>
          </ac:grpSpMkLst>
        </pc:grpChg>
        <pc:grpChg chg="add mod">
          <ac:chgData name="AISH KUMAR JESRANI (aishkumar.jesrani@bbscommunity.it)" userId="fe5baa8b-c116-459e-a3ad-70b07bb84350" providerId="ADAL" clId="{A4F02CE3-8489-498D-8855-AF0C21B96652}" dt="2022-05-05T15:51:50.641" v="13155" actId="1036"/>
          <ac:grpSpMkLst>
            <pc:docMk/>
            <pc:sldMk cId="481762572" sldId="263"/>
            <ac:grpSpMk id="12" creationId="{A4132314-8FB1-8156-8514-404544839BC5}"/>
          </ac:grpSpMkLst>
        </pc:grpChg>
        <pc:grpChg chg="add mod">
          <ac:chgData name="AISH KUMAR JESRANI (aishkumar.jesrani@bbscommunity.it)" userId="fe5baa8b-c116-459e-a3ad-70b07bb84350" providerId="ADAL" clId="{A4F02CE3-8489-498D-8855-AF0C21B96652}" dt="2022-05-05T15:51:50.641" v="13155" actId="1036"/>
          <ac:grpSpMkLst>
            <pc:docMk/>
            <pc:sldMk cId="481762572" sldId="263"/>
            <ac:grpSpMk id="21" creationId="{88E4E0EE-65BA-3FFC-50BA-3664BBD60779}"/>
          </ac:grpSpMkLst>
        </pc:grpChg>
        <pc:grpChg chg="add mod">
          <ac:chgData name="AISH KUMAR JESRANI (aishkumar.jesrani@bbscommunity.it)" userId="fe5baa8b-c116-459e-a3ad-70b07bb84350" providerId="ADAL" clId="{A4F02CE3-8489-498D-8855-AF0C21B96652}" dt="2022-05-05T15:51:50.641" v="13155" actId="1036"/>
          <ac:grpSpMkLst>
            <pc:docMk/>
            <pc:sldMk cId="481762572" sldId="263"/>
            <ac:grpSpMk id="30" creationId="{BD12547E-547B-3617-DD6F-4938F4C1D5F6}"/>
          </ac:grpSpMkLst>
        </pc:grpChg>
        <pc:grpChg chg="add del mod">
          <ac:chgData name="AISH KUMAR JESRANI (aishkumar.jesrani@bbscommunity.it)" userId="fe5baa8b-c116-459e-a3ad-70b07bb84350" providerId="ADAL" clId="{A4F02CE3-8489-498D-8855-AF0C21B96652}" dt="2022-05-05T15:51:37.645" v="13081" actId="478"/>
          <ac:grpSpMkLst>
            <pc:docMk/>
            <pc:sldMk cId="481762572" sldId="263"/>
            <ac:grpSpMk id="38" creationId="{B46035F8-48AE-81B8-9559-FD79A61D0F30}"/>
          </ac:grpSpMkLst>
        </pc:grpChg>
        <pc:graphicFrameChg chg="add mod modGraphic">
          <ac:chgData name="AISH KUMAR JESRANI (aishkumar.jesrani@bbscommunity.it)" userId="fe5baa8b-c116-459e-a3ad-70b07bb84350" providerId="ADAL" clId="{A4F02CE3-8489-498D-8855-AF0C21B96652}" dt="2022-05-06T13:55:37.954" v="17082" actId="114"/>
          <ac:graphicFrameMkLst>
            <pc:docMk/>
            <pc:sldMk cId="481762572" sldId="263"/>
            <ac:graphicFrameMk id="7" creationId="{369E9E00-22F2-86DE-7C68-DAB4F852BE3B}"/>
          </ac:graphicFrameMkLst>
        </pc:graphicFrameChg>
        <pc:picChg chg="add mod ord modCrop">
          <ac:chgData name="AISH KUMAR JESRANI (aishkumar.jesrani@bbscommunity.it)" userId="fe5baa8b-c116-459e-a3ad-70b07bb84350" providerId="ADAL" clId="{A4F02CE3-8489-498D-8855-AF0C21B96652}" dt="2022-05-06T13:48:56.608" v="17016" actId="732"/>
          <ac:picMkLst>
            <pc:docMk/>
            <pc:sldMk cId="481762572" sldId="263"/>
            <ac:picMk id="3" creationId="{91FA7271-7702-9037-AE37-180BD8CAB590}"/>
          </ac:picMkLst>
        </pc:picChg>
        <pc:cxnChg chg="add mod">
          <ac:chgData name="AISH KUMAR JESRANI (aishkumar.jesrani@bbscommunity.it)" userId="fe5baa8b-c116-459e-a3ad-70b07bb84350" providerId="ADAL" clId="{A4F02CE3-8489-498D-8855-AF0C21B96652}" dt="2022-05-05T09:47:07.015" v="9921" actId="164"/>
          <ac:cxnSpMkLst>
            <pc:docMk/>
            <pc:sldMk cId="481762572" sldId="263"/>
            <ac:cxnSpMk id="49" creationId="{907C07BA-D9DC-39FA-D15E-0AE581189FFA}"/>
          </ac:cxnSpMkLst>
        </pc:cxnChg>
        <pc:cxnChg chg="add del mod">
          <ac:chgData name="AISH KUMAR JESRANI (aishkumar.jesrani@bbscommunity.it)" userId="fe5baa8b-c116-459e-a3ad-70b07bb84350" providerId="ADAL" clId="{A4F02CE3-8489-498D-8855-AF0C21B96652}" dt="2022-05-05T00:06:24.906" v="8677" actId="478"/>
          <ac:cxnSpMkLst>
            <pc:docMk/>
            <pc:sldMk cId="481762572" sldId="263"/>
            <ac:cxnSpMk id="50" creationId="{62F20DB0-F533-86A9-020B-9AEC8AF9C4A9}"/>
          </ac:cxnSpMkLst>
        </pc:cxnChg>
        <pc:cxnChg chg="add mod">
          <ac:chgData name="AISH KUMAR JESRANI (aishkumar.jesrani@bbscommunity.it)" userId="fe5baa8b-c116-459e-a3ad-70b07bb84350" providerId="ADAL" clId="{A4F02CE3-8489-498D-8855-AF0C21B96652}" dt="2022-05-05T15:51:50.641" v="13155" actId="1036"/>
          <ac:cxnSpMkLst>
            <pc:docMk/>
            <pc:sldMk cId="481762572" sldId="263"/>
            <ac:cxnSpMk id="52" creationId="{69E3FBB8-7A55-D178-48D1-4E606B28971A}"/>
          </ac:cxnSpMkLst>
        </pc:cxnChg>
        <pc:cxnChg chg="add del mod">
          <ac:chgData name="AISH KUMAR JESRANI (aishkumar.jesrani@bbscommunity.it)" userId="fe5baa8b-c116-459e-a3ad-70b07bb84350" providerId="ADAL" clId="{A4F02CE3-8489-498D-8855-AF0C21B96652}" dt="2022-05-05T00:06:24.906" v="8677" actId="478"/>
          <ac:cxnSpMkLst>
            <pc:docMk/>
            <pc:sldMk cId="481762572" sldId="263"/>
            <ac:cxnSpMk id="53" creationId="{23790C5C-496B-AE77-1B28-AF76018A42EA}"/>
          </ac:cxnSpMkLst>
        </pc:cxnChg>
        <pc:cxnChg chg="add del mod">
          <ac:chgData name="AISH KUMAR JESRANI (aishkumar.jesrani@bbscommunity.it)" userId="fe5baa8b-c116-459e-a3ad-70b07bb84350" providerId="ADAL" clId="{A4F02CE3-8489-498D-8855-AF0C21B96652}" dt="2022-05-04T23:59:14.157" v="8534" actId="478"/>
          <ac:cxnSpMkLst>
            <pc:docMk/>
            <pc:sldMk cId="481762572" sldId="263"/>
            <ac:cxnSpMk id="56" creationId="{2E400918-0328-5E77-CC50-F1D73A176C3A}"/>
          </ac:cxnSpMkLst>
        </pc:cxnChg>
        <pc:cxnChg chg="add del mod">
          <ac:chgData name="AISH KUMAR JESRANI (aishkumar.jesrani@bbscommunity.it)" userId="fe5baa8b-c116-459e-a3ad-70b07bb84350" providerId="ADAL" clId="{A4F02CE3-8489-498D-8855-AF0C21B96652}" dt="2022-05-04T23:59:15.200" v="8535" actId="478"/>
          <ac:cxnSpMkLst>
            <pc:docMk/>
            <pc:sldMk cId="481762572" sldId="263"/>
            <ac:cxnSpMk id="57" creationId="{EDA68747-68E3-3B0D-EB02-56E8EF0511C9}"/>
          </ac:cxnSpMkLst>
        </pc:cxnChg>
        <pc:cxnChg chg="add del mod">
          <ac:chgData name="AISH KUMAR JESRANI (aishkumar.jesrani@bbscommunity.it)" userId="fe5baa8b-c116-459e-a3ad-70b07bb84350" providerId="ADAL" clId="{A4F02CE3-8489-498D-8855-AF0C21B96652}" dt="2022-05-04T23:59:15.876" v="8536" actId="478"/>
          <ac:cxnSpMkLst>
            <pc:docMk/>
            <pc:sldMk cId="481762572" sldId="263"/>
            <ac:cxnSpMk id="58" creationId="{C9DB21C1-A147-1754-ED27-F65F9995EC4F}"/>
          </ac:cxnSpMkLst>
        </pc:cxnChg>
        <pc:cxnChg chg="add mod">
          <ac:chgData name="AISH KUMAR JESRANI (aishkumar.jesrani@bbscommunity.it)" userId="fe5baa8b-c116-459e-a3ad-70b07bb84350" providerId="ADAL" clId="{A4F02CE3-8489-498D-8855-AF0C21B96652}" dt="2022-05-05T09:47:00.316" v="9920" actId="164"/>
          <ac:cxnSpMkLst>
            <pc:docMk/>
            <pc:sldMk cId="481762572" sldId="263"/>
            <ac:cxnSpMk id="62" creationId="{DF272AF2-E689-E87F-D939-7FBB3AD01070}"/>
          </ac:cxnSpMkLst>
        </pc:cxnChg>
      </pc:sldChg>
      <pc:sldChg chg="addSp delSp modSp mod ord">
        <pc:chgData name="AISH KUMAR JESRANI (aishkumar.jesrani@bbscommunity.it)" userId="fe5baa8b-c116-459e-a3ad-70b07bb84350" providerId="ADAL" clId="{A4F02CE3-8489-498D-8855-AF0C21B96652}" dt="2022-05-05T19:06:37.535" v="14493" actId="14100"/>
        <pc:sldMkLst>
          <pc:docMk/>
          <pc:sldMk cId="3882540219" sldId="264"/>
        </pc:sldMkLst>
        <pc:spChg chg="mod">
          <ac:chgData name="AISH KUMAR JESRANI (aishkumar.jesrani@bbscommunity.it)" userId="fe5baa8b-c116-459e-a3ad-70b07bb84350" providerId="ADAL" clId="{A4F02CE3-8489-498D-8855-AF0C21B96652}" dt="2022-05-05T19:06:30.284" v="14492" actId="1076"/>
          <ac:spMkLst>
            <pc:docMk/>
            <pc:sldMk cId="3882540219" sldId="264"/>
            <ac:spMk id="7" creationId="{FE2C26F1-9C84-CD05-EDE0-3D482DD8E110}"/>
          </ac:spMkLst>
        </pc:spChg>
        <pc:spChg chg="del">
          <ac:chgData name="AISH KUMAR JESRANI (aishkumar.jesrani@bbscommunity.it)" userId="fe5baa8b-c116-459e-a3ad-70b07bb84350" providerId="ADAL" clId="{A4F02CE3-8489-498D-8855-AF0C21B96652}" dt="2022-05-05T19:05:02.855" v="14470" actId="478"/>
          <ac:spMkLst>
            <pc:docMk/>
            <pc:sldMk cId="3882540219" sldId="264"/>
            <ac:spMk id="8" creationId="{0C9BFA11-3657-D6AF-C84B-2F5DA48C8F59}"/>
          </ac:spMkLst>
        </pc:spChg>
        <pc:spChg chg="add mod">
          <ac:chgData name="AISH KUMAR JESRANI (aishkumar.jesrani@bbscommunity.it)" userId="fe5baa8b-c116-459e-a3ad-70b07bb84350" providerId="ADAL" clId="{A4F02CE3-8489-498D-8855-AF0C21B96652}" dt="2022-05-05T18:57:14.190" v="14391" actId="20577"/>
          <ac:spMkLst>
            <pc:docMk/>
            <pc:sldMk cId="3882540219" sldId="264"/>
            <ac:spMk id="9" creationId="{9AA069A5-1FB3-6F91-7890-1DA07A74EABA}"/>
          </ac:spMkLst>
        </pc:spChg>
        <pc:spChg chg="add mod">
          <ac:chgData name="AISH KUMAR JESRANI (aishkumar.jesrani@bbscommunity.it)" userId="fe5baa8b-c116-459e-a3ad-70b07bb84350" providerId="ADAL" clId="{A4F02CE3-8489-498D-8855-AF0C21B96652}" dt="2022-05-05T19:06:37.535" v="14493" actId="14100"/>
          <ac:spMkLst>
            <pc:docMk/>
            <pc:sldMk cId="3882540219" sldId="264"/>
            <ac:spMk id="10" creationId="{0FC1116A-0F29-8FFD-F787-348E4A458BCA}"/>
          </ac:spMkLst>
        </pc:spChg>
        <pc:spChg chg="del mod">
          <ac:chgData name="AISH KUMAR JESRANI (aishkumar.jesrani@bbscommunity.it)" userId="fe5baa8b-c116-459e-a3ad-70b07bb84350" providerId="ADAL" clId="{A4F02CE3-8489-498D-8855-AF0C21B96652}" dt="2022-05-05T18:55:09.984" v="14184" actId="478"/>
          <ac:spMkLst>
            <pc:docMk/>
            <pc:sldMk cId="3882540219" sldId="264"/>
            <ac:spMk id="15" creationId="{A594F55D-8F22-7E7C-C471-2233701F23AF}"/>
          </ac:spMkLst>
        </pc:spChg>
      </pc:sldChg>
      <pc:sldChg chg="addSp delSp modSp mod">
        <pc:chgData name="AISH KUMAR JESRANI (aishkumar.jesrani@bbscommunity.it)" userId="fe5baa8b-c116-459e-a3ad-70b07bb84350" providerId="ADAL" clId="{A4F02CE3-8489-498D-8855-AF0C21B96652}" dt="2022-05-05T21:21:50.167" v="15716" actId="14861"/>
        <pc:sldMkLst>
          <pc:docMk/>
          <pc:sldMk cId="2659213563" sldId="265"/>
        </pc:sldMkLst>
        <pc:spChg chg="add mod">
          <ac:chgData name="AISH KUMAR JESRANI (aishkumar.jesrani@bbscommunity.it)" userId="fe5baa8b-c116-459e-a3ad-70b07bb84350" providerId="ADAL" clId="{A4F02CE3-8489-498D-8855-AF0C21B96652}" dt="2022-05-05T21:21:37.913" v="15715" actId="14861"/>
          <ac:spMkLst>
            <pc:docMk/>
            <pc:sldMk cId="2659213563" sldId="265"/>
            <ac:spMk id="2" creationId="{C53143A5-9675-4E1A-D97D-0599720CCFAF}"/>
          </ac:spMkLst>
        </pc:spChg>
        <pc:spChg chg="mod">
          <ac:chgData name="AISH KUMAR JESRANI (aishkumar.jesrani@bbscommunity.it)" userId="fe5baa8b-c116-459e-a3ad-70b07bb84350" providerId="ADAL" clId="{A4F02CE3-8489-498D-8855-AF0C21B96652}" dt="2022-05-05T21:21:50.167" v="15716" actId="14861"/>
          <ac:spMkLst>
            <pc:docMk/>
            <pc:sldMk cId="2659213563" sldId="265"/>
            <ac:spMk id="3" creationId="{E2395275-A039-F6AE-DF67-04819B09D8E1}"/>
          </ac:spMkLst>
        </pc:spChg>
        <pc:spChg chg="del">
          <ac:chgData name="AISH KUMAR JESRANI (aishkumar.jesrani@bbscommunity.it)" userId="fe5baa8b-c116-459e-a3ad-70b07bb84350" providerId="ADAL" clId="{A4F02CE3-8489-498D-8855-AF0C21B96652}" dt="2022-05-05T19:05:21.403" v="14480" actId="478"/>
          <ac:spMkLst>
            <pc:docMk/>
            <pc:sldMk cId="2659213563" sldId="265"/>
            <ac:spMk id="10" creationId="{73FD7227-0EE5-80B3-2CE7-4BE25C2330CF}"/>
          </ac:spMkLst>
        </pc:spChg>
        <pc:spChg chg="add mod">
          <ac:chgData name="AISH KUMAR JESRANI (aishkumar.jesrani@bbscommunity.it)" userId="fe5baa8b-c116-459e-a3ad-70b07bb84350" providerId="ADAL" clId="{A4F02CE3-8489-498D-8855-AF0C21B96652}" dt="2022-05-05T19:05:36.038" v="14482" actId="14100"/>
          <ac:spMkLst>
            <pc:docMk/>
            <pc:sldMk cId="2659213563" sldId="265"/>
            <ac:spMk id="11" creationId="{B24FB835-FFC3-D0E9-5F07-8C19C6D87C8F}"/>
          </ac:spMkLst>
        </pc:spChg>
        <pc:spChg chg="add mod">
          <ac:chgData name="AISH KUMAR JESRANI (aishkumar.jesrani@bbscommunity.it)" userId="fe5baa8b-c116-459e-a3ad-70b07bb84350" providerId="ADAL" clId="{A4F02CE3-8489-498D-8855-AF0C21B96652}" dt="2022-05-05T20:39:26.055" v="15244" actId="20577"/>
          <ac:spMkLst>
            <pc:docMk/>
            <pc:sldMk cId="2659213563" sldId="265"/>
            <ac:spMk id="13" creationId="{D288C72E-08EB-2C1D-5E91-8DEC3E6C7634}"/>
          </ac:spMkLst>
        </pc:spChg>
        <pc:spChg chg="add mod">
          <ac:chgData name="AISH KUMAR JESRANI (aishkumar.jesrani@bbscommunity.it)" userId="fe5baa8b-c116-459e-a3ad-70b07bb84350" providerId="ADAL" clId="{A4F02CE3-8489-498D-8855-AF0C21B96652}" dt="2022-05-05T19:45:29.204" v="14704"/>
          <ac:spMkLst>
            <pc:docMk/>
            <pc:sldMk cId="2659213563" sldId="265"/>
            <ac:spMk id="14" creationId="{64AE430B-F5A8-325A-5E14-7C7449B05CBC}"/>
          </ac:spMkLst>
        </pc:spChg>
      </pc:sldChg>
      <pc:sldChg chg="addSp delSp modSp add mod setBg">
        <pc:chgData name="AISH KUMAR JESRANI (aishkumar.jesrani@bbscommunity.it)" userId="fe5baa8b-c116-459e-a3ad-70b07bb84350" providerId="ADAL" clId="{A4F02CE3-8489-498D-8855-AF0C21B96652}" dt="2022-05-06T12:59:41.023" v="16333" actId="1076"/>
        <pc:sldMkLst>
          <pc:docMk/>
          <pc:sldMk cId="2217884818" sldId="266"/>
        </pc:sldMkLst>
        <pc:spChg chg="mod">
          <ac:chgData name="AISH KUMAR JESRANI (aishkumar.jesrani@bbscommunity.it)" userId="fe5baa8b-c116-459e-a3ad-70b07bb84350" providerId="ADAL" clId="{A4F02CE3-8489-498D-8855-AF0C21B96652}" dt="2022-05-05T12:25:53.029" v="10227" actId="1076"/>
          <ac:spMkLst>
            <pc:docMk/>
            <pc:sldMk cId="2217884818" sldId="266"/>
            <ac:spMk id="4" creationId="{DE34C3D7-1BF6-3DD8-7A3E-328D2D383ADB}"/>
          </ac:spMkLst>
        </pc:spChg>
        <pc:spChg chg="mod">
          <ac:chgData name="AISH KUMAR JESRANI (aishkumar.jesrani@bbscommunity.it)" userId="fe5baa8b-c116-459e-a3ad-70b07bb84350" providerId="ADAL" clId="{A4F02CE3-8489-498D-8855-AF0C21B96652}" dt="2022-05-04T19:48:23.004" v="33" actId="20577"/>
          <ac:spMkLst>
            <pc:docMk/>
            <pc:sldMk cId="2217884818" sldId="266"/>
            <ac:spMk id="8" creationId="{D52D9DDA-0331-D766-927E-3D0896304AE0}"/>
          </ac:spMkLst>
        </pc:spChg>
        <pc:spChg chg="mod">
          <ac:chgData name="AISH KUMAR JESRANI (aishkumar.jesrani@bbscommunity.it)" userId="fe5baa8b-c116-459e-a3ad-70b07bb84350" providerId="ADAL" clId="{A4F02CE3-8489-498D-8855-AF0C21B96652}" dt="2022-05-04T19:48:49.905" v="44" actId="21"/>
          <ac:spMkLst>
            <pc:docMk/>
            <pc:sldMk cId="2217884818" sldId="266"/>
            <ac:spMk id="9" creationId="{222E37B0-6C2F-1C74-23A2-29BF4F0DB1B5}"/>
          </ac:spMkLst>
        </pc:spChg>
        <pc:spChg chg="mod">
          <ac:chgData name="AISH KUMAR JESRANI (aishkumar.jesrani@bbscommunity.it)" userId="fe5baa8b-c116-459e-a3ad-70b07bb84350" providerId="ADAL" clId="{A4F02CE3-8489-498D-8855-AF0C21B96652}" dt="2022-05-05T22:18:58.173" v="15732" actId="6549"/>
          <ac:spMkLst>
            <pc:docMk/>
            <pc:sldMk cId="2217884818" sldId="266"/>
            <ac:spMk id="10" creationId="{D8E42CF0-D64D-5505-E001-4C11F1002024}"/>
          </ac:spMkLst>
        </pc:spChg>
        <pc:spChg chg="mod">
          <ac:chgData name="AISH KUMAR JESRANI (aishkumar.jesrani@bbscommunity.it)" userId="fe5baa8b-c116-459e-a3ad-70b07bb84350" providerId="ADAL" clId="{A4F02CE3-8489-498D-8855-AF0C21B96652}" dt="2022-05-04T19:49:57.546" v="106" actId="1076"/>
          <ac:spMkLst>
            <pc:docMk/>
            <pc:sldMk cId="2217884818" sldId="266"/>
            <ac:spMk id="11" creationId="{05CB632C-F88E-B385-8A79-3491F27D69C0}"/>
          </ac:spMkLst>
        </pc:spChg>
        <pc:spChg chg="add del mod">
          <ac:chgData name="AISH KUMAR JESRANI (aishkumar.jesrani@bbscommunity.it)" userId="fe5baa8b-c116-459e-a3ad-70b07bb84350" providerId="ADAL" clId="{A4F02CE3-8489-498D-8855-AF0C21B96652}" dt="2022-05-03T13:31:32.745" v="6" actId="478"/>
          <ac:spMkLst>
            <pc:docMk/>
            <pc:sldMk cId="2217884818" sldId="266"/>
            <ac:spMk id="12" creationId="{6AC9CD31-74F1-0221-315B-8FC63F88C6C7}"/>
          </ac:spMkLst>
        </pc:spChg>
        <pc:picChg chg="mod">
          <ac:chgData name="AISH KUMAR JESRANI (aishkumar.jesrani@bbscommunity.it)" userId="fe5baa8b-c116-459e-a3ad-70b07bb84350" providerId="ADAL" clId="{A4F02CE3-8489-498D-8855-AF0C21B96652}" dt="2022-05-05T08:32:18.059" v="9616" actId="1076"/>
          <ac:picMkLst>
            <pc:docMk/>
            <pc:sldMk cId="2217884818" sldId="266"/>
            <ac:picMk id="7" creationId="{3D711FA6-0E7C-1760-81B2-DEA6A081EDB1}"/>
          </ac:picMkLst>
        </pc:picChg>
        <pc:picChg chg="add mod">
          <ac:chgData name="AISH KUMAR JESRANI (aishkumar.jesrani@bbscommunity.it)" userId="fe5baa8b-c116-459e-a3ad-70b07bb84350" providerId="ADAL" clId="{A4F02CE3-8489-498D-8855-AF0C21B96652}" dt="2022-05-06T12:59:41.023" v="16333" actId="1076"/>
          <ac:picMkLst>
            <pc:docMk/>
            <pc:sldMk cId="2217884818" sldId="266"/>
            <ac:picMk id="12" creationId="{0DD3832F-42BE-CC36-2FA1-40C1EDADB1C4}"/>
          </ac:picMkLst>
        </pc:picChg>
      </pc:sldChg>
      <pc:sldChg chg="addSp delSp modSp mod">
        <pc:chgData name="AISH KUMAR JESRANI (aishkumar.jesrani@bbscommunity.it)" userId="fe5baa8b-c116-459e-a3ad-70b07bb84350" providerId="ADAL" clId="{A4F02CE3-8489-498D-8855-AF0C21B96652}" dt="2022-05-05T19:45:12.774" v="14693"/>
        <pc:sldMkLst>
          <pc:docMk/>
          <pc:sldMk cId="1560207460" sldId="267"/>
        </pc:sldMkLst>
        <pc:spChg chg="add mod">
          <ac:chgData name="AISH KUMAR JESRANI (aishkumar.jesrani@bbscommunity.it)" userId="fe5baa8b-c116-459e-a3ad-70b07bb84350" providerId="ADAL" clId="{A4F02CE3-8489-498D-8855-AF0C21B96652}" dt="2022-05-04T23:26:34.947" v="8104" actId="1035"/>
          <ac:spMkLst>
            <pc:docMk/>
            <pc:sldMk cId="1560207460" sldId="267"/>
            <ac:spMk id="2" creationId="{4CA5D5FC-370F-FBBF-9EBA-3F26A9AEBFCC}"/>
          </ac:spMkLst>
        </pc:spChg>
        <pc:spChg chg="add mod">
          <ac:chgData name="AISH KUMAR JESRANI (aishkumar.jesrani@bbscommunity.it)" userId="fe5baa8b-c116-459e-a3ad-70b07bb84350" providerId="ADAL" clId="{A4F02CE3-8489-498D-8855-AF0C21B96652}" dt="2022-05-04T23:26:34.947" v="8104" actId="1035"/>
          <ac:spMkLst>
            <pc:docMk/>
            <pc:sldMk cId="1560207460" sldId="267"/>
            <ac:spMk id="3" creationId="{86F0C45D-8E3A-D446-ECAD-31E60E016485}"/>
          </ac:spMkLst>
        </pc:spChg>
        <pc:spChg chg="del">
          <ac:chgData name="AISH KUMAR JESRANI (aishkumar.jesrani@bbscommunity.it)" userId="fe5baa8b-c116-459e-a3ad-70b07bb84350" providerId="ADAL" clId="{A4F02CE3-8489-498D-8855-AF0C21B96652}" dt="2022-05-05T19:01:38.860" v="14438" actId="478"/>
          <ac:spMkLst>
            <pc:docMk/>
            <pc:sldMk cId="1560207460" sldId="267"/>
            <ac:spMk id="10" creationId="{73FD7227-0EE5-80B3-2CE7-4BE25C2330CF}"/>
          </ac:spMkLst>
        </pc:spChg>
        <pc:spChg chg="add mod">
          <ac:chgData name="AISH KUMAR JESRANI (aishkumar.jesrani@bbscommunity.it)" userId="fe5baa8b-c116-459e-a3ad-70b07bb84350" providerId="ADAL" clId="{A4F02CE3-8489-498D-8855-AF0C21B96652}" dt="2022-05-04T23:26:34.947" v="8104" actId="1035"/>
          <ac:spMkLst>
            <pc:docMk/>
            <pc:sldMk cId="1560207460" sldId="267"/>
            <ac:spMk id="11" creationId="{D3ECA754-238B-01A3-8440-2F025FAAC45B}"/>
          </ac:spMkLst>
        </pc:spChg>
        <pc:spChg chg="del">
          <ac:chgData name="AISH KUMAR JESRANI (aishkumar.jesrani@bbscommunity.it)" userId="fe5baa8b-c116-459e-a3ad-70b07bb84350" providerId="ADAL" clId="{A4F02CE3-8489-498D-8855-AF0C21B96652}" dt="2022-05-04T22:43:09.109" v="6770" actId="478"/>
          <ac:spMkLst>
            <pc:docMk/>
            <pc:sldMk cId="1560207460" sldId="267"/>
            <ac:spMk id="13" creationId="{B716BAD9-A730-8B35-BFE0-EE11F3E58824}"/>
          </ac:spMkLst>
        </pc:spChg>
        <pc:spChg chg="add del mod">
          <ac:chgData name="AISH KUMAR JESRANI (aishkumar.jesrani@bbscommunity.it)" userId="fe5baa8b-c116-459e-a3ad-70b07bb84350" providerId="ADAL" clId="{A4F02CE3-8489-498D-8855-AF0C21B96652}" dt="2022-05-04T22:45:23.962" v="6839" actId="478"/>
          <ac:spMkLst>
            <pc:docMk/>
            <pc:sldMk cId="1560207460" sldId="267"/>
            <ac:spMk id="14" creationId="{542D828F-E5D6-5CAC-A1C6-66FA45569119}"/>
          </ac:spMkLst>
        </pc:spChg>
        <pc:spChg chg="add del mod">
          <ac:chgData name="AISH KUMAR JESRANI (aishkumar.jesrani@bbscommunity.it)" userId="fe5baa8b-c116-459e-a3ad-70b07bb84350" providerId="ADAL" clId="{A4F02CE3-8489-498D-8855-AF0C21B96652}" dt="2022-05-04T23:21:42.642" v="7913" actId="478"/>
          <ac:spMkLst>
            <pc:docMk/>
            <pc:sldMk cId="1560207460" sldId="267"/>
            <ac:spMk id="15" creationId="{5CA2677C-6B34-A18B-8FD4-29DA2586F194}"/>
          </ac:spMkLst>
        </pc:spChg>
        <pc:spChg chg="add del mod">
          <ac:chgData name="AISH KUMAR JESRANI (aishkumar.jesrani@bbscommunity.it)" userId="fe5baa8b-c116-459e-a3ad-70b07bb84350" providerId="ADAL" clId="{A4F02CE3-8489-498D-8855-AF0C21B96652}" dt="2022-05-04T22:46:01.475" v="6840" actId="478"/>
          <ac:spMkLst>
            <pc:docMk/>
            <pc:sldMk cId="1560207460" sldId="267"/>
            <ac:spMk id="16" creationId="{09CA3800-9074-065D-D9D8-F27DC76BDBCF}"/>
          </ac:spMkLst>
        </pc:spChg>
        <pc:spChg chg="add mod">
          <ac:chgData name="AISH KUMAR JESRANI (aishkumar.jesrani@bbscommunity.it)" userId="fe5baa8b-c116-459e-a3ad-70b07bb84350" providerId="ADAL" clId="{A4F02CE3-8489-498D-8855-AF0C21B96652}" dt="2022-05-04T23:26:54.611" v="8106" actId="113"/>
          <ac:spMkLst>
            <pc:docMk/>
            <pc:sldMk cId="1560207460" sldId="267"/>
            <ac:spMk id="17" creationId="{83E153DE-52BF-531F-14B3-826CF64B21FB}"/>
          </ac:spMkLst>
        </pc:spChg>
        <pc:spChg chg="add mod">
          <ac:chgData name="AISH KUMAR JESRANI (aishkumar.jesrani@bbscommunity.it)" userId="fe5baa8b-c116-459e-a3ad-70b07bb84350" providerId="ADAL" clId="{A4F02CE3-8489-498D-8855-AF0C21B96652}" dt="2022-05-04T23:23:58.037" v="8021" actId="1037"/>
          <ac:spMkLst>
            <pc:docMk/>
            <pc:sldMk cId="1560207460" sldId="267"/>
            <ac:spMk id="18" creationId="{8309B4E9-9E42-8155-2072-2B4AD199F466}"/>
          </ac:spMkLst>
        </pc:spChg>
        <pc:spChg chg="add mod">
          <ac:chgData name="AISH KUMAR JESRANI (aishkumar.jesrani@bbscommunity.it)" userId="fe5baa8b-c116-459e-a3ad-70b07bb84350" providerId="ADAL" clId="{A4F02CE3-8489-498D-8855-AF0C21B96652}" dt="2022-05-04T23:26:23.845" v="8092" actId="1076"/>
          <ac:spMkLst>
            <pc:docMk/>
            <pc:sldMk cId="1560207460" sldId="267"/>
            <ac:spMk id="19" creationId="{8E8C2C45-2CCC-6674-92C5-91DA5C073295}"/>
          </ac:spMkLst>
        </pc:spChg>
        <pc:spChg chg="add mod">
          <ac:chgData name="AISH KUMAR JESRANI (aishkumar.jesrani@bbscommunity.it)" userId="fe5baa8b-c116-459e-a3ad-70b07bb84350" providerId="ADAL" clId="{A4F02CE3-8489-498D-8855-AF0C21B96652}" dt="2022-05-04T23:25:50.025" v="8075" actId="20577"/>
          <ac:spMkLst>
            <pc:docMk/>
            <pc:sldMk cId="1560207460" sldId="267"/>
            <ac:spMk id="20" creationId="{D5066067-7DAA-80D7-9198-D5A5863012C3}"/>
          </ac:spMkLst>
        </pc:spChg>
        <pc:spChg chg="add del mod">
          <ac:chgData name="AISH KUMAR JESRANI (aishkumar.jesrani@bbscommunity.it)" userId="fe5baa8b-c116-459e-a3ad-70b07bb84350" providerId="ADAL" clId="{A4F02CE3-8489-498D-8855-AF0C21B96652}" dt="2022-05-05T19:02:25.518" v="14443" actId="478"/>
          <ac:spMkLst>
            <pc:docMk/>
            <pc:sldMk cId="1560207460" sldId="267"/>
            <ac:spMk id="21" creationId="{BFE7099D-D7D7-4459-3D3D-9AE2ED523625}"/>
          </ac:spMkLst>
        </pc:spChg>
        <pc:spChg chg="add del mod">
          <ac:chgData name="AISH KUMAR JESRANI (aishkumar.jesrani@bbscommunity.it)" userId="fe5baa8b-c116-459e-a3ad-70b07bb84350" providerId="ADAL" clId="{A4F02CE3-8489-498D-8855-AF0C21B96652}" dt="2022-05-05T19:02:52.425" v="14446" actId="478"/>
          <ac:spMkLst>
            <pc:docMk/>
            <pc:sldMk cId="1560207460" sldId="267"/>
            <ac:spMk id="22" creationId="{51631D13-B92A-CAEC-F76B-BF402E80301E}"/>
          </ac:spMkLst>
        </pc:spChg>
        <pc:spChg chg="add del mod">
          <ac:chgData name="AISH KUMAR JESRANI (aishkumar.jesrani@bbscommunity.it)" userId="fe5baa8b-c116-459e-a3ad-70b07bb84350" providerId="ADAL" clId="{A4F02CE3-8489-498D-8855-AF0C21B96652}" dt="2022-05-05T19:03:38.616" v="14458" actId="478"/>
          <ac:spMkLst>
            <pc:docMk/>
            <pc:sldMk cId="1560207460" sldId="267"/>
            <ac:spMk id="23" creationId="{B21C6AA8-8348-42B1-F189-93EEC178F355}"/>
          </ac:spMkLst>
        </pc:spChg>
        <pc:spChg chg="add mod">
          <ac:chgData name="AISH KUMAR JESRANI (aishkumar.jesrani@bbscommunity.it)" userId="fe5baa8b-c116-459e-a3ad-70b07bb84350" providerId="ADAL" clId="{A4F02CE3-8489-498D-8855-AF0C21B96652}" dt="2022-05-05T19:04:44.058" v="14466" actId="1035"/>
          <ac:spMkLst>
            <pc:docMk/>
            <pc:sldMk cId="1560207460" sldId="267"/>
            <ac:spMk id="24" creationId="{2B9E1956-6618-EF3A-0E06-06A38308FF08}"/>
          </ac:spMkLst>
        </pc:spChg>
        <pc:spChg chg="add mod">
          <ac:chgData name="AISH KUMAR JESRANI (aishkumar.jesrani@bbscommunity.it)" userId="fe5baa8b-c116-459e-a3ad-70b07bb84350" providerId="ADAL" clId="{A4F02CE3-8489-498D-8855-AF0C21B96652}" dt="2022-05-05T19:45:12.774" v="14693"/>
          <ac:spMkLst>
            <pc:docMk/>
            <pc:sldMk cId="1560207460" sldId="267"/>
            <ac:spMk id="25" creationId="{3F6DB3E6-0E2B-EA59-29D8-228F714FB313}"/>
          </ac:spMkLst>
        </pc:spChg>
      </pc:sldChg>
      <pc:sldChg chg="addSp delSp modSp mod">
        <pc:chgData name="AISH KUMAR JESRANI (aishkumar.jesrani@bbscommunity.it)" userId="fe5baa8b-c116-459e-a3ad-70b07bb84350" providerId="ADAL" clId="{A4F02CE3-8489-498D-8855-AF0C21B96652}" dt="2022-05-05T19:04:45.606" v="14468" actId="14100"/>
        <pc:sldMkLst>
          <pc:docMk/>
          <pc:sldMk cId="80357330" sldId="268"/>
        </pc:sldMkLst>
        <pc:spChg chg="add del mod">
          <ac:chgData name="AISH KUMAR JESRANI (aishkumar.jesrani@bbscommunity.it)" userId="fe5baa8b-c116-459e-a3ad-70b07bb84350" providerId="ADAL" clId="{A4F02CE3-8489-498D-8855-AF0C21B96652}" dt="2022-05-05T19:04:45.606" v="14468" actId="14100"/>
          <ac:spMkLst>
            <pc:docMk/>
            <pc:sldMk cId="80357330" sldId="268"/>
            <ac:spMk id="8" creationId="{0C9BFA11-3657-D6AF-C84B-2F5DA48C8F59}"/>
          </ac:spMkLst>
        </pc:spChg>
        <pc:spChg chg="add mod">
          <ac:chgData name="AISH KUMAR JESRANI (aishkumar.jesrani@bbscommunity.it)" userId="fe5baa8b-c116-459e-a3ad-70b07bb84350" providerId="ADAL" clId="{A4F02CE3-8489-498D-8855-AF0C21B96652}" dt="2022-05-04T21:28:28.619" v="4276" actId="20577"/>
          <ac:spMkLst>
            <pc:docMk/>
            <pc:sldMk cId="80357330" sldId="268"/>
            <ac:spMk id="9" creationId="{1CD21231-5BE1-13FA-5A6C-DE72C1CC538F}"/>
          </ac:spMkLst>
        </pc:spChg>
        <pc:spChg chg="del">
          <ac:chgData name="AISH KUMAR JESRANI (aishkumar.jesrani@bbscommunity.it)" userId="fe5baa8b-c116-459e-a3ad-70b07bb84350" providerId="ADAL" clId="{A4F02CE3-8489-498D-8855-AF0C21B96652}" dt="2022-05-04T21:27:10.132" v="3992" actId="478"/>
          <ac:spMkLst>
            <pc:docMk/>
            <pc:sldMk cId="80357330" sldId="268"/>
            <ac:spMk id="15" creationId="{A594F55D-8F22-7E7C-C471-2233701F23AF}"/>
          </ac:spMkLst>
        </pc:spChg>
      </pc:sldChg>
      <pc:sldChg chg="del">
        <pc:chgData name="AISH KUMAR JESRANI (aishkumar.jesrani@bbscommunity.it)" userId="fe5baa8b-c116-459e-a3ad-70b07bb84350" providerId="ADAL" clId="{A4F02CE3-8489-498D-8855-AF0C21B96652}" dt="2022-05-05T18:54:46.779" v="14182" actId="47"/>
        <pc:sldMkLst>
          <pc:docMk/>
          <pc:sldMk cId="110940707" sldId="269"/>
        </pc:sldMkLst>
      </pc:sldChg>
      <pc:sldChg chg="addSp modSp add del mod">
        <pc:chgData name="AISH KUMAR JESRANI (aishkumar.jesrani@bbscommunity.it)" userId="fe5baa8b-c116-459e-a3ad-70b07bb84350" providerId="ADAL" clId="{A4F02CE3-8489-498D-8855-AF0C21B96652}" dt="2022-05-05T11:59:16.347" v="10155" actId="47"/>
        <pc:sldMkLst>
          <pc:docMk/>
          <pc:sldMk cId="3946265468" sldId="270"/>
        </pc:sldMkLst>
        <pc:spChg chg="mod">
          <ac:chgData name="AISH KUMAR JESRANI (aishkumar.jesrani@bbscommunity.it)" userId="fe5baa8b-c116-459e-a3ad-70b07bb84350" providerId="ADAL" clId="{A4F02CE3-8489-498D-8855-AF0C21B96652}" dt="2022-05-05T07:39:11.090" v="9013" actId="14100"/>
          <ac:spMkLst>
            <pc:docMk/>
            <pc:sldMk cId="3946265468" sldId="270"/>
            <ac:spMk id="2" creationId="{F00B113E-388A-A50B-8707-1BCD707D85CD}"/>
          </ac:spMkLst>
        </pc:spChg>
        <pc:spChg chg="add mod">
          <ac:chgData name="AISH KUMAR JESRANI (aishkumar.jesrani@bbscommunity.it)" userId="fe5baa8b-c116-459e-a3ad-70b07bb84350" providerId="ADAL" clId="{A4F02CE3-8489-498D-8855-AF0C21B96652}" dt="2022-05-05T08:24:09.058" v="9404" actId="20577"/>
          <ac:spMkLst>
            <pc:docMk/>
            <pc:sldMk cId="3946265468" sldId="270"/>
            <ac:spMk id="16" creationId="{3E3CC859-0D35-9C51-9930-BD237F4F5F22}"/>
          </ac:spMkLst>
        </pc:spChg>
      </pc:sldChg>
      <pc:sldChg chg="new del">
        <pc:chgData name="AISH KUMAR JESRANI (aishkumar.jesrani@bbscommunity.it)" userId="fe5baa8b-c116-459e-a3ad-70b07bb84350" providerId="ADAL" clId="{A4F02CE3-8489-498D-8855-AF0C21B96652}" dt="2022-05-04T20:39:29.483" v="2138" actId="680"/>
        <pc:sldMkLst>
          <pc:docMk/>
          <pc:sldMk cId="943073690" sldId="271"/>
        </pc:sldMkLst>
      </pc:sldChg>
      <pc:sldChg chg="addSp delSp modSp add del mod">
        <pc:chgData name="AISH KUMAR JESRANI (aishkumar.jesrani@bbscommunity.it)" userId="fe5baa8b-c116-459e-a3ad-70b07bb84350" providerId="ADAL" clId="{A4F02CE3-8489-498D-8855-AF0C21B96652}" dt="2022-05-04T20:42:09.930" v="2184" actId="47"/>
        <pc:sldMkLst>
          <pc:docMk/>
          <pc:sldMk cId="2557309040" sldId="271"/>
        </pc:sldMkLst>
        <pc:spChg chg="del">
          <ac:chgData name="AISH KUMAR JESRANI (aishkumar.jesrani@bbscommunity.it)" userId="fe5baa8b-c116-459e-a3ad-70b07bb84350" providerId="ADAL" clId="{A4F02CE3-8489-498D-8855-AF0C21B96652}" dt="2022-05-04T20:39:57.490" v="2142" actId="478"/>
          <ac:spMkLst>
            <pc:docMk/>
            <pc:sldMk cId="2557309040" sldId="271"/>
            <ac:spMk id="5" creationId="{F8AACF75-2014-7D96-4D04-1F2BA3EAF18D}"/>
          </ac:spMkLst>
        </pc:spChg>
        <pc:spChg chg="del">
          <ac:chgData name="AISH KUMAR JESRANI (aishkumar.jesrani@bbscommunity.it)" userId="fe5baa8b-c116-459e-a3ad-70b07bb84350" providerId="ADAL" clId="{A4F02CE3-8489-498D-8855-AF0C21B96652}" dt="2022-05-04T20:39:57.490" v="2142" actId="478"/>
          <ac:spMkLst>
            <pc:docMk/>
            <pc:sldMk cId="2557309040" sldId="271"/>
            <ac:spMk id="14" creationId="{DAE761EB-274C-D1AE-461C-37A494AD571E}"/>
          </ac:spMkLst>
        </pc:spChg>
        <pc:spChg chg="del">
          <ac:chgData name="AISH KUMAR JESRANI (aishkumar.jesrani@bbscommunity.it)" userId="fe5baa8b-c116-459e-a3ad-70b07bb84350" providerId="ADAL" clId="{A4F02CE3-8489-498D-8855-AF0C21B96652}" dt="2022-05-04T20:39:57.490" v="2142" actId="478"/>
          <ac:spMkLst>
            <pc:docMk/>
            <pc:sldMk cId="2557309040" sldId="271"/>
            <ac:spMk id="15" creationId="{9C320326-0C67-DC19-1929-44AF6A47275F}"/>
          </ac:spMkLst>
        </pc:spChg>
        <pc:spChg chg="del">
          <ac:chgData name="AISH KUMAR JESRANI (aishkumar.jesrani@bbscommunity.it)" userId="fe5baa8b-c116-459e-a3ad-70b07bb84350" providerId="ADAL" clId="{A4F02CE3-8489-498D-8855-AF0C21B96652}" dt="2022-05-04T20:39:57.490" v="2142" actId="478"/>
          <ac:spMkLst>
            <pc:docMk/>
            <pc:sldMk cId="2557309040" sldId="271"/>
            <ac:spMk id="18" creationId="{1E6EDE61-3FD6-2D71-DC08-938AC1DE44CA}"/>
          </ac:spMkLst>
        </pc:spChg>
        <pc:spChg chg="del">
          <ac:chgData name="AISH KUMAR JESRANI (aishkumar.jesrani@bbscommunity.it)" userId="fe5baa8b-c116-459e-a3ad-70b07bb84350" providerId="ADAL" clId="{A4F02CE3-8489-498D-8855-AF0C21B96652}" dt="2022-05-04T20:39:57.490" v="2142" actId="478"/>
          <ac:spMkLst>
            <pc:docMk/>
            <pc:sldMk cId="2557309040" sldId="271"/>
            <ac:spMk id="25" creationId="{66D895ED-CE14-7B2D-90AF-61436C7CCD66}"/>
          </ac:spMkLst>
        </pc:spChg>
        <pc:spChg chg="del">
          <ac:chgData name="AISH KUMAR JESRANI (aishkumar.jesrani@bbscommunity.it)" userId="fe5baa8b-c116-459e-a3ad-70b07bb84350" providerId="ADAL" clId="{A4F02CE3-8489-498D-8855-AF0C21B96652}" dt="2022-05-04T20:39:57.490" v="2142" actId="478"/>
          <ac:spMkLst>
            <pc:docMk/>
            <pc:sldMk cId="2557309040" sldId="271"/>
            <ac:spMk id="26" creationId="{8A1C22E9-80A9-6B20-B5FF-F153F407543F}"/>
          </ac:spMkLst>
        </pc:spChg>
        <pc:spChg chg="del">
          <ac:chgData name="AISH KUMAR JESRANI (aishkumar.jesrani@bbscommunity.it)" userId="fe5baa8b-c116-459e-a3ad-70b07bb84350" providerId="ADAL" clId="{A4F02CE3-8489-498D-8855-AF0C21B96652}" dt="2022-05-04T20:39:57.490" v="2142" actId="478"/>
          <ac:spMkLst>
            <pc:docMk/>
            <pc:sldMk cId="2557309040" sldId="271"/>
            <ac:spMk id="27" creationId="{0BE5B66A-A3F3-C6AE-95D8-C3B4FE48BC48}"/>
          </ac:spMkLst>
        </pc:spChg>
        <pc:spChg chg="del">
          <ac:chgData name="AISH KUMAR JESRANI (aishkumar.jesrani@bbscommunity.it)" userId="fe5baa8b-c116-459e-a3ad-70b07bb84350" providerId="ADAL" clId="{A4F02CE3-8489-498D-8855-AF0C21B96652}" dt="2022-05-04T20:39:57.490" v="2142" actId="478"/>
          <ac:spMkLst>
            <pc:docMk/>
            <pc:sldMk cId="2557309040" sldId="271"/>
            <ac:spMk id="28" creationId="{BF5631A7-5D76-43E1-1B1F-9EB54A028735}"/>
          </ac:spMkLst>
        </pc:spChg>
        <pc:spChg chg="del">
          <ac:chgData name="AISH KUMAR JESRANI (aishkumar.jesrani@bbscommunity.it)" userId="fe5baa8b-c116-459e-a3ad-70b07bb84350" providerId="ADAL" clId="{A4F02CE3-8489-498D-8855-AF0C21B96652}" dt="2022-05-04T20:39:57.490" v="2142" actId="478"/>
          <ac:spMkLst>
            <pc:docMk/>
            <pc:sldMk cId="2557309040" sldId="271"/>
            <ac:spMk id="30" creationId="{D28C54D3-E5E7-D88F-D85A-B2BCE4DDD5DB}"/>
          </ac:spMkLst>
        </pc:spChg>
        <pc:spChg chg="del">
          <ac:chgData name="AISH KUMAR JESRANI (aishkumar.jesrani@bbscommunity.it)" userId="fe5baa8b-c116-459e-a3ad-70b07bb84350" providerId="ADAL" clId="{A4F02CE3-8489-498D-8855-AF0C21B96652}" dt="2022-05-04T20:39:57.490" v="2142" actId="478"/>
          <ac:spMkLst>
            <pc:docMk/>
            <pc:sldMk cId="2557309040" sldId="271"/>
            <ac:spMk id="31" creationId="{13B9B7C6-69C7-9EA1-4677-AD325F0B7A60}"/>
          </ac:spMkLst>
        </pc:spChg>
        <pc:spChg chg="del">
          <ac:chgData name="AISH KUMAR JESRANI (aishkumar.jesrani@bbscommunity.it)" userId="fe5baa8b-c116-459e-a3ad-70b07bb84350" providerId="ADAL" clId="{A4F02CE3-8489-498D-8855-AF0C21B96652}" dt="2022-05-04T20:39:57.490" v="2142" actId="478"/>
          <ac:spMkLst>
            <pc:docMk/>
            <pc:sldMk cId="2557309040" sldId="271"/>
            <ac:spMk id="32" creationId="{A88D88BD-5C51-0EE8-2C17-5F60B9AFAA1C}"/>
          </ac:spMkLst>
        </pc:spChg>
        <pc:spChg chg="del">
          <ac:chgData name="AISH KUMAR JESRANI (aishkumar.jesrani@bbscommunity.it)" userId="fe5baa8b-c116-459e-a3ad-70b07bb84350" providerId="ADAL" clId="{A4F02CE3-8489-498D-8855-AF0C21B96652}" dt="2022-05-04T20:39:57.490" v="2142" actId="478"/>
          <ac:spMkLst>
            <pc:docMk/>
            <pc:sldMk cId="2557309040" sldId="271"/>
            <ac:spMk id="33" creationId="{E2715885-1EC6-5051-4225-9C4EFC6B5BE5}"/>
          </ac:spMkLst>
        </pc:spChg>
        <pc:spChg chg="del">
          <ac:chgData name="AISH KUMAR JESRANI (aishkumar.jesrani@bbscommunity.it)" userId="fe5baa8b-c116-459e-a3ad-70b07bb84350" providerId="ADAL" clId="{A4F02CE3-8489-498D-8855-AF0C21B96652}" dt="2022-05-04T20:39:57.490" v="2142" actId="478"/>
          <ac:spMkLst>
            <pc:docMk/>
            <pc:sldMk cId="2557309040" sldId="271"/>
            <ac:spMk id="34" creationId="{806FCA4A-C114-BA4E-70AD-C4344183B354}"/>
          </ac:spMkLst>
        </pc:spChg>
        <pc:spChg chg="del">
          <ac:chgData name="AISH KUMAR JESRANI (aishkumar.jesrani@bbscommunity.it)" userId="fe5baa8b-c116-459e-a3ad-70b07bb84350" providerId="ADAL" clId="{A4F02CE3-8489-498D-8855-AF0C21B96652}" dt="2022-05-04T20:39:57.490" v="2142" actId="478"/>
          <ac:spMkLst>
            <pc:docMk/>
            <pc:sldMk cId="2557309040" sldId="271"/>
            <ac:spMk id="36" creationId="{B0C9CD1F-52F3-D7D8-EEFB-FDBF5019B65B}"/>
          </ac:spMkLst>
        </pc:spChg>
        <pc:spChg chg="add del mod">
          <ac:chgData name="AISH KUMAR JESRANI (aishkumar.jesrani@bbscommunity.it)" userId="fe5baa8b-c116-459e-a3ad-70b07bb84350" providerId="ADAL" clId="{A4F02CE3-8489-498D-8855-AF0C21B96652}" dt="2022-05-04T20:40:31.108" v="2164" actId="478"/>
          <ac:spMkLst>
            <pc:docMk/>
            <pc:sldMk cId="2557309040" sldId="271"/>
            <ac:spMk id="37" creationId="{64F7C6DE-2F41-3E23-4D1A-E1BCF6E0B233}"/>
          </ac:spMkLst>
        </pc:spChg>
        <pc:spChg chg="add mod">
          <ac:chgData name="AISH KUMAR JESRANI (aishkumar.jesrani@bbscommunity.it)" userId="fe5baa8b-c116-459e-a3ad-70b07bb84350" providerId="ADAL" clId="{A4F02CE3-8489-498D-8855-AF0C21B96652}" dt="2022-05-04T20:40:40.487" v="2183" actId="20577"/>
          <ac:spMkLst>
            <pc:docMk/>
            <pc:sldMk cId="2557309040" sldId="271"/>
            <ac:spMk id="38" creationId="{2A6E96C9-457B-DFF9-1042-308BA2172F00}"/>
          </ac:spMkLst>
        </pc:spChg>
        <pc:cxnChg chg="del">
          <ac:chgData name="AISH KUMAR JESRANI (aishkumar.jesrani@bbscommunity.it)" userId="fe5baa8b-c116-459e-a3ad-70b07bb84350" providerId="ADAL" clId="{A4F02CE3-8489-498D-8855-AF0C21B96652}" dt="2022-05-04T20:39:57.490" v="2142" actId="478"/>
          <ac:cxnSpMkLst>
            <pc:docMk/>
            <pc:sldMk cId="2557309040" sldId="271"/>
            <ac:cxnSpMk id="17" creationId="{1E99DDB7-CD21-DF1A-6C0B-66AD2B1F12F6}"/>
          </ac:cxnSpMkLst>
        </pc:cxnChg>
        <pc:cxnChg chg="del">
          <ac:chgData name="AISH KUMAR JESRANI (aishkumar.jesrani@bbscommunity.it)" userId="fe5baa8b-c116-459e-a3ad-70b07bb84350" providerId="ADAL" clId="{A4F02CE3-8489-498D-8855-AF0C21B96652}" dt="2022-05-04T20:39:57.490" v="2142" actId="478"/>
          <ac:cxnSpMkLst>
            <pc:docMk/>
            <pc:sldMk cId="2557309040" sldId="271"/>
            <ac:cxnSpMk id="29" creationId="{61B65414-4C77-B75C-0C75-9455461155AC}"/>
          </ac:cxnSpMkLst>
        </pc:cxnChg>
        <pc:cxnChg chg="del">
          <ac:chgData name="AISH KUMAR JESRANI (aishkumar.jesrani@bbscommunity.it)" userId="fe5baa8b-c116-459e-a3ad-70b07bb84350" providerId="ADAL" clId="{A4F02CE3-8489-498D-8855-AF0C21B96652}" dt="2022-05-04T20:39:57.490" v="2142" actId="478"/>
          <ac:cxnSpMkLst>
            <pc:docMk/>
            <pc:sldMk cId="2557309040" sldId="271"/>
            <ac:cxnSpMk id="35" creationId="{79340BF0-E043-5290-1B64-6143AABDD444}"/>
          </ac:cxnSpMkLst>
        </pc:cxnChg>
      </pc:sldChg>
      <pc:sldChg chg="new del">
        <pc:chgData name="AISH KUMAR JESRANI (aishkumar.jesrani@bbscommunity.it)" userId="fe5baa8b-c116-459e-a3ad-70b07bb84350" providerId="ADAL" clId="{A4F02CE3-8489-498D-8855-AF0C21B96652}" dt="2022-05-04T20:39:34.616" v="2140" actId="680"/>
        <pc:sldMkLst>
          <pc:docMk/>
          <pc:sldMk cId="2707293234" sldId="271"/>
        </pc:sldMkLst>
      </pc:sldChg>
      <pc:sldChg chg="addSp delSp modSp add mod">
        <pc:chgData name="AISH KUMAR JESRANI (aishkumar.jesrani@bbscommunity.it)" userId="fe5baa8b-c116-459e-a3ad-70b07bb84350" providerId="ADAL" clId="{A4F02CE3-8489-498D-8855-AF0C21B96652}" dt="2022-05-06T13:00:39.788" v="16350" actId="1038"/>
        <pc:sldMkLst>
          <pc:docMk/>
          <pc:sldMk cId="3310164470" sldId="271"/>
        </pc:sldMkLst>
        <pc:spChg chg="del">
          <ac:chgData name="AISH KUMAR JESRANI (aishkumar.jesrani@bbscommunity.it)" userId="fe5baa8b-c116-459e-a3ad-70b07bb84350" providerId="ADAL" clId="{A4F02CE3-8489-498D-8855-AF0C21B96652}" dt="2022-05-04T20:49:09.723" v="2508" actId="478"/>
          <ac:spMkLst>
            <pc:docMk/>
            <pc:sldMk cId="3310164470" sldId="271"/>
            <ac:spMk id="2" creationId="{108ED305-2A65-48EC-C129-44A3999C7D5C}"/>
          </ac:spMkLst>
        </pc:spChg>
        <pc:spChg chg="del">
          <ac:chgData name="AISH KUMAR JESRANI (aishkumar.jesrani@bbscommunity.it)" userId="fe5baa8b-c116-459e-a3ad-70b07bb84350" providerId="ADAL" clId="{A4F02CE3-8489-498D-8855-AF0C21B96652}" dt="2022-05-04T20:49:09.723" v="2508" actId="478"/>
          <ac:spMkLst>
            <pc:docMk/>
            <pc:sldMk cId="3310164470" sldId="271"/>
            <ac:spMk id="3" creationId="{0FACE216-026F-0078-F4B0-E92D05FF1D26}"/>
          </ac:spMkLst>
        </pc:spChg>
        <pc:spChg chg="del">
          <ac:chgData name="AISH KUMAR JESRANI (aishkumar.jesrani@bbscommunity.it)" userId="fe5baa8b-c116-459e-a3ad-70b07bb84350" providerId="ADAL" clId="{A4F02CE3-8489-498D-8855-AF0C21B96652}" dt="2022-05-04T20:49:09.723" v="2508" actId="478"/>
          <ac:spMkLst>
            <pc:docMk/>
            <pc:sldMk cId="3310164470" sldId="271"/>
            <ac:spMk id="4" creationId="{2C190AB2-BBA7-776C-933D-9DD4297C0A9D}"/>
          </ac:spMkLst>
        </pc:spChg>
        <pc:spChg chg="add del">
          <ac:chgData name="AISH KUMAR JESRANI (aishkumar.jesrani@bbscommunity.it)" userId="fe5baa8b-c116-459e-a3ad-70b07bb84350" providerId="ADAL" clId="{A4F02CE3-8489-498D-8855-AF0C21B96652}" dt="2022-05-05T19:43:55.128" v="14661" actId="478"/>
          <ac:spMkLst>
            <pc:docMk/>
            <pc:sldMk cId="3310164470" sldId="271"/>
            <ac:spMk id="7" creationId="{43D14268-0231-41FD-CC1B-F036649A92D4}"/>
          </ac:spMkLst>
        </pc:spChg>
        <pc:spChg chg="mod">
          <ac:chgData name="AISH KUMAR JESRANI (aishkumar.jesrani@bbscommunity.it)" userId="fe5baa8b-c116-459e-a3ad-70b07bb84350" providerId="ADAL" clId="{A4F02CE3-8489-498D-8855-AF0C21B96652}" dt="2022-05-05T19:00:37.931" v="14418" actId="14100"/>
          <ac:spMkLst>
            <pc:docMk/>
            <pc:sldMk cId="3310164470" sldId="271"/>
            <ac:spMk id="10" creationId="{73FD7227-0EE5-80B3-2CE7-4BE25C2330CF}"/>
          </ac:spMkLst>
        </pc:spChg>
        <pc:spChg chg="mod">
          <ac:chgData name="AISH KUMAR JESRANI (aishkumar.jesrani@bbscommunity.it)" userId="fe5baa8b-c116-459e-a3ad-70b07bb84350" providerId="ADAL" clId="{A4F02CE3-8489-498D-8855-AF0C21B96652}" dt="2022-05-04T22:19:54.628" v="5672" actId="1038"/>
          <ac:spMkLst>
            <pc:docMk/>
            <pc:sldMk cId="3310164470" sldId="271"/>
            <ac:spMk id="13" creationId="{B716BAD9-A730-8B35-BFE0-EE11F3E58824}"/>
          </ac:spMkLst>
        </pc:spChg>
        <pc:spChg chg="mod">
          <ac:chgData name="AISH KUMAR JESRANI (aishkumar.jesrani@bbscommunity.it)" userId="fe5baa8b-c116-459e-a3ad-70b07bb84350" providerId="ADAL" clId="{A4F02CE3-8489-498D-8855-AF0C21B96652}" dt="2022-05-04T21:00:12.558" v="2576"/>
          <ac:spMkLst>
            <pc:docMk/>
            <pc:sldMk cId="3310164470" sldId="271"/>
            <ac:spMk id="14" creationId="{13CC2941-89A7-AE03-4094-C98DEF8A3ADB}"/>
          </ac:spMkLst>
        </pc:spChg>
        <pc:spChg chg="mod">
          <ac:chgData name="AISH KUMAR JESRANI (aishkumar.jesrani@bbscommunity.it)" userId="fe5baa8b-c116-459e-a3ad-70b07bb84350" providerId="ADAL" clId="{A4F02CE3-8489-498D-8855-AF0C21B96652}" dt="2022-05-04T21:00:12.558" v="2576"/>
          <ac:spMkLst>
            <pc:docMk/>
            <pc:sldMk cId="3310164470" sldId="271"/>
            <ac:spMk id="15" creationId="{69FADC24-4164-23E8-1F2D-46CB9C69993A}"/>
          </ac:spMkLst>
        </pc:spChg>
        <pc:spChg chg="mod">
          <ac:chgData name="AISH KUMAR JESRANI (aishkumar.jesrani@bbscommunity.it)" userId="fe5baa8b-c116-459e-a3ad-70b07bb84350" providerId="ADAL" clId="{A4F02CE3-8489-498D-8855-AF0C21B96652}" dt="2022-05-04T21:00:12.558" v="2576"/>
          <ac:spMkLst>
            <pc:docMk/>
            <pc:sldMk cId="3310164470" sldId="271"/>
            <ac:spMk id="16" creationId="{F84A6EF6-FB68-3E38-E7E8-F85C827B47FE}"/>
          </ac:spMkLst>
        </pc:spChg>
        <pc:spChg chg="mod">
          <ac:chgData name="AISH KUMAR JESRANI (aishkumar.jesrani@bbscommunity.it)" userId="fe5baa8b-c116-459e-a3ad-70b07bb84350" providerId="ADAL" clId="{A4F02CE3-8489-498D-8855-AF0C21B96652}" dt="2022-05-04T21:00:12.558" v="2576"/>
          <ac:spMkLst>
            <pc:docMk/>
            <pc:sldMk cId="3310164470" sldId="271"/>
            <ac:spMk id="17" creationId="{68360163-0B66-AFF9-0683-3D9335B80C8D}"/>
          </ac:spMkLst>
        </pc:spChg>
        <pc:spChg chg="mod">
          <ac:chgData name="AISH KUMAR JESRANI (aishkumar.jesrani@bbscommunity.it)" userId="fe5baa8b-c116-459e-a3ad-70b07bb84350" providerId="ADAL" clId="{A4F02CE3-8489-498D-8855-AF0C21B96652}" dt="2022-05-04T21:00:12.558" v="2576"/>
          <ac:spMkLst>
            <pc:docMk/>
            <pc:sldMk cId="3310164470" sldId="271"/>
            <ac:spMk id="20" creationId="{604987EC-35A0-347F-1C94-D3F5ADBCFBC2}"/>
          </ac:spMkLst>
        </pc:spChg>
        <pc:spChg chg="mod">
          <ac:chgData name="AISH KUMAR JESRANI (aishkumar.jesrani@bbscommunity.it)" userId="fe5baa8b-c116-459e-a3ad-70b07bb84350" providerId="ADAL" clId="{A4F02CE3-8489-498D-8855-AF0C21B96652}" dt="2022-05-04T21:00:12.558" v="2576"/>
          <ac:spMkLst>
            <pc:docMk/>
            <pc:sldMk cId="3310164470" sldId="271"/>
            <ac:spMk id="21" creationId="{5E76F095-7C40-CA1D-380B-79D37C4A5FDB}"/>
          </ac:spMkLst>
        </pc:spChg>
        <pc:spChg chg="mod">
          <ac:chgData name="AISH KUMAR JESRANI (aishkumar.jesrani@bbscommunity.it)" userId="fe5baa8b-c116-459e-a3ad-70b07bb84350" providerId="ADAL" clId="{A4F02CE3-8489-498D-8855-AF0C21B96652}" dt="2022-05-04T21:06:20.215" v="3146" actId="1076"/>
          <ac:spMkLst>
            <pc:docMk/>
            <pc:sldMk cId="3310164470" sldId="271"/>
            <ac:spMk id="24" creationId="{A37EC91A-BC69-FB7A-4A18-7F3F2E1F1F91}"/>
          </ac:spMkLst>
        </pc:spChg>
        <pc:spChg chg="mod">
          <ac:chgData name="AISH KUMAR JESRANI (aishkumar.jesrani@bbscommunity.it)" userId="fe5baa8b-c116-459e-a3ad-70b07bb84350" providerId="ADAL" clId="{A4F02CE3-8489-498D-8855-AF0C21B96652}" dt="2022-05-04T21:00:12.558" v="2576"/>
          <ac:spMkLst>
            <pc:docMk/>
            <pc:sldMk cId="3310164470" sldId="271"/>
            <ac:spMk id="25" creationId="{93D0C031-645A-6D09-CF38-4CC32611450F}"/>
          </ac:spMkLst>
        </pc:spChg>
        <pc:spChg chg="mod">
          <ac:chgData name="AISH KUMAR JESRANI (aishkumar.jesrani@bbscommunity.it)" userId="fe5baa8b-c116-459e-a3ad-70b07bb84350" providerId="ADAL" clId="{A4F02CE3-8489-498D-8855-AF0C21B96652}" dt="2022-05-04T21:00:12.558" v="2576"/>
          <ac:spMkLst>
            <pc:docMk/>
            <pc:sldMk cId="3310164470" sldId="271"/>
            <ac:spMk id="27" creationId="{CF8198B2-C1AC-3B94-6EE1-457A2B8FA56A}"/>
          </ac:spMkLst>
        </pc:spChg>
        <pc:spChg chg="mod">
          <ac:chgData name="AISH KUMAR JESRANI (aishkumar.jesrani@bbscommunity.it)" userId="fe5baa8b-c116-459e-a3ad-70b07bb84350" providerId="ADAL" clId="{A4F02CE3-8489-498D-8855-AF0C21B96652}" dt="2022-05-04T21:00:12.558" v="2576"/>
          <ac:spMkLst>
            <pc:docMk/>
            <pc:sldMk cId="3310164470" sldId="271"/>
            <ac:spMk id="28" creationId="{AF1DF76E-CE88-129F-4372-44BA864E498B}"/>
          </ac:spMkLst>
        </pc:spChg>
        <pc:spChg chg="mod">
          <ac:chgData name="AISH KUMAR JESRANI (aishkumar.jesrani@bbscommunity.it)" userId="fe5baa8b-c116-459e-a3ad-70b07bb84350" providerId="ADAL" clId="{A4F02CE3-8489-498D-8855-AF0C21B96652}" dt="2022-05-04T21:00:12.558" v="2576"/>
          <ac:spMkLst>
            <pc:docMk/>
            <pc:sldMk cId="3310164470" sldId="271"/>
            <ac:spMk id="29" creationId="{C52B6E3D-2F9A-DCB3-8A0C-6193984AFD61}"/>
          </ac:spMkLst>
        </pc:spChg>
        <pc:spChg chg="mod">
          <ac:chgData name="AISH KUMAR JESRANI (aishkumar.jesrani@bbscommunity.it)" userId="fe5baa8b-c116-459e-a3ad-70b07bb84350" providerId="ADAL" clId="{A4F02CE3-8489-498D-8855-AF0C21B96652}" dt="2022-05-04T21:00:12.558" v="2576"/>
          <ac:spMkLst>
            <pc:docMk/>
            <pc:sldMk cId="3310164470" sldId="271"/>
            <ac:spMk id="30" creationId="{EEA13BFB-8357-183E-72E3-67CF56AE5D00}"/>
          </ac:spMkLst>
        </pc:spChg>
        <pc:spChg chg="mod">
          <ac:chgData name="AISH KUMAR JESRANI (aishkumar.jesrani@bbscommunity.it)" userId="fe5baa8b-c116-459e-a3ad-70b07bb84350" providerId="ADAL" clId="{A4F02CE3-8489-498D-8855-AF0C21B96652}" dt="2022-05-04T21:00:12.558" v="2576"/>
          <ac:spMkLst>
            <pc:docMk/>
            <pc:sldMk cId="3310164470" sldId="271"/>
            <ac:spMk id="32" creationId="{67842AC4-0CE0-7ABD-5A48-E8A207045F92}"/>
          </ac:spMkLst>
        </pc:spChg>
        <pc:spChg chg="mod">
          <ac:chgData name="AISH KUMAR JESRANI (aishkumar.jesrani@bbscommunity.it)" userId="fe5baa8b-c116-459e-a3ad-70b07bb84350" providerId="ADAL" clId="{A4F02CE3-8489-498D-8855-AF0C21B96652}" dt="2022-05-04T21:00:12.558" v="2576"/>
          <ac:spMkLst>
            <pc:docMk/>
            <pc:sldMk cId="3310164470" sldId="271"/>
            <ac:spMk id="33" creationId="{A1A922A7-ECC8-F840-0F4F-D5381FC8274A}"/>
          </ac:spMkLst>
        </pc:spChg>
        <pc:spChg chg="mod">
          <ac:chgData name="AISH KUMAR JESRANI (aishkumar.jesrani@bbscommunity.it)" userId="fe5baa8b-c116-459e-a3ad-70b07bb84350" providerId="ADAL" clId="{A4F02CE3-8489-498D-8855-AF0C21B96652}" dt="2022-05-04T21:00:12.558" v="2576"/>
          <ac:spMkLst>
            <pc:docMk/>
            <pc:sldMk cId="3310164470" sldId="271"/>
            <ac:spMk id="34" creationId="{F0EC9BD1-FFE9-AA0E-4F03-4613ADF4931D}"/>
          </ac:spMkLst>
        </pc:spChg>
        <pc:spChg chg="mod">
          <ac:chgData name="AISH KUMAR JESRANI (aishkumar.jesrani@bbscommunity.it)" userId="fe5baa8b-c116-459e-a3ad-70b07bb84350" providerId="ADAL" clId="{A4F02CE3-8489-498D-8855-AF0C21B96652}" dt="2022-05-04T21:00:12.558" v="2576"/>
          <ac:spMkLst>
            <pc:docMk/>
            <pc:sldMk cId="3310164470" sldId="271"/>
            <ac:spMk id="35" creationId="{47F82F46-535C-01FD-54B3-6FB70D039E53}"/>
          </ac:spMkLst>
        </pc:spChg>
        <pc:spChg chg="add del mod">
          <ac:chgData name="AISH KUMAR JESRANI (aishkumar.jesrani@bbscommunity.it)" userId="fe5baa8b-c116-459e-a3ad-70b07bb84350" providerId="ADAL" clId="{A4F02CE3-8489-498D-8855-AF0C21B96652}" dt="2022-05-04T21:00:56.254" v="2588" actId="478"/>
          <ac:spMkLst>
            <pc:docMk/>
            <pc:sldMk cId="3310164470" sldId="271"/>
            <ac:spMk id="36" creationId="{74914A1C-AB91-8800-8CBD-8FE05CF09DFD}"/>
          </ac:spMkLst>
        </pc:spChg>
        <pc:spChg chg="add del mod">
          <ac:chgData name="AISH KUMAR JESRANI (aishkumar.jesrani@bbscommunity.it)" userId="fe5baa8b-c116-459e-a3ad-70b07bb84350" providerId="ADAL" clId="{A4F02CE3-8489-498D-8855-AF0C21B96652}" dt="2022-05-04T21:01:06.780" v="2607" actId="478"/>
          <ac:spMkLst>
            <pc:docMk/>
            <pc:sldMk cId="3310164470" sldId="271"/>
            <ac:spMk id="37" creationId="{BA3B897F-B2CD-841E-F3D2-62403520D6B8}"/>
          </ac:spMkLst>
        </pc:spChg>
        <pc:spChg chg="add mod">
          <ac:chgData name="AISH KUMAR JESRANI (aishkumar.jesrani@bbscommunity.it)" userId="fe5baa8b-c116-459e-a3ad-70b07bb84350" providerId="ADAL" clId="{A4F02CE3-8489-498D-8855-AF0C21B96652}" dt="2022-05-06T13:00:39.788" v="16350" actId="1038"/>
          <ac:spMkLst>
            <pc:docMk/>
            <pc:sldMk cId="3310164470" sldId="271"/>
            <ac:spMk id="38" creationId="{825E6F63-D049-7749-EC45-D5C0C323B63F}"/>
          </ac:spMkLst>
        </pc:spChg>
        <pc:spChg chg="add mod">
          <ac:chgData name="AISH KUMAR JESRANI (aishkumar.jesrani@bbscommunity.it)" userId="fe5baa8b-c116-459e-a3ad-70b07bb84350" providerId="ADAL" clId="{A4F02CE3-8489-498D-8855-AF0C21B96652}" dt="2022-05-06T13:00:39.788" v="16350" actId="1038"/>
          <ac:spMkLst>
            <pc:docMk/>
            <pc:sldMk cId="3310164470" sldId="271"/>
            <ac:spMk id="39" creationId="{70EF5FDA-0562-BA45-218B-F94B81660D71}"/>
          </ac:spMkLst>
        </pc:spChg>
        <pc:spChg chg="add mod">
          <ac:chgData name="AISH KUMAR JESRANI (aishkumar.jesrani@bbscommunity.it)" userId="fe5baa8b-c116-459e-a3ad-70b07bb84350" providerId="ADAL" clId="{A4F02CE3-8489-498D-8855-AF0C21B96652}" dt="2022-05-06T13:00:39.788" v="16350" actId="1038"/>
          <ac:spMkLst>
            <pc:docMk/>
            <pc:sldMk cId="3310164470" sldId="271"/>
            <ac:spMk id="40" creationId="{73DACA47-17DF-EA76-D1E5-84197C598B1A}"/>
          </ac:spMkLst>
        </pc:spChg>
        <pc:spChg chg="add mod">
          <ac:chgData name="AISH KUMAR JESRANI (aishkumar.jesrani@bbscommunity.it)" userId="fe5baa8b-c116-459e-a3ad-70b07bb84350" providerId="ADAL" clId="{A4F02CE3-8489-498D-8855-AF0C21B96652}" dt="2022-05-06T13:00:39.788" v="16350" actId="1038"/>
          <ac:spMkLst>
            <pc:docMk/>
            <pc:sldMk cId="3310164470" sldId="271"/>
            <ac:spMk id="41" creationId="{EA898F15-FE6C-9F36-FE00-235B9C448FA9}"/>
          </ac:spMkLst>
        </pc:spChg>
        <pc:spChg chg="add mod">
          <ac:chgData name="AISH KUMAR JESRANI (aishkumar.jesrani@bbscommunity.it)" userId="fe5baa8b-c116-459e-a3ad-70b07bb84350" providerId="ADAL" clId="{A4F02CE3-8489-498D-8855-AF0C21B96652}" dt="2022-05-04T21:05:22.090" v="3077" actId="571"/>
          <ac:spMkLst>
            <pc:docMk/>
            <pc:sldMk cId="3310164470" sldId="271"/>
            <ac:spMk id="42" creationId="{8A3B5CD9-5C5D-CBF6-831D-545C90B8C543}"/>
          </ac:spMkLst>
        </pc:spChg>
        <pc:spChg chg="add del mod">
          <ac:chgData name="AISH KUMAR JESRANI (aishkumar.jesrani@bbscommunity.it)" userId="fe5baa8b-c116-459e-a3ad-70b07bb84350" providerId="ADAL" clId="{A4F02CE3-8489-498D-8855-AF0C21B96652}" dt="2022-05-05T19:43:49.214" v="14659" actId="478"/>
          <ac:spMkLst>
            <pc:docMk/>
            <pc:sldMk cId="3310164470" sldId="271"/>
            <ac:spMk id="43" creationId="{A15ADD10-B09D-58DD-3641-AE2F953A6CB5}"/>
          </ac:spMkLst>
        </pc:spChg>
        <pc:spChg chg="add mod">
          <ac:chgData name="AISH KUMAR JESRANI (aishkumar.jesrani@bbscommunity.it)" userId="fe5baa8b-c116-459e-a3ad-70b07bb84350" providerId="ADAL" clId="{A4F02CE3-8489-498D-8855-AF0C21B96652}" dt="2022-05-05T19:44:37.188" v="14673" actId="1035"/>
          <ac:spMkLst>
            <pc:docMk/>
            <pc:sldMk cId="3310164470" sldId="271"/>
            <ac:spMk id="44" creationId="{81BA9741-9B3C-E2F5-907D-7D1F71FAA059}"/>
          </ac:spMkLst>
        </pc:spChg>
        <pc:grpChg chg="add del mod">
          <ac:chgData name="AISH KUMAR JESRANI (aishkumar.jesrani@bbscommunity.it)" userId="fe5baa8b-c116-459e-a3ad-70b07bb84350" providerId="ADAL" clId="{A4F02CE3-8489-498D-8855-AF0C21B96652}" dt="2022-05-04T21:22:09.135" v="3983" actId="478"/>
          <ac:grpSpMkLst>
            <pc:docMk/>
            <pc:sldMk cId="3310164470" sldId="271"/>
            <ac:grpSpMk id="11" creationId="{12BF4C1F-5151-E16E-E28B-5844F55661DB}"/>
          </ac:grpSpMkLst>
        </pc:grpChg>
        <pc:grpChg chg="add del mod">
          <ac:chgData name="AISH KUMAR JESRANI (aishkumar.jesrani@bbscommunity.it)" userId="fe5baa8b-c116-459e-a3ad-70b07bb84350" providerId="ADAL" clId="{A4F02CE3-8489-498D-8855-AF0C21B96652}" dt="2022-05-04T21:22:09.135" v="3983" actId="478"/>
          <ac:grpSpMkLst>
            <pc:docMk/>
            <pc:sldMk cId="3310164470" sldId="271"/>
            <ac:grpSpMk id="18" creationId="{DE72C9A3-278C-92AD-55EE-89DC242B346B}"/>
          </ac:grpSpMkLst>
        </pc:grpChg>
        <pc:grpChg chg="add del mod">
          <ac:chgData name="AISH KUMAR JESRANI (aishkumar.jesrani@bbscommunity.it)" userId="fe5baa8b-c116-459e-a3ad-70b07bb84350" providerId="ADAL" clId="{A4F02CE3-8489-498D-8855-AF0C21B96652}" dt="2022-05-04T21:22:09.135" v="3983" actId="478"/>
          <ac:grpSpMkLst>
            <pc:docMk/>
            <pc:sldMk cId="3310164470" sldId="271"/>
            <ac:grpSpMk id="22" creationId="{7A9974AB-0142-0BFB-A642-67CDF81234FA}"/>
          </ac:grpSpMkLst>
        </pc:grpChg>
        <pc:grpChg chg="add del mod">
          <ac:chgData name="AISH KUMAR JESRANI (aishkumar.jesrani@bbscommunity.it)" userId="fe5baa8b-c116-459e-a3ad-70b07bb84350" providerId="ADAL" clId="{A4F02CE3-8489-498D-8855-AF0C21B96652}" dt="2022-05-04T21:22:09.135" v="3983" actId="478"/>
          <ac:grpSpMkLst>
            <pc:docMk/>
            <pc:sldMk cId="3310164470" sldId="271"/>
            <ac:grpSpMk id="26" creationId="{0116BC61-75BC-608E-65E4-42984E9978BF}"/>
          </ac:grpSpMkLst>
        </pc:grpChg>
        <pc:grpChg chg="add del mod">
          <ac:chgData name="AISH KUMAR JESRANI (aishkumar.jesrani@bbscommunity.it)" userId="fe5baa8b-c116-459e-a3ad-70b07bb84350" providerId="ADAL" clId="{A4F02CE3-8489-498D-8855-AF0C21B96652}" dt="2022-05-04T21:22:09.135" v="3983" actId="478"/>
          <ac:grpSpMkLst>
            <pc:docMk/>
            <pc:sldMk cId="3310164470" sldId="271"/>
            <ac:grpSpMk id="31" creationId="{6A0CFEB1-8866-DC43-E1E3-E4CFEACD29E8}"/>
          </ac:grpSpMkLst>
        </pc:grpChg>
        <pc:graphicFrameChg chg="mod">
          <ac:chgData name="AISH KUMAR JESRANI (aishkumar.jesrani@bbscommunity.it)" userId="fe5baa8b-c116-459e-a3ad-70b07bb84350" providerId="ADAL" clId="{A4F02CE3-8489-498D-8855-AF0C21B96652}" dt="2022-05-04T21:06:46.614" v="3158" actId="14100"/>
          <ac:graphicFrameMkLst>
            <pc:docMk/>
            <pc:sldMk cId="3310164470" sldId="271"/>
            <ac:graphicFrameMk id="19" creationId="{2CE96861-8BE9-EC07-360B-1B39E1D3F27E}"/>
          </ac:graphicFrameMkLst>
        </pc:graphicFrameChg>
        <pc:graphicFrameChg chg="mod">
          <ac:chgData name="AISH KUMAR JESRANI (aishkumar.jesrani@bbscommunity.it)" userId="fe5baa8b-c116-459e-a3ad-70b07bb84350" providerId="ADAL" clId="{A4F02CE3-8489-498D-8855-AF0C21B96652}" dt="2022-05-04T21:06:40.253" v="3157" actId="14100"/>
          <ac:graphicFrameMkLst>
            <pc:docMk/>
            <pc:sldMk cId="3310164470" sldId="271"/>
            <ac:graphicFrameMk id="23" creationId="{4D3B981D-3540-5921-EB19-C78F11E36E87}"/>
          </ac:graphicFrameMkLst>
        </pc:graphicFrameChg>
        <pc:picChg chg="add mod">
          <ac:chgData name="AISH KUMAR JESRANI (aishkumar.jesrani@bbscommunity.it)" userId="fe5baa8b-c116-459e-a3ad-70b07bb84350" providerId="ADAL" clId="{A4F02CE3-8489-498D-8855-AF0C21B96652}" dt="2022-05-06T13:00:39.788" v="16350" actId="1038"/>
          <ac:picMkLst>
            <pc:docMk/>
            <pc:sldMk cId="3310164470" sldId="271"/>
            <ac:picMk id="5" creationId="{052028FF-4B86-5A87-0A58-918A1568B9FE}"/>
          </ac:picMkLst>
        </pc:picChg>
      </pc:sldChg>
      <pc:sldChg chg="addSp delSp modSp add mod">
        <pc:chgData name="AISH KUMAR JESRANI (aishkumar.jesrani@bbscommunity.it)" userId="fe5baa8b-c116-459e-a3ad-70b07bb84350" providerId="ADAL" clId="{A4F02CE3-8489-498D-8855-AF0C21B96652}" dt="2022-05-05T19:45:09.841" v="14691"/>
        <pc:sldMkLst>
          <pc:docMk/>
          <pc:sldMk cId="1614851029" sldId="272"/>
        </pc:sldMkLst>
        <pc:spChg chg="mod">
          <ac:chgData name="AISH KUMAR JESRANI (aishkumar.jesrani@bbscommunity.it)" userId="fe5baa8b-c116-459e-a3ad-70b07bb84350" providerId="ADAL" clId="{A4F02CE3-8489-498D-8855-AF0C21B96652}" dt="2022-05-05T19:12:31.896" v="14527" actId="14100"/>
          <ac:spMkLst>
            <pc:docMk/>
            <pc:sldMk cId="1614851029" sldId="272"/>
            <ac:spMk id="10" creationId="{73FD7227-0EE5-80B3-2CE7-4BE25C2330CF}"/>
          </ac:spMkLst>
        </pc:spChg>
        <pc:spChg chg="del">
          <ac:chgData name="AISH KUMAR JESRANI (aishkumar.jesrani@bbscommunity.it)" userId="fe5baa8b-c116-459e-a3ad-70b07bb84350" providerId="ADAL" clId="{A4F02CE3-8489-498D-8855-AF0C21B96652}" dt="2022-05-04T21:50:49.602" v="4281" actId="478"/>
          <ac:spMkLst>
            <pc:docMk/>
            <pc:sldMk cId="1614851029" sldId="272"/>
            <ac:spMk id="13" creationId="{B716BAD9-A730-8B35-BFE0-EE11F3E58824}"/>
          </ac:spMkLst>
        </pc:spChg>
        <pc:spChg chg="add mod">
          <ac:chgData name="AISH KUMAR JESRANI (aishkumar.jesrani@bbscommunity.it)" userId="fe5baa8b-c116-459e-a3ad-70b07bb84350" providerId="ADAL" clId="{A4F02CE3-8489-498D-8855-AF0C21B96652}" dt="2022-05-04T22:02:53.938" v="4908" actId="1035"/>
          <ac:spMkLst>
            <pc:docMk/>
            <pc:sldMk cId="1614851029" sldId="272"/>
            <ac:spMk id="14" creationId="{53B2C3B6-4E71-EB06-393E-452A29965548}"/>
          </ac:spMkLst>
        </pc:spChg>
        <pc:spChg chg="add mod">
          <ac:chgData name="AISH KUMAR JESRANI (aishkumar.jesrani@bbscommunity.it)" userId="fe5baa8b-c116-459e-a3ad-70b07bb84350" providerId="ADAL" clId="{A4F02CE3-8489-498D-8855-AF0C21B96652}" dt="2022-05-04T22:02:53.938" v="4908" actId="1035"/>
          <ac:spMkLst>
            <pc:docMk/>
            <pc:sldMk cId="1614851029" sldId="272"/>
            <ac:spMk id="15" creationId="{AEEB4C9C-C9A5-BE30-D728-76630AB862A1}"/>
          </ac:spMkLst>
        </pc:spChg>
        <pc:spChg chg="add mod">
          <ac:chgData name="AISH KUMAR JESRANI (aishkumar.jesrani@bbscommunity.it)" userId="fe5baa8b-c116-459e-a3ad-70b07bb84350" providerId="ADAL" clId="{A4F02CE3-8489-498D-8855-AF0C21B96652}" dt="2022-05-04T22:02:53.938" v="4908" actId="1035"/>
          <ac:spMkLst>
            <pc:docMk/>
            <pc:sldMk cId="1614851029" sldId="272"/>
            <ac:spMk id="16" creationId="{93B5A93E-2C78-F39E-C232-2F9F7D2EACB8}"/>
          </ac:spMkLst>
        </pc:spChg>
        <pc:spChg chg="add mod">
          <ac:chgData name="AISH KUMAR JESRANI (aishkumar.jesrani@bbscommunity.it)" userId="fe5baa8b-c116-459e-a3ad-70b07bb84350" providerId="ADAL" clId="{A4F02CE3-8489-498D-8855-AF0C21B96652}" dt="2022-05-04T22:02:53.938" v="4908" actId="1035"/>
          <ac:spMkLst>
            <pc:docMk/>
            <pc:sldMk cId="1614851029" sldId="272"/>
            <ac:spMk id="17" creationId="{16390F03-B7A1-2ADC-2DF5-59CF2ED098EF}"/>
          </ac:spMkLst>
        </pc:spChg>
        <pc:spChg chg="add mod">
          <ac:chgData name="AISH KUMAR JESRANI (aishkumar.jesrani@bbscommunity.it)" userId="fe5baa8b-c116-459e-a3ad-70b07bb84350" providerId="ADAL" clId="{A4F02CE3-8489-498D-8855-AF0C21B96652}" dt="2022-05-04T22:02:53.938" v="4908" actId="1035"/>
          <ac:spMkLst>
            <pc:docMk/>
            <pc:sldMk cId="1614851029" sldId="272"/>
            <ac:spMk id="18" creationId="{C32394A9-6F8A-4F16-E188-9E2263816E2E}"/>
          </ac:spMkLst>
        </pc:spChg>
        <pc:spChg chg="add mod">
          <ac:chgData name="AISH KUMAR JESRANI (aishkumar.jesrani@bbscommunity.it)" userId="fe5baa8b-c116-459e-a3ad-70b07bb84350" providerId="ADAL" clId="{A4F02CE3-8489-498D-8855-AF0C21B96652}" dt="2022-05-04T22:02:53.938" v="4908" actId="1035"/>
          <ac:spMkLst>
            <pc:docMk/>
            <pc:sldMk cId="1614851029" sldId="272"/>
            <ac:spMk id="19" creationId="{58EAF560-2B1A-818C-9A8B-1FB1B1587919}"/>
          </ac:spMkLst>
        </pc:spChg>
        <pc:spChg chg="add mod">
          <ac:chgData name="AISH KUMAR JESRANI (aishkumar.jesrani@bbscommunity.it)" userId="fe5baa8b-c116-459e-a3ad-70b07bb84350" providerId="ADAL" clId="{A4F02CE3-8489-498D-8855-AF0C21B96652}" dt="2022-05-04T22:02:53.938" v="4908" actId="1035"/>
          <ac:spMkLst>
            <pc:docMk/>
            <pc:sldMk cId="1614851029" sldId="272"/>
            <ac:spMk id="20" creationId="{D665A426-3CB1-ED08-5F75-F95AB8C3A64E}"/>
          </ac:spMkLst>
        </pc:spChg>
        <pc:spChg chg="add mod">
          <ac:chgData name="AISH KUMAR JESRANI (aishkumar.jesrani@bbscommunity.it)" userId="fe5baa8b-c116-459e-a3ad-70b07bb84350" providerId="ADAL" clId="{A4F02CE3-8489-498D-8855-AF0C21B96652}" dt="2022-05-04T22:02:53.938" v="4908" actId="1035"/>
          <ac:spMkLst>
            <pc:docMk/>
            <pc:sldMk cId="1614851029" sldId="272"/>
            <ac:spMk id="21" creationId="{092083C4-9D67-988A-00E2-CCC228B8EB66}"/>
          </ac:spMkLst>
        </pc:spChg>
        <pc:spChg chg="add mod">
          <ac:chgData name="AISH KUMAR JESRANI (aishkumar.jesrani@bbscommunity.it)" userId="fe5baa8b-c116-459e-a3ad-70b07bb84350" providerId="ADAL" clId="{A4F02CE3-8489-498D-8855-AF0C21B96652}" dt="2022-05-04T22:02:53.938" v="4908" actId="1035"/>
          <ac:spMkLst>
            <pc:docMk/>
            <pc:sldMk cId="1614851029" sldId="272"/>
            <ac:spMk id="22" creationId="{6C113062-61DE-D9C8-F04C-8161C5CE8B0B}"/>
          </ac:spMkLst>
        </pc:spChg>
        <pc:spChg chg="mod">
          <ac:chgData name="AISH KUMAR JESRANI (aishkumar.jesrani@bbscommunity.it)" userId="fe5baa8b-c116-459e-a3ad-70b07bb84350" providerId="ADAL" clId="{A4F02CE3-8489-498D-8855-AF0C21B96652}" dt="2022-05-04T21:51:55.361" v="4282"/>
          <ac:spMkLst>
            <pc:docMk/>
            <pc:sldMk cId="1614851029" sldId="272"/>
            <ac:spMk id="24" creationId="{2ECAC573-C4FD-0861-107D-DD84652AB64D}"/>
          </ac:spMkLst>
        </pc:spChg>
        <pc:spChg chg="mod">
          <ac:chgData name="AISH KUMAR JESRANI (aishkumar.jesrani@bbscommunity.it)" userId="fe5baa8b-c116-459e-a3ad-70b07bb84350" providerId="ADAL" clId="{A4F02CE3-8489-498D-8855-AF0C21B96652}" dt="2022-05-04T21:51:55.361" v="4282"/>
          <ac:spMkLst>
            <pc:docMk/>
            <pc:sldMk cId="1614851029" sldId="272"/>
            <ac:spMk id="25" creationId="{781C4D0A-0171-61BD-4B83-037F6DCFC74D}"/>
          </ac:spMkLst>
        </pc:spChg>
        <pc:spChg chg="mod">
          <ac:chgData name="AISH KUMAR JESRANI (aishkumar.jesrani@bbscommunity.it)" userId="fe5baa8b-c116-459e-a3ad-70b07bb84350" providerId="ADAL" clId="{A4F02CE3-8489-498D-8855-AF0C21B96652}" dt="2022-05-04T21:51:55.361" v="4282"/>
          <ac:spMkLst>
            <pc:docMk/>
            <pc:sldMk cId="1614851029" sldId="272"/>
            <ac:spMk id="27" creationId="{5E184F09-9143-CCF1-1A05-927C2BE3260A}"/>
          </ac:spMkLst>
        </pc:spChg>
        <pc:spChg chg="mod">
          <ac:chgData name="AISH KUMAR JESRANI (aishkumar.jesrani@bbscommunity.it)" userId="fe5baa8b-c116-459e-a3ad-70b07bb84350" providerId="ADAL" clId="{A4F02CE3-8489-498D-8855-AF0C21B96652}" dt="2022-05-04T21:51:55.361" v="4282"/>
          <ac:spMkLst>
            <pc:docMk/>
            <pc:sldMk cId="1614851029" sldId="272"/>
            <ac:spMk id="28" creationId="{795A2F07-C094-0116-7372-999B080B4C85}"/>
          </ac:spMkLst>
        </pc:spChg>
        <pc:spChg chg="add mod">
          <ac:chgData name="AISH KUMAR JESRANI (aishkumar.jesrani@bbscommunity.it)" userId="fe5baa8b-c116-459e-a3ad-70b07bb84350" providerId="ADAL" clId="{A4F02CE3-8489-498D-8855-AF0C21B96652}" dt="2022-05-04T22:02:53.938" v="4908" actId="1035"/>
          <ac:spMkLst>
            <pc:docMk/>
            <pc:sldMk cId="1614851029" sldId="272"/>
            <ac:spMk id="29" creationId="{2A7C6F1C-0042-BC65-9B91-18C6C301F3CE}"/>
          </ac:spMkLst>
        </pc:spChg>
        <pc:spChg chg="add mod">
          <ac:chgData name="AISH KUMAR JESRANI (aishkumar.jesrani@bbscommunity.it)" userId="fe5baa8b-c116-459e-a3ad-70b07bb84350" providerId="ADAL" clId="{A4F02CE3-8489-498D-8855-AF0C21B96652}" dt="2022-05-04T22:02:53.938" v="4908" actId="1035"/>
          <ac:spMkLst>
            <pc:docMk/>
            <pc:sldMk cId="1614851029" sldId="272"/>
            <ac:spMk id="30" creationId="{83396367-0999-8406-CA76-137AC45085E5}"/>
          </ac:spMkLst>
        </pc:spChg>
        <pc:spChg chg="add mod">
          <ac:chgData name="AISH KUMAR JESRANI (aishkumar.jesrani@bbscommunity.it)" userId="fe5baa8b-c116-459e-a3ad-70b07bb84350" providerId="ADAL" clId="{A4F02CE3-8489-498D-8855-AF0C21B96652}" dt="2022-05-04T22:02:53.938" v="4908" actId="1035"/>
          <ac:spMkLst>
            <pc:docMk/>
            <pc:sldMk cId="1614851029" sldId="272"/>
            <ac:spMk id="31" creationId="{39E2DC94-15B1-EEB9-4ABD-2C9C479E253A}"/>
          </ac:spMkLst>
        </pc:spChg>
        <pc:spChg chg="add mod">
          <ac:chgData name="AISH KUMAR JESRANI (aishkumar.jesrani@bbscommunity.it)" userId="fe5baa8b-c116-459e-a3ad-70b07bb84350" providerId="ADAL" clId="{A4F02CE3-8489-498D-8855-AF0C21B96652}" dt="2022-05-04T22:02:53.938" v="4908" actId="1035"/>
          <ac:spMkLst>
            <pc:docMk/>
            <pc:sldMk cId="1614851029" sldId="272"/>
            <ac:spMk id="32" creationId="{F1686BE0-112D-719A-58AC-2EFEE04FA5A8}"/>
          </ac:spMkLst>
        </pc:spChg>
        <pc:spChg chg="mod">
          <ac:chgData name="AISH KUMAR JESRANI (aishkumar.jesrani@bbscommunity.it)" userId="fe5baa8b-c116-459e-a3ad-70b07bb84350" providerId="ADAL" clId="{A4F02CE3-8489-498D-8855-AF0C21B96652}" dt="2022-05-04T21:51:55.361" v="4282"/>
          <ac:spMkLst>
            <pc:docMk/>
            <pc:sldMk cId="1614851029" sldId="272"/>
            <ac:spMk id="34" creationId="{6DC0FF12-E7FF-3F1E-E245-0FA67F11EA10}"/>
          </ac:spMkLst>
        </pc:spChg>
        <pc:spChg chg="mod">
          <ac:chgData name="AISH KUMAR JESRANI (aishkumar.jesrani@bbscommunity.it)" userId="fe5baa8b-c116-459e-a3ad-70b07bb84350" providerId="ADAL" clId="{A4F02CE3-8489-498D-8855-AF0C21B96652}" dt="2022-05-04T21:51:55.361" v="4282"/>
          <ac:spMkLst>
            <pc:docMk/>
            <pc:sldMk cId="1614851029" sldId="272"/>
            <ac:spMk id="35" creationId="{0B55AC9B-DAED-E57C-4C0C-C37688A8758B}"/>
          </ac:spMkLst>
        </pc:spChg>
        <pc:spChg chg="mod">
          <ac:chgData name="AISH KUMAR JESRANI (aishkumar.jesrani@bbscommunity.it)" userId="fe5baa8b-c116-459e-a3ad-70b07bb84350" providerId="ADAL" clId="{A4F02CE3-8489-498D-8855-AF0C21B96652}" dt="2022-05-04T21:51:55.361" v="4282"/>
          <ac:spMkLst>
            <pc:docMk/>
            <pc:sldMk cId="1614851029" sldId="272"/>
            <ac:spMk id="37" creationId="{8C983CAF-CD0C-5BF8-7D85-0F92870AFEFB}"/>
          </ac:spMkLst>
        </pc:spChg>
        <pc:spChg chg="del">
          <ac:chgData name="AISH KUMAR JESRANI (aishkumar.jesrani@bbscommunity.it)" userId="fe5baa8b-c116-459e-a3ad-70b07bb84350" providerId="ADAL" clId="{A4F02CE3-8489-498D-8855-AF0C21B96652}" dt="2022-05-04T21:50:49.602" v="4281" actId="478"/>
          <ac:spMkLst>
            <pc:docMk/>
            <pc:sldMk cId="1614851029" sldId="272"/>
            <ac:spMk id="38" creationId="{825E6F63-D049-7749-EC45-D5C0C323B63F}"/>
          </ac:spMkLst>
        </pc:spChg>
        <pc:spChg chg="del">
          <ac:chgData name="AISH KUMAR JESRANI (aishkumar.jesrani@bbscommunity.it)" userId="fe5baa8b-c116-459e-a3ad-70b07bb84350" providerId="ADAL" clId="{A4F02CE3-8489-498D-8855-AF0C21B96652}" dt="2022-05-04T21:50:49.602" v="4281" actId="478"/>
          <ac:spMkLst>
            <pc:docMk/>
            <pc:sldMk cId="1614851029" sldId="272"/>
            <ac:spMk id="39" creationId="{70EF5FDA-0562-BA45-218B-F94B81660D71}"/>
          </ac:spMkLst>
        </pc:spChg>
        <pc:spChg chg="del">
          <ac:chgData name="AISH KUMAR JESRANI (aishkumar.jesrani@bbscommunity.it)" userId="fe5baa8b-c116-459e-a3ad-70b07bb84350" providerId="ADAL" clId="{A4F02CE3-8489-498D-8855-AF0C21B96652}" dt="2022-05-04T21:50:49.602" v="4281" actId="478"/>
          <ac:spMkLst>
            <pc:docMk/>
            <pc:sldMk cId="1614851029" sldId="272"/>
            <ac:spMk id="40" creationId="{73DACA47-17DF-EA76-D1E5-84197C598B1A}"/>
          </ac:spMkLst>
        </pc:spChg>
        <pc:spChg chg="del">
          <ac:chgData name="AISH KUMAR JESRANI (aishkumar.jesrani@bbscommunity.it)" userId="fe5baa8b-c116-459e-a3ad-70b07bb84350" providerId="ADAL" clId="{A4F02CE3-8489-498D-8855-AF0C21B96652}" dt="2022-05-04T21:50:49.602" v="4281" actId="478"/>
          <ac:spMkLst>
            <pc:docMk/>
            <pc:sldMk cId="1614851029" sldId="272"/>
            <ac:spMk id="41" creationId="{EA898F15-FE6C-9F36-FE00-235B9C448FA9}"/>
          </ac:spMkLst>
        </pc:spChg>
        <pc:spChg chg="mod">
          <ac:chgData name="AISH KUMAR JESRANI (aishkumar.jesrani@bbscommunity.it)" userId="fe5baa8b-c116-459e-a3ad-70b07bb84350" providerId="ADAL" clId="{A4F02CE3-8489-498D-8855-AF0C21B96652}" dt="2022-05-04T21:51:55.361" v="4282"/>
          <ac:spMkLst>
            <pc:docMk/>
            <pc:sldMk cId="1614851029" sldId="272"/>
            <ac:spMk id="42" creationId="{29FA7115-FC1F-3164-C9F6-8F9BBC5158BA}"/>
          </ac:spMkLst>
        </pc:spChg>
        <pc:spChg chg="mod">
          <ac:chgData name="AISH KUMAR JESRANI (aishkumar.jesrani@bbscommunity.it)" userId="fe5baa8b-c116-459e-a3ad-70b07bb84350" providerId="ADAL" clId="{A4F02CE3-8489-498D-8855-AF0C21B96652}" dt="2022-05-04T21:51:55.361" v="4282"/>
          <ac:spMkLst>
            <pc:docMk/>
            <pc:sldMk cId="1614851029" sldId="272"/>
            <ac:spMk id="44" creationId="{2D7E26B7-8128-8449-FDC6-57323D082185}"/>
          </ac:spMkLst>
        </pc:spChg>
        <pc:spChg chg="mod">
          <ac:chgData name="AISH KUMAR JESRANI (aishkumar.jesrani@bbscommunity.it)" userId="fe5baa8b-c116-459e-a3ad-70b07bb84350" providerId="ADAL" clId="{A4F02CE3-8489-498D-8855-AF0C21B96652}" dt="2022-05-04T21:51:55.361" v="4282"/>
          <ac:spMkLst>
            <pc:docMk/>
            <pc:sldMk cId="1614851029" sldId="272"/>
            <ac:spMk id="45" creationId="{1A00DC32-3622-9E43-9C50-C38CCEA15F45}"/>
          </ac:spMkLst>
        </pc:spChg>
        <pc:spChg chg="mod">
          <ac:chgData name="AISH KUMAR JESRANI (aishkumar.jesrani@bbscommunity.it)" userId="fe5baa8b-c116-459e-a3ad-70b07bb84350" providerId="ADAL" clId="{A4F02CE3-8489-498D-8855-AF0C21B96652}" dt="2022-05-04T21:57:33.157" v="4557" actId="207"/>
          <ac:spMkLst>
            <pc:docMk/>
            <pc:sldMk cId="1614851029" sldId="272"/>
            <ac:spMk id="47" creationId="{5BCDCD86-71BF-0449-9593-7DC2944EB0FE}"/>
          </ac:spMkLst>
        </pc:spChg>
        <pc:spChg chg="mod">
          <ac:chgData name="AISH KUMAR JESRANI (aishkumar.jesrani@bbscommunity.it)" userId="fe5baa8b-c116-459e-a3ad-70b07bb84350" providerId="ADAL" clId="{A4F02CE3-8489-498D-8855-AF0C21B96652}" dt="2022-05-04T23:54:17.676" v="8449" actId="207"/>
          <ac:spMkLst>
            <pc:docMk/>
            <pc:sldMk cId="1614851029" sldId="272"/>
            <ac:spMk id="48" creationId="{AD2748F2-1B3A-515C-52CE-76BB3361BAC0}"/>
          </ac:spMkLst>
        </pc:spChg>
        <pc:spChg chg="mod">
          <ac:chgData name="AISH KUMAR JESRANI (aishkumar.jesrani@bbscommunity.it)" userId="fe5baa8b-c116-459e-a3ad-70b07bb84350" providerId="ADAL" clId="{A4F02CE3-8489-498D-8855-AF0C21B96652}" dt="2022-05-04T21:51:55.361" v="4282"/>
          <ac:spMkLst>
            <pc:docMk/>
            <pc:sldMk cId="1614851029" sldId="272"/>
            <ac:spMk id="50" creationId="{98A7423F-E5FF-4081-EDF5-37158DB77AA0}"/>
          </ac:spMkLst>
        </pc:spChg>
        <pc:spChg chg="mod">
          <ac:chgData name="AISH KUMAR JESRANI (aishkumar.jesrani@bbscommunity.it)" userId="fe5baa8b-c116-459e-a3ad-70b07bb84350" providerId="ADAL" clId="{A4F02CE3-8489-498D-8855-AF0C21B96652}" dt="2022-05-04T21:51:55.361" v="4282"/>
          <ac:spMkLst>
            <pc:docMk/>
            <pc:sldMk cId="1614851029" sldId="272"/>
            <ac:spMk id="51" creationId="{89DC9353-7845-4D4E-59E7-1462C0FAC5B5}"/>
          </ac:spMkLst>
        </pc:spChg>
        <pc:spChg chg="mod">
          <ac:chgData name="AISH KUMAR JESRANI (aishkumar.jesrani@bbscommunity.it)" userId="fe5baa8b-c116-459e-a3ad-70b07bb84350" providerId="ADAL" clId="{A4F02CE3-8489-498D-8855-AF0C21B96652}" dt="2022-05-04T21:51:55.361" v="4282"/>
          <ac:spMkLst>
            <pc:docMk/>
            <pc:sldMk cId="1614851029" sldId="272"/>
            <ac:spMk id="53" creationId="{BE09A784-C667-81E6-C237-1E627B28A679}"/>
          </ac:spMkLst>
        </pc:spChg>
        <pc:spChg chg="mod">
          <ac:chgData name="AISH KUMAR JESRANI (aishkumar.jesrani@bbscommunity.it)" userId="fe5baa8b-c116-459e-a3ad-70b07bb84350" providerId="ADAL" clId="{A4F02CE3-8489-498D-8855-AF0C21B96652}" dt="2022-05-04T21:51:55.361" v="4282"/>
          <ac:spMkLst>
            <pc:docMk/>
            <pc:sldMk cId="1614851029" sldId="272"/>
            <ac:spMk id="54" creationId="{402C0DFF-76EB-B547-6B6E-5B0EC6B1F3E4}"/>
          </ac:spMkLst>
        </pc:spChg>
        <pc:spChg chg="mod">
          <ac:chgData name="AISH KUMAR JESRANI (aishkumar.jesrani@bbscommunity.it)" userId="fe5baa8b-c116-459e-a3ad-70b07bb84350" providerId="ADAL" clId="{A4F02CE3-8489-498D-8855-AF0C21B96652}" dt="2022-05-04T21:51:55.361" v="4282"/>
          <ac:spMkLst>
            <pc:docMk/>
            <pc:sldMk cId="1614851029" sldId="272"/>
            <ac:spMk id="56" creationId="{68BB7DDB-FE1A-FA27-59E7-8D5F26E7100F}"/>
          </ac:spMkLst>
        </pc:spChg>
        <pc:spChg chg="mod">
          <ac:chgData name="AISH KUMAR JESRANI (aishkumar.jesrani@bbscommunity.it)" userId="fe5baa8b-c116-459e-a3ad-70b07bb84350" providerId="ADAL" clId="{A4F02CE3-8489-498D-8855-AF0C21B96652}" dt="2022-05-04T21:51:55.361" v="4282"/>
          <ac:spMkLst>
            <pc:docMk/>
            <pc:sldMk cId="1614851029" sldId="272"/>
            <ac:spMk id="57" creationId="{462268ED-D522-4C7D-5303-FBEEBE48C701}"/>
          </ac:spMkLst>
        </pc:spChg>
        <pc:spChg chg="mod">
          <ac:chgData name="AISH KUMAR JESRANI (aishkumar.jesrani@bbscommunity.it)" userId="fe5baa8b-c116-459e-a3ad-70b07bb84350" providerId="ADAL" clId="{A4F02CE3-8489-498D-8855-AF0C21B96652}" dt="2022-05-04T21:51:55.361" v="4282"/>
          <ac:spMkLst>
            <pc:docMk/>
            <pc:sldMk cId="1614851029" sldId="272"/>
            <ac:spMk id="59" creationId="{AE0EBBA0-1697-EA7B-4495-C56AD7AB5ECA}"/>
          </ac:spMkLst>
        </pc:spChg>
        <pc:spChg chg="mod">
          <ac:chgData name="AISH KUMAR JESRANI (aishkumar.jesrani@bbscommunity.it)" userId="fe5baa8b-c116-459e-a3ad-70b07bb84350" providerId="ADAL" clId="{A4F02CE3-8489-498D-8855-AF0C21B96652}" dt="2022-05-04T21:51:55.361" v="4282"/>
          <ac:spMkLst>
            <pc:docMk/>
            <pc:sldMk cId="1614851029" sldId="272"/>
            <ac:spMk id="60" creationId="{9C326619-6364-7568-677F-E77CCB40CA17}"/>
          </ac:spMkLst>
        </pc:spChg>
        <pc:spChg chg="mod">
          <ac:chgData name="AISH KUMAR JESRANI (aishkumar.jesrani@bbscommunity.it)" userId="fe5baa8b-c116-459e-a3ad-70b07bb84350" providerId="ADAL" clId="{A4F02CE3-8489-498D-8855-AF0C21B96652}" dt="2022-05-04T21:51:55.361" v="4282"/>
          <ac:spMkLst>
            <pc:docMk/>
            <pc:sldMk cId="1614851029" sldId="272"/>
            <ac:spMk id="62" creationId="{93F33CB7-619A-0297-4BE6-CA0FB6E5AAE0}"/>
          </ac:spMkLst>
        </pc:spChg>
        <pc:spChg chg="mod">
          <ac:chgData name="AISH KUMAR JESRANI (aishkumar.jesrani@bbscommunity.it)" userId="fe5baa8b-c116-459e-a3ad-70b07bb84350" providerId="ADAL" clId="{A4F02CE3-8489-498D-8855-AF0C21B96652}" dt="2022-05-04T21:51:55.361" v="4282"/>
          <ac:spMkLst>
            <pc:docMk/>
            <pc:sldMk cId="1614851029" sldId="272"/>
            <ac:spMk id="63" creationId="{EC6FF901-254C-D680-73A3-A00CB467BDC3}"/>
          </ac:spMkLst>
        </pc:spChg>
        <pc:spChg chg="add mod">
          <ac:chgData name="AISH KUMAR JESRANI (aishkumar.jesrani@bbscommunity.it)" userId="fe5baa8b-c116-459e-a3ad-70b07bb84350" providerId="ADAL" clId="{A4F02CE3-8489-498D-8855-AF0C21B96652}" dt="2022-05-04T22:19:44.764" v="5658" actId="1037"/>
          <ac:spMkLst>
            <pc:docMk/>
            <pc:sldMk cId="1614851029" sldId="272"/>
            <ac:spMk id="64" creationId="{DCB27182-DFF8-C90F-A539-4F5E794438AB}"/>
          </ac:spMkLst>
        </pc:spChg>
        <pc:spChg chg="mod">
          <ac:chgData name="AISH KUMAR JESRANI (aishkumar.jesrani@bbscommunity.it)" userId="fe5baa8b-c116-459e-a3ad-70b07bb84350" providerId="ADAL" clId="{A4F02CE3-8489-498D-8855-AF0C21B96652}" dt="2022-05-04T21:57:38.137" v="4558"/>
          <ac:spMkLst>
            <pc:docMk/>
            <pc:sldMk cId="1614851029" sldId="272"/>
            <ac:spMk id="66" creationId="{81D730C6-2415-70B5-61D7-FF52CEE53F8B}"/>
          </ac:spMkLst>
        </pc:spChg>
        <pc:spChg chg="mod">
          <ac:chgData name="AISH KUMAR JESRANI (aishkumar.jesrani@bbscommunity.it)" userId="fe5baa8b-c116-459e-a3ad-70b07bb84350" providerId="ADAL" clId="{A4F02CE3-8489-498D-8855-AF0C21B96652}" dt="2022-05-04T21:57:38.137" v="4558"/>
          <ac:spMkLst>
            <pc:docMk/>
            <pc:sldMk cId="1614851029" sldId="272"/>
            <ac:spMk id="67" creationId="{DACD8901-0920-9EDA-B755-2CD8A587BBE5}"/>
          </ac:spMkLst>
        </pc:spChg>
        <pc:spChg chg="mod">
          <ac:chgData name="AISH KUMAR JESRANI (aishkumar.jesrani@bbscommunity.it)" userId="fe5baa8b-c116-459e-a3ad-70b07bb84350" providerId="ADAL" clId="{A4F02CE3-8489-498D-8855-AF0C21B96652}" dt="2022-05-04T21:59:21.481" v="4848" actId="207"/>
          <ac:spMkLst>
            <pc:docMk/>
            <pc:sldMk cId="1614851029" sldId="272"/>
            <ac:spMk id="69" creationId="{A8E5E4D5-3DA4-BB83-C827-40E9BD842BE1}"/>
          </ac:spMkLst>
        </pc:spChg>
        <pc:spChg chg="mod">
          <ac:chgData name="AISH KUMAR JESRANI (aishkumar.jesrani@bbscommunity.it)" userId="fe5baa8b-c116-459e-a3ad-70b07bb84350" providerId="ADAL" clId="{A4F02CE3-8489-498D-8855-AF0C21B96652}" dt="2022-05-04T23:54:22.302" v="8450" actId="207"/>
          <ac:spMkLst>
            <pc:docMk/>
            <pc:sldMk cId="1614851029" sldId="272"/>
            <ac:spMk id="70" creationId="{E59DEC20-1735-6DAD-51C8-CF1C3182B8DB}"/>
          </ac:spMkLst>
        </pc:spChg>
        <pc:spChg chg="mod">
          <ac:chgData name="AISH KUMAR JESRANI (aishkumar.jesrani@bbscommunity.it)" userId="fe5baa8b-c116-459e-a3ad-70b07bb84350" providerId="ADAL" clId="{A4F02CE3-8489-498D-8855-AF0C21B96652}" dt="2022-05-04T22:00:20.821" v="4862" actId="20577"/>
          <ac:spMkLst>
            <pc:docMk/>
            <pc:sldMk cId="1614851029" sldId="272"/>
            <ac:spMk id="72" creationId="{94C0F65A-10DA-10CF-5A5D-3A584556F009}"/>
          </ac:spMkLst>
        </pc:spChg>
        <pc:spChg chg="mod">
          <ac:chgData name="AISH KUMAR JESRANI (aishkumar.jesrani@bbscommunity.it)" userId="fe5baa8b-c116-459e-a3ad-70b07bb84350" providerId="ADAL" clId="{A4F02CE3-8489-498D-8855-AF0C21B96652}" dt="2022-05-04T23:54:27.089" v="8451" actId="207"/>
          <ac:spMkLst>
            <pc:docMk/>
            <pc:sldMk cId="1614851029" sldId="272"/>
            <ac:spMk id="73" creationId="{78854C42-CF39-D6FA-FC3E-AE91B75CBC2F}"/>
          </ac:spMkLst>
        </pc:spChg>
        <pc:spChg chg="mod">
          <ac:chgData name="AISH KUMAR JESRANI (aishkumar.jesrani@bbscommunity.it)" userId="fe5baa8b-c116-459e-a3ad-70b07bb84350" providerId="ADAL" clId="{A4F02CE3-8489-498D-8855-AF0C21B96652}" dt="2022-05-04T22:02:19.891" v="4896" actId="207"/>
          <ac:spMkLst>
            <pc:docMk/>
            <pc:sldMk cId="1614851029" sldId="272"/>
            <ac:spMk id="75" creationId="{73664BE2-F627-3772-42B4-DE4F01F96BBC}"/>
          </ac:spMkLst>
        </pc:spChg>
        <pc:spChg chg="mod">
          <ac:chgData name="AISH KUMAR JESRANI (aishkumar.jesrani@bbscommunity.it)" userId="fe5baa8b-c116-459e-a3ad-70b07bb84350" providerId="ADAL" clId="{A4F02CE3-8489-498D-8855-AF0C21B96652}" dt="2022-05-04T23:54:00.248" v="8446" actId="207"/>
          <ac:spMkLst>
            <pc:docMk/>
            <pc:sldMk cId="1614851029" sldId="272"/>
            <ac:spMk id="76" creationId="{2ECB01C3-150C-A517-8436-5E4FD280D387}"/>
          </ac:spMkLst>
        </pc:spChg>
        <pc:spChg chg="mod">
          <ac:chgData name="AISH KUMAR JESRANI (aishkumar.jesrani@bbscommunity.it)" userId="fe5baa8b-c116-459e-a3ad-70b07bb84350" providerId="ADAL" clId="{A4F02CE3-8489-498D-8855-AF0C21B96652}" dt="2022-05-04T22:02:31.659" v="4897" actId="207"/>
          <ac:spMkLst>
            <pc:docMk/>
            <pc:sldMk cId="1614851029" sldId="272"/>
            <ac:spMk id="78" creationId="{43E96252-6754-F2DD-C0D6-25272FDB3C65}"/>
          </ac:spMkLst>
        </pc:spChg>
        <pc:spChg chg="mod">
          <ac:chgData name="AISH KUMAR JESRANI (aishkumar.jesrani@bbscommunity.it)" userId="fe5baa8b-c116-459e-a3ad-70b07bb84350" providerId="ADAL" clId="{A4F02CE3-8489-498D-8855-AF0C21B96652}" dt="2022-05-04T23:54:05.150" v="8447" actId="207"/>
          <ac:spMkLst>
            <pc:docMk/>
            <pc:sldMk cId="1614851029" sldId="272"/>
            <ac:spMk id="79" creationId="{F640B4E3-FFCD-69E1-6A68-526BAE5C50CB}"/>
          </ac:spMkLst>
        </pc:spChg>
        <pc:spChg chg="mod">
          <ac:chgData name="AISH KUMAR JESRANI (aishkumar.jesrani@bbscommunity.it)" userId="fe5baa8b-c116-459e-a3ad-70b07bb84350" providerId="ADAL" clId="{A4F02CE3-8489-498D-8855-AF0C21B96652}" dt="2022-05-04T22:02:44.342" v="4898" actId="207"/>
          <ac:spMkLst>
            <pc:docMk/>
            <pc:sldMk cId="1614851029" sldId="272"/>
            <ac:spMk id="81" creationId="{804D74E7-F3F5-08CC-D02A-A326350B9C66}"/>
          </ac:spMkLst>
        </pc:spChg>
        <pc:spChg chg="mod">
          <ac:chgData name="AISH KUMAR JESRANI (aishkumar.jesrani@bbscommunity.it)" userId="fe5baa8b-c116-459e-a3ad-70b07bb84350" providerId="ADAL" clId="{A4F02CE3-8489-498D-8855-AF0C21B96652}" dt="2022-05-04T23:54:09.969" v="8448" actId="207"/>
          <ac:spMkLst>
            <pc:docMk/>
            <pc:sldMk cId="1614851029" sldId="272"/>
            <ac:spMk id="82" creationId="{53119225-ED6D-31AF-0EB9-3FEBA681953D}"/>
          </ac:spMkLst>
        </pc:spChg>
        <pc:spChg chg="add del mod">
          <ac:chgData name="AISH KUMAR JESRANI (aishkumar.jesrani@bbscommunity.it)" userId="fe5baa8b-c116-459e-a3ad-70b07bb84350" providerId="ADAL" clId="{A4F02CE3-8489-498D-8855-AF0C21B96652}" dt="2022-05-05T19:45:08.416" v="14690" actId="478"/>
          <ac:spMkLst>
            <pc:docMk/>
            <pc:sldMk cId="1614851029" sldId="272"/>
            <ac:spMk id="83" creationId="{86F0884F-A9B1-D355-64DB-2924665B5B92}"/>
          </ac:spMkLst>
        </pc:spChg>
        <pc:spChg chg="add del mod">
          <ac:chgData name="AISH KUMAR JESRANI (aishkumar.jesrani@bbscommunity.it)" userId="fe5baa8b-c116-459e-a3ad-70b07bb84350" providerId="ADAL" clId="{A4F02CE3-8489-498D-8855-AF0C21B96652}" dt="2022-05-05T19:45:07.348" v="14689" actId="478"/>
          <ac:spMkLst>
            <pc:docMk/>
            <pc:sldMk cId="1614851029" sldId="272"/>
            <ac:spMk id="84" creationId="{3FC46011-0772-1729-8148-FD72E8ECCFC5}"/>
          </ac:spMkLst>
        </pc:spChg>
        <pc:spChg chg="add del mod">
          <ac:chgData name="AISH KUMAR JESRANI (aishkumar.jesrani@bbscommunity.it)" userId="fe5baa8b-c116-459e-a3ad-70b07bb84350" providerId="ADAL" clId="{A4F02CE3-8489-498D-8855-AF0C21B96652}" dt="2022-05-05T19:45:06.451" v="14688" actId="478"/>
          <ac:spMkLst>
            <pc:docMk/>
            <pc:sldMk cId="1614851029" sldId="272"/>
            <ac:spMk id="85" creationId="{522E9CB5-43D5-06F2-B256-E7290A45F6BA}"/>
          </ac:spMkLst>
        </pc:spChg>
        <pc:spChg chg="add del mod">
          <ac:chgData name="AISH KUMAR JESRANI (aishkumar.jesrani@bbscommunity.it)" userId="fe5baa8b-c116-459e-a3ad-70b07bb84350" providerId="ADAL" clId="{A4F02CE3-8489-498D-8855-AF0C21B96652}" dt="2022-05-05T19:45:05.509" v="14687" actId="478"/>
          <ac:spMkLst>
            <pc:docMk/>
            <pc:sldMk cId="1614851029" sldId="272"/>
            <ac:spMk id="86" creationId="{A20EED6B-A8D4-7550-37EF-9996C8DFACAC}"/>
          </ac:spMkLst>
        </pc:spChg>
        <pc:spChg chg="add del mod">
          <ac:chgData name="AISH KUMAR JESRANI (aishkumar.jesrani@bbscommunity.it)" userId="fe5baa8b-c116-459e-a3ad-70b07bb84350" providerId="ADAL" clId="{A4F02CE3-8489-498D-8855-AF0C21B96652}" dt="2022-05-05T19:45:02.866" v="14685" actId="478"/>
          <ac:spMkLst>
            <pc:docMk/>
            <pc:sldMk cId="1614851029" sldId="272"/>
            <ac:spMk id="87" creationId="{788D151E-CEA5-9A64-56CC-8C8179F99D4F}"/>
          </ac:spMkLst>
        </pc:spChg>
        <pc:spChg chg="add mod">
          <ac:chgData name="AISH KUMAR JESRANI (aishkumar.jesrani@bbscommunity.it)" userId="fe5baa8b-c116-459e-a3ad-70b07bb84350" providerId="ADAL" clId="{A4F02CE3-8489-498D-8855-AF0C21B96652}" dt="2022-05-05T19:45:09.841" v="14691"/>
          <ac:spMkLst>
            <pc:docMk/>
            <pc:sldMk cId="1614851029" sldId="272"/>
            <ac:spMk id="88" creationId="{53CEE083-B48B-404D-9557-E3017AA7E738}"/>
          </ac:spMkLst>
        </pc:spChg>
        <pc:grpChg chg="add mod">
          <ac:chgData name="AISH KUMAR JESRANI (aishkumar.jesrani@bbscommunity.it)" userId="fe5baa8b-c116-459e-a3ad-70b07bb84350" providerId="ADAL" clId="{A4F02CE3-8489-498D-8855-AF0C21B96652}" dt="2022-05-04T22:02:53.938" v="4908" actId="1035"/>
          <ac:grpSpMkLst>
            <pc:docMk/>
            <pc:sldMk cId="1614851029" sldId="272"/>
            <ac:grpSpMk id="23" creationId="{30C84836-5E5D-B861-5F6B-46237510E367}"/>
          </ac:grpSpMkLst>
        </pc:grpChg>
        <pc:grpChg chg="add mod">
          <ac:chgData name="AISH KUMAR JESRANI (aishkumar.jesrani@bbscommunity.it)" userId="fe5baa8b-c116-459e-a3ad-70b07bb84350" providerId="ADAL" clId="{A4F02CE3-8489-498D-8855-AF0C21B96652}" dt="2022-05-04T22:02:53.938" v="4908" actId="1035"/>
          <ac:grpSpMkLst>
            <pc:docMk/>
            <pc:sldMk cId="1614851029" sldId="272"/>
            <ac:grpSpMk id="26" creationId="{8B540858-08EF-4253-893F-0A4295B275CC}"/>
          </ac:grpSpMkLst>
        </pc:grpChg>
        <pc:grpChg chg="add mod">
          <ac:chgData name="AISH KUMAR JESRANI (aishkumar.jesrani@bbscommunity.it)" userId="fe5baa8b-c116-459e-a3ad-70b07bb84350" providerId="ADAL" clId="{A4F02CE3-8489-498D-8855-AF0C21B96652}" dt="2022-05-04T22:02:53.938" v="4908" actId="1035"/>
          <ac:grpSpMkLst>
            <pc:docMk/>
            <pc:sldMk cId="1614851029" sldId="272"/>
            <ac:grpSpMk id="33" creationId="{AB5B925D-D922-D4D9-632D-2E584028E1AB}"/>
          </ac:grpSpMkLst>
        </pc:grpChg>
        <pc:grpChg chg="add mod">
          <ac:chgData name="AISH KUMAR JESRANI (aishkumar.jesrani@bbscommunity.it)" userId="fe5baa8b-c116-459e-a3ad-70b07bb84350" providerId="ADAL" clId="{A4F02CE3-8489-498D-8855-AF0C21B96652}" dt="2022-05-04T22:02:53.938" v="4908" actId="1035"/>
          <ac:grpSpMkLst>
            <pc:docMk/>
            <pc:sldMk cId="1614851029" sldId="272"/>
            <ac:grpSpMk id="36" creationId="{55B32356-1B72-4ACE-EB62-58D3B985700D}"/>
          </ac:grpSpMkLst>
        </pc:grpChg>
        <pc:grpChg chg="add mod">
          <ac:chgData name="AISH KUMAR JESRANI (aishkumar.jesrani@bbscommunity.it)" userId="fe5baa8b-c116-459e-a3ad-70b07bb84350" providerId="ADAL" clId="{A4F02CE3-8489-498D-8855-AF0C21B96652}" dt="2022-05-04T22:02:53.938" v="4908" actId="1035"/>
          <ac:grpSpMkLst>
            <pc:docMk/>
            <pc:sldMk cId="1614851029" sldId="272"/>
            <ac:grpSpMk id="43" creationId="{A7255034-81B1-AB08-1104-54ACF997C9D0}"/>
          </ac:grpSpMkLst>
        </pc:grpChg>
        <pc:grpChg chg="add mod">
          <ac:chgData name="AISH KUMAR JESRANI (aishkumar.jesrani@bbscommunity.it)" userId="fe5baa8b-c116-459e-a3ad-70b07bb84350" providerId="ADAL" clId="{A4F02CE3-8489-498D-8855-AF0C21B96652}" dt="2022-05-04T23:54:51.106" v="8481" actId="1037"/>
          <ac:grpSpMkLst>
            <pc:docMk/>
            <pc:sldMk cId="1614851029" sldId="272"/>
            <ac:grpSpMk id="46" creationId="{74AD9422-D193-323A-AED1-4E3783CF42DA}"/>
          </ac:grpSpMkLst>
        </pc:grpChg>
        <pc:grpChg chg="add del mod">
          <ac:chgData name="AISH KUMAR JESRANI (aishkumar.jesrani@bbscommunity.it)" userId="fe5baa8b-c116-459e-a3ad-70b07bb84350" providerId="ADAL" clId="{A4F02CE3-8489-498D-8855-AF0C21B96652}" dt="2022-05-04T21:56:52.843" v="4551" actId="478"/>
          <ac:grpSpMkLst>
            <pc:docMk/>
            <pc:sldMk cId="1614851029" sldId="272"/>
            <ac:grpSpMk id="49" creationId="{8DB039DD-6A50-0EE5-B434-7B5D3BC97772}"/>
          </ac:grpSpMkLst>
        </pc:grpChg>
        <pc:grpChg chg="add del mod">
          <ac:chgData name="AISH KUMAR JESRANI (aishkumar.jesrani@bbscommunity.it)" userId="fe5baa8b-c116-459e-a3ad-70b07bb84350" providerId="ADAL" clId="{A4F02CE3-8489-498D-8855-AF0C21B96652}" dt="2022-05-04T21:56:51.681" v="4550" actId="478"/>
          <ac:grpSpMkLst>
            <pc:docMk/>
            <pc:sldMk cId="1614851029" sldId="272"/>
            <ac:grpSpMk id="52" creationId="{8676DFFE-768A-B6F6-34A8-3EFCDB4B5B61}"/>
          </ac:grpSpMkLst>
        </pc:grpChg>
        <pc:grpChg chg="add del mod">
          <ac:chgData name="AISH KUMAR JESRANI (aishkumar.jesrani@bbscommunity.it)" userId="fe5baa8b-c116-459e-a3ad-70b07bb84350" providerId="ADAL" clId="{A4F02CE3-8489-498D-8855-AF0C21B96652}" dt="2022-05-04T21:56:58.877" v="4554" actId="478"/>
          <ac:grpSpMkLst>
            <pc:docMk/>
            <pc:sldMk cId="1614851029" sldId="272"/>
            <ac:grpSpMk id="55" creationId="{B3BD2D31-0D64-CA50-D917-F2F103649E60}"/>
          </ac:grpSpMkLst>
        </pc:grpChg>
        <pc:grpChg chg="add del mod">
          <ac:chgData name="AISH KUMAR JESRANI (aishkumar.jesrani@bbscommunity.it)" userId="fe5baa8b-c116-459e-a3ad-70b07bb84350" providerId="ADAL" clId="{A4F02CE3-8489-498D-8855-AF0C21B96652}" dt="2022-05-04T21:56:56.083" v="4552" actId="478"/>
          <ac:grpSpMkLst>
            <pc:docMk/>
            <pc:sldMk cId="1614851029" sldId="272"/>
            <ac:grpSpMk id="58" creationId="{3DD3851B-315E-BD7A-AC92-B2EB7CAD4900}"/>
          </ac:grpSpMkLst>
        </pc:grpChg>
        <pc:grpChg chg="add del mod">
          <ac:chgData name="AISH KUMAR JESRANI (aishkumar.jesrani@bbscommunity.it)" userId="fe5baa8b-c116-459e-a3ad-70b07bb84350" providerId="ADAL" clId="{A4F02CE3-8489-498D-8855-AF0C21B96652}" dt="2022-05-04T21:56:57.078" v="4553" actId="478"/>
          <ac:grpSpMkLst>
            <pc:docMk/>
            <pc:sldMk cId="1614851029" sldId="272"/>
            <ac:grpSpMk id="61" creationId="{40D3D9E5-6C9E-81E8-88B9-C63D9443395D}"/>
          </ac:grpSpMkLst>
        </pc:grpChg>
        <pc:grpChg chg="add del mod">
          <ac:chgData name="AISH KUMAR JESRANI (aishkumar.jesrani@bbscommunity.it)" userId="fe5baa8b-c116-459e-a3ad-70b07bb84350" providerId="ADAL" clId="{A4F02CE3-8489-498D-8855-AF0C21B96652}" dt="2022-05-04T21:57:49.429" v="4566" actId="478"/>
          <ac:grpSpMkLst>
            <pc:docMk/>
            <pc:sldMk cId="1614851029" sldId="272"/>
            <ac:grpSpMk id="65" creationId="{B8BBA338-C951-0245-1801-D7CB3B39DC7B}"/>
          </ac:grpSpMkLst>
        </pc:grpChg>
        <pc:grpChg chg="add mod">
          <ac:chgData name="AISH KUMAR JESRANI (aishkumar.jesrani@bbscommunity.it)" userId="fe5baa8b-c116-459e-a3ad-70b07bb84350" providerId="ADAL" clId="{A4F02CE3-8489-498D-8855-AF0C21B96652}" dt="2022-05-04T23:55:04.363" v="8499" actId="1038"/>
          <ac:grpSpMkLst>
            <pc:docMk/>
            <pc:sldMk cId="1614851029" sldId="272"/>
            <ac:grpSpMk id="68" creationId="{BE58E28E-6E47-EB28-8500-45C8A4B1043C}"/>
          </ac:grpSpMkLst>
        </pc:grpChg>
        <pc:grpChg chg="add mod">
          <ac:chgData name="AISH KUMAR JESRANI (aishkumar.jesrani@bbscommunity.it)" userId="fe5baa8b-c116-459e-a3ad-70b07bb84350" providerId="ADAL" clId="{A4F02CE3-8489-498D-8855-AF0C21B96652}" dt="2022-05-04T23:54:51.106" v="8481" actId="1037"/>
          <ac:grpSpMkLst>
            <pc:docMk/>
            <pc:sldMk cId="1614851029" sldId="272"/>
            <ac:grpSpMk id="71" creationId="{60D8CB46-404C-914E-1CA3-D4708C41B205}"/>
          </ac:grpSpMkLst>
        </pc:grpChg>
        <pc:grpChg chg="add mod">
          <ac:chgData name="AISH KUMAR JESRANI (aishkumar.jesrani@bbscommunity.it)" userId="fe5baa8b-c116-459e-a3ad-70b07bb84350" providerId="ADAL" clId="{A4F02CE3-8489-498D-8855-AF0C21B96652}" dt="2022-05-04T23:54:43.247" v="8466" actId="1038"/>
          <ac:grpSpMkLst>
            <pc:docMk/>
            <pc:sldMk cId="1614851029" sldId="272"/>
            <ac:grpSpMk id="74" creationId="{FA9B39AE-3D66-6CCD-1D09-D520F3E880A6}"/>
          </ac:grpSpMkLst>
        </pc:grpChg>
        <pc:grpChg chg="add mod">
          <ac:chgData name="AISH KUMAR JESRANI (aishkumar.jesrani@bbscommunity.it)" userId="fe5baa8b-c116-459e-a3ad-70b07bb84350" providerId="ADAL" clId="{A4F02CE3-8489-498D-8855-AF0C21B96652}" dt="2022-05-04T23:55:08.608" v="8508" actId="1037"/>
          <ac:grpSpMkLst>
            <pc:docMk/>
            <pc:sldMk cId="1614851029" sldId="272"/>
            <ac:grpSpMk id="77" creationId="{693A6D6A-CA1D-954F-2F10-7A94B0C48ACC}"/>
          </ac:grpSpMkLst>
        </pc:grpChg>
        <pc:grpChg chg="add mod">
          <ac:chgData name="AISH KUMAR JESRANI (aishkumar.jesrani@bbscommunity.it)" userId="fe5baa8b-c116-459e-a3ad-70b07bb84350" providerId="ADAL" clId="{A4F02CE3-8489-498D-8855-AF0C21B96652}" dt="2022-05-04T23:54:43.247" v="8466" actId="1038"/>
          <ac:grpSpMkLst>
            <pc:docMk/>
            <pc:sldMk cId="1614851029" sldId="272"/>
            <ac:grpSpMk id="80" creationId="{3D483059-71E6-A660-2670-77B47E17B29B}"/>
          </ac:grpSpMkLst>
        </pc:grpChg>
        <pc:picChg chg="del">
          <ac:chgData name="AISH KUMAR JESRANI (aishkumar.jesrani@bbscommunity.it)" userId="fe5baa8b-c116-459e-a3ad-70b07bb84350" providerId="ADAL" clId="{A4F02CE3-8489-498D-8855-AF0C21B96652}" dt="2022-05-04T21:50:49.602" v="4281" actId="478"/>
          <ac:picMkLst>
            <pc:docMk/>
            <pc:sldMk cId="1614851029" sldId="272"/>
            <ac:picMk id="5" creationId="{052028FF-4B86-5A87-0A58-918A1568B9FE}"/>
          </ac:picMkLst>
        </pc:picChg>
      </pc:sldChg>
      <pc:sldChg chg="addSp delSp modSp add mod">
        <pc:chgData name="AISH KUMAR JESRANI (aishkumar.jesrani@bbscommunity.it)" userId="fe5baa8b-c116-459e-a3ad-70b07bb84350" providerId="ADAL" clId="{A4F02CE3-8489-498D-8855-AF0C21B96652}" dt="2022-05-05T19:45:11.810" v="14692"/>
        <pc:sldMkLst>
          <pc:docMk/>
          <pc:sldMk cId="3223259901" sldId="273"/>
        </pc:sldMkLst>
        <pc:spChg chg="del mod">
          <ac:chgData name="AISH KUMAR JESRANI (aishkumar.jesrani@bbscommunity.it)" userId="fe5baa8b-c116-459e-a3ad-70b07bb84350" providerId="ADAL" clId="{A4F02CE3-8489-498D-8855-AF0C21B96652}" dt="2022-05-05T19:01:20.006" v="14435" actId="478"/>
          <ac:spMkLst>
            <pc:docMk/>
            <pc:sldMk cId="3223259901" sldId="273"/>
            <ac:spMk id="10" creationId="{73FD7227-0EE5-80B3-2CE7-4BE25C2330CF}"/>
          </ac:spMkLst>
        </pc:spChg>
        <pc:spChg chg="del">
          <ac:chgData name="AISH KUMAR JESRANI (aishkumar.jesrani@bbscommunity.it)" userId="fe5baa8b-c116-459e-a3ad-70b07bb84350" providerId="ADAL" clId="{A4F02CE3-8489-498D-8855-AF0C21B96652}" dt="2022-05-04T22:23:35.522" v="5742" actId="478"/>
          <ac:spMkLst>
            <pc:docMk/>
            <pc:sldMk cId="3223259901" sldId="273"/>
            <ac:spMk id="11" creationId="{D3ECA754-238B-01A3-8440-2F025FAAC45B}"/>
          </ac:spMkLst>
        </pc:spChg>
        <pc:spChg chg="del">
          <ac:chgData name="AISH KUMAR JESRANI (aishkumar.jesrani@bbscommunity.it)" userId="fe5baa8b-c116-459e-a3ad-70b07bb84350" providerId="ADAL" clId="{A4F02CE3-8489-498D-8855-AF0C21B96652}" dt="2022-05-04T22:22:57.697" v="5679" actId="478"/>
          <ac:spMkLst>
            <pc:docMk/>
            <pc:sldMk cId="3223259901" sldId="273"/>
            <ac:spMk id="13" creationId="{B716BAD9-A730-8B35-BFE0-EE11F3E58824}"/>
          </ac:spMkLst>
        </pc:spChg>
        <pc:spChg chg="del mod">
          <ac:chgData name="AISH KUMAR JESRANI (aishkumar.jesrani@bbscommunity.it)" userId="fe5baa8b-c116-459e-a3ad-70b07bb84350" providerId="ADAL" clId="{A4F02CE3-8489-498D-8855-AF0C21B96652}" dt="2022-05-04T22:41:56.890" v="6763" actId="478"/>
          <ac:spMkLst>
            <pc:docMk/>
            <pc:sldMk cId="3223259901" sldId="273"/>
            <ac:spMk id="14" creationId="{542D828F-E5D6-5CAC-A1C6-66FA45569119}"/>
          </ac:spMkLst>
        </pc:spChg>
        <pc:spChg chg="del">
          <ac:chgData name="AISH KUMAR JESRANI (aishkumar.jesrani@bbscommunity.it)" userId="fe5baa8b-c116-459e-a3ad-70b07bb84350" providerId="ADAL" clId="{A4F02CE3-8489-498D-8855-AF0C21B96652}" dt="2022-05-04T22:23:38.499" v="5743" actId="478"/>
          <ac:spMkLst>
            <pc:docMk/>
            <pc:sldMk cId="3223259901" sldId="273"/>
            <ac:spMk id="15" creationId="{5CA2677C-6B34-A18B-8FD4-29DA2586F194}"/>
          </ac:spMkLst>
        </pc:spChg>
        <pc:spChg chg="add mod">
          <ac:chgData name="AISH KUMAR JESRANI (aishkumar.jesrani@bbscommunity.it)" userId="fe5baa8b-c116-459e-a3ad-70b07bb84350" providerId="ADAL" clId="{A4F02CE3-8489-498D-8855-AF0C21B96652}" dt="2022-05-04T22:23:14.724" v="5741" actId="20577"/>
          <ac:spMkLst>
            <pc:docMk/>
            <pc:sldMk cId="3223259901" sldId="273"/>
            <ac:spMk id="16" creationId="{C0383C6F-1CE2-BC3D-E063-1A91E4D15F21}"/>
          </ac:spMkLst>
        </pc:spChg>
        <pc:spChg chg="add del mod">
          <ac:chgData name="AISH KUMAR JESRANI (aishkumar.jesrani@bbscommunity.it)" userId="fe5baa8b-c116-459e-a3ad-70b07bb84350" providerId="ADAL" clId="{A4F02CE3-8489-498D-8855-AF0C21B96652}" dt="2022-05-04T22:42:54.900" v="6769" actId="1076"/>
          <ac:spMkLst>
            <pc:docMk/>
            <pc:sldMk cId="3223259901" sldId="273"/>
            <ac:spMk id="17" creationId="{624375AB-129E-5D08-72CB-BF5B84353CC3}"/>
          </ac:spMkLst>
        </pc:spChg>
        <pc:spChg chg="mod">
          <ac:chgData name="AISH KUMAR JESRANI (aishkumar.jesrani@bbscommunity.it)" userId="fe5baa8b-c116-459e-a3ad-70b07bb84350" providerId="ADAL" clId="{A4F02CE3-8489-498D-8855-AF0C21B96652}" dt="2022-05-04T23:55:58.269" v="8509" actId="14100"/>
          <ac:spMkLst>
            <pc:docMk/>
            <pc:sldMk cId="3223259901" sldId="273"/>
            <ac:spMk id="21" creationId="{EC8F6262-C6C4-F358-88C7-236018DF4C92}"/>
          </ac:spMkLst>
        </pc:spChg>
        <pc:spChg chg="mod">
          <ac:chgData name="AISH KUMAR JESRANI (aishkumar.jesrani@bbscommunity.it)" userId="fe5baa8b-c116-459e-a3ad-70b07bb84350" providerId="ADAL" clId="{A4F02CE3-8489-498D-8855-AF0C21B96652}" dt="2022-05-04T22:26:49.672" v="5770" actId="20577"/>
          <ac:spMkLst>
            <pc:docMk/>
            <pc:sldMk cId="3223259901" sldId="273"/>
            <ac:spMk id="23" creationId="{7CA230A4-2CB1-52CF-9BD6-2E3A23F8D2C9}"/>
          </ac:spMkLst>
        </pc:spChg>
        <pc:spChg chg="mod">
          <ac:chgData name="AISH KUMAR JESRANI (aishkumar.jesrani@bbscommunity.it)" userId="fe5baa8b-c116-459e-a3ad-70b07bb84350" providerId="ADAL" clId="{A4F02CE3-8489-498D-8855-AF0C21B96652}" dt="2022-05-04T22:26:04.412" v="5745"/>
          <ac:spMkLst>
            <pc:docMk/>
            <pc:sldMk cId="3223259901" sldId="273"/>
            <ac:spMk id="24" creationId="{74A18A29-AA31-E41A-A8B2-652E1334FD16}"/>
          </ac:spMkLst>
        </pc:spChg>
        <pc:spChg chg="mod">
          <ac:chgData name="AISH KUMAR JESRANI (aishkumar.jesrani@bbscommunity.it)" userId="fe5baa8b-c116-459e-a3ad-70b07bb84350" providerId="ADAL" clId="{A4F02CE3-8489-498D-8855-AF0C21B96652}" dt="2022-05-04T22:26:04.412" v="5745"/>
          <ac:spMkLst>
            <pc:docMk/>
            <pc:sldMk cId="3223259901" sldId="273"/>
            <ac:spMk id="25" creationId="{994DDB0C-533E-644D-DDAD-BA31BE0129FC}"/>
          </ac:spMkLst>
        </pc:spChg>
        <pc:spChg chg="mod">
          <ac:chgData name="AISH KUMAR JESRANI (aishkumar.jesrani@bbscommunity.it)" userId="fe5baa8b-c116-459e-a3ad-70b07bb84350" providerId="ADAL" clId="{A4F02CE3-8489-498D-8855-AF0C21B96652}" dt="2022-05-04T22:26:04.412" v="5745"/>
          <ac:spMkLst>
            <pc:docMk/>
            <pc:sldMk cId="3223259901" sldId="273"/>
            <ac:spMk id="26" creationId="{CD56499E-4A65-846D-8014-52EFFD03C225}"/>
          </ac:spMkLst>
        </pc:spChg>
        <pc:spChg chg="mod">
          <ac:chgData name="AISH KUMAR JESRANI (aishkumar.jesrani@bbscommunity.it)" userId="fe5baa8b-c116-459e-a3ad-70b07bb84350" providerId="ADAL" clId="{A4F02CE3-8489-498D-8855-AF0C21B96652}" dt="2022-05-04T23:56:06.826" v="8510" actId="14100"/>
          <ac:spMkLst>
            <pc:docMk/>
            <pc:sldMk cId="3223259901" sldId="273"/>
            <ac:spMk id="29" creationId="{9EBF3D38-3820-F672-B617-9F2F37FBE598}"/>
          </ac:spMkLst>
        </pc:spChg>
        <pc:spChg chg="mod">
          <ac:chgData name="AISH KUMAR JESRANI (aishkumar.jesrani@bbscommunity.it)" userId="fe5baa8b-c116-459e-a3ad-70b07bb84350" providerId="ADAL" clId="{A4F02CE3-8489-498D-8855-AF0C21B96652}" dt="2022-05-04T22:32:14.602" v="6080" actId="20577"/>
          <ac:spMkLst>
            <pc:docMk/>
            <pc:sldMk cId="3223259901" sldId="273"/>
            <ac:spMk id="31" creationId="{798457A5-92EC-6F90-6EED-D0CBA6FBFB7B}"/>
          </ac:spMkLst>
        </pc:spChg>
        <pc:spChg chg="mod">
          <ac:chgData name="AISH KUMAR JESRANI (aishkumar.jesrani@bbscommunity.it)" userId="fe5baa8b-c116-459e-a3ad-70b07bb84350" providerId="ADAL" clId="{A4F02CE3-8489-498D-8855-AF0C21B96652}" dt="2022-05-04T22:26:04.412" v="5745"/>
          <ac:spMkLst>
            <pc:docMk/>
            <pc:sldMk cId="3223259901" sldId="273"/>
            <ac:spMk id="32" creationId="{4D43848F-E9BA-E4F5-FF7E-4D9BAE98DE85}"/>
          </ac:spMkLst>
        </pc:spChg>
        <pc:spChg chg="mod">
          <ac:chgData name="AISH KUMAR JESRANI (aishkumar.jesrani@bbscommunity.it)" userId="fe5baa8b-c116-459e-a3ad-70b07bb84350" providerId="ADAL" clId="{A4F02CE3-8489-498D-8855-AF0C21B96652}" dt="2022-05-04T22:26:04.412" v="5745"/>
          <ac:spMkLst>
            <pc:docMk/>
            <pc:sldMk cId="3223259901" sldId="273"/>
            <ac:spMk id="33" creationId="{884455D0-74BB-E3F1-6197-2DA29D80BF42}"/>
          </ac:spMkLst>
        </pc:spChg>
        <pc:spChg chg="mod">
          <ac:chgData name="AISH KUMAR JESRANI (aishkumar.jesrani@bbscommunity.it)" userId="fe5baa8b-c116-459e-a3ad-70b07bb84350" providerId="ADAL" clId="{A4F02CE3-8489-498D-8855-AF0C21B96652}" dt="2022-05-04T22:26:04.412" v="5745"/>
          <ac:spMkLst>
            <pc:docMk/>
            <pc:sldMk cId="3223259901" sldId="273"/>
            <ac:spMk id="34" creationId="{060570B8-7E24-8A10-3A28-16863C1AF82F}"/>
          </ac:spMkLst>
        </pc:spChg>
        <pc:spChg chg="mod">
          <ac:chgData name="AISH KUMAR JESRANI (aishkumar.jesrani@bbscommunity.it)" userId="fe5baa8b-c116-459e-a3ad-70b07bb84350" providerId="ADAL" clId="{A4F02CE3-8489-498D-8855-AF0C21B96652}" dt="2022-05-04T23:56:12.668" v="8511" actId="14100"/>
          <ac:spMkLst>
            <pc:docMk/>
            <pc:sldMk cId="3223259901" sldId="273"/>
            <ac:spMk id="37" creationId="{73B1955C-24D0-D105-6A40-DA0AB543DD5F}"/>
          </ac:spMkLst>
        </pc:spChg>
        <pc:spChg chg="mod">
          <ac:chgData name="AISH KUMAR JESRANI (aishkumar.jesrani@bbscommunity.it)" userId="fe5baa8b-c116-459e-a3ad-70b07bb84350" providerId="ADAL" clId="{A4F02CE3-8489-498D-8855-AF0C21B96652}" dt="2022-05-04T22:34:30.873" v="6298" actId="20577"/>
          <ac:spMkLst>
            <pc:docMk/>
            <pc:sldMk cId="3223259901" sldId="273"/>
            <ac:spMk id="39" creationId="{5FDF7E2A-C563-96F4-6DBB-041396F2F701}"/>
          </ac:spMkLst>
        </pc:spChg>
        <pc:spChg chg="mod">
          <ac:chgData name="AISH KUMAR JESRANI (aishkumar.jesrani@bbscommunity.it)" userId="fe5baa8b-c116-459e-a3ad-70b07bb84350" providerId="ADAL" clId="{A4F02CE3-8489-498D-8855-AF0C21B96652}" dt="2022-05-04T22:26:04.412" v="5745"/>
          <ac:spMkLst>
            <pc:docMk/>
            <pc:sldMk cId="3223259901" sldId="273"/>
            <ac:spMk id="40" creationId="{32850BCB-2F9D-CCDA-FB4F-1FB54593B2CD}"/>
          </ac:spMkLst>
        </pc:spChg>
        <pc:spChg chg="mod">
          <ac:chgData name="AISH KUMAR JESRANI (aishkumar.jesrani@bbscommunity.it)" userId="fe5baa8b-c116-459e-a3ad-70b07bb84350" providerId="ADAL" clId="{A4F02CE3-8489-498D-8855-AF0C21B96652}" dt="2022-05-04T22:26:04.412" v="5745"/>
          <ac:spMkLst>
            <pc:docMk/>
            <pc:sldMk cId="3223259901" sldId="273"/>
            <ac:spMk id="41" creationId="{5218506A-53E2-3FF4-27C8-87E0B8E18473}"/>
          </ac:spMkLst>
        </pc:spChg>
        <pc:spChg chg="mod">
          <ac:chgData name="AISH KUMAR JESRANI (aishkumar.jesrani@bbscommunity.it)" userId="fe5baa8b-c116-459e-a3ad-70b07bb84350" providerId="ADAL" clId="{A4F02CE3-8489-498D-8855-AF0C21B96652}" dt="2022-05-04T22:26:04.412" v="5745"/>
          <ac:spMkLst>
            <pc:docMk/>
            <pc:sldMk cId="3223259901" sldId="273"/>
            <ac:spMk id="42" creationId="{2EF56544-3738-ED03-4C35-0DEB5165EB3F}"/>
          </ac:spMkLst>
        </pc:spChg>
        <pc:spChg chg="mod">
          <ac:chgData name="AISH KUMAR JESRANI (aishkumar.jesrani@bbscommunity.it)" userId="fe5baa8b-c116-459e-a3ad-70b07bb84350" providerId="ADAL" clId="{A4F02CE3-8489-498D-8855-AF0C21B96652}" dt="2022-05-04T23:56:15.572" v="8512" actId="14100"/>
          <ac:spMkLst>
            <pc:docMk/>
            <pc:sldMk cId="3223259901" sldId="273"/>
            <ac:spMk id="45" creationId="{2DEF77B1-8B85-F60A-EF51-3F9B2DE0D81B}"/>
          </ac:spMkLst>
        </pc:spChg>
        <pc:spChg chg="mod">
          <ac:chgData name="AISH KUMAR JESRANI (aishkumar.jesrani@bbscommunity.it)" userId="fe5baa8b-c116-459e-a3ad-70b07bb84350" providerId="ADAL" clId="{A4F02CE3-8489-498D-8855-AF0C21B96652}" dt="2022-05-04T22:40:15.898" v="6501" actId="20577"/>
          <ac:spMkLst>
            <pc:docMk/>
            <pc:sldMk cId="3223259901" sldId="273"/>
            <ac:spMk id="47" creationId="{C136B24B-7C26-9C02-3C3C-CA315E1CFFA9}"/>
          </ac:spMkLst>
        </pc:spChg>
        <pc:spChg chg="mod">
          <ac:chgData name="AISH KUMAR JESRANI (aishkumar.jesrani@bbscommunity.it)" userId="fe5baa8b-c116-459e-a3ad-70b07bb84350" providerId="ADAL" clId="{A4F02CE3-8489-498D-8855-AF0C21B96652}" dt="2022-05-04T22:26:04.412" v="5745"/>
          <ac:spMkLst>
            <pc:docMk/>
            <pc:sldMk cId="3223259901" sldId="273"/>
            <ac:spMk id="48" creationId="{0AB8989E-ABD3-852B-7474-34F52EEC0B8F}"/>
          </ac:spMkLst>
        </pc:spChg>
        <pc:spChg chg="mod">
          <ac:chgData name="AISH KUMAR JESRANI (aishkumar.jesrani@bbscommunity.it)" userId="fe5baa8b-c116-459e-a3ad-70b07bb84350" providerId="ADAL" clId="{A4F02CE3-8489-498D-8855-AF0C21B96652}" dt="2022-05-04T22:26:04.412" v="5745"/>
          <ac:spMkLst>
            <pc:docMk/>
            <pc:sldMk cId="3223259901" sldId="273"/>
            <ac:spMk id="49" creationId="{9FBC6740-D8C8-9F38-CCBE-C2B66E155DA3}"/>
          </ac:spMkLst>
        </pc:spChg>
        <pc:spChg chg="mod">
          <ac:chgData name="AISH KUMAR JESRANI (aishkumar.jesrani@bbscommunity.it)" userId="fe5baa8b-c116-459e-a3ad-70b07bb84350" providerId="ADAL" clId="{A4F02CE3-8489-498D-8855-AF0C21B96652}" dt="2022-05-04T22:26:04.412" v="5745"/>
          <ac:spMkLst>
            <pc:docMk/>
            <pc:sldMk cId="3223259901" sldId="273"/>
            <ac:spMk id="50" creationId="{A8B0232B-9032-227C-A9EF-8DFC76D6B880}"/>
          </ac:spMkLst>
        </pc:spChg>
        <pc:spChg chg="add mod">
          <ac:chgData name="AISH KUMAR JESRANI (aishkumar.jesrani@bbscommunity.it)" userId="fe5baa8b-c116-459e-a3ad-70b07bb84350" providerId="ADAL" clId="{A4F02CE3-8489-498D-8855-AF0C21B96652}" dt="2022-05-05T19:04:04.647" v="14462" actId="14100"/>
          <ac:spMkLst>
            <pc:docMk/>
            <pc:sldMk cId="3223259901" sldId="273"/>
            <ac:spMk id="51" creationId="{03673599-4163-CEFA-3BE9-F199289EC3D3}"/>
          </ac:spMkLst>
        </pc:spChg>
        <pc:spChg chg="add mod">
          <ac:chgData name="AISH KUMAR JESRANI (aishkumar.jesrani@bbscommunity.it)" userId="fe5baa8b-c116-459e-a3ad-70b07bb84350" providerId="ADAL" clId="{A4F02CE3-8489-498D-8855-AF0C21B96652}" dt="2022-05-05T19:45:11.810" v="14692"/>
          <ac:spMkLst>
            <pc:docMk/>
            <pc:sldMk cId="3223259901" sldId="273"/>
            <ac:spMk id="52" creationId="{F9C3E54F-13FA-C057-98D8-B2D5AC48D0D0}"/>
          </ac:spMkLst>
        </pc:spChg>
        <pc:grpChg chg="add del mod">
          <ac:chgData name="AISH KUMAR JESRANI (aishkumar.jesrani@bbscommunity.it)" userId="fe5baa8b-c116-459e-a3ad-70b07bb84350" providerId="ADAL" clId="{A4F02CE3-8489-498D-8855-AF0C21B96652}" dt="2022-05-04T22:42:54.900" v="6769" actId="1076"/>
          <ac:grpSpMkLst>
            <pc:docMk/>
            <pc:sldMk cId="3223259901" sldId="273"/>
            <ac:grpSpMk id="19" creationId="{5878E9D1-59C7-10DE-AB6A-4FBE1CB4A82B}"/>
          </ac:grpSpMkLst>
        </pc:grpChg>
        <pc:grpChg chg="mod">
          <ac:chgData name="AISH KUMAR JESRANI (aishkumar.jesrani@bbscommunity.it)" userId="fe5baa8b-c116-459e-a3ad-70b07bb84350" providerId="ADAL" clId="{A4F02CE3-8489-498D-8855-AF0C21B96652}" dt="2022-05-04T22:26:04.412" v="5745"/>
          <ac:grpSpMkLst>
            <pc:docMk/>
            <pc:sldMk cId="3223259901" sldId="273"/>
            <ac:grpSpMk id="20" creationId="{B79EB02F-2294-1C46-764E-D8B5A8690CCB}"/>
          </ac:grpSpMkLst>
        </pc:grpChg>
        <pc:grpChg chg="mod">
          <ac:chgData name="AISH KUMAR JESRANI (aishkumar.jesrani@bbscommunity.it)" userId="fe5baa8b-c116-459e-a3ad-70b07bb84350" providerId="ADAL" clId="{A4F02CE3-8489-498D-8855-AF0C21B96652}" dt="2022-05-04T22:26:04.412" v="5745"/>
          <ac:grpSpMkLst>
            <pc:docMk/>
            <pc:sldMk cId="3223259901" sldId="273"/>
            <ac:grpSpMk id="22" creationId="{9593B928-8D63-9181-ABF9-26D995646FC4}"/>
          </ac:grpSpMkLst>
        </pc:grpChg>
        <pc:grpChg chg="add del mod">
          <ac:chgData name="AISH KUMAR JESRANI (aishkumar.jesrani@bbscommunity.it)" userId="fe5baa8b-c116-459e-a3ad-70b07bb84350" providerId="ADAL" clId="{A4F02CE3-8489-498D-8855-AF0C21B96652}" dt="2022-05-04T22:42:54.900" v="6769" actId="1076"/>
          <ac:grpSpMkLst>
            <pc:docMk/>
            <pc:sldMk cId="3223259901" sldId="273"/>
            <ac:grpSpMk id="27" creationId="{918031D0-96A4-9594-D925-4281243C78E7}"/>
          </ac:grpSpMkLst>
        </pc:grpChg>
        <pc:grpChg chg="mod">
          <ac:chgData name="AISH KUMAR JESRANI (aishkumar.jesrani@bbscommunity.it)" userId="fe5baa8b-c116-459e-a3ad-70b07bb84350" providerId="ADAL" clId="{A4F02CE3-8489-498D-8855-AF0C21B96652}" dt="2022-05-04T22:26:04.412" v="5745"/>
          <ac:grpSpMkLst>
            <pc:docMk/>
            <pc:sldMk cId="3223259901" sldId="273"/>
            <ac:grpSpMk id="28" creationId="{94DBAD96-2942-5C50-943D-19481C3429D9}"/>
          </ac:grpSpMkLst>
        </pc:grpChg>
        <pc:grpChg chg="mod">
          <ac:chgData name="AISH KUMAR JESRANI (aishkumar.jesrani@bbscommunity.it)" userId="fe5baa8b-c116-459e-a3ad-70b07bb84350" providerId="ADAL" clId="{A4F02CE3-8489-498D-8855-AF0C21B96652}" dt="2022-05-04T22:26:04.412" v="5745"/>
          <ac:grpSpMkLst>
            <pc:docMk/>
            <pc:sldMk cId="3223259901" sldId="273"/>
            <ac:grpSpMk id="30" creationId="{1F505A2A-3FAA-73F7-3548-70838049755D}"/>
          </ac:grpSpMkLst>
        </pc:grpChg>
        <pc:grpChg chg="add del mod">
          <ac:chgData name="AISH KUMAR JESRANI (aishkumar.jesrani@bbscommunity.it)" userId="fe5baa8b-c116-459e-a3ad-70b07bb84350" providerId="ADAL" clId="{A4F02CE3-8489-498D-8855-AF0C21B96652}" dt="2022-05-04T22:42:54.900" v="6769" actId="1076"/>
          <ac:grpSpMkLst>
            <pc:docMk/>
            <pc:sldMk cId="3223259901" sldId="273"/>
            <ac:grpSpMk id="35" creationId="{56C59579-DAAE-E769-418D-DB010098C5BF}"/>
          </ac:grpSpMkLst>
        </pc:grpChg>
        <pc:grpChg chg="mod">
          <ac:chgData name="AISH KUMAR JESRANI (aishkumar.jesrani@bbscommunity.it)" userId="fe5baa8b-c116-459e-a3ad-70b07bb84350" providerId="ADAL" clId="{A4F02CE3-8489-498D-8855-AF0C21B96652}" dt="2022-05-04T22:26:04.412" v="5745"/>
          <ac:grpSpMkLst>
            <pc:docMk/>
            <pc:sldMk cId="3223259901" sldId="273"/>
            <ac:grpSpMk id="36" creationId="{CC02CF1B-ABEF-D4EB-5675-7D18897A9F9A}"/>
          </ac:grpSpMkLst>
        </pc:grpChg>
        <pc:grpChg chg="mod">
          <ac:chgData name="AISH KUMAR JESRANI (aishkumar.jesrani@bbscommunity.it)" userId="fe5baa8b-c116-459e-a3ad-70b07bb84350" providerId="ADAL" clId="{A4F02CE3-8489-498D-8855-AF0C21B96652}" dt="2022-05-04T22:26:04.412" v="5745"/>
          <ac:grpSpMkLst>
            <pc:docMk/>
            <pc:sldMk cId="3223259901" sldId="273"/>
            <ac:grpSpMk id="38" creationId="{12D07E4B-37B1-E730-50B0-74A3E1DBBF72}"/>
          </ac:grpSpMkLst>
        </pc:grpChg>
        <pc:grpChg chg="add del mod">
          <ac:chgData name="AISH KUMAR JESRANI (aishkumar.jesrani@bbscommunity.it)" userId="fe5baa8b-c116-459e-a3ad-70b07bb84350" providerId="ADAL" clId="{A4F02CE3-8489-498D-8855-AF0C21B96652}" dt="2022-05-04T22:42:54.900" v="6769" actId="1076"/>
          <ac:grpSpMkLst>
            <pc:docMk/>
            <pc:sldMk cId="3223259901" sldId="273"/>
            <ac:grpSpMk id="43" creationId="{F8A4D529-19E2-453E-16EA-312058C150E8}"/>
          </ac:grpSpMkLst>
        </pc:grpChg>
        <pc:grpChg chg="mod">
          <ac:chgData name="AISH KUMAR JESRANI (aishkumar.jesrani@bbscommunity.it)" userId="fe5baa8b-c116-459e-a3ad-70b07bb84350" providerId="ADAL" clId="{A4F02CE3-8489-498D-8855-AF0C21B96652}" dt="2022-05-04T22:26:04.412" v="5745"/>
          <ac:grpSpMkLst>
            <pc:docMk/>
            <pc:sldMk cId="3223259901" sldId="273"/>
            <ac:grpSpMk id="44" creationId="{9D7413E8-87D0-79B6-06E2-0ABD1AE5B56F}"/>
          </ac:grpSpMkLst>
        </pc:grpChg>
        <pc:grpChg chg="mod">
          <ac:chgData name="AISH KUMAR JESRANI (aishkumar.jesrani@bbscommunity.it)" userId="fe5baa8b-c116-459e-a3ad-70b07bb84350" providerId="ADAL" clId="{A4F02CE3-8489-498D-8855-AF0C21B96652}" dt="2022-05-04T22:26:04.412" v="5745"/>
          <ac:grpSpMkLst>
            <pc:docMk/>
            <pc:sldMk cId="3223259901" sldId="273"/>
            <ac:grpSpMk id="46" creationId="{F04497FB-7716-B022-F997-A897A92826CD}"/>
          </ac:grpSpMkLst>
        </pc:grpChg>
        <pc:cxnChg chg="add del mod">
          <ac:chgData name="AISH KUMAR JESRANI (aishkumar.jesrani@bbscommunity.it)" userId="fe5baa8b-c116-459e-a3ad-70b07bb84350" providerId="ADAL" clId="{A4F02CE3-8489-498D-8855-AF0C21B96652}" dt="2022-05-04T22:42:54.900" v="6769" actId="1076"/>
          <ac:cxnSpMkLst>
            <pc:docMk/>
            <pc:sldMk cId="3223259901" sldId="273"/>
            <ac:cxnSpMk id="18" creationId="{B9531218-7F6C-6C73-9FFF-1E05D8ED24DE}"/>
          </ac:cxnSpMkLst>
        </pc:cxnChg>
      </pc:sldChg>
      <pc:sldChg chg="addSp delSp modSp add del mod">
        <pc:chgData name="AISH KUMAR JESRANI (aishkumar.jesrani@bbscommunity.it)" userId="fe5baa8b-c116-459e-a3ad-70b07bb84350" providerId="ADAL" clId="{A4F02CE3-8489-498D-8855-AF0C21B96652}" dt="2022-05-05T11:59:11.568" v="10154" actId="47"/>
        <pc:sldMkLst>
          <pc:docMk/>
          <pc:sldMk cId="1441699225" sldId="274"/>
        </pc:sldMkLst>
        <pc:spChg chg="del">
          <ac:chgData name="AISH KUMAR JESRANI (aishkumar.jesrani@bbscommunity.it)" userId="fe5baa8b-c116-459e-a3ad-70b07bb84350" providerId="ADAL" clId="{A4F02CE3-8489-498D-8855-AF0C21B96652}" dt="2022-05-04T23:27:02.497" v="8108" actId="478"/>
          <ac:spMkLst>
            <pc:docMk/>
            <pc:sldMk cId="1441699225" sldId="274"/>
            <ac:spMk id="2" creationId="{4CA5D5FC-370F-FBBF-9EBA-3F26A9AEBFCC}"/>
          </ac:spMkLst>
        </pc:spChg>
        <pc:spChg chg="del">
          <ac:chgData name="AISH KUMAR JESRANI (aishkumar.jesrani@bbscommunity.it)" userId="fe5baa8b-c116-459e-a3ad-70b07bb84350" providerId="ADAL" clId="{A4F02CE3-8489-498D-8855-AF0C21B96652}" dt="2022-05-04T23:27:02.497" v="8108" actId="478"/>
          <ac:spMkLst>
            <pc:docMk/>
            <pc:sldMk cId="1441699225" sldId="274"/>
            <ac:spMk id="3" creationId="{86F0C45D-8E3A-D446-ECAD-31E60E016485}"/>
          </ac:spMkLst>
        </pc:spChg>
        <pc:spChg chg="add mod">
          <ac:chgData name="AISH KUMAR JESRANI (aishkumar.jesrani@bbscommunity.it)" userId="fe5baa8b-c116-459e-a3ad-70b07bb84350" providerId="ADAL" clId="{A4F02CE3-8489-498D-8855-AF0C21B96652}" dt="2022-05-05T08:27:51.003" v="9570" actId="20577"/>
          <ac:spMkLst>
            <pc:docMk/>
            <pc:sldMk cId="1441699225" sldId="274"/>
            <ac:spMk id="4" creationId="{1C636C1A-FC38-C2BF-73D2-5A8A8C90843B}"/>
          </ac:spMkLst>
        </pc:spChg>
        <pc:spChg chg="del">
          <ac:chgData name="AISH KUMAR JESRANI (aishkumar.jesrani@bbscommunity.it)" userId="fe5baa8b-c116-459e-a3ad-70b07bb84350" providerId="ADAL" clId="{A4F02CE3-8489-498D-8855-AF0C21B96652}" dt="2022-05-04T23:27:02.497" v="8108" actId="478"/>
          <ac:spMkLst>
            <pc:docMk/>
            <pc:sldMk cId="1441699225" sldId="274"/>
            <ac:spMk id="11" creationId="{D3ECA754-238B-01A3-8440-2F025FAAC45B}"/>
          </ac:spMkLst>
        </pc:spChg>
        <pc:spChg chg="add del mod">
          <ac:chgData name="AISH KUMAR JESRANI (aishkumar.jesrani@bbscommunity.it)" userId="fe5baa8b-c116-459e-a3ad-70b07bb84350" providerId="ADAL" clId="{A4F02CE3-8489-498D-8855-AF0C21B96652}" dt="2022-05-04T23:39:00.985" v="8128"/>
          <ac:spMkLst>
            <pc:docMk/>
            <pc:sldMk cId="1441699225" sldId="274"/>
            <ac:spMk id="14" creationId="{F1B2AA2E-C137-CBEC-CFCA-7EFF6DFD7C91}"/>
          </ac:spMkLst>
        </pc:spChg>
        <pc:spChg chg="del">
          <ac:chgData name="AISH KUMAR JESRANI (aishkumar.jesrani@bbscommunity.it)" userId="fe5baa8b-c116-459e-a3ad-70b07bb84350" providerId="ADAL" clId="{A4F02CE3-8489-498D-8855-AF0C21B96652}" dt="2022-05-04T23:27:02.497" v="8108" actId="478"/>
          <ac:spMkLst>
            <pc:docMk/>
            <pc:sldMk cId="1441699225" sldId="274"/>
            <ac:spMk id="17" creationId="{83E153DE-52BF-531F-14B3-826CF64B21FB}"/>
          </ac:spMkLst>
        </pc:spChg>
        <pc:spChg chg="del">
          <ac:chgData name="AISH KUMAR JESRANI (aishkumar.jesrani@bbscommunity.it)" userId="fe5baa8b-c116-459e-a3ad-70b07bb84350" providerId="ADAL" clId="{A4F02CE3-8489-498D-8855-AF0C21B96652}" dt="2022-05-04T23:27:02.497" v="8108" actId="478"/>
          <ac:spMkLst>
            <pc:docMk/>
            <pc:sldMk cId="1441699225" sldId="274"/>
            <ac:spMk id="18" creationId="{8309B4E9-9E42-8155-2072-2B4AD199F466}"/>
          </ac:spMkLst>
        </pc:spChg>
        <pc:spChg chg="del">
          <ac:chgData name="AISH KUMAR JESRANI (aishkumar.jesrani@bbscommunity.it)" userId="fe5baa8b-c116-459e-a3ad-70b07bb84350" providerId="ADAL" clId="{A4F02CE3-8489-498D-8855-AF0C21B96652}" dt="2022-05-04T23:27:02.497" v="8108" actId="478"/>
          <ac:spMkLst>
            <pc:docMk/>
            <pc:sldMk cId="1441699225" sldId="274"/>
            <ac:spMk id="19" creationId="{8E8C2C45-2CCC-6674-92C5-91DA5C073295}"/>
          </ac:spMkLst>
        </pc:spChg>
        <pc:spChg chg="mod">
          <ac:chgData name="AISH KUMAR JESRANI (aishkumar.jesrani@bbscommunity.it)" userId="fe5baa8b-c116-459e-a3ad-70b07bb84350" providerId="ADAL" clId="{A4F02CE3-8489-498D-8855-AF0C21B96652}" dt="2022-05-04T23:27:07.662" v="8125" actId="20577"/>
          <ac:spMkLst>
            <pc:docMk/>
            <pc:sldMk cId="1441699225" sldId="274"/>
            <ac:spMk id="20" creationId="{D5066067-7DAA-80D7-9198-D5A5863012C3}"/>
          </ac:spMkLst>
        </pc:spChg>
      </pc:sldChg>
      <pc:sldChg chg="add del">
        <pc:chgData name="AISH KUMAR JESRANI (aishkumar.jesrani@bbscommunity.it)" userId="fe5baa8b-c116-459e-a3ad-70b07bb84350" providerId="ADAL" clId="{A4F02CE3-8489-498D-8855-AF0C21B96652}" dt="2022-05-04T23:24:31.379" v="8023" actId="47"/>
        <pc:sldMkLst>
          <pc:docMk/>
          <pc:sldMk cId="3188126942" sldId="274"/>
        </pc:sldMkLst>
      </pc:sldChg>
      <pc:sldChg chg="addSp delSp modSp add mod">
        <pc:chgData name="AISH KUMAR JESRANI (aishkumar.jesrani@bbscommunity.it)" userId="fe5baa8b-c116-459e-a3ad-70b07bb84350" providerId="ADAL" clId="{A4F02CE3-8489-498D-8855-AF0C21B96652}" dt="2022-05-06T13:48:38.661" v="17012" actId="732"/>
        <pc:sldMkLst>
          <pc:docMk/>
          <pc:sldMk cId="1497911362" sldId="275"/>
        </pc:sldMkLst>
        <pc:spChg chg="del">
          <ac:chgData name="AISH KUMAR JESRANI (aishkumar.jesrani@bbscommunity.it)" userId="fe5baa8b-c116-459e-a3ad-70b07bb84350" providerId="ADAL" clId="{A4F02CE3-8489-498D-8855-AF0C21B96652}" dt="2022-05-05T19:05:00.668" v="14469" actId="478"/>
          <ac:spMkLst>
            <pc:docMk/>
            <pc:sldMk cId="1497911362" sldId="275"/>
            <ac:spMk id="10" creationId="{73FD7227-0EE5-80B3-2CE7-4BE25C2330CF}"/>
          </ac:spMkLst>
        </pc:spChg>
        <pc:spChg chg="mod">
          <ac:chgData name="AISH KUMAR JESRANI (aishkumar.jesrani@bbscommunity.it)" userId="fe5baa8b-c116-459e-a3ad-70b07bb84350" providerId="ADAL" clId="{A4F02CE3-8489-498D-8855-AF0C21B96652}" dt="2022-05-05T00:09:02.669" v="8709"/>
          <ac:spMkLst>
            <pc:docMk/>
            <pc:sldMk cId="1497911362" sldId="275"/>
            <ac:spMk id="22" creationId="{172E3868-1B6C-1A75-5D5B-795E322F4BE0}"/>
          </ac:spMkLst>
        </pc:spChg>
        <pc:spChg chg="mod">
          <ac:chgData name="AISH KUMAR JESRANI (aishkumar.jesrani@bbscommunity.it)" userId="fe5baa8b-c116-459e-a3ad-70b07bb84350" providerId="ADAL" clId="{A4F02CE3-8489-498D-8855-AF0C21B96652}" dt="2022-05-05T07:38:21.526" v="8963" actId="20577"/>
          <ac:spMkLst>
            <pc:docMk/>
            <pc:sldMk cId="1497911362" sldId="275"/>
            <ac:spMk id="23" creationId="{8101F653-A670-9C04-7051-06CE63383AB7}"/>
          </ac:spMkLst>
        </pc:spChg>
        <pc:spChg chg="mod">
          <ac:chgData name="AISH KUMAR JESRANI (aishkumar.jesrani@bbscommunity.it)" userId="fe5baa8b-c116-459e-a3ad-70b07bb84350" providerId="ADAL" clId="{A4F02CE3-8489-498D-8855-AF0C21B96652}" dt="2022-05-05T00:08:22.826" v="8697"/>
          <ac:spMkLst>
            <pc:docMk/>
            <pc:sldMk cId="1497911362" sldId="275"/>
            <ac:spMk id="27" creationId="{9F9260D3-8647-2D59-E5D5-EB8059BC2515}"/>
          </ac:spMkLst>
        </pc:spChg>
        <pc:spChg chg="mod">
          <ac:chgData name="AISH KUMAR JESRANI (aishkumar.jesrani@bbscommunity.it)" userId="fe5baa8b-c116-459e-a3ad-70b07bb84350" providerId="ADAL" clId="{A4F02CE3-8489-498D-8855-AF0C21B96652}" dt="2022-05-05T00:08:36.898" v="8701"/>
          <ac:spMkLst>
            <pc:docMk/>
            <pc:sldMk cId="1497911362" sldId="275"/>
            <ac:spMk id="28" creationId="{640E75C9-4BBD-53EB-61A2-09C2376BD93F}"/>
          </ac:spMkLst>
        </pc:spChg>
        <pc:spChg chg="mod">
          <ac:chgData name="AISH KUMAR JESRANI (aishkumar.jesrani@bbscommunity.it)" userId="fe5baa8b-c116-459e-a3ad-70b07bb84350" providerId="ADAL" clId="{A4F02CE3-8489-498D-8855-AF0C21B96652}" dt="2022-05-05T00:09:59.085" v="8729"/>
          <ac:spMkLst>
            <pc:docMk/>
            <pc:sldMk cId="1497911362" sldId="275"/>
            <ac:spMk id="31" creationId="{8EEBC792-7DCD-2394-2C37-DFBD94F40524}"/>
          </ac:spMkLst>
        </pc:spChg>
        <pc:spChg chg="mod">
          <ac:chgData name="AISH KUMAR JESRANI (aishkumar.jesrani@bbscommunity.it)" userId="fe5baa8b-c116-459e-a3ad-70b07bb84350" providerId="ADAL" clId="{A4F02CE3-8489-498D-8855-AF0C21B96652}" dt="2022-05-05T00:09:22.605" v="8717"/>
          <ac:spMkLst>
            <pc:docMk/>
            <pc:sldMk cId="1497911362" sldId="275"/>
            <ac:spMk id="32" creationId="{CD73441E-9855-6C99-2838-50EBB4FB6DF2}"/>
          </ac:spMkLst>
        </pc:spChg>
        <pc:spChg chg="mod">
          <ac:chgData name="AISH KUMAR JESRANI (aishkumar.jesrani@bbscommunity.it)" userId="fe5baa8b-c116-459e-a3ad-70b07bb84350" providerId="ADAL" clId="{A4F02CE3-8489-498D-8855-AF0C21B96652}" dt="2022-05-05T15:00:18.943" v="11656"/>
          <ac:spMkLst>
            <pc:docMk/>
            <pc:sldMk cId="1497911362" sldId="275"/>
            <ac:spMk id="33" creationId="{42A9EAAB-CEBA-B8EC-131D-207C13E25DD5}"/>
          </ac:spMkLst>
        </pc:spChg>
        <pc:spChg chg="mod">
          <ac:chgData name="AISH KUMAR JESRANI (aishkumar.jesrani@bbscommunity.it)" userId="fe5baa8b-c116-459e-a3ad-70b07bb84350" providerId="ADAL" clId="{A4F02CE3-8489-498D-8855-AF0C21B96652}" dt="2022-05-05T00:08:50.268" v="8705"/>
          <ac:spMkLst>
            <pc:docMk/>
            <pc:sldMk cId="1497911362" sldId="275"/>
            <ac:spMk id="34" creationId="{A7411F7A-3309-DF43-7456-2D534787D3BC}"/>
          </ac:spMkLst>
        </pc:spChg>
        <pc:spChg chg="mod">
          <ac:chgData name="AISH KUMAR JESRANI (aishkumar.jesrani@bbscommunity.it)" userId="fe5baa8b-c116-459e-a3ad-70b07bb84350" providerId="ADAL" clId="{A4F02CE3-8489-498D-8855-AF0C21B96652}" dt="2022-05-05T15:00:21.061" v="11658"/>
          <ac:spMkLst>
            <pc:docMk/>
            <pc:sldMk cId="1497911362" sldId="275"/>
            <ac:spMk id="35" creationId="{8FDEDF94-F78E-0198-CE4D-DBFAB7DE8E9A}"/>
          </ac:spMkLst>
        </pc:spChg>
        <pc:spChg chg="mod">
          <ac:chgData name="AISH KUMAR JESRANI (aishkumar.jesrani@bbscommunity.it)" userId="fe5baa8b-c116-459e-a3ad-70b07bb84350" providerId="ADAL" clId="{A4F02CE3-8489-498D-8855-AF0C21B96652}" dt="2022-05-05T00:08:55.524" v="8707"/>
          <ac:spMkLst>
            <pc:docMk/>
            <pc:sldMk cId="1497911362" sldId="275"/>
            <ac:spMk id="36" creationId="{925F3BDC-46C5-C11B-6A31-3480BACAE032}"/>
          </ac:spMkLst>
        </pc:spChg>
        <pc:spChg chg="mod">
          <ac:chgData name="AISH KUMAR JESRANI (aishkumar.jesrani@bbscommunity.it)" userId="fe5baa8b-c116-459e-a3ad-70b07bb84350" providerId="ADAL" clId="{A4F02CE3-8489-498D-8855-AF0C21B96652}" dt="2022-05-05T07:38:34.737" v="8974" actId="20577"/>
          <ac:spMkLst>
            <pc:docMk/>
            <pc:sldMk cId="1497911362" sldId="275"/>
            <ac:spMk id="40" creationId="{F5EE7CC1-E764-ADAC-7D2C-9583F3BE1897}"/>
          </ac:spMkLst>
        </pc:spChg>
        <pc:spChg chg="del">
          <ac:chgData name="AISH KUMAR JESRANI (aishkumar.jesrani@bbscommunity.it)" userId="fe5baa8b-c116-459e-a3ad-70b07bb84350" providerId="ADAL" clId="{A4F02CE3-8489-498D-8855-AF0C21B96652}" dt="2022-05-05T12:48:58.038" v="10300" actId="478"/>
          <ac:spMkLst>
            <pc:docMk/>
            <pc:sldMk cId="1497911362" sldId="275"/>
            <ac:spMk id="47" creationId="{9C63DE29-08A4-B5FF-5596-53EAC1A4B83E}"/>
          </ac:spMkLst>
        </pc:spChg>
        <pc:spChg chg="del mod">
          <ac:chgData name="AISH KUMAR JESRANI (aishkumar.jesrani@bbscommunity.it)" userId="fe5baa8b-c116-459e-a3ad-70b07bb84350" providerId="ADAL" clId="{A4F02CE3-8489-498D-8855-AF0C21B96652}" dt="2022-05-05T12:48:56.288" v="10299" actId="478"/>
          <ac:spMkLst>
            <pc:docMk/>
            <pc:sldMk cId="1497911362" sldId="275"/>
            <ac:spMk id="48" creationId="{246770D3-9352-31DE-CBD6-F1C521631CF7}"/>
          </ac:spMkLst>
        </pc:spChg>
        <pc:spChg chg="mod">
          <ac:chgData name="AISH KUMAR JESRANI (aishkumar.jesrani@bbscommunity.it)" userId="fe5baa8b-c116-459e-a3ad-70b07bb84350" providerId="ADAL" clId="{A4F02CE3-8489-498D-8855-AF0C21B96652}" dt="2022-05-05T14:10:05.821" v="11278" actId="2711"/>
          <ac:spMkLst>
            <pc:docMk/>
            <pc:sldMk cId="1497911362" sldId="275"/>
            <ac:spMk id="51" creationId="{70CE5112-F6EF-A9C5-E1A9-0EAEF5C014DF}"/>
          </ac:spMkLst>
        </pc:spChg>
        <pc:spChg chg="mod">
          <ac:chgData name="AISH KUMAR JESRANI (aishkumar.jesrani@bbscommunity.it)" userId="fe5baa8b-c116-459e-a3ad-70b07bb84350" providerId="ADAL" clId="{A4F02CE3-8489-498D-8855-AF0C21B96652}" dt="2022-05-05T12:55:03.851" v="10377" actId="20577"/>
          <ac:spMkLst>
            <pc:docMk/>
            <pc:sldMk cId="1497911362" sldId="275"/>
            <ac:spMk id="53" creationId="{F159ECBA-E528-C9DE-B6AE-3925E125FBA7}"/>
          </ac:spMkLst>
        </pc:spChg>
        <pc:spChg chg="mod">
          <ac:chgData name="AISH KUMAR JESRANI (aishkumar.jesrani@bbscommunity.it)" userId="fe5baa8b-c116-459e-a3ad-70b07bb84350" providerId="ADAL" clId="{A4F02CE3-8489-498D-8855-AF0C21B96652}" dt="2022-05-05T14:10:15.719" v="11286" actId="6549"/>
          <ac:spMkLst>
            <pc:docMk/>
            <pc:sldMk cId="1497911362" sldId="275"/>
            <ac:spMk id="56" creationId="{1A1A00C7-34B8-9B40-6D38-1D7FA1FE2BC3}"/>
          </ac:spMkLst>
        </pc:spChg>
        <pc:spChg chg="mod">
          <ac:chgData name="AISH KUMAR JESRANI (aishkumar.jesrani@bbscommunity.it)" userId="fe5baa8b-c116-459e-a3ad-70b07bb84350" providerId="ADAL" clId="{A4F02CE3-8489-498D-8855-AF0C21B96652}" dt="2022-05-05T13:56:27.773" v="10809" actId="20578"/>
          <ac:spMkLst>
            <pc:docMk/>
            <pc:sldMk cId="1497911362" sldId="275"/>
            <ac:spMk id="57" creationId="{5DDA3028-C438-837E-437B-E67900BE8700}"/>
          </ac:spMkLst>
        </pc:spChg>
        <pc:spChg chg="mod">
          <ac:chgData name="AISH KUMAR JESRANI (aishkumar.jesrani@bbscommunity.it)" userId="fe5baa8b-c116-459e-a3ad-70b07bb84350" providerId="ADAL" clId="{A4F02CE3-8489-498D-8855-AF0C21B96652}" dt="2022-05-05T15:52:03.025" v="13157"/>
          <ac:spMkLst>
            <pc:docMk/>
            <pc:sldMk cId="1497911362" sldId="275"/>
            <ac:spMk id="60" creationId="{55576499-A164-F3AB-FA5A-1AA2A9136626}"/>
          </ac:spMkLst>
        </pc:spChg>
        <pc:spChg chg="mod">
          <ac:chgData name="AISH KUMAR JESRANI (aishkumar.jesrani@bbscommunity.it)" userId="fe5baa8b-c116-459e-a3ad-70b07bb84350" providerId="ADAL" clId="{A4F02CE3-8489-498D-8855-AF0C21B96652}" dt="2022-05-05T15:52:03.025" v="13157"/>
          <ac:spMkLst>
            <pc:docMk/>
            <pc:sldMk cId="1497911362" sldId="275"/>
            <ac:spMk id="61" creationId="{63AB44E3-F133-2339-7203-14FFC930783C}"/>
          </ac:spMkLst>
        </pc:spChg>
        <pc:spChg chg="mod">
          <ac:chgData name="AISH KUMAR JESRANI (aishkumar.jesrani@bbscommunity.it)" userId="fe5baa8b-c116-459e-a3ad-70b07bb84350" providerId="ADAL" clId="{A4F02CE3-8489-498D-8855-AF0C21B96652}" dt="2022-05-05T15:52:03.025" v="13157"/>
          <ac:spMkLst>
            <pc:docMk/>
            <pc:sldMk cId="1497911362" sldId="275"/>
            <ac:spMk id="62" creationId="{7A352040-3E00-B005-592A-24390194AE6C}"/>
          </ac:spMkLst>
        </pc:spChg>
        <pc:spChg chg="mod">
          <ac:chgData name="AISH KUMAR JESRANI (aishkumar.jesrani@bbscommunity.it)" userId="fe5baa8b-c116-459e-a3ad-70b07bb84350" providerId="ADAL" clId="{A4F02CE3-8489-498D-8855-AF0C21B96652}" dt="2022-05-05T15:52:03.025" v="13157"/>
          <ac:spMkLst>
            <pc:docMk/>
            <pc:sldMk cId="1497911362" sldId="275"/>
            <ac:spMk id="63" creationId="{F3AD40A8-9A53-3244-DD0E-178D3CDD68B8}"/>
          </ac:spMkLst>
        </pc:spChg>
        <pc:spChg chg="mod">
          <ac:chgData name="AISH KUMAR JESRANI (aishkumar.jesrani@bbscommunity.it)" userId="fe5baa8b-c116-459e-a3ad-70b07bb84350" providerId="ADAL" clId="{A4F02CE3-8489-498D-8855-AF0C21B96652}" dt="2022-05-05T15:52:03.025" v="13157"/>
          <ac:spMkLst>
            <pc:docMk/>
            <pc:sldMk cId="1497911362" sldId="275"/>
            <ac:spMk id="64" creationId="{F7DBBE10-02A7-C24B-B7E8-1A726EF59297}"/>
          </ac:spMkLst>
        </pc:spChg>
        <pc:spChg chg="mod">
          <ac:chgData name="AISH KUMAR JESRANI (aishkumar.jesrani@bbscommunity.it)" userId="fe5baa8b-c116-459e-a3ad-70b07bb84350" providerId="ADAL" clId="{A4F02CE3-8489-498D-8855-AF0C21B96652}" dt="2022-05-05T15:52:03.025" v="13157"/>
          <ac:spMkLst>
            <pc:docMk/>
            <pc:sldMk cId="1497911362" sldId="275"/>
            <ac:spMk id="66" creationId="{50FFED41-14B4-FBEF-C4DF-654C8A89E670}"/>
          </ac:spMkLst>
        </pc:spChg>
        <pc:spChg chg="mod">
          <ac:chgData name="AISH KUMAR JESRANI (aishkumar.jesrani@bbscommunity.it)" userId="fe5baa8b-c116-459e-a3ad-70b07bb84350" providerId="ADAL" clId="{A4F02CE3-8489-498D-8855-AF0C21B96652}" dt="2022-05-05T15:52:03.025" v="13157"/>
          <ac:spMkLst>
            <pc:docMk/>
            <pc:sldMk cId="1497911362" sldId="275"/>
            <ac:spMk id="67" creationId="{3573F52B-78FF-3054-48FE-1E435CD54FC4}"/>
          </ac:spMkLst>
        </pc:spChg>
        <pc:spChg chg="mod">
          <ac:chgData name="AISH KUMAR JESRANI (aishkumar.jesrani@bbscommunity.it)" userId="fe5baa8b-c116-459e-a3ad-70b07bb84350" providerId="ADAL" clId="{A4F02CE3-8489-498D-8855-AF0C21B96652}" dt="2022-05-05T15:52:03.025" v="13157"/>
          <ac:spMkLst>
            <pc:docMk/>
            <pc:sldMk cId="1497911362" sldId="275"/>
            <ac:spMk id="68" creationId="{F7D3CEC2-4CA1-8CD3-4A83-E3FABB520FF3}"/>
          </ac:spMkLst>
        </pc:spChg>
        <pc:spChg chg="mod">
          <ac:chgData name="AISH KUMAR JESRANI (aishkumar.jesrani@bbscommunity.it)" userId="fe5baa8b-c116-459e-a3ad-70b07bb84350" providerId="ADAL" clId="{A4F02CE3-8489-498D-8855-AF0C21B96652}" dt="2022-05-05T15:52:03.025" v="13157"/>
          <ac:spMkLst>
            <pc:docMk/>
            <pc:sldMk cId="1497911362" sldId="275"/>
            <ac:spMk id="69" creationId="{723DB9E4-9E63-D4B3-AE8E-7840F90E5B16}"/>
          </ac:spMkLst>
        </pc:spChg>
        <pc:spChg chg="mod">
          <ac:chgData name="AISH KUMAR JESRANI (aishkumar.jesrani@bbscommunity.it)" userId="fe5baa8b-c116-459e-a3ad-70b07bb84350" providerId="ADAL" clId="{A4F02CE3-8489-498D-8855-AF0C21B96652}" dt="2022-05-05T15:52:03.025" v="13157"/>
          <ac:spMkLst>
            <pc:docMk/>
            <pc:sldMk cId="1497911362" sldId="275"/>
            <ac:spMk id="70" creationId="{9A254D9A-6618-2962-EFC3-4428818C3CF0}"/>
          </ac:spMkLst>
        </pc:spChg>
        <pc:spChg chg="mod">
          <ac:chgData name="AISH KUMAR JESRANI (aishkumar.jesrani@bbscommunity.it)" userId="fe5baa8b-c116-459e-a3ad-70b07bb84350" providerId="ADAL" clId="{A4F02CE3-8489-498D-8855-AF0C21B96652}" dt="2022-05-05T15:52:03.025" v="13157"/>
          <ac:spMkLst>
            <pc:docMk/>
            <pc:sldMk cId="1497911362" sldId="275"/>
            <ac:spMk id="71" creationId="{57D32C78-3861-DA69-21A0-07823EBBA549}"/>
          </ac:spMkLst>
        </pc:spChg>
        <pc:spChg chg="mod">
          <ac:chgData name="AISH KUMAR JESRANI (aishkumar.jesrani@bbscommunity.it)" userId="fe5baa8b-c116-459e-a3ad-70b07bb84350" providerId="ADAL" clId="{A4F02CE3-8489-498D-8855-AF0C21B96652}" dt="2022-05-05T15:52:03.025" v="13157"/>
          <ac:spMkLst>
            <pc:docMk/>
            <pc:sldMk cId="1497911362" sldId="275"/>
            <ac:spMk id="72" creationId="{5009A1D1-42A6-D71B-7214-24B918343990}"/>
          </ac:spMkLst>
        </pc:spChg>
        <pc:spChg chg="mod">
          <ac:chgData name="AISH KUMAR JESRANI (aishkumar.jesrani@bbscommunity.it)" userId="fe5baa8b-c116-459e-a3ad-70b07bb84350" providerId="ADAL" clId="{A4F02CE3-8489-498D-8855-AF0C21B96652}" dt="2022-05-05T15:52:03.025" v="13157"/>
          <ac:spMkLst>
            <pc:docMk/>
            <pc:sldMk cId="1497911362" sldId="275"/>
            <ac:spMk id="73" creationId="{8FCD511A-EEEA-43AD-7DE3-16AF82ACE0E4}"/>
          </ac:spMkLst>
        </pc:spChg>
        <pc:spChg chg="mod">
          <ac:chgData name="AISH KUMAR JESRANI (aishkumar.jesrani@bbscommunity.it)" userId="fe5baa8b-c116-459e-a3ad-70b07bb84350" providerId="ADAL" clId="{A4F02CE3-8489-498D-8855-AF0C21B96652}" dt="2022-05-05T15:52:03.025" v="13157"/>
          <ac:spMkLst>
            <pc:docMk/>
            <pc:sldMk cId="1497911362" sldId="275"/>
            <ac:spMk id="75" creationId="{A1E16196-E64A-5F1A-F535-19BE9BF3C9AB}"/>
          </ac:spMkLst>
        </pc:spChg>
        <pc:spChg chg="mod">
          <ac:chgData name="AISH KUMAR JESRANI (aishkumar.jesrani@bbscommunity.it)" userId="fe5baa8b-c116-459e-a3ad-70b07bb84350" providerId="ADAL" clId="{A4F02CE3-8489-498D-8855-AF0C21B96652}" dt="2022-05-05T15:52:03.025" v="13157"/>
          <ac:spMkLst>
            <pc:docMk/>
            <pc:sldMk cId="1497911362" sldId="275"/>
            <ac:spMk id="76" creationId="{7417DA7E-5BB6-7D81-05B1-CFE8596BD175}"/>
          </ac:spMkLst>
        </pc:spChg>
        <pc:spChg chg="mod">
          <ac:chgData name="AISH KUMAR JESRANI (aishkumar.jesrani@bbscommunity.it)" userId="fe5baa8b-c116-459e-a3ad-70b07bb84350" providerId="ADAL" clId="{A4F02CE3-8489-498D-8855-AF0C21B96652}" dt="2022-05-05T15:52:03.025" v="13157"/>
          <ac:spMkLst>
            <pc:docMk/>
            <pc:sldMk cId="1497911362" sldId="275"/>
            <ac:spMk id="77" creationId="{D5C4D6D3-CDF1-C98B-0CE5-460E7A510232}"/>
          </ac:spMkLst>
        </pc:spChg>
        <pc:spChg chg="mod">
          <ac:chgData name="AISH KUMAR JESRANI (aishkumar.jesrani@bbscommunity.it)" userId="fe5baa8b-c116-459e-a3ad-70b07bb84350" providerId="ADAL" clId="{A4F02CE3-8489-498D-8855-AF0C21B96652}" dt="2022-05-05T15:52:03.025" v="13157"/>
          <ac:spMkLst>
            <pc:docMk/>
            <pc:sldMk cId="1497911362" sldId="275"/>
            <ac:spMk id="78" creationId="{9C0C5C74-7E1F-8FD8-A2AC-276BB3538EDC}"/>
          </ac:spMkLst>
        </pc:spChg>
        <pc:spChg chg="mod">
          <ac:chgData name="AISH KUMAR JESRANI (aishkumar.jesrani@bbscommunity.it)" userId="fe5baa8b-c116-459e-a3ad-70b07bb84350" providerId="ADAL" clId="{A4F02CE3-8489-498D-8855-AF0C21B96652}" dt="2022-05-05T15:52:03.025" v="13157"/>
          <ac:spMkLst>
            <pc:docMk/>
            <pc:sldMk cId="1497911362" sldId="275"/>
            <ac:spMk id="79" creationId="{D0E35FBA-B515-F33E-D2A4-D171FBB09A62}"/>
          </ac:spMkLst>
        </pc:spChg>
        <pc:spChg chg="mod">
          <ac:chgData name="AISH KUMAR JESRANI (aishkumar.jesrani@bbscommunity.it)" userId="fe5baa8b-c116-459e-a3ad-70b07bb84350" providerId="ADAL" clId="{A4F02CE3-8489-498D-8855-AF0C21B96652}" dt="2022-05-05T15:52:03.025" v="13157"/>
          <ac:spMkLst>
            <pc:docMk/>
            <pc:sldMk cId="1497911362" sldId="275"/>
            <ac:spMk id="80" creationId="{89EB0BF2-8ACC-E81B-2C30-DF3E64F6E7A5}"/>
          </ac:spMkLst>
        </pc:spChg>
        <pc:spChg chg="mod">
          <ac:chgData name="AISH KUMAR JESRANI (aishkumar.jesrani@bbscommunity.it)" userId="fe5baa8b-c116-459e-a3ad-70b07bb84350" providerId="ADAL" clId="{A4F02CE3-8489-498D-8855-AF0C21B96652}" dt="2022-05-05T15:52:03.025" v="13157"/>
          <ac:spMkLst>
            <pc:docMk/>
            <pc:sldMk cId="1497911362" sldId="275"/>
            <ac:spMk id="81" creationId="{BB5F6C8E-15FD-5314-5717-4815A3912D8D}"/>
          </ac:spMkLst>
        </pc:spChg>
        <pc:spChg chg="mod">
          <ac:chgData name="AISH KUMAR JESRANI (aishkumar.jesrani@bbscommunity.it)" userId="fe5baa8b-c116-459e-a3ad-70b07bb84350" providerId="ADAL" clId="{A4F02CE3-8489-498D-8855-AF0C21B96652}" dt="2022-05-05T15:52:14.385" v="13160"/>
          <ac:spMkLst>
            <pc:docMk/>
            <pc:sldMk cId="1497911362" sldId="275"/>
            <ac:spMk id="83" creationId="{82ECC747-CB61-CBA9-79DB-10729698F274}"/>
          </ac:spMkLst>
        </pc:spChg>
        <pc:spChg chg="mod">
          <ac:chgData name="AISH KUMAR JESRANI (aishkumar.jesrani@bbscommunity.it)" userId="fe5baa8b-c116-459e-a3ad-70b07bb84350" providerId="ADAL" clId="{A4F02CE3-8489-498D-8855-AF0C21B96652}" dt="2022-05-05T15:52:14.385" v="13160"/>
          <ac:spMkLst>
            <pc:docMk/>
            <pc:sldMk cId="1497911362" sldId="275"/>
            <ac:spMk id="84" creationId="{A5E0AA2C-B9F1-E637-A806-275C3B6185EC}"/>
          </ac:spMkLst>
        </pc:spChg>
        <pc:spChg chg="mod">
          <ac:chgData name="AISH KUMAR JESRANI (aishkumar.jesrani@bbscommunity.it)" userId="fe5baa8b-c116-459e-a3ad-70b07bb84350" providerId="ADAL" clId="{A4F02CE3-8489-498D-8855-AF0C21B96652}" dt="2022-05-05T15:52:14.385" v="13160"/>
          <ac:spMkLst>
            <pc:docMk/>
            <pc:sldMk cId="1497911362" sldId="275"/>
            <ac:spMk id="85" creationId="{AF83CEC4-E9F6-814B-E27C-C7351AAF56A7}"/>
          </ac:spMkLst>
        </pc:spChg>
        <pc:spChg chg="mod">
          <ac:chgData name="AISH KUMAR JESRANI (aishkumar.jesrani@bbscommunity.it)" userId="fe5baa8b-c116-459e-a3ad-70b07bb84350" providerId="ADAL" clId="{A4F02CE3-8489-498D-8855-AF0C21B96652}" dt="2022-05-05T15:52:14.385" v="13160"/>
          <ac:spMkLst>
            <pc:docMk/>
            <pc:sldMk cId="1497911362" sldId="275"/>
            <ac:spMk id="86" creationId="{22E2144A-AF9B-AD33-C15D-E69FFB079C0A}"/>
          </ac:spMkLst>
        </pc:spChg>
        <pc:spChg chg="mod">
          <ac:chgData name="AISH KUMAR JESRANI (aishkumar.jesrani@bbscommunity.it)" userId="fe5baa8b-c116-459e-a3ad-70b07bb84350" providerId="ADAL" clId="{A4F02CE3-8489-498D-8855-AF0C21B96652}" dt="2022-05-05T15:52:14.385" v="13160"/>
          <ac:spMkLst>
            <pc:docMk/>
            <pc:sldMk cId="1497911362" sldId="275"/>
            <ac:spMk id="87" creationId="{7F3BA452-9C44-076D-90A8-A6849830263B}"/>
          </ac:spMkLst>
        </pc:spChg>
        <pc:spChg chg="mod">
          <ac:chgData name="AISH KUMAR JESRANI (aishkumar.jesrani@bbscommunity.it)" userId="fe5baa8b-c116-459e-a3ad-70b07bb84350" providerId="ADAL" clId="{A4F02CE3-8489-498D-8855-AF0C21B96652}" dt="2022-05-05T15:52:26.886" v="13164"/>
          <ac:spMkLst>
            <pc:docMk/>
            <pc:sldMk cId="1497911362" sldId="275"/>
            <ac:spMk id="89" creationId="{C87B64DF-0833-CE7A-D22D-D4816F206BE4}"/>
          </ac:spMkLst>
        </pc:spChg>
        <pc:spChg chg="mod">
          <ac:chgData name="AISH KUMAR JESRANI (aishkumar.jesrani@bbscommunity.it)" userId="fe5baa8b-c116-459e-a3ad-70b07bb84350" providerId="ADAL" clId="{A4F02CE3-8489-498D-8855-AF0C21B96652}" dt="2022-05-05T15:52:20.028" v="13162"/>
          <ac:spMkLst>
            <pc:docMk/>
            <pc:sldMk cId="1497911362" sldId="275"/>
            <ac:spMk id="90" creationId="{2834CEB9-4676-037A-AF0E-FF3F8947B64E}"/>
          </ac:spMkLst>
        </pc:spChg>
        <pc:spChg chg="mod">
          <ac:chgData name="AISH KUMAR JESRANI (aishkumar.jesrani@bbscommunity.it)" userId="fe5baa8b-c116-459e-a3ad-70b07bb84350" providerId="ADAL" clId="{A4F02CE3-8489-498D-8855-AF0C21B96652}" dt="2022-05-05T15:52:14.385" v="13160"/>
          <ac:spMkLst>
            <pc:docMk/>
            <pc:sldMk cId="1497911362" sldId="275"/>
            <ac:spMk id="91" creationId="{DBF1486B-5C7A-1F33-644C-24B25724A55C}"/>
          </ac:spMkLst>
        </pc:spChg>
        <pc:spChg chg="mod">
          <ac:chgData name="AISH KUMAR JESRANI (aishkumar.jesrani@bbscommunity.it)" userId="fe5baa8b-c116-459e-a3ad-70b07bb84350" providerId="ADAL" clId="{A4F02CE3-8489-498D-8855-AF0C21B96652}" dt="2022-05-05T15:52:14.385" v="13160"/>
          <ac:spMkLst>
            <pc:docMk/>
            <pc:sldMk cId="1497911362" sldId="275"/>
            <ac:spMk id="92" creationId="{AD8478E2-D790-A5D2-F8A9-CF58F2B73E4F}"/>
          </ac:spMkLst>
        </pc:spChg>
        <pc:spChg chg="mod">
          <ac:chgData name="AISH KUMAR JESRANI (aishkumar.jesrani@bbscommunity.it)" userId="fe5baa8b-c116-459e-a3ad-70b07bb84350" providerId="ADAL" clId="{A4F02CE3-8489-498D-8855-AF0C21B96652}" dt="2022-05-05T15:52:14.385" v="13160"/>
          <ac:spMkLst>
            <pc:docMk/>
            <pc:sldMk cId="1497911362" sldId="275"/>
            <ac:spMk id="93" creationId="{F57F4EBC-A76C-E544-E425-E9E54683535A}"/>
          </ac:spMkLst>
        </pc:spChg>
        <pc:spChg chg="mod">
          <ac:chgData name="AISH KUMAR JESRANI (aishkumar.jesrani@bbscommunity.it)" userId="fe5baa8b-c116-459e-a3ad-70b07bb84350" providerId="ADAL" clId="{A4F02CE3-8489-498D-8855-AF0C21B96652}" dt="2022-05-05T15:52:32.338" v="13166"/>
          <ac:spMkLst>
            <pc:docMk/>
            <pc:sldMk cId="1497911362" sldId="275"/>
            <ac:spMk id="94" creationId="{7B177357-71A5-8A20-6B1B-99D46CEB7022}"/>
          </ac:spMkLst>
        </pc:spChg>
        <pc:spChg chg="mod">
          <ac:chgData name="AISH KUMAR JESRANI (aishkumar.jesrani@bbscommunity.it)" userId="fe5baa8b-c116-459e-a3ad-70b07bb84350" providerId="ADAL" clId="{A4F02CE3-8489-498D-8855-AF0C21B96652}" dt="2022-05-05T15:52:39.041" v="13168"/>
          <ac:spMkLst>
            <pc:docMk/>
            <pc:sldMk cId="1497911362" sldId="275"/>
            <ac:spMk id="95" creationId="{6A353703-4255-8C8A-13E6-97A658CAB7DD}"/>
          </ac:spMkLst>
        </pc:spChg>
        <pc:spChg chg="mod">
          <ac:chgData name="AISH KUMAR JESRANI (aishkumar.jesrani@bbscommunity.it)" userId="fe5baa8b-c116-459e-a3ad-70b07bb84350" providerId="ADAL" clId="{A4F02CE3-8489-498D-8855-AF0C21B96652}" dt="2022-05-05T15:52:14.385" v="13160"/>
          <ac:spMkLst>
            <pc:docMk/>
            <pc:sldMk cId="1497911362" sldId="275"/>
            <ac:spMk id="96" creationId="{202E9A59-A8E2-0A9A-65FA-A96134DBDF1C}"/>
          </ac:spMkLst>
        </pc:spChg>
        <pc:spChg chg="mod">
          <ac:chgData name="AISH KUMAR JESRANI (aishkumar.jesrani@bbscommunity.it)" userId="fe5baa8b-c116-459e-a3ad-70b07bb84350" providerId="ADAL" clId="{A4F02CE3-8489-498D-8855-AF0C21B96652}" dt="2022-05-05T15:52:14.385" v="13160"/>
          <ac:spMkLst>
            <pc:docMk/>
            <pc:sldMk cId="1497911362" sldId="275"/>
            <ac:spMk id="98" creationId="{7C618C58-401E-08BD-A856-EFBB70D5E5D7}"/>
          </ac:spMkLst>
        </pc:spChg>
        <pc:spChg chg="mod">
          <ac:chgData name="AISH KUMAR JESRANI (aishkumar.jesrani@bbscommunity.it)" userId="fe5baa8b-c116-459e-a3ad-70b07bb84350" providerId="ADAL" clId="{A4F02CE3-8489-498D-8855-AF0C21B96652}" dt="2022-05-05T15:52:14.385" v="13160"/>
          <ac:spMkLst>
            <pc:docMk/>
            <pc:sldMk cId="1497911362" sldId="275"/>
            <ac:spMk id="99" creationId="{21F8C99A-7AEB-8E56-2772-684D8963291C}"/>
          </ac:spMkLst>
        </pc:spChg>
        <pc:spChg chg="mod">
          <ac:chgData name="AISH KUMAR JESRANI (aishkumar.jesrani@bbscommunity.it)" userId="fe5baa8b-c116-459e-a3ad-70b07bb84350" providerId="ADAL" clId="{A4F02CE3-8489-498D-8855-AF0C21B96652}" dt="2022-05-05T15:52:14.385" v="13160"/>
          <ac:spMkLst>
            <pc:docMk/>
            <pc:sldMk cId="1497911362" sldId="275"/>
            <ac:spMk id="100" creationId="{6E60EF5C-9C2D-696B-8ADD-FD668FF4ED27}"/>
          </ac:spMkLst>
        </pc:spChg>
        <pc:spChg chg="mod">
          <ac:chgData name="AISH KUMAR JESRANI (aishkumar.jesrani@bbscommunity.it)" userId="fe5baa8b-c116-459e-a3ad-70b07bb84350" providerId="ADAL" clId="{A4F02CE3-8489-498D-8855-AF0C21B96652}" dt="2022-05-05T15:52:14.385" v="13160"/>
          <ac:spMkLst>
            <pc:docMk/>
            <pc:sldMk cId="1497911362" sldId="275"/>
            <ac:spMk id="101" creationId="{C3E84381-7C0E-CAAA-4D67-B9B35C2D1C9F}"/>
          </ac:spMkLst>
        </pc:spChg>
        <pc:spChg chg="mod">
          <ac:chgData name="AISH KUMAR JESRANI (aishkumar.jesrani@bbscommunity.it)" userId="fe5baa8b-c116-459e-a3ad-70b07bb84350" providerId="ADAL" clId="{A4F02CE3-8489-498D-8855-AF0C21B96652}" dt="2022-05-05T15:52:14.385" v="13160"/>
          <ac:spMkLst>
            <pc:docMk/>
            <pc:sldMk cId="1497911362" sldId="275"/>
            <ac:spMk id="102" creationId="{3DF0395E-482D-1B4A-D8C0-3D231F6DB4FE}"/>
          </ac:spMkLst>
        </pc:spChg>
        <pc:spChg chg="mod">
          <ac:chgData name="AISH KUMAR JESRANI (aishkumar.jesrani@bbscommunity.it)" userId="fe5baa8b-c116-459e-a3ad-70b07bb84350" providerId="ADAL" clId="{A4F02CE3-8489-498D-8855-AF0C21B96652}" dt="2022-05-05T15:52:14.385" v="13160"/>
          <ac:spMkLst>
            <pc:docMk/>
            <pc:sldMk cId="1497911362" sldId="275"/>
            <ac:spMk id="103" creationId="{825C3EB8-55A9-71C5-2343-F8A716A7C758}"/>
          </ac:spMkLst>
        </pc:spChg>
        <pc:spChg chg="mod">
          <ac:chgData name="AISH KUMAR JESRANI (aishkumar.jesrani@bbscommunity.it)" userId="fe5baa8b-c116-459e-a3ad-70b07bb84350" providerId="ADAL" clId="{A4F02CE3-8489-498D-8855-AF0C21B96652}" dt="2022-05-05T15:52:14.385" v="13160"/>
          <ac:spMkLst>
            <pc:docMk/>
            <pc:sldMk cId="1497911362" sldId="275"/>
            <ac:spMk id="104" creationId="{7C5EFBE6-729E-3DB0-CDDB-A828A0487B31}"/>
          </ac:spMkLst>
        </pc:spChg>
        <pc:spChg chg="mod">
          <ac:chgData name="AISH KUMAR JESRANI (aishkumar.jesrani@bbscommunity.it)" userId="fe5baa8b-c116-459e-a3ad-70b07bb84350" providerId="ADAL" clId="{A4F02CE3-8489-498D-8855-AF0C21B96652}" dt="2022-05-05T15:52:48.438" v="13170"/>
          <ac:spMkLst>
            <pc:docMk/>
            <pc:sldMk cId="1497911362" sldId="275"/>
            <ac:spMk id="106" creationId="{B6036591-98C5-C8FF-EFF2-8A1FDC6997DF}"/>
          </ac:spMkLst>
        </pc:spChg>
        <pc:spChg chg="mod">
          <ac:chgData name="AISH KUMAR JESRANI (aishkumar.jesrani@bbscommunity.it)" userId="fe5baa8b-c116-459e-a3ad-70b07bb84350" providerId="ADAL" clId="{A4F02CE3-8489-498D-8855-AF0C21B96652}" dt="2022-05-05T15:52:48.438" v="13170"/>
          <ac:spMkLst>
            <pc:docMk/>
            <pc:sldMk cId="1497911362" sldId="275"/>
            <ac:spMk id="107" creationId="{3A7CBE47-45BA-35B4-08A1-DC53BBBF6752}"/>
          </ac:spMkLst>
        </pc:spChg>
        <pc:spChg chg="mod">
          <ac:chgData name="AISH KUMAR JESRANI (aishkumar.jesrani@bbscommunity.it)" userId="fe5baa8b-c116-459e-a3ad-70b07bb84350" providerId="ADAL" clId="{A4F02CE3-8489-498D-8855-AF0C21B96652}" dt="2022-05-05T15:52:48.438" v="13170"/>
          <ac:spMkLst>
            <pc:docMk/>
            <pc:sldMk cId="1497911362" sldId="275"/>
            <ac:spMk id="108" creationId="{8D2B8CB7-36A8-7780-5D2E-B56E10A6BF57}"/>
          </ac:spMkLst>
        </pc:spChg>
        <pc:spChg chg="mod">
          <ac:chgData name="AISH KUMAR JESRANI (aishkumar.jesrani@bbscommunity.it)" userId="fe5baa8b-c116-459e-a3ad-70b07bb84350" providerId="ADAL" clId="{A4F02CE3-8489-498D-8855-AF0C21B96652}" dt="2022-05-05T15:52:48.438" v="13170"/>
          <ac:spMkLst>
            <pc:docMk/>
            <pc:sldMk cId="1497911362" sldId="275"/>
            <ac:spMk id="109" creationId="{C6D09A5A-2A54-9C44-C533-37C6E5BCB5B3}"/>
          </ac:spMkLst>
        </pc:spChg>
        <pc:spChg chg="mod">
          <ac:chgData name="AISH KUMAR JESRANI (aishkumar.jesrani@bbscommunity.it)" userId="fe5baa8b-c116-459e-a3ad-70b07bb84350" providerId="ADAL" clId="{A4F02CE3-8489-498D-8855-AF0C21B96652}" dt="2022-05-05T15:52:48.438" v="13170"/>
          <ac:spMkLst>
            <pc:docMk/>
            <pc:sldMk cId="1497911362" sldId="275"/>
            <ac:spMk id="110" creationId="{679F8CA6-444B-87A3-64AC-A23153EBF54C}"/>
          </ac:spMkLst>
        </pc:spChg>
        <pc:spChg chg="mod">
          <ac:chgData name="AISH KUMAR JESRANI (aishkumar.jesrani@bbscommunity.it)" userId="fe5baa8b-c116-459e-a3ad-70b07bb84350" providerId="ADAL" clId="{A4F02CE3-8489-498D-8855-AF0C21B96652}" dt="2022-05-05T15:52:48.438" v="13170"/>
          <ac:spMkLst>
            <pc:docMk/>
            <pc:sldMk cId="1497911362" sldId="275"/>
            <ac:spMk id="111" creationId="{30D16111-D06F-0BA9-B44D-C75557EF0C1D}"/>
          </ac:spMkLst>
        </pc:spChg>
        <pc:spChg chg="mod">
          <ac:chgData name="AISH KUMAR JESRANI (aishkumar.jesrani@bbscommunity.it)" userId="fe5baa8b-c116-459e-a3ad-70b07bb84350" providerId="ADAL" clId="{A4F02CE3-8489-498D-8855-AF0C21B96652}" dt="2022-05-05T15:52:48.438" v="13170"/>
          <ac:spMkLst>
            <pc:docMk/>
            <pc:sldMk cId="1497911362" sldId="275"/>
            <ac:spMk id="112" creationId="{91BD34DC-598B-37F9-0E6A-A10BFF7B84CA}"/>
          </ac:spMkLst>
        </pc:spChg>
        <pc:spChg chg="mod">
          <ac:chgData name="AISH KUMAR JESRANI (aishkumar.jesrani@bbscommunity.it)" userId="fe5baa8b-c116-459e-a3ad-70b07bb84350" providerId="ADAL" clId="{A4F02CE3-8489-498D-8855-AF0C21B96652}" dt="2022-05-05T15:53:12.135" v="13174"/>
          <ac:spMkLst>
            <pc:docMk/>
            <pc:sldMk cId="1497911362" sldId="275"/>
            <ac:spMk id="114" creationId="{9ACF48C8-F5EC-C7A1-F7D0-78379BAB097D}"/>
          </ac:spMkLst>
        </pc:spChg>
        <pc:spChg chg="mod">
          <ac:chgData name="AISH KUMAR JESRANI (aishkumar.jesrani@bbscommunity.it)" userId="fe5baa8b-c116-459e-a3ad-70b07bb84350" providerId="ADAL" clId="{A4F02CE3-8489-498D-8855-AF0C21B96652}" dt="2022-05-05T15:53:12.135" v="13174"/>
          <ac:spMkLst>
            <pc:docMk/>
            <pc:sldMk cId="1497911362" sldId="275"/>
            <ac:spMk id="115" creationId="{AC22443E-67A6-9808-D1EF-09CE7583DC13}"/>
          </ac:spMkLst>
        </pc:spChg>
        <pc:spChg chg="mod">
          <ac:chgData name="AISH KUMAR JESRANI (aishkumar.jesrani@bbscommunity.it)" userId="fe5baa8b-c116-459e-a3ad-70b07bb84350" providerId="ADAL" clId="{A4F02CE3-8489-498D-8855-AF0C21B96652}" dt="2022-05-05T15:53:12.135" v="13174"/>
          <ac:spMkLst>
            <pc:docMk/>
            <pc:sldMk cId="1497911362" sldId="275"/>
            <ac:spMk id="116" creationId="{1C9E76FA-F727-009A-0411-CEE5BD82F949}"/>
          </ac:spMkLst>
        </pc:spChg>
        <pc:spChg chg="mod">
          <ac:chgData name="AISH KUMAR JESRANI (aishkumar.jesrani@bbscommunity.it)" userId="fe5baa8b-c116-459e-a3ad-70b07bb84350" providerId="ADAL" clId="{A4F02CE3-8489-498D-8855-AF0C21B96652}" dt="2022-05-05T15:53:12.135" v="13174"/>
          <ac:spMkLst>
            <pc:docMk/>
            <pc:sldMk cId="1497911362" sldId="275"/>
            <ac:spMk id="117" creationId="{9D066821-949F-FB9D-3E48-3A4EA732BA15}"/>
          </ac:spMkLst>
        </pc:spChg>
        <pc:spChg chg="mod">
          <ac:chgData name="AISH KUMAR JESRANI (aishkumar.jesrani@bbscommunity.it)" userId="fe5baa8b-c116-459e-a3ad-70b07bb84350" providerId="ADAL" clId="{A4F02CE3-8489-498D-8855-AF0C21B96652}" dt="2022-05-05T15:53:12.135" v="13174"/>
          <ac:spMkLst>
            <pc:docMk/>
            <pc:sldMk cId="1497911362" sldId="275"/>
            <ac:spMk id="118" creationId="{79DFC478-FF70-4E7C-5576-24AE2FEBF8E1}"/>
          </ac:spMkLst>
        </pc:spChg>
        <pc:spChg chg="mod">
          <ac:chgData name="AISH KUMAR JESRANI (aishkumar.jesrani@bbscommunity.it)" userId="fe5baa8b-c116-459e-a3ad-70b07bb84350" providerId="ADAL" clId="{A4F02CE3-8489-498D-8855-AF0C21B96652}" dt="2022-05-05T15:53:12.135" v="13174"/>
          <ac:spMkLst>
            <pc:docMk/>
            <pc:sldMk cId="1497911362" sldId="275"/>
            <ac:spMk id="119" creationId="{15731E34-1109-744D-735B-969B89B761C1}"/>
          </ac:spMkLst>
        </pc:spChg>
        <pc:spChg chg="mod">
          <ac:chgData name="AISH KUMAR JESRANI (aishkumar.jesrani@bbscommunity.it)" userId="fe5baa8b-c116-459e-a3ad-70b07bb84350" providerId="ADAL" clId="{A4F02CE3-8489-498D-8855-AF0C21B96652}" dt="2022-05-05T15:53:12.135" v="13174"/>
          <ac:spMkLst>
            <pc:docMk/>
            <pc:sldMk cId="1497911362" sldId="275"/>
            <ac:spMk id="120" creationId="{CE66F6AD-8CC6-EAED-1511-C86B4280337D}"/>
          </ac:spMkLst>
        </pc:spChg>
        <pc:spChg chg="add mod">
          <ac:chgData name="AISH KUMAR JESRANI (aishkumar.jesrani@bbscommunity.it)" userId="fe5baa8b-c116-459e-a3ad-70b07bb84350" providerId="ADAL" clId="{A4F02CE3-8489-498D-8855-AF0C21B96652}" dt="2022-05-05T19:06:12.352" v="14488" actId="14100"/>
          <ac:spMkLst>
            <pc:docMk/>
            <pc:sldMk cId="1497911362" sldId="275"/>
            <ac:spMk id="121" creationId="{04D8B4C9-5C1F-07B0-C1A4-8DF4E4008B32}"/>
          </ac:spMkLst>
        </pc:spChg>
        <pc:spChg chg="add mod">
          <ac:chgData name="AISH KUMAR JESRANI (aishkumar.jesrani@bbscommunity.it)" userId="fe5baa8b-c116-459e-a3ad-70b07bb84350" providerId="ADAL" clId="{A4F02CE3-8489-498D-8855-AF0C21B96652}" dt="2022-05-05T19:45:16.351" v="14695"/>
          <ac:spMkLst>
            <pc:docMk/>
            <pc:sldMk cId="1497911362" sldId="275"/>
            <ac:spMk id="122" creationId="{22A1A3AA-68E3-A9B9-D31C-2A794595EC01}"/>
          </ac:spMkLst>
        </pc:spChg>
        <pc:grpChg chg="del">
          <ac:chgData name="AISH KUMAR JESRANI (aishkumar.jesrani@bbscommunity.it)" userId="fe5baa8b-c116-459e-a3ad-70b07bb84350" providerId="ADAL" clId="{A4F02CE3-8489-498D-8855-AF0C21B96652}" dt="2022-05-05T15:51:59.200" v="13156" actId="478"/>
          <ac:grpSpMkLst>
            <pc:docMk/>
            <pc:sldMk cId="1497911362" sldId="275"/>
            <ac:grpSpMk id="12" creationId="{A4132314-8FB1-8156-8514-404544839BC5}"/>
          </ac:grpSpMkLst>
        </pc:grpChg>
        <pc:grpChg chg="del mod">
          <ac:chgData name="AISH KUMAR JESRANI (aishkumar.jesrani@bbscommunity.it)" userId="fe5baa8b-c116-459e-a3ad-70b07bb84350" providerId="ADAL" clId="{A4F02CE3-8489-498D-8855-AF0C21B96652}" dt="2022-05-05T15:51:59.200" v="13156" actId="478"/>
          <ac:grpSpMkLst>
            <pc:docMk/>
            <pc:sldMk cId="1497911362" sldId="275"/>
            <ac:grpSpMk id="21" creationId="{88E4E0EE-65BA-3FFC-50BA-3664BBD60779}"/>
          </ac:grpSpMkLst>
        </pc:grpChg>
        <pc:grpChg chg="del">
          <ac:chgData name="AISH KUMAR JESRANI (aishkumar.jesrani@bbscommunity.it)" userId="fe5baa8b-c116-459e-a3ad-70b07bb84350" providerId="ADAL" clId="{A4F02CE3-8489-498D-8855-AF0C21B96652}" dt="2022-05-05T15:51:59.200" v="13156" actId="478"/>
          <ac:grpSpMkLst>
            <pc:docMk/>
            <pc:sldMk cId="1497911362" sldId="275"/>
            <ac:grpSpMk id="30" creationId="{BD12547E-547B-3617-DD6F-4938F4C1D5F6}"/>
          </ac:grpSpMkLst>
        </pc:grpChg>
        <pc:grpChg chg="del">
          <ac:chgData name="AISH KUMAR JESRANI (aishkumar.jesrani@bbscommunity.it)" userId="fe5baa8b-c116-459e-a3ad-70b07bb84350" providerId="ADAL" clId="{A4F02CE3-8489-498D-8855-AF0C21B96652}" dt="2022-05-05T15:51:59.200" v="13156" actId="478"/>
          <ac:grpSpMkLst>
            <pc:docMk/>
            <pc:sldMk cId="1497911362" sldId="275"/>
            <ac:grpSpMk id="38" creationId="{B46035F8-48AE-81B8-9559-FD79A61D0F30}"/>
          </ac:grpSpMkLst>
        </pc:grpChg>
        <pc:grpChg chg="add mod">
          <ac:chgData name="AISH KUMAR JESRANI (aishkumar.jesrani@bbscommunity.it)" userId="fe5baa8b-c116-459e-a3ad-70b07bb84350" providerId="ADAL" clId="{A4F02CE3-8489-498D-8855-AF0C21B96652}" dt="2022-05-05T13:59:49.917" v="11035" actId="1036"/>
          <ac:grpSpMkLst>
            <pc:docMk/>
            <pc:sldMk cId="1497911362" sldId="275"/>
            <ac:grpSpMk id="50" creationId="{A755BD59-3D65-D3A0-DC79-DD7DEA727394}"/>
          </ac:grpSpMkLst>
        </pc:grpChg>
        <pc:grpChg chg="add mod">
          <ac:chgData name="AISH KUMAR JESRANI (aishkumar.jesrani@bbscommunity.it)" userId="fe5baa8b-c116-459e-a3ad-70b07bb84350" providerId="ADAL" clId="{A4F02CE3-8489-498D-8855-AF0C21B96652}" dt="2022-05-05T13:59:49.917" v="11035" actId="1036"/>
          <ac:grpSpMkLst>
            <pc:docMk/>
            <pc:sldMk cId="1497911362" sldId="275"/>
            <ac:grpSpMk id="55" creationId="{52C0E69F-946C-DC85-D08D-5CBA0DB5AF6A}"/>
          </ac:grpSpMkLst>
        </pc:grpChg>
        <pc:grpChg chg="add del mod">
          <ac:chgData name="AISH KUMAR JESRANI (aishkumar.jesrani@bbscommunity.it)" userId="fe5baa8b-c116-459e-a3ad-70b07bb84350" providerId="ADAL" clId="{A4F02CE3-8489-498D-8855-AF0C21B96652}" dt="2022-05-05T15:52:11.185" v="13159"/>
          <ac:grpSpMkLst>
            <pc:docMk/>
            <pc:sldMk cId="1497911362" sldId="275"/>
            <ac:grpSpMk id="59" creationId="{C0045689-1F35-84B5-BD8A-632C6CF746B7}"/>
          </ac:grpSpMkLst>
        </pc:grpChg>
        <pc:grpChg chg="add del mod">
          <ac:chgData name="AISH KUMAR JESRANI (aishkumar.jesrani@bbscommunity.it)" userId="fe5baa8b-c116-459e-a3ad-70b07bb84350" providerId="ADAL" clId="{A4F02CE3-8489-498D-8855-AF0C21B96652}" dt="2022-05-05T15:52:11.185" v="13159"/>
          <ac:grpSpMkLst>
            <pc:docMk/>
            <pc:sldMk cId="1497911362" sldId="275"/>
            <ac:grpSpMk id="65" creationId="{31061763-6F1E-7ABD-D4D5-B07E40FE5629}"/>
          </ac:grpSpMkLst>
        </pc:grpChg>
        <pc:grpChg chg="add del mod">
          <ac:chgData name="AISH KUMAR JESRANI (aishkumar.jesrani@bbscommunity.it)" userId="fe5baa8b-c116-459e-a3ad-70b07bb84350" providerId="ADAL" clId="{A4F02CE3-8489-498D-8855-AF0C21B96652}" dt="2022-05-05T15:52:11.185" v="13159"/>
          <ac:grpSpMkLst>
            <pc:docMk/>
            <pc:sldMk cId="1497911362" sldId="275"/>
            <ac:grpSpMk id="74" creationId="{626A99D4-0357-29FA-4EB0-8F7CB2BDC5FD}"/>
          </ac:grpSpMkLst>
        </pc:grpChg>
        <pc:grpChg chg="add mod">
          <ac:chgData name="AISH KUMAR JESRANI (aishkumar.jesrani@bbscommunity.it)" userId="fe5baa8b-c116-459e-a3ad-70b07bb84350" providerId="ADAL" clId="{A4F02CE3-8489-498D-8855-AF0C21B96652}" dt="2022-05-05T15:52:14.385" v="13160"/>
          <ac:grpSpMkLst>
            <pc:docMk/>
            <pc:sldMk cId="1497911362" sldId="275"/>
            <ac:grpSpMk id="82" creationId="{8EA5ACD6-415B-23DB-BDD7-5481573FA2D6}"/>
          </ac:grpSpMkLst>
        </pc:grpChg>
        <pc:grpChg chg="add mod">
          <ac:chgData name="AISH KUMAR JESRANI (aishkumar.jesrani@bbscommunity.it)" userId="fe5baa8b-c116-459e-a3ad-70b07bb84350" providerId="ADAL" clId="{A4F02CE3-8489-498D-8855-AF0C21B96652}" dt="2022-05-05T15:52:14.385" v="13160"/>
          <ac:grpSpMkLst>
            <pc:docMk/>
            <pc:sldMk cId="1497911362" sldId="275"/>
            <ac:grpSpMk id="88" creationId="{DD65A5F2-B1D9-9001-5735-7F751F219349}"/>
          </ac:grpSpMkLst>
        </pc:grpChg>
        <pc:grpChg chg="add del mod">
          <ac:chgData name="AISH KUMAR JESRANI (aishkumar.jesrani@bbscommunity.it)" userId="fe5baa8b-c116-459e-a3ad-70b07bb84350" providerId="ADAL" clId="{A4F02CE3-8489-498D-8855-AF0C21B96652}" dt="2022-05-05T15:53:11.751" v="13173" actId="478"/>
          <ac:grpSpMkLst>
            <pc:docMk/>
            <pc:sldMk cId="1497911362" sldId="275"/>
            <ac:grpSpMk id="97" creationId="{FC55AB38-A388-2B12-9A98-9213CC6C686D}"/>
          </ac:grpSpMkLst>
        </pc:grpChg>
        <pc:grpChg chg="add del mod">
          <ac:chgData name="AISH KUMAR JESRANI (aishkumar.jesrani@bbscommunity.it)" userId="fe5baa8b-c116-459e-a3ad-70b07bb84350" providerId="ADAL" clId="{A4F02CE3-8489-498D-8855-AF0C21B96652}" dt="2022-05-05T15:52:49.916" v="13171"/>
          <ac:grpSpMkLst>
            <pc:docMk/>
            <pc:sldMk cId="1497911362" sldId="275"/>
            <ac:grpSpMk id="105" creationId="{047A7C26-FA93-9F33-8DB0-AE7CAACE3E27}"/>
          </ac:grpSpMkLst>
        </pc:grpChg>
        <pc:grpChg chg="add mod">
          <ac:chgData name="AISH KUMAR JESRANI (aishkumar.jesrani@bbscommunity.it)" userId="fe5baa8b-c116-459e-a3ad-70b07bb84350" providerId="ADAL" clId="{A4F02CE3-8489-498D-8855-AF0C21B96652}" dt="2022-05-05T15:53:27.334" v="13206" actId="1035"/>
          <ac:grpSpMkLst>
            <pc:docMk/>
            <pc:sldMk cId="1497911362" sldId="275"/>
            <ac:grpSpMk id="113" creationId="{FE8DDDDA-6D72-57E9-72B2-2FA7787714E3}"/>
          </ac:grpSpMkLst>
        </pc:grpChg>
        <pc:picChg chg="add del mod">
          <ac:chgData name="AISH KUMAR JESRANI (aishkumar.jesrani@bbscommunity.it)" userId="fe5baa8b-c116-459e-a3ad-70b07bb84350" providerId="ADAL" clId="{A4F02CE3-8489-498D-8855-AF0C21B96652}" dt="2022-05-06T13:47:06.539" v="16961" actId="478"/>
          <ac:picMkLst>
            <pc:docMk/>
            <pc:sldMk cId="1497911362" sldId="275"/>
            <ac:picMk id="40" creationId="{FCA5A993-47DC-EE42-7689-16DA0DEB1FDF}"/>
          </ac:picMkLst>
        </pc:picChg>
        <pc:picChg chg="add mod modCrop">
          <ac:chgData name="AISH KUMAR JESRANI (aishkumar.jesrani@bbscommunity.it)" userId="fe5baa8b-c116-459e-a3ad-70b07bb84350" providerId="ADAL" clId="{A4F02CE3-8489-498D-8855-AF0C21B96652}" dt="2022-05-06T13:48:38.661" v="17012" actId="732"/>
          <ac:picMkLst>
            <pc:docMk/>
            <pc:sldMk cId="1497911362" sldId="275"/>
            <ac:picMk id="41" creationId="{19AD4154-FDD6-E499-99FA-700095E84E40}"/>
          </ac:picMkLst>
        </pc:picChg>
        <pc:cxnChg chg="del">
          <ac:chgData name="AISH KUMAR JESRANI (aishkumar.jesrani@bbscommunity.it)" userId="fe5baa8b-c116-459e-a3ad-70b07bb84350" providerId="ADAL" clId="{A4F02CE3-8489-498D-8855-AF0C21B96652}" dt="2022-05-05T12:48:56.288" v="10299" actId="478"/>
          <ac:cxnSpMkLst>
            <pc:docMk/>
            <pc:sldMk cId="1497911362" sldId="275"/>
            <ac:cxnSpMk id="49" creationId="{907C07BA-D9DC-39FA-D15E-0AE581189FFA}"/>
          </ac:cxnSpMkLst>
        </pc:cxnChg>
        <pc:cxnChg chg="mod">
          <ac:chgData name="AISH KUMAR JESRANI (aishkumar.jesrani@bbscommunity.it)" userId="fe5baa8b-c116-459e-a3ad-70b07bb84350" providerId="ADAL" clId="{A4F02CE3-8489-498D-8855-AF0C21B96652}" dt="2022-05-05T15:53:35.548" v="13207" actId="14100"/>
          <ac:cxnSpMkLst>
            <pc:docMk/>
            <pc:sldMk cId="1497911362" sldId="275"/>
            <ac:cxnSpMk id="52" creationId="{69E3FBB8-7A55-D178-48D1-4E606B28971A}"/>
          </ac:cxnSpMkLst>
        </pc:cxnChg>
        <pc:cxnChg chg="mod">
          <ac:chgData name="AISH KUMAR JESRANI (aishkumar.jesrani@bbscommunity.it)" userId="fe5baa8b-c116-459e-a3ad-70b07bb84350" providerId="ADAL" clId="{A4F02CE3-8489-498D-8855-AF0C21B96652}" dt="2022-05-05T12:54:52.074" v="10321"/>
          <ac:cxnSpMkLst>
            <pc:docMk/>
            <pc:sldMk cId="1497911362" sldId="275"/>
            <ac:cxnSpMk id="54" creationId="{725D21F2-CD8D-00A8-7BF3-1410862FEAAB}"/>
          </ac:cxnSpMkLst>
        </pc:cxnChg>
        <pc:cxnChg chg="mod">
          <ac:chgData name="AISH KUMAR JESRANI (aishkumar.jesrani@bbscommunity.it)" userId="fe5baa8b-c116-459e-a3ad-70b07bb84350" providerId="ADAL" clId="{A4F02CE3-8489-498D-8855-AF0C21B96652}" dt="2022-05-05T13:56:27.773" v="10809" actId="20578"/>
          <ac:cxnSpMkLst>
            <pc:docMk/>
            <pc:sldMk cId="1497911362" sldId="275"/>
            <ac:cxnSpMk id="58" creationId="{8FA998B4-E2DB-F484-8764-091951480D92}"/>
          </ac:cxnSpMkLst>
        </pc:cxnChg>
      </pc:sldChg>
      <pc:sldChg chg="new del">
        <pc:chgData name="AISH KUMAR JESRANI (aishkumar.jesrani@bbscommunity.it)" userId="fe5baa8b-c116-459e-a3ad-70b07bb84350" providerId="ADAL" clId="{A4F02CE3-8489-498D-8855-AF0C21B96652}" dt="2022-05-05T00:07:37.271" v="8691" actId="680"/>
        <pc:sldMkLst>
          <pc:docMk/>
          <pc:sldMk cId="322870191" sldId="276"/>
        </pc:sldMkLst>
      </pc:sldChg>
      <pc:sldChg chg="addSp delSp modSp add del mod">
        <pc:chgData name="AISH KUMAR JESRANI (aishkumar.jesrani@bbscommunity.it)" userId="fe5baa8b-c116-459e-a3ad-70b07bb84350" providerId="ADAL" clId="{A4F02CE3-8489-498D-8855-AF0C21B96652}" dt="2022-05-05T18:07:29.878" v="13590" actId="47"/>
        <pc:sldMkLst>
          <pc:docMk/>
          <pc:sldMk cId="1365890382" sldId="276"/>
        </pc:sldMkLst>
        <pc:spChg chg="add mod">
          <ac:chgData name="AISH KUMAR JESRANI (aishkumar.jesrani@bbscommunity.it)" userId="fe5baa8b-c116-459e-a3ad-70b07bb84350" providerId="ADAL" clId="{A4F02CE3-8489-498D-8855-AF0C21B96652}" dt="2022-05-05T14:10:45.607" v="11291" actId="207"/>
          <ac:spMkLst>
            <pc:docMk/>
            <pc:sldMk cId="1365890382" sldId="276"/>
            <ac:spMk id="2" creationId="{021F1E65-9564-8546-569A-C60CF5326834}"/>
          </ac:spMkLst>
        </pc:spChg>
        <pc:spChg chg="add mod">
          <ac:chgData name="AISH KUMAR JESRANI (aishkumar.jesrani@bbscommunity.it)" userId="fe5baa8b-c116-459e-a3ad-70b07bb84350" providerId="ADAL" clId="{A4F02CE3-8489-498D-8855-AF0C21B96652}" dt="2022-05-05T14:57:49.563" v="11614" actId="20577"/>
          <ac:spMkLst>
            <pc:docMk/>
            <pc:sldMk cId="1365890382" sldId="276"/>
            <ac:spMk id="3" creationId="{16A7DD11-D27C-C2CC-DA6A-631BC2272AC0}"/>
          </ac:spMkLst>
        </pc:spChg>
        <pc:spChg chg="mod">
          <ac:chgData name="AISH KUMAR JESRANI (aishkumar.jesrani@bbscommunity.it)" userId="fe5baa8b-c116-459e-a3ad-70b07bb84350" providerId="ADAL" clId="{A4F02CE3-8489-498D-8855-AF0C21B96652}" dt="2022-05-05T07:38:24.351" v="8964"/>
          <ac:spMkLst>
            <pc:docMk/>
            <pc:sldMk cId="1365890382" sldId="276"/>
            <ac:spMk id="23" creationId="{8101F653-A670-9C04-7051-06CE63383AB7}"/>
          </ac:spMkLst>
        </pc:spChg>
        <pc:spChg chg="mod">
          <ac:chgData name="AISH KUMAR JESRANI (aishkumar.jesrani@bbscommunity.it)" userId="fe5baa8b-c116-459e-a3ad-70b07bb84350" providerId="ADAL" clId="{A4F02CE3-8489-498D-8855-AF0C21B96652}" dt="2022-05-05T00:09:43.648" v="8725"/>
          <ac:spMkLst>
            <pc:docMk/>
            <pc:sldMk cId="1365890382" sldId="276"/>
            <ac:spMk id="31" creationId="{8EEBC792-7DCD-2394-2C37-DFBD94F40524}"/>
          </ac:spMkLst>
        </pc:spChg>
        <pc:spChg chg="mod">
          <ac:chgData name="AISH KUMAR JESRANI (aishkumar.jesrani@bbscommunity.it)" userId="fe5baa8b-c116-459e-a3ad-70b07bb84350" providerId="ADAL" clId="{A4F02CE3-8489-498D-8855-AF0C21B96652}" dt="2022-05-05T00:09:26.357" v="8719"/>
          <ac:spMkLst>
            <pc:docMk/>
            <pc:sldMk cId="1365890382" sldId="276"/>
            <ac:spMk id="32" creationId="{CD73441E-9855-6C99-2838-50EBB4FB6DF2}"/>
          </ac:spMkLst>
        </pc:spChg>
        <pc:spChg chg="mod">
          <ac:chgData name="AISH KUMAR JESRANI (aishkumar.jesrani@bbscommunity.it)" userId="fe5baa8b-c116-459e-a3ad-70b07bb84350" providerId="ADAL" clId="{A4F02CE3-8489-498D-8855-AF0C21B96652}" dt="2022-05-05T00:09:31.934" v="8721"/>
          <ac:spMkLst>
            <pc:docMk/>
            <pc:sldMk cId="1365890382" sldId="276"/>
            <ac:spMk id="34" creationId="{A7411F7A-3309-DF43-7456-2D534787D3BC}"/>
          </ac:spMkLst>
        </pc:spChg>
        <pc:spChg chg="mod">
          <ac:chgData name="AISH KUMAR JESRANI (aishkumar.jesrani@bbscommunity.it)" userId="fe5baa8b-c116-459e-a3ad-70b07bb84350" providerId="ADAL" clId="{A4F02CE3-8489-498D-8855-AF0C21B96652}" dt="2022-05-05T00:09:37.186" v="8723"/>
          <ac:spMkLst>
            <pc:docMk/>
            <pc:sldMk cId="1365890382" sldId="276"/>
            <ac:spMk id="36" creationId="{925F3BDC-46C5-C11B-6A31-3480BACAE032}"/>
          </ac:spMkLst>
        </pc:spChg>
        <pc:spChg chg="mod">
          <ac:chgData name="AISH KUMAR JESRANI (aishkumar.jesrani@bbscommunity.it)" userId="fe5baa8b-c116-459e-a3ad-70b07bb84350" providerId="ADAL" clId="{A4F02CE3-8489-498D-8855-AF0C21B96652}" dt="2022-05-05T00:09:07.232" v="8711"/>
          <ac:spMkLst>
            <pc:docMk/>
            <pc:sldMk cId="1365890382" sldId="276"/>
            <ac:spMk id="39" creationId="{EA614F83-FE0D-4A8E-BFD2-562D5A666095}"/>
          </ac:spMkLst>
        </pc:spChg>
        <pc:spChg chg="mod">
          <ac:chgData name="AISH KUMAR JESRANI (aishkumar.jesrani@bbscommunity.it)" userId="fe5baa8b-c116-459e-a3ad-70b07bb84350" providerId="ADAL" clId="{A4F02CE3-8489-498D-8855-AF0C21B96652}" dt="2022-05-05T07:38:39.021" v="8984" actId="20577"/>
          <ac:spMkLst>
            <pc:docMk/>
            <pc:sldMk cId="1365890382" sldId="276"/>
            <ac:spMk id="40" creationId="{F5EE7CC1-E764-ADAC-7D2C-9583F3BE1897}"/>
          </ac:spMkLst>
        </pc:spChg>
        <pc:spChg chg="mod">
          <ac:chgData name="AISH KUMAR JESRANI (aishkumar.jesrani@bbscommunity.it)" userId="fe5baa8b-c116-459e-a3ad-70b07bb84350" providerId="ADAL" clId="{A4F02CE3-8489-498D-8855-AF0C21B96652}" dt="2022-05-05T00:08:26.834" v="8699"/>
          <ac:spMkLst>
            <pc:docMk/>
            <pc:sldMk cId="1365890382" sldId="276"/>
            <ac:spMk id="44" creationId="{C6A4FC4E-E2A4-DE71-D4BC-B14AD24FBB74}"/>
          </ac:spMkLst>
        </pc:spChg>
        <pc:spChg chg="mod">
          <ac:chgData name="AISH KUMAR JESRANI (aishkumar.jesrani@bbscommunity.it)" userId="fe5baa8b-c116-459e-a3ad-70b07bb84350" providerId="ADAL" clId="{A4F02CE3-8489-498D-8855-AF0C21B96652}" dt="2022-05-05T00:08:40.877" v="8703"/>
          <ac:spMkLst>
            <pc:docMk/>
            <pc:sldMk cId="1365890382" sldId="276"/>
            <ac:spMk id="45" creationId="{BCD2D7FA-2FD1-7D23-7CD6-441427749528}"/>
          </ac:spMkLst>
        </pc:spChg>
        <pc:spChg chg="del">
          <ac:chgData name="AISH KUMAR JESRANI (aishkumar.jesrani@bbscommunity.it)" userId="fe5baa8b-c116-459e-a3ad-70b07bb84350" providerId="ADAL" clId="{A4F02CE3-8489-498D-8855-AF0C21B96652}" dt="2022-05-05T14:03:17.725" v="11036" actId="478"/>
          <ac:spMkLst>
            <pc:docMk/>
            <pc:sldMk cId="1365890382" sldId="276"/>
            <ac:spMk id="47" creationId="{9C63DE29-08A4-B5FF-5596-53EAC1A4B83E}"/>
          </ac:spMkLst>
        </pc:spChg>
        <pc:spChg chg="del">
          <ac:chgData name="AISH KUMAR JESRANI (aishkumar.jesrani@bbscommunity.it)" userId="fe5baa8b-c116-459e-a3ad-70b07bb84350" providerId="ADAL" clId="{A4F02CE3-8489-498D-8855-AF0C21B96652}" dt="2022-05-05T14:03:20.551" v="11038" actId="478"/>
          <ac:spMkLst>
            <pc:docMk/>
            <pc:sldMk cId="1365890382" sldId="276"/>
            <ac:spMk id="48" creationId="{246770D3-9352-31DE-CBD6-F1C521631CF7}"/>
          </ac:spMkLst>
        </pc:spChg>
        <pc:spChg chg="add mod">
          <ac:chgData name="AISH KUMAR JESRANI (aishkumar.jesrani@bbscommunity.it)" userId="fe5baa8b-c116-459e-a3ad-70b07bb84350" providerId="ADAL" clId="{A4F02CE3-8489-498D-8855-AF0C21B96652}" dt="2022-05-05T14:07:48.541" v="11141" actId="207"/>
          <ac:spMkLst>
            <pc:docMk/>
            <pc:sldMk cId="1365890382" sldId="276"/>
            <ac:spMk id="50" creationId="{152B9D78-7B45-2CC6-321B-EBBEE2F432DD}"/>
          </ac:spMkLst>
        </pc:spChg>
        <pc:spChg chg="add del mod">
          <ac:chgData name="AISH KUMAR JESRANI (aishkumar.jesrani@bbscommunity.it)" userId="fe5baa8b-c116-459e-a3ad-70b07bb84350" providerId="ADAL" clId="{A4F02CE3-8489-498D-8855-AF0C21B96652}" dt="2022-05-05T14:07:48.541" v="11141" actId="207"/>
          <ac:spMkLst>
            <pc:docMk/>
            <pc:sldMk cId="1365890382" sldId="276"/>
            <ac:spMk id="51" creationId="{9871E495-DE2A-4A19-E3EF-FCA467222906}"/>
          </ac:spMkLst>
        </pc:spChg>
        <pc:spChg chg="add mod">
          <ac:chgData name="AISH KUMAR JESRANI (aishkumar.jesrani@bbscommunity.it)" userId="fe5baa8b-c116-459e-a3ad-70b07bb84350" providerId="ADAL" clId="{A4F02CE3-8489-498D-8855-AF0C21B96652}" dt="2022-05-05T14:07:48.541" v="11141" actId="207"/>
          <ac:spMkLst>
            <pc:docMk/>
            <pc:sldMk cId="1365890382" sldId="276"/>
            <ac:spMk id="53" creationId="{6DA0BF07-292C-B7CD-0FE4-06CA63E5F11B}"/>
          </ac:spMkLst>
        </pc:spChg>
        <pc:spChg chg="add mod">
          <ac:chgData name="AISH KUMAR JESRANI (aishkumar.jesrani@bbscommunity.it)" userId="fe5baa8b-c116-459e-a3ad-70b07bb84350" providerId="ADAL" clId="{A4F02CE3-8489-498D-8855-AF0C21B96652}" dt="2022-05-05T14:07:48.541" v="11141" actId="207"/>
          <ac:spMkLst>
            <pc:docMk/>
            <pc:sldMk cId="1365890382" sldId="276"/>
            <ac:spMk id="54" creationId="{7016F950-6AAD-E529-D2CC-11E79A8435FB}"/>
          </ac:spMkLst>
        </pc:spChg>
        <pc:spChg chg="add mod">
          <ac:chgData name="AISH KUMAR JESRANI (aishkumar.jesrani@bbscommunity.it)" userId="fe5baa8b-c116-459e-a3ad-70b07bb84350" providerId="ADAL" clId="{A4F02CE3-8489-498D-8855-AF0C21B96652}" dt="2022-05-05T14:07:48.541" v="11141" actId="207"/>
          <ac:spMkLst>
            <pc:docMk/>
            <pc:sldMk cId="1365890382" sldId="276"/>
            <ac:spMk id="55" creationId="{D1723F20-6808-0C74-51EC-7B98A794ACEB}"/>
          </ac:spMkLst>
        </pc:spChg>
        <pc:spChg chg="mod">
          <ac:chgData name="AISH KUMAR JESRANI (aishkumar.jesrani@bbscommunity.it)" userId="fe5baa8b-c116-459e-a3ad-70b07bb84350" providerId="ADAL" clId="{A4F02CE3-8489-498D-8855-AF0C21B96652}" dt="2022-05-05T14:45:07.621" v="11442"/>
          <ac:spMkLst>
            <pc:docMk/>
            <pc:sldMk cId="1365890382" sldId="276"/>
            <ac:spMk id="57" creationId="{DF39C453-5869-5D9A-64AA-97F72BCDA5A3}"/>
          </ac:spMkLst>
        </pc:spChg>
        <pc:spChg chg="mod">
          <ac:chgData name="AISH KUMAR JESRANI (aishkumar.jesrani@bbscommunity.it)" userId="fe5baa8b-c116-459e-a3ad-70b07bb84350" providerId="ADAL" clId="{A4F02CE3-8489-498D-8855-AF0C21B96652}" dt="2022-05-05T14:45:07.621" v="11442"/>
          <ac:spMkLst>
            <pc:docMk/>
            <pc:sldMk cId="1365890382" sldId="276"/>
            <ac:spMk id="58" creationId="{A34956B9-55DD-86AC-D11D-9F70614EECDD}"/>
          </ac:spMkLst>
        </pc:spChg>
        <pc:spChg chg="mod">
          <ac:chgData name="AISH KUMAR JESRANI (aishkumar.jesrani@bbscommunity.it)" userId="fe5baa8b-c116-459e-a3ad-70b07bb84350" providerId="ADAL" clId="{A4F02CE3-8489-498D-8855-AF0C21B96652}" dt="2022-05-05T14:45:07.621" v="11442"/>
          <ac:spMkLst>
            <pc:docMk/>
            <pc:sldMk cId="1365890382" sldId="276"/>
            <ac:spMk id="59" creationId="{F8402098-5648-7478-3081-CD405FAF2B38}"/>
          </ac:spMkLst>
        </pc:spChg>
        <pc:spChg chg="mod">
          <ac:chgData name="AISH KUMAR JESRANI (aishkumar.jesrani@bbscommunity.it)" userId="fe5baa8b-c116-459e-a3ad-70b07bb84350" providerId="ADAL" clId="{A4F02CE3-8489-498D-8855-AF0C21B96652}" dt="2022-05-05T14:45:07.621" v="11442"/>
          <ac:spMkLst>
            <pc:docMk/>
            <pc:sldMk cId="1365890382" sldId="276"/>
            <ac:spMk id="61" creationId="{C8807D03-B7A6-CA8D-B757-F6EFDF4BDCF0}"/>
          </ac:spMkLst>
        </pc:spChg>
        <pc:spChg chg="mod">
          <ac:chgData name="AISH KUMAR JESRANI (aishkumar.jesrani@bbscommunity.it)" userId="fe5baa8b-c116-459e-a3ad-70b07bb84350" providerId="ADAL" clId="{A4F02CE3-8489-498D-8855-AF0C21B96652}" dt="2022-05-05T14:45:07.621" v="11442"/>
          <ac:spMkLst>
            <pc:docMk/>
            <pc:sldMk cId="1365890382" sldId="276"/>
            <ac:spMk id="62" creationId="{7F5AFDF9-327E-242B-CF57-00E52CFFFBE6}"/>
          </ac:spMkLst>
        </pc:spChg>
        <pc:spChg chg="mod">
          <ac:chgData name="AISH KUMAR JESRANI (aishkumar.jesrani@bbscommunity.it)" userId="fe5baa8b-c116-459e-a3ad-70b07bb84350" providerId="ADAL" clId="{A4F02CE3-8489-498D-8855-AF0C21B96652}" dt="2022-05-05T14:45:07.621" v="11442"/>
          <ac:spMkLst>
            <pc:docMk/>
            <pc:sldMk cId="1365890382" sldId="276"/>
            <ac:spMk id="63" creationId="{FFA9A19F-6394-C3AF-BEDC-C6BDEC970914}"/>
          </ac:spMkLst>
        </pc:spChg>
        <pc:spChg chg="mod">
          <ac:chgData name="AISH KUMAR JESRANI (aishkumar.jesrani@bbscommunity.it)" userId="fe5baa8b-c116-459e-a3ad-70b07bb84350" providerId="ADAL" clId="{A4F02CE3-8489-498D-8855-AF0C21B96652}" dt="2022-05-05T14:45:07.621" v="11442"/>
          <ac:spMkLst>
            <pc:docMk/>
            <pc:sldMk cId="1365890382" sldId="276"/>
            <ac:spMk id="65" creationId="{0D485EFF-1283-1D43-FC8A-1BAD312E0CF4}"/>
          </ac:spMkLst>
        </pc:spChg>
        <pc:spChg chg="mod">
          <ac:chgData name="AISH KUMAR JESRANI (aishkumar.jesrani@bbscommunity.it)" userId="fe5baa8b-c116-459e-a3ad-70b07bb84350" providerId="ADAL" clId="{A4F02CE3-8489-498D-8855-AF0C21B96652}" dt="2022-05-05T14:45:07.621" v="11442"/>
          <ac:spMkLst>
            <pc:docMk/>
            <pc:sldMk cId="1365890382" sldId="276"/>
            <ac:spMk id="66" creationId="{A0EB1C83-3CA5-4EDB-0222-33E0F18EEF9B}"/>
          </ac:spMkLst>
        </pc:spChg>
        <pc:spChg chg="mod">
          <ac:chgData name="AISH KUMAR JESRANI (aishkumar.jesrani@bbscommunity.it)" userId="fe5baa8b-c116-459e-a3ad-70b07bb84350" providerId="ADAL" clId="{A4F02CE3-8489-498D-8855-AF0C21B96652}" dt="2022-05-05T14:45:07.621" v="11442"/>
          <ac:spMkLst>
            <pc:docMk/>
            <pc:sldMk cId="1365890382" sldId="276"/>
            <ac:spMk id="67" creationId="{658E2EA7-0A16-C909-C52F-1C3789103C2D}"/>
          </ac:spMkLst>
        </pc:spChg>
        <pc:spChg chg="mod">
          <ac:chgData name="AISH KUMAR JESRANI (aishkumar.jesrani@bbscommunity.it)" userId="fe5baa8b-c116-459e-a3ad-70b07bb84350" providerId="ADAL" clId="{A4F02CE3-8489-498D-8855-AF0C21B96652}" dt="2022-05-05T14:45:07.621" v="11442"/>
          <ac:spMkLst>
            <pc:docMk/>
            <pc:sldMk cId="1365890382" sldId="276"/>
            <ac:spMk id="69" creationId="{9CA0AEF0-FB37-1EBD-8C71-D73181227C04}"/>
          </ac:spMkLst>
        </pc:spChg>
        <pc:spChg chg="mod">
          <ac:chgData name="AISH KUMAR JESRANI (aishkumar.jesrani@bbscommunity.it)" userId="fe5baa8b-c116-459e-a3ad-70b07bb84350" providerId="ADAL" clId="{A4F02CE3-8489-498D-8855-AF0C21B96652}" dt="2022-05-05T14:45:07.621" v="11442"/>
          <ac:spMkLst>
            <pc:docMk/>
            <pc:sldMk cId="1365890382" sldId="276"/>
            <ac:spMk id="70" creationId="{3B449FF6-3950-B2B8-6C51-537E1407EF84}"/>
          </ac:spMkLst>
        </pc:spChg>
        <pc:spChg chg="mod">
          <ac:chgData name="AISH KUMAR JESRANI (aishkumar.jesrani@bbscommunity.it)" userId="fe5baa8b-c116-459e-a3ad-70b07bb84350" providerId="ADAL" clId="{A4F02CE3-8489-498D-8855-AF0C21B96652}" dt="2022-05-05T14:45:07.621" v="11442"/>
          <ac:spMkLst>
            <pc:docMk/>
            <pc:sldMk cId="1365890382" sldId="276"/>
            <ac:spMk id="72" creationId="{BEB1F100-B8BF-550E-4FE2-E9A5333BAF26}"/>
          </ac:spMkLst>
        </pc:spChg>
        <pc:spChg chg="mod">
          <ac:chgData name="AISH KUMAR JESRANI (aishkumar.jesrani@bbscommunity.it)" userId="fe5baa8b-c116-459e-a3ad-70b07bb84350" providerId="ADAL" clId="{A4F02CE3-8489-498D-8855-AF0C21B96652}" dt="2022-05-05T14:45:07.621" v="11442"/>
          <ac:spMkLst>
            <pc:docMk/>
            <pc:sldMk cId="1365890382" sldId="276"/>
            <ac:spMk id="73" creationId="{C885482F-2E87-9B71-96BA-19570834859E}"/>
          </ac:spMkLst>
        </pc:spChg>
        <pc:spChg chg="add del mod">
          <ac:chgData name="AISH KUMAR JESRANI (aishkumar.jesrani@bbscommunity.it)" userId="fe5baa8b-c116-459e-a3ad-70b07bb84350" providerId="ADAL" clId="{A4F02CE3-8489-498D-8855-AF0C21B96652}" dt="2022-05-05T14:50:18.367" v="11538" actId="478"/>
          <ac:spMkLst>
            <pc:docMk/>
            <pc:sldMk cId="1365890382" sldId="276"/>
            <ac:spMk id="74" creationId="{2C2C2F9F-011C-102D-2ABB-D1176D1A2459}"/>
          </ac:spMkLst>
        </pc:spChg>
        <pc:spChg chg="add del mod">
          <ac:chgData name="AISH KUMAR JESRANI (aishkumar.jesrani@bbscommunity.it)" userId="fe5baa8b-c116-459e-a3ad-70b07bb84350" providerId="ADAL" clId="{A4F02CE3-8489-498D-8855-AF0C21B96652}" dt="2022-05-05T14:50:18.367" v="11538" actId="478"/>
          <ac:spMkLst>
            <pc:docMk/>
            <pc:sldMk cId="1365890382" sldId="276"/>
            <ac:spMk id="75" creationId="{E4536439-9DE4-666B-E0CE-6DB24D63E1D9}"/>
          </ac:spMkLst>
        </pc:spChg>
        <pc:spChg chg="add del mod">
          <ac:chgData name="AISH KUMAR JESRANI (aishkumar.jesrani@bbscommunity.it)" userId="fe5baa8b-c116-459e-a3ad-70b07bb84350" providerId="ADAL" clId="{A4F02CE3-8489-498D-8855-AF0C21B96652}" dt="2022-05-05T14:50:18.367" v="11538" actId="478"/>
          <ac:spMkLst>
            <pc:docMk/>
            <pc:sldMk cId="1365890382" sldId="276"/>
            <ac:spMk id="76" creationId="{28844CCC-4AB3-AAAE-0FF9-A087EB41B200}"/>
          </ac:spMkLst>
        </pc:spChg>
        <pc:spChg chg="add mod">
          <ac:chgData name="AISH KUMAR JESRANI (aishkumar.jesrani@bbscommunity.it)" userId="fe5baa8b-c116-459e-a3ad-70b07bb84350" providerId="ADAL" clId="{A4F02CE3-8489-498D-8855-AF0C21B96652}" dt="2022-05-05T14:57:54.970" v="11615"/>
          <ac:spMkLst>
            <pc:docMk/>
            <pc:sldMk cId="1365890382" sldId="276"/>
            <ac:spMk id="77" creationId="{8E15F3A5-CA72-8CDB-3813-62AAC2631955}"/>
          </ac:spMkLst>
        </pc:spChg>
        <pc:spChg chg="add mod">
          <ac:chgData name="AISH KUMAR JESRANI (aishkumar.jesrani@bbscommunity.it)" userId="fe5baa8b-c116-459e-a3ad-70b07bb84350" providerId="ADAL" clId="{A4F02CE3-8489-498D-8855-AF0C21B96652}" dt="2022-05-05T14:57:56.143" v="11616"/>
          <ac:spMkLst>
            <pc:docMk/>
            <pc:sldMk cId="1365890382" sldId="276"/>
            <ac:spMk id="78" creationId="{581B9CAF-E4F6-680E-D6A2-EB00303A378B}"/>
          </ac:spMkLst>
        </pc:spChg>
        <pc:grpChg chg="add del mod">
          <ac:chgData name="AISH KUMAR JESRANI (aishkumar.jesrani@bbscommunity.it)" userId="fe5baa8b-c116-459e-a3ad-70b07bb84350" providerId="ADAL" clId="{A4F02CE3-8489-498D-8855-AF0C21B96652}" dt="2022-05-05T14:50:18.367" v="11538" actId="478"/>
          <ac:grpSpMkLst>
            <pc:docMk/>
            <pc:sldMk cId="1365890382" sldId="276"/>
            <ac:grpSpMk id="56" creationId="{17DA3F4C-6F4F-36C7-5C2F-E45A61789086}"/>
          </ac:grpSpMkLst>
        </pc:grpChg>
        <pc:grpChg chg="add del mod">
          <ac:chgData name="AISH KUMAR JESRANI (aishkumar.jesrani@bbscommunity.it)" userId="fe5baa8b-c116-459e-a3ad-70b07bb84350" providerId="ADAL" clId="{A4F02CE3-8489-498D-8855-AF0C21B96652}" dt="2022-05-05T14:50:18.367" v="11538" actId="478"/>
          <ac:grpSpMkLst>
            <pc:docMk/>
            <pc:sldMk cId="1365890382" sldId="276"/>
            <ac:grpSpMk id="60" creationId="{CF904F9E-0171-BB9C-4EA3-14CC34921BA8}"/>
          </ac:grpSpMkLst>
        </pc:grpChg>
        <pc:grpChg chg="add del mod">
          <ac:chgData name="AISH KUMAR JESRANI (aishkumar.jesrani@bbscommunity.it)" userId="fe5baa8b-c116-459e-a3ad-70b07bb84350" providerId="ADAL" clId="{A4F02CE3-8489-498D-8855-AF0C21B96652}" dt="2022-05-05T14:50:18.367" v="11538" actId="478"/>
          <ac:grpSpMkLst>
            <pc:docMk/>
            <pc:sldMk cId="1365890382" sldId="276"/>
            <ac:grpSpMk id="64" creationId="{25AE5A43-339F-2BDE-EBFD-EE32CB62AFF2}"/>
          </ac:grpSpMkLst>
        </pc:grpChg>
        <pc:grpChg chg="add del mod">
          <ac:chgData name="AISH KUMAR JESRANI (aishkumar.jesrani@bbscommunity.it)" userId="fe5baa8b-c116-459e-a3ad-70b07bb84350" providerId="ADAL" clId="{A4F02CE3-8489-498D-8855-AF0C21B96652}" dt="2022-05-05T14:50:18.367" v="11538" actId="478"/>
          <ac:grpSpMkLst>
            <pc:docMk/>
            <pc:sldMk cId="1365890382" sldId="276"/>
            <ac:grpSpMk id="68" creationId="{2B89AA92-6FBE-7E36-F01E-0F3130E9C8F5}"/>
          </ac:grpSpMkLst>
        </pc:grpChg>
        <pc:grpChg chg="add del mod">
          <ac:chgData name="AISH KUMAR JESRANI (aishkumar.jesrani@bbscommunity.it)" userId="fe5baa8b-c116-459e-a3ad-70b07bb84350" providerId="ADAL" clId="{A4F02CE3-8489-498D-8855-AF0C21B96652}" dt="2022-05-05T14:50:18.367" v="11538" actId="478"/>
          <ac:grpSpMkLst>
            <pc:docMk/>
            <pc:sldMk cId="1365890382" sldId="276"/>
            <ac:grpSpMk id="71" creationId="{F7733D52-760B-4A2E-304F-9ABF677CD409}"/>
          </ac:grpSpMkLst>
        </pc:grpChg>
        <pc:cxnChg chg="add mod">
          <ac:chgData name="AISH KUMAR JESRANI (aishkumar.jesrani@bbscommunity.it)" userId="fe5baa8b-c116-459e-a3ad-70b07bb84350" providerId="ADAL" clId="{A4F02CE3-8489-498D-8855-AF0C21B96652}" dt="2022-05-05T14:55:28.645" v="11609"/>
          <ac:cxnSpMkLst>
            <pc:docMk/>
            <pc:sldMk cId="1365890382" sldId="276"/>
            <ac:cxnSpMk id="5" creationId="{3DC33BB5-4C15-B48B-B84B-B0DE20A594A7}"/>
          </ac:cxnSpMkLst>
        </pc:cxnChg>
        <pc:cxnChg chg="del">
          <ac:chgData name="AISH KUMAR JESRANI (aishkumar.jesrani@bbscommunity.it)" userId="fe5baa8b-c116-459e-a3ad-70b07bb84350" providerId="ADAL" clId="{A4F02CE3-8489-498D-8855-AF0C21B96652}" dt="2022-05-05T14:03:18.429" v="11037" actId="478"/>
          <ac:cxnSpMkLst>
            <pc:docMk/>
            <pc:sldMk cId="1365890382" sldId="276"/>
            <ac:cxnSpMk id="49" creationId="{907C07BA-D9DC-39FA-D15E-0AE581189FFA}"/>
          </ac:cxnSpMkLst>
        </pc:cxnChg>
        <pc:cxnChg chg="del mod">
          <ac:chgData name="AISH KUMAR JESRANI (aishkumar.jesrani@bbscommunity.it)" userId="fe5baa8b-c116-459e-a3ad-70b07bb84350" providerId="ADAL" clId="{A4F02CE3-8489-498D-8855-AF0C21B96652}" dt="2022-05-05T14:03:39.805" v="11041" actId="478"/>
          <ac:cxnSpMkLst>
            <pc:docMk/>
            <pc:sldMk cId="1365890382" sldId="276"/>
            <ac:cxnSpMk id="52" creationId="{69E3FBB8-7A55-D178-48D1-4E606B28971A}"/>
          </ac:cxnSpMkLst>
        </pc:cxnChg>
        <pc:cxnChg chg="add mod">
          <ac:chgData name="AISH KUMAR JESRANI (aishkumar.jesrani@bbscommunity.it)" userId="fe5baa8b-c116-459e-a3ad-70b07bb84350" providerId="ADAL" clId="{A4F02CE3-8489-498D-8855-AF0C21B96652}" dt="2022-05-05T14:55:28.645" v="11609"/>
          <ac:cxnSpMkLst>
            <pc:docMk/>
            <pc:sldMk cId="1365890382" sldId="276"/>
            <ac:cxnSpMk id="79" creationId="{0FD5CB3A-BFFB-74F1-F467-8F9066E5C120}"/>
          </ac:cxnSpMkLst>
        </pc:cxnChg>
      </pc:sldChg>
      <pc:sldChg chg="add del">
        <pc:chgData name="AISH KUMAR JESRANI (aishkumar.jesrani@bbscommunity.it)" userId="fe5baa8b-c116-459e-a3ad-70b07bb84350" providerId="ADAL" clId="{A4F02CE3-8489-498D-8855-AF0C21B96652}" dt="2022-05-05T00:08:00.438" v="8693"/>
        <pc:sldMkLst>
          <pc:docMk/>
          <pc:sldMk cId="4227534524" sldId="276"/>
        </pc:sldMkLst>
      </pc:sldChg>
      <pc:sldChg chg="add del">
        <pc:chgData name="AISH KUMAR JESRANI (aishkumar.jesrani@bbscommunity.it)" userId="fe5baa8b-c116-459e-a3ad-70b07bb84350" providerId="ADAL" clId="{A4F02CE3-8489-498D-8855-AF0C21B96652}" dt="2022-05-05T14:05:50.845" v="11075" actId="47"/>
        <pc:sldMkLst>
          <pc:docMk/>
          <pc:sldMk cId="716217282" sldId="277"/>
        </pc:sldMkLst>
      </pc:sldChg>
      <pc:sldChg chg="add del">
        <pc:chgData name="AISH KUMAR JESRANI (aishkumar.jesrani@bbscommunity.it)" userId="fe5baa8b-c116-459e-a3ad-70b07bb84350" providerId="ADAL" clId="{A4F02CE3-8489-498D-8855-AF0C21B96652}" dt="2022-05-05T14:08:54.087" v="11163" actId="47"/>
        <pc:sldMkLst>
          <pc:docMk/>
          <pc:sldMk cId="2174677561" sldId="277"/>
        </pc:sldMkLst>
      </pc:sldChg>
      <pc:sldChg chg="addSp delSp modSp add del mod ord">
        <pc:chgData name="AISH KUMAR JESRANI (aishkumar.jesrani@bbscommunity.it)" userId="fe5baa8b-c116-459e-a3ad-70b07bb84350" providerId="ADAL" clId="{A4F02CE3-8489-498D-8855-AF0C21B96652}" dt="2022-05-05T21:15:44.437" v="15644" actId="20577"/>
        <pc:sldMkLst>
          <pc:docMk/>
          <pc:sldMk cId="2871210155" sldId="278"/>
        </pc:sldMkLst>
        <pc:spChg chg="mod">
          <ac:chgData name="AISH KUMAR JESRANI (aishkumar.jesrani@bbscommunity.it)" userId="fe5baa8b-c116-459e-a3ad-70b07bb84350" providerId="ADAL" clId="{A4F02CE3-8489-498D-8855-AF0C21B96652}" dt="2022-05-05T14:10:51.932" v="11293"/>
          <ac:spMkLst>
            <pc:docMk/>
            <pc:sldMk cId="2871210155" sldId="278"/>
            <ac:spMk id="2" creationId="{021F1E65-9564-8546-569A-C60CF5326834}"/>
          </ac:spMkLst>
        </pc:spChg>
        <pc:spChg chg="del">
          <ac:chgData name="AISH KUMAR JESRANI (aishkumar.jesrani@bbscommunity.it)" userId="fe5baa8b-c116-459e-a3ad-70b07bb84350" providerId="ADAL" clId="{A4F02CE3-8489-498D-8855-AF0C21B96652}" dt="2022-05-05T19:05:10.719" v="14474" actId="478"/>
          <ac:spMkLst>
            <pc:docMk/>
            <pc:sldMk cId="2871210155" sldId="278"/>
            <ac:spMk id="10" creationId="{73FD7227-0EE5-80B3-2CE7-4BE25C2330CF}"/>
          </ac:spMkLst>
        </pc:spChg>
        <pc:spChg chg="del">
          <ac:chgData name="AISH KUMAR JESRANI (aishkumar.jesrani@bbscommunity.it)" userId="fe5baa8b-c116-459e-a3ad-70b07bb84350" providerId="ADAL" clId="{A4F02CE3-8489-498D-8855-AF0C21B96652}" dt="2022-05-05T20:39:52.531" v="15250" actId="478"/>
          <ac:spMkLst>
            <pc:docMk/>
            <pc:sldMk cId="2871210155" sldId="278"/>
            <ac:spMk id="14" creationId="{34D34BAF-FD6C-C817-9BC3-A0F402D739CD}"/>
          </ac:spMkLst>
        </pc:spChg>
        <pc:spChg chg="mod">
          <ac:chgData name="AISH KUMAR JESRANI (aishkumar.jesrani@bbscommunity.it)" userId="fe5baa8b-c116-459e-a3ad-70b07bb84350" providerId="ADAL" clId="{A4F02CE3-8489-498D-8855-AF0C21B96652}" dt="2022-05-05T14:08:12.391" v="11153" actId="20577"/>
          <ac:spMkLst>
            <pc:docMk/>
            <pc:sldMk cId="2871210155" sldId="278"/>
            <ac:spMk id="50" creationId="{152B9D78-7B45-2CC6-321B-EBBEE2F432DD}"/>
          </ac:spMkLst>
        </pc:spChg>
        <pc:spChg chg="mod">
          <ac:chgData name="AISH KUMAR JESRANI (aishkumar.jesrani@bbscommunity.it)" userId="fe5baa8b-c116-459e-a3ad-70b07bb84350" providerId="ADAL" clId="{A4F02CE3-8489-498D-8855-AF0C21B96652}" dt="2022-05-05T15:16:29.774" v="11708"/>
          <ac:spMkLst>
            <pc:docMk/>
            <pc:sldMk cId="2871210155" sldId="278"/>
            <ac:spMk id="56" creationId="{DD495C23-0B6F-63B1-38C0-FF2263D46BAE}"/>
          </ac:spMkLst>
        </pc:spChg>
        <pc:spChg chg="mod">
          <ac:chgData name="AISH KUMAR JESRANI (aishkumar.jesrani@bbscommunity.it)" userId="fe5baa8b-c116-459e-a3ad-70b07bb84350" providerId="ADAL" clId="{A4F02CE3-8489-498D-8855-AF0C21B96652}" dt="2022-05-05T15:16:29.774" v="11708"/>
          <ac:spMkLst>
            <pc:docMk/>
            <pc:sldMk cId="2871210155" sldId="278"/>
            <ac:spMk id="57" creationId="{7342E3CB-F68A-6762-F8B9-8C40E908F63D}"/>
          </ac:spMkLst>
        </pc:spChg>
        <pc:spChg chg="mod">
          <ac:chgData name="AISH KUMAR JESRANI (aishkumar.jesrani@bbscommunity.it)" userId="fe5baa8b-c116-459e-a3ad-70b07bb84350" providerId="ADAL" clId="{A4F02CE3-8489-498D-8855-AF0C21B96652}" dt="2022-05-05T15:16:29.774" v="11708"/>
          <ac:spMkLst>
            <pc:docMk/>
            <pc:sldMk cId="2871210155" sldId="278"/>
            <ac:spMk id="58" creationId="{71D45895-02B7-46B8-7C4F-CEA603985083}"/>
          </ac:spMkLst>
        </pc:spChg>
        <pc:spChg chg="mod">
          <ac:chgData name="AISH KUMAR JESRANI (aishkumar.jesrani@bbscommunity.it)" userId="fe5baa8b-c116-459e-a3ad-70b07bb84350" providerId="ADAL" clId="{A4F02CE3-8489-498D-8855-AF0C21B96652}" dt="2022-05-05T15:16:29.774" v="11708"/>
          <ac:spMkLst>
            <pc:docMk/>
            <pc:sldMk cId="2871210155" sldId="278"/>
            <ac:spMk id="59" creationId="{FA875D1C-D73C-92FE-6E93-7F9A4F2C9B75}"/>
          </ac:spMkLst>
        </pc:spChg>
        <pc:spChg chg="mod">
          <ac:chgData name="AISH KUMAR JESRANI (aishkumar.jesrani@bbscommunity.it)" userId="fe5baa8b-c116-459e-a3ad-70b07bb84350" providerId="ADAL" clId="{A4F02CE3-8489-498D-8855-AF0C21B96652}" dt="2022-05-05T15:16:29.774" v="11708"/>
          <ac:spMkLst>
            <pc:docMk/>
            <pc:sldMk cId="2871210155" sldId="278"/>
            <ac:spMk id="60" creationId="{FD1A1EE7-B303-37B3-3A62-866ADB9CFC05}"/>
          </ac:spMkLst>
        </pc:spChg>
        <pc:spChg chg="mod">
          <ac:chgData name="AISH KUMAR JESRANI (aishkumar.jesrani@bbscommunity.it)" userId="fe5baa8b-c116-459e-a3ad-70b07bb84350" providerId="ADAL" clId="{A4F02CE3-8489-498D-8855-AF0C21B96652}" dt="2022-05-05T15:16:29.774" v="11708"/>
          <ac:spMkLst>
            <pc:docMk/>
            <pc:sldMk cId="2871210155" sldId="278"/>
            <ac:spMk id="61" creationId="{68F3B3E9-CC95-A337-0F99-40B0D006AFDC}"/>
          </ac:spMkLst>
        </pc:spChg>
        <pc:spChg chg="mod">
          <ac:chgData name="AISH KUMAR JESRANI (aishkumar.jesrani@bbscommunity.it)" userId="fe5baa8b-c116-459e-a3ad-70b07bb84350" providerId="ADAL" clId="{A4F02CE3-8489-498D-8855-AF0C21B96652}" dt="2022-05-05T15:16:29.774" v="11708"/>
          <ac:spMkLst>
            <pc:docMk/>
            <pc:sldMk cId="2871210155" sldId="278"/>
            <ac:spMk id="62" creationId="{6BA3048D-4665-C775-4569-183D18D85A5B}"/>
          </ac:spMkLst>
        </pc:spChg>
        <pc:spChg chg="mod">
          <ac:chgData name="AISH KUMAR JESRANI (aishkumar.jesrani@bbscommunity.it)" userId="fe5baa8b-c116-459e-a3ad-70b07bb84350" providerId="ADAL" clId="{A4F02CE3-8489-498D-8855-AF0C21B96652}" dt="2022-05-05T15:16:29.774" v="11708"/>
          <ac:spMkLst>
            <pc:docMk/>
            <pc:sldMk cId="2871210155" sldId="278"/>
            <ac:spMk id="63" creationId="{DCEC2275-594A-4D6D-6F7C-92761E8CE23C}"/>
          </ac:spMkLst>
        </pc:spChg>
        <pc:spChg chg="mod">
          <ac:chgData name="AISH KUMAR JESRANI (aishkumar.jesrani@bbscommunity.it)" userId="fe5baa8b-c116-459e-a3ad-70b07bb84350" providerId="ADAL" clId="{A4F02CE3-8489-498D-8855-AF0C21B96652}" dt="2022-05-05T15:16:29.774" v="11708"/>
          <ac:spMkLst>
            <pc:docMk/>
            <pc:sldMk cId="2871210155" sldId="278"/>
            <ac:spMk id="64" creationId="{5B50B921-ECE1-4B0C-77F0-F950CD012EC7}"/>
          </ac:spMkLst>
        </pc:spChg>
        <pc:spChg chg="mod">
          <ac:chgData name="AISH KUMAR JESRANI (aishkumar.jesrani@bbscommunity.it)" userId="fe5baa8b-c116-459e-a3ad-70b07bb84350" providerId="ADAL" clId="{A4F02CE3-8489-498D-8855-AF0C21B96652}" dt="2022-05-05T15:16:29.774" v="11708"/>
          <ac:spMkLst>
            <pc:docMk/>
            <pc:sldMk cId="2871210155" sldId="278"/>
            <ac:spMk id="65" creationId="{30E9A929-DEDA-0306-2F3D-B05F591CA69F}"/>
          </ac:spMkLst>
        </pc:spChg>
        <pc:spChg chg="mod">
          <ac:chgData name="AISH KUMAR JESRANI (aishkumar.jesrani@bbscommunity.it)" userId="fe5baa8b-c116-459e-a3ad-70b07bb84350" providerId="ADAL" clId="{A4F02CE3-8489-498D-8855-AF0C21B96652}" dt="2022-05-05T15:16:29.774" v="11708"/>
          <ac:spMkLst>
            <pc:docMk/>
            <pc:sldMk cId="2871210155" sldId="278"/>
            <ac:spMk id="66" creationId="{13A2D2E2-6117-11BA-06EF-CE18416FD934}"/>
          </ac:spMkLst>
        </pc:spChg>
        <pc:spChg chg="mod">
          <ac:chgData name="AISH KUMAR JESRANI (aishkumar.jesrani@bbscommunity.it)" userId="fe5baa8b-c116-459e-a3ad-70b07bb84350" providerId="ADAL" clId="{A4F02CE3-8489-498D-8855-AF0C21B96652}" dt="2022-05-05T15:16:29.774" v="11708"/>
          <ac:spMkLst>
            <pc:docMk/>
            <pc:sldMk cId="2871210155" sldId="278"/>
            <ac:spMk id="67" creationId="{DEEDC2AA-C2DC-4566-86D2-AB82A3095D78}"/>
          </ac:spMkLst>
        </pc:spChg>
        <pc:spChg chg="mod">
          <ac:chgData name="AISH KUMAR JESRANI (aishkumar.jesrani@bbscommunity.it)" userId="fe5baa8b-c116-459e-a3ad-70b07bb84350" providerId="ADAL" clId="{A4F02CE3-8489-498D-8855-AF0C21B96652}" dt="2022-05-05T15:16:29.774" v="11708"/>
          <ac:spMkLst>
            <pc:docMk/>
            <pc:sldMk cId="2871210155" sldId="278"/>
            <ac:spMk id="68" creationId="{A9F9D504-74D0-8C13-243C-0797982B6E9D}"/>
          </ac:spMkLst>
        </pc:spChg>
        <pc:spChg chg="mod">
          <ac:chgData name="AISH KUMAR JESRANI (aishkumar.jesrani@bbscommunity.it)" userId="fe5baa8b-c116-459e-a3ad-70b07bb84350" providerId="ADAL" clId="{A4F02CE3-8489-498D-8855-AF0C21B96652}" dt="2022-05-05T15:16:29.774" v="11708"/>
          <ac:spMkLst>
            <pc:docMk/>
            <pc:sldMk cId="2871210155" sldId="278"/>
            <ac:spMk id="69" creationId="{7F6E859D-A38D-9BC4-8614-BE242D765CA2}"/>
          </ac:spMkLst>
        </pc:spChg>
        <pc:spChg chg="mod">
          <ac:chgData name="AISH KUMAR JESRANI (aishkumar.jesrani@bbscommunity.it)" userId="fe5baa8b-c116-459e-a3ad-70b07bb84350" providerId="ADAL" clId="{A4F02CE3-8489-498D-8855-AF0C21B96652}" dt="2022-05-05T15:16:29.774" v="11708"/>
          <ac:spMkLst>
            <pc:docMk/>
            <pc:sldMk cId="2871210155" sldId="278"/>
            <ac:spMk id="70" creationId="{503BD59E-B064-7D42-DF30-88A993564EEC}"/>
          </ac:spMkLst>
        </pc:spChg>
        <pc:spChg chg="mod">
          <ac:chgData name="AISH KUMAR JESRANI (aishkumar.jesrani@bbscommunity.it)" userId="fe5baa8b-c116-459e-a3ad-70b07bb84350" providerId="ADAL" clId="{A4F02CE3-8489-498D-8855-AF0C21B96652}" dt="2022-05-05T21:15:44.437" v="15644" actId="20577"/>
          <ac:spMkLst>
            <pc:docMk/>
            <pc:sldMk cId="2871210155" sldId="278"/>
            <ac:spMk id="76" creationId="{16227064-320E-4C26-4C49-723AB4053256}"/>
          </ac:spMkLst>
        </pc:spChg>
        <pc:spChg chg="mod">
          <ac:chgData name="AISH KUMAR JESRANI (aishkumar.jesrani@bbscommunity.it)" userId="fe5baa8b-c116-459e-a3ad-70b07bb84350" providerId="ADAL" clId="{A4F02CE3-8489-498D-8855-AF0C21B96652}" dt="2022-05-05T18:36:31.892" v="13792"/>
          <ac:spMkLst>
            <pc:docMk/>
            <pc:sldMk cId="2871210155" sldId="278"/>
            <ac:spMk id="77" creationId="{CF3E0E31-3906-8474-083B-88DED74DBD3C}"/>
          </ac:spMkLst>
        </pc:spChg>
        <pc:spChg chg="mod">
          <ac:chgData name="AISH KUMAR JESRANI (aishkumar.jesrani@bbscommunity.it)" userId="fe5baa8b-c116-459e-a3ad-70b07bb84350" providerId="ADAL" clId="{A4F02CE3-8489-498D-8855-AF0C21B96652}" dt="2022-05-05T18:36:31.892" v="13792"/>
          <ac:spMkLst>
            <pc:docMk/>
            <pc:sldMk cId="2871210155" sldId="278"/>
            <ac:spMk id="78" creationId="{34B29A36-5EB3-2F87-B56B-B5CABF699FCE}"/>
          </ac:spMkLst>
        </pc:spChg>
        <pc:spChg chg="mod">
          <ac:chgData name="AISH KUMAR JESRANI (aishkumar.jesrani@bbscommunity.it)" userId="fe5baa8b-c116-459e-a3ad-70b07bb84350" providerId="ADAL" clId="{A4F02CE3-8489-498D-8855-AF0C21B96652}" dt="2022-05-05T18:36:31.892" v="13792"/>
          <ac:spMkLst>
            <pc:docMk/>
            <pc:sldMk cId="2871210155" sldId="278"/>
            <ac:spMk id="79" creationId="{3895A39E-8AA4-A7A0-DCBC-A118F39A8A32}"/>
          </ac:spMkLst>
        </pc:spChg>
        <pc:spChg chg="mod">
          <ac:chgData name="AISH KUMAR JESRANI (aishkumar.jesrani@bbscommunity.it)" userId="fe5baa8b-c116-459e-a3ad-70b07bb84350" providerId="ADAL" clId="{A4F02CE3-8489-498D-8855-AF0C21B96652}" dt="2022-05-05T21:14:47.890" v="15591"/>
          <ac:spMkLst>
            <pc:docMk/>
            <pc:sldMk cId="2871210155" sldId="278"/>
            <ac:spMk id="80" creationId="{B1FDFE23-E643-F9EF-A2D9-2008A914A6FA}"/>
          </ac:spMkLst>
        </pc:spChg>
        <pc:spChg chg="mod">
          <ac:chgData name="AISH KUMAR JESRANI (aishkumar.jesrani@bbscommunity.it)" userId="fe5baa8b-c116-459e-a3ad-70b07bb84350" providerId="ADAL" clId="{A4F02CE3-8489-498D-8855-AF0C21B96652}" dt="2022-05-05T19:15:52.748" v="14562" actId="114"/>
          <ac:spMkLst>
            <pc:docMk/>
            <pc:sldMk cId="2871210155" sldId="278"/>
            <ac:spMk id="81" creationId="{DF21A2C5-9855-9426-AB4A-D435B57A0EB4}"/>
          </ac:spMkLst>
        </pc:spChg>
        <pc:spChg chg="mod">
          <ac:chgData name="AISH KUMAR JESRANI (aishkumar.jesrani@bbscommunity.it)" userId="fe5baa8b-c116-459e-a3ad-70b07bb84350" providerId="ADAL" clId="{A4F02CE3-8489-498D-8855-AF0C21B96652}" dt="2022-05-05T18:36:31.892" v="13792"/>
          <ac:spMkLst>
            <pc:docMk/>
            <pc:sldMk cId="2871210155" sldId="278"/>
            <ac:spMk id="82" creationId="{2ACE95D5-F3B5-0933-DF43-38A79841AE42}"/>
          </ac:spMkLst>
        </pc:spChg>
        <pc:spChg chg="mod">
          <ac:chgData name="AISH KUMAR JESRANI (aishkumar.jesrani@bbscommunity.it)" userId="fe5baa8b-c116-459e-a3ad-70b07bb84350" providerId="ADAL" clId="{A4F02CE3-8489-498D-8855-AF0C21B96652}" dt="2022-05-05T18:36:31.892" v="13792"/>
          <ac:spMkLst>
            <pc:docMk/>
            <pc:sldMk cId="2871210155" sldId="278"/>
            <ac:spMk id="83" creationId="{31E53512-3EEF-80AF-203F-76277B3D35A6}"/>
          </ac:spMkLst>
        </pc:spChg>
        <pc:spChg chg="mod">
          <ac:chgData name="AISH KUMAR JESRANI (aishkumar.jesrani@bbscommunity.it)" userId="fe5baa8b-c116-459e-a3ad-70b07bb84350" providerId="ADAL" clId="{A4F02CE3-8489-498D-8855-AF0C21B96652}" dt="2022-05-05T18:36:31.892" v="13792"/>
          <ac:spMkLst>
            <pc:docMk/>
            <pc:sldMk cId="2871210155" sldId="278"/>
            <ac:spMk id="84" creationId="{A1EBB55B-930B-1BFF-B9FA-4E49AAD1837E}"/>
          </ac:spMkLst>
        </pc:spChg>
        <pc:spChg chg="mod">
          <ac:chgData name="AISH KUMAR JESRANI (aishkumar.jesrani@bbscommunity.it)" userId="fe5baa8b-c116-459e-a3ad-70b07bb84350" providerId="ADAL" clId="{A4F02CE3-8489-498D-8855-AF0C21B96652}" dt="2022-05-05T18:36:31.892" v="13792"/>
          <ac:spMkLst>
            <pc:docMk/>
            <pc:sldMk cId="2871210155" sldId="278"/>
            <ac:spMk id="85" creationId="{2F365D18-B094-D9F6-8603-BC5FD5DE2B53}"/>
          </ac:spMkLst>
        </pc:spChg>
        <pc:spChg chg="mod">
          <ac:chgData name="AISH KUMAR JESRANI (aishkumar.jesrani@bbscommunity.it)" userId="fe5baa8b-c116-459e-a3ad-70b07bb84350" providerId="ADAL" clId="{A4F02CE3-8489-498D-8855-AF0C21B96652}" dt="2022-05-05T18:36:31.892" v="13792"/>
          <ac:spMkLst>
            <pc:docMk/>
            <pc:sldMk cId="2871210155" sldId="278"/>
            <ac:spMk id="86" creationId="{FEF7EA3F-14D1-53DC-F247-8833CAEE3FAC}"/>
          </ac:spMkLst>
        </pc:spChg>
        <pc:spChg chg="mod">
          <ac:chgData name="AISH KUMAR JESRANI (aishkumar.jesrani@bbscommunity.it)" userId="fe5baa8b-c116-459e-a3ad-70b07bb84350" providerId="ADAL" clId="{A4F02CE3-8489-498D-8855-AF0C21B96652}" dt="2022-05-05T18:36:31.892" v="13792"/>
          <ac:spMkLst>
            <pc:docMk/>
            <pc:sldMk cId="2871210155" sldId="278"/>
            <ac:spMk id="87" creationId="{272BC82E-8ECD-170D-C2B4-4A3743CA6708}"/>
          </ac:spMkLst>
        </pc:spChg>
        <pc:spChg chg="mod">
          <ac:chgData name="AISH KUMAR JESRANI (aishkumar.jesrani@bbscommunity.it)" userId="fe5baa8b-c116-459e-a3ad-70b07bb84350" providerId="ADAL" clId="{A4F02CE3-8489-498D-8855-AF0C21B96652}" dt="2022-05-05T18:36:31.892" v="13792"/>
          <ac:spMkLst>
            <pc:docMk/>
            <pc:sldMk cId="2871210155" sldId="278"/>
            <ac:spMk id="88" creationId="{3F53CDF4-69C5-CD1C-ED8C-67A3CAA9C21A}"/>
          </ac:spMkLst>
        </pc:spChg>
        <pc:spChg chg="mod">
          <ac:chgData name="AISH KUMAR JESRANI (aishkumar.jesrani@bbscommunity.it)" userId="fe5baa8b-c116-459e-a3ad-70b07bb84350" providerId="ADAL" clId="{A4F02CE3-8489-498D-8855-AF0C21B96652}" dt="2022-05-05T18:36:31.892" v="13792"/>
          <ac:spMkLst>
            <pc:docMk/>
            <pc:sldMk cId="2871210155" sldId="278"/>
            <ac:spMk id="89" creationId="{8E148E37-A58D-2473-1B40-4C0634AF00CA}"/>
          </ac:spMkLst>
        </pc:spChg>
        <pc:spChg chg="mod">
          <ac:chgData name="AISH KUMAR JESRANI (aishkumar.jesrani@bbscommunity.it)" userId="fe5baa8b-c116-459e-a3ad-70b07bb84350" providerId="ADAL" clId="{A4F02CE3-8489-498D-8855-AF0C21B96652}" dt="2022-05-05T18:36:31.892" v="13792"/>
          <ac:spMkLst>
            <pc:docMk/>
            <pc:sldMk cId="2871210155" sldId="278"/>
            <ac:spMk id="90" creationId="{F832DC4A-CB83-C55F-F28C-6652A1E2BBB4}"/>
          </ac:spMkLst>
        </pc:spChg>
        <pc:spChg chg="add mod">
          <ac:chgData name="AISH KUMAR JESRANI (aishkumar.jesrani@bbscommunity.it)" userId="fe5baa8b-c116-459e-a3ad-70b07bb84350" providerId="ADAL" clId="{A4F02CE3-8489-498D-8855-AF0C21B96652}" dt="2022-05-05T18:38:58.668" v="13870" actId="20577"/>
          <ac:spMkLst>
            <pc:docMk/>
            <pc:sldMk cId="2871210155" sldId="278"/>
            <ac:spMk id="91" creationId="{1D1E16E2-AC40-7276-81D8-D065CA0A30D0}"/>
          </ac:spMkLst>
        </pc:spChg>
        <pc:spChg chg="add mod">
          <ac:chgData name="AISH KUMAR JESRANI (aishkumar.jesrani@bbscommunity.it)" userId="fe5baa8b-c116-459e-a3ad-70b07bb84350" providerId="ADAL" clId="{A4F02CE3-8489-498D-8855-AF0C21B96652}" dt="2022-05-05T18:39:02.726" v="13874" actId="20577"/>
          <ac:spMkLst>
            <pc:docMk/>
            <pc:sldMk cId="2871210155" sldId="278"/>
            <ac:spMk id="92" creationId="{A58D2204-3A6D-551D-134F-805DBA20DFE8}"/>
          </ac:spMkLst>
        </pc:spChg>
        <pc:spChg chg="add mod">
          <ac:chgData name="AISH KUMAR JESRANI (aishkumar.jesrani@bbscommunity.it)" userId="fe5baa8b-c116-459e-a3ad-70b07bb84350" providerId="ADAL" clId="{A4F02CE3-8489-498D-8855-AF0C21B96652}" dt="2022-05-05T18:39:09.165" v="13878" actId="20577"/>
          <ac:spMkLst>
            <pc:docMk/>
            <pc:sldMk cId="2871210155" sldId="278"/>
            <ac:spMk id="93" creationId="{ABB7EB7E-2E9B-5E39-E07E-ECDB1E11CDF8}"/>
          </ac:spMkLst>
        </pc:spChg>
        <pc:spChg chg="add mod">
          <ac:chgData name="AISH KUMAR JESRANI (aishkumar.jesrani@bbscommunity.it)" userId="fe5baa8b-c116-459e-a3ad-70b07bb84350" providerId="ADAL" clId="{A4F02CE3-8489-498D-8855-AF0C21B96652}" dt="2022-05-05T19:09:05.174" v="14509" actId="14100"/>
          <ac:spMkLst>
            <pc:docMk/>
            <pc:sldMk cId="2871210155" sldId="278"/>
            <ac:spMk id="94" creationId="{918A78AA-348F-AE49-A02F-ADB559CEC4E2}"/>
          </ac:spMkLst>
        </pc:spChg>
        <pc:spChg chg="add mod">
          <ac:chgData name="AISH KUMAR JESRANI (aishkumar.jesrani@bbscommunity.it)" userId="fe5baa8b-c116-459e-a3ad-70b07bb84350" providerId="ADAL" clId="{A4F02CE3-8489-498D-8855-AF0C21B96652}" dt="2022-05-05T19:45:21.886" v="14699"/>
          <ac:spMkLst>
            <pc:docMk/>
            <pc:sldMk cId="2871210155" sldId="278"/>
            <ac:spMk id="95" creationId="{A7A383F0-D631-E487-B6B5-841905DCE460}"/>
          </ac:spMkLst>
        </pc:spChg>
        <pc:spChg chg="add mod">
          <ac:chgData name="AISH KUMAR JESRANI (aishkumar.jesrani@bbscommunity.it)" userId="fe5baa8b-c116-459e-a3ad-70b07bb84350" providerId="ADAL" clId="{A4F02CE3-8489-498D-8855-AF0C21B96652}" dt="2022-05-05T20:40:15.793" v="15257"/>
          <ac:spMkLst>
            <pc:docMk/>
            <pc:sldMk cId="2871210155" sldId="278"/>
            <ac:spMk id="96" creationId="{F8FF7CA9-D84D-A70C-74B0-262608235013}"/>
          </ac:spMkLst>
        </pc:spChg>
        <pc:grpChg chg="del">
          <ac:chgData name="AISH KUMAR JESRANI (aishkumar.jesrani@bbscommunity.it)" userId="fe5baa8b-c116-459e-a3ad-70b07bb84350" providerId="ADAL" clId="{A4F02CE3-8489-498D-8855-AF0C21B96652}" dt="2022-05-05T18:08:46.783" v="13593" actId="478"/>
          <ac:grpSpMkLst>
            <pc:docMk/>
            <pc:sldMk cId="2871210155" sldId="278"/>
            <ac:grpSpMk id="12" creationId="{A4132314-8FB1-8156-8514-404544839BC5}"/>
          </ac:grpSpMkLst>
        </pc:grpChg>
        <pc:grpChg chg="del">
          <ac:chgData name="AISH KUMAR JESRANI (aishkumar.jesrani@bbscommunity.it)" userId="fe5baa8b-c116-459e-a3ad-70b07bb84350" providerId="ADAL" clId="{A4F02CE3-8489-498D-8855-AF0C21B96652}" dt="2022-05-05T18:08:46.783" v="13593" actId="478"/>
          <ac:grpSpMkLst>
            <pc:docMk/>
            <pc:sldMk cId="2871210155" sldId="278"/>
            <ac:grpSpMk id="21" creationId="{88E4E0EE-65BA-3FFC-50BA-3664BBD60779}"/>
          </ac:grpSpMkLst>
        </pc:grpChg>
        <pc:grpChg chg="del">
          <ac:chgData name="AISH KUMAR JESRANI (aishkumar.jesrani@bbscommunity.it)" userId="fe5baa8b-c116-459e-a3ad-70b07bb84350" providerId="ADAL" clId="{A4F02CE3-8489-498D-8855-AF0C21B96652}" dt="2022-05-05T18:08:46.783" v="13593" actId="478"/>
          <ac:grpSpMkLst>
            <pc:docMk/>
            <pc:sldMk cId="2871210155" sldId="278"/>
            <ac:grpSpMk id="30" creationId="{BD12547E-547B-3617-DD6F-4938F4C1D5F6}"/>
          </ac:grpSpMkLst>
        </pc:grpChg>
        <pc:grpChg chg="del">
          <ac:chgData name="AISH KUMAR JESRANI (aishkumar.jesrani@bbscommunity.it)" userId="fe5baa8b-c116-459e-a3ad-70b07bb84350" providerId="ADAL" clId="{A4F02CE3-8489-498D-8855-AF0C21B96652}" dt="2022-05-05T18:08:46.783" v="13593" actId="478"/>
          <ac:grpSpMkLst>
            <pc:docMk/>
            <pc:sldMk cId="2871210155" sldId="278"/>
            <ac:grpSpMk id="38" creationId="{B46035F8-48AE-81B8-9559-FD79A61D0F30}"/>
          </ac:grpSpMkLst>
        </pc:grpChg>
        <pc:grpChg chg="add del mod">
          <ac:chgData name="AISH KUMAR JESRANI (aishkumar.jesrani@bbscommunity.it)" userId="fe5baa8b-c116-459e-a3ad-70b07bb84350" providerId="ADAL" clId="{A4F02CE3-8489-498D-8855-AF0C21B96652}" dt="2022-05-05T18:20:49.282" v="13774" actId="478"/>
          <ac:grpSpMkLst>
            <pc:docMk/>
            <pc:sldMk cId="2871210155" sldId="278"/>
            <ac:grpSpMk id="47" creationId="{359756B8-F0FF-1CE7-1B62-BD4CBF2EE3BE}"/>
          </ac:grpSpMkLst>
        </pc:grpChg>
        <pc:grpChg chg="mod">
          <ac:chgData name="AISH KUMAR JESRANI (aishkumar.jesrani@bbscommunity.it)" userId="fe5baa8b-c116-459e-a3ad-70b07bb84350" providerId="ADAL" clId="{A4F02CE3-8489-498D-8855-AF0C21B96652}" dt="2022-05-05T15:16:29.774" v="11708"/>
          <ac:grpSpMkLst>
            <pc:docMk/>
            <pc:sldMk cId="2871210155" sldId="278"/>
            <ac:grpSpMk id="48" creationId="{F1A15BB2-2E78-FBCC-97C8-802B4D8288EA}"/>
          </ac:grpSpMkLst>
        </pc:grpChg>
        <pc:grpChg chg="mod">
          <ac:chgData name="AISH KUMAR JESRANI (aishkumar.jesrani@bbscommunity.it)" userId="fe5baa8b-c116-459e-a3ad-70b07bb84350" providerId="ADAL" clId="{A4F02CE3-8489-498D-8855-AF0C21B96652}" dt="2022-05-05T15:16:29.774" v="11708"/>
          <ac:grpSpMkLst>
            <pc:docMk/>
            <pc:sldMk cId="2871210155" sldId="278"/>
            <ac:grpSpMk id="49" creationId="{E0DDD042-F183-53AE-BDFF-8FB76408E421}"/>
          </ac:grpSpMkLst>
        </pc:grpChg>
        <pc:grpChg chg="mod">
          <ac:chgData name="AISH KUMAR JESRANI (aishkumar.jesrani@bbscommunity.it)" userId="fe5baa8b-c116-459e-a3ad-70b07bb84350" providerId="ADAL" clId="{A4F02CE3-8489-498D-8855-AF0C21B96652}" dt="2022-05-05T15:16:29.774" v="11708"/>
          <ac:grpSpMkLst>
            <pc:docMk/>
            <pc:sldMk cId="2871210155" sldId="278"/>
            <ac:grpSpMk id="52" creationId="{6821ED0B-04AD-9571-6D3F-0DEDC7869C1F}"/>
          </ac:grpSpMkLst>
        </pc:grpChg>
        <pc:grpChg chg="add mod">
          <ac:chgData name="AISH KUMAR JESRANI (aishkumar.jesrani@bbscommunity.it)" userId="fe5baa8b-c116-459e-a3ad-70b07bb84350" providerId="ADAL" clId="{A4F02CE3-8489-498D-8855-AF0C21B96652}" dt="2022-05-05T18:36:31.892" v="13792"/>
          <ac:grpSpMkLst>
            <pc:docMk/>
            <pc:sldMk cId="2871210155" sldId="278"/>
            <ac:grpSpMk id="72" creationId="{E9246AF1-F501-3EC7-8F9B-AD041138F501}"/>
          </ac:grpSpMkLst>
        </pc:grpChg>
        <pc:grpChg chg="mod">
          <ac:chgData name="AISH KUMAR JESRANI (aishkumar.jesrani@bbscommunity.it)" userId="fe5baa8b-c116-459e-a3ad-70b07bb84350" providerId="ADAL" clId="{A4F02CE3-8489-498D-8855-AF0C21B96652}" dt="2022-05-05T18:36:31.892" v="13792"/>
          <ac:grpSpMkLst>
            <pc:docMk/>
            <pc:sldMk cId="2871210155" sldId="278"/>
            <ac:grpSpMk id="73" creationId="{323B3918-D951-08C3-DE2C-FDD0280CFE88}"/>
          </ac:grpSpMkLst>
        </pc:grpChg>
        <pc:grpChg chg="mod">
          <ac:chgData name="AISH KUMAR JESRANI (aishkumar.jesrani@bbscommunity.it)" userId="fe5baa8b-c116-459e-a3ad-70b07bb84350" providerId="ADAL" clId="{A4F02CE3-8489-498D-8855-AF0C21B96652}" dt="2022-05-05T18:36:31.892" v="13792"/>
          <ac:grpSpMkLst>
            <pc:docMk/>
            <pc:sldMk cId="2871210155" sldId="278"/>
            <ac:grpSpMk id="74" creationId="{96DBBA35-70CA-99D5-B87B-4896FAECAC16}"/>
          </ac:grpSpMkLst>
        </pc:grpChg>
        <pc:grpChg chg="mod">
          <ac:chgData name="AISH KUMAR JESRANI (aishkumar.jesrani@bbscommunity.it)" userId="fe5baa8b-c116-459e-a3ad-70b07bb84350" providerId="ADAL" clId="{A4F02CE3-8489-498D-8855-AF0C21B96652}" dt="2022-05-05T18:36:31.892" v="13792"/>
          <ac:grpSpMkLst>
            <pc:docMk/>
            <pc:sldMk cId="2871210155" sldId="278"/>
            <ac:grpSpMk id="75" creationId="{10E40A3E-29C2-CAB7-1D61-B7D71350EAA9}"/>
          </ac:grpSpMkLst>
        </pc:grpChg>
        <pc:graphicFrameChg chg="add del mod">
          <ac:chgData name="AISH KUMAR JESRANI (aishkumar.jesrani@bbscommunity.it)" userId="fe5baa8b-c116-459e-a3ad-70b07bb84350" providerId="ADAL" clId="{A4F02CE3-8489-498D-8855-AF0C21B96652}" dt="2022-05-05T18:20:49.282" v="13774" actId="478"/>
          <ac:graphicFrameMkLst>
            <pc:docMk/>
            <pc:sldMk cId="2871210155" sldId="278"/>
            <ac:graphicFrameMk id="71" creationId="{9F810590-A19D-7252-271B-9D126327B7DC}"/>
          </ac:graphicFrameMkLst>
        </pc:graphicFrameChg>
        <pc:picChg chg="add del mod">
          <ac:chgData name="AISH KUMAR JESRANI (aishkumar.jesrani@bbscommunity.it)" userId="fe5baa8b-c116-459e-a3ad-70b07bb84350" providerId="ADAL" clId="{A4F02CE3-8489-498D-8855-AF0C21B96652}" dt="2022-05-05T21:13:01.063" v="15585" actId="478"/>
          <ac:picMkLst>
            <pc:docMk/>
            <pc:sldMk cId="2871210155" sldId="278"/>
            <ac:picMk id="4" creationId="{D7F8D405-5580-E71C-0EB3-41A312B095F7}"/>
          </ac:picMkLst>
        </pc:picChg>
      </pc:sldChg>
      <pc:sldChg chg="add del">
        <pc:chgData name="AISH KUMAR JESRANI (aishkumar.jesrani@bbscommunity.it)" userId="fe5baa8b-c116-459e-a3ad-70b07bb84350" providerId="ADAL" clId="{A4F02CE3-8489-498D-8855-AF0C21B96652}" dt="2022-05-05T14:05:52.381" v="11076" actId="47"/>
        <pc:sldMkLst>
          <pc:docMk/>
          <pc:sldMk cId="2985543693" sldId="278"/>
        </pc:sldMkLst>
      </pc:sldChg>
      <pc:sldChg chg="addSp delSp modSp add mod">
        <pc:chgData name="AISH KUMAR JESRANI (aishkumar.jesrani@bbscommunity.it)" userId="fe5baa8b-c116-459e-a3ad-70b07bb84350" providerId="ADAL" clId="{A4F02CE3-8489-498D-8855-AF0C21B96652}" dt="2022-05-06T13:51:49.459" v="17064" actId="14100"/>
        <pc:sldMkLst>
          <pc:docMk/>
          <pc:sldMk cId="40127629" sldId="279"/>
        </pc:sldMkLst>
        <pc:spChg chg="mod">
          <ac:chgData name="AISH KUMAR JESRANI (aishkumar.jesrani@bbscommunity.it)" userId="fe5baa8b-c116-459e-a3ad-70b07bb84350" providerId="ADAL" clId="{A4F02CE3-8489-498D-8855-AF0C21B96652}" dt="2022-05-05T14:10:54.653" v="11295"/>
          <ac:spMkLst>
            <pc:docMk/>
            <pc:sldMk cId="40127629" sldId="279"/>
            <ac:spMk id="2" creationId="{021F1E65-9564-8546-569A-C60CF5326834}"/>
          </ac:spMkLst>
        </pc:spChg>
        <pc:spChg chg="del">
          <ac:chgData name="AISH KUMAR JESRANI (aishkumar.jesrani@bbscommunity.it)" userId="fe5baa8b-c116-459e-a3ad-70b07bb84350" providerId="ADAL" clId="{A4F02CE3-8489-498D-8855-AF0C21B96652}" dt="2022-05-05T19:05:12.140" v="14475" actId="478"/>
          <ac:spMkLst>
            <pc:docMk/>
            <pc:sldMk cId="40127629" sldId="279"/>
            <ac:spMk id="10" creationId="{73FD7227-0EE5-80B3-2CE7-4BE25C2330CF}"/>
          </ac:spMkLst>
        </pc:spChg>
        <pc:spChg chg="del">
          <ac:chgData name="AISH KUMAR JESRANI (aishkumar.jesrani@bbscommunity.it)" userId="fe5baa8b-c116-459e-a3ad-70b07bb84350" providerId="ADAL" clId="{A4F02CE3-8489-498D-8855-AF0C21B96652}" dt="2022-05-05T20:39:50.232" v="15249" actId="478"/>
          <ac:spMkLst>
            <pc:docMk/>
            <pc:sldMk cId="40127629" sldId="279"/>
            <ac:spMk id="14" creationId="{34D34BAF-FD6C-C817-9BC3-A0F402D739CD}"/>
          </ac:spMkLst>
        </pc:spChg>
        <pc:spChg chg="mod">
          <ac:chgData name="AISH KUMAR JESRANI (aishkumar.jesrani@bbscommunity.it)" userId="fe5baa8b-c116-459e-a3ad-70b07bb84350" providerId="ADAL" clId="{A4F02CE3-8489-498D-8855-AF0C21B96652}" dt="2022-05-05T14:09:16.028" v="11171" actId="20577"/>
          <ac:spMkLst>
            <pc:docMk/>
            <pc:sldMk cId="40127629" sldId="279"/>
            <ac:spMk id="51" creationId="{9871E495-DE2A-4A19-E3EF-FCA467222906}"/>
          </ac:spMkLst>
        </pc:spChg>
        <pc:spChg chg="mod">
          <ac:chgData name="AISH KUMAR JESRANI (aishkumar.jesrani@bbscommunity.it)" userId="fe5baa8b-c116-459e-a3ad-70b07bb84350" providerId="ADAL" clId="{A4F02CE3-8489-498D-8855-AF0C21B96652}" dt="2022-05-05T15:16:30.457" v="11709"/>
          <ac:spMkLst>
            <pc:docMk/>
            <pc:sldMk cId="40127629" sldId="279"/>
            <ac:spMk id="56" creationId="{C118C81C-1927-199A-FA5A-D1CC284DFC0D}"/>
          </ac:spMkLst>
        </pc:spChg>
        <pc:spChg chg="mod">
          <ac:chgData name="AISH KUMAR JESRANI (aishkumar.jesrani@bbscommunity.it)" userId="fe5baa8b-c116-459e-a3ad-70b07bb84350" providerId="ADAL" clId="{A4F02CE3-8489-498D-8855-AF0C21B96652}" dt="2022-05-05T15:16:30.457" v="11709"/>
          <ac:spMkLst>
            <pc:docMk/>
            <pc:sldMk cId="40127629" sldId="279"/>
            <ac:spMk id="57" creationId="{D2E0ADB6-B85F-98F1-5B0B-FB2DCFDB00CC}"/>
          </ac:spMkLst>
        </pc:spChg>
        <pc:spChg chg="mod">
          <ac:chgData name="AISH KUMAR JESRANI (aishkumar.jesrani@bbscommunity.it)" userId="fe5baa8b-c116-459e-a3ad-70b07bb84350" providerId="ADAL" clId="{A4F02CE3-8489-498D-8855-AF0C21B96652}" dt="2022-05-05T15:16:30.457" v="11709"/>
          <ac:spMkLst>
            <pc:docMk/>
            <pc:sldMk cId="40127629" sldId="279"/>
            <ac:spMk id="58" creationId="{49A5755F-3E88-F554-AC1D-B317BC507060}"/>
          </ac:spMkLst>
        </pc:spChg>
        <pc:spChg chg="mod">
          <ac:chgData name="AISH KUMAR JESRANI (aishkumar.jesrani@bbscommunity.it)" userId="fe5baa8b-c116-459e-a3ad-70b07bb84350" providerId="ADAL" clId="{A4F02CE3-8489-498D-8855-AF0C21B96652}" dt="2022-05-05T15:16:30.457" v="11709"/>
          <ac:spMkLst>
            <pc:docMk/>
            <pc:sldMk cId="40127629" sldId="279"/>
            <ac:spMk id="59" creationId="{B52B2219-776E-F6B2-B275-F7D97836C85C}"/>
          </ac:spMkLst>
        </pc:spChg>
        <pc:spChg chg="mod">
          <ac:chgData name="AISH KUMAR JESRANI (aishkumar.jesrani@bbscommunity.it)" userId="fe5baa8b-c116-459e-a3ad-70b07bb84350" providerId="ADAL" clId="{A4F02CE3-8489-498D-8855-AF0C21B96652}" dt="2022-05-05T15:16:30.457" v="11709"/>
          <ac:spMkLst>
            <pc:docMk/>
            <pc:sldMk cId="40127629" sldId="279"/>
            <ac:spMk id="60" creationId="{8EA2DE95-870A-A67C-8169-D9429E8205E0}"/>
          </ac:spMkLst>
        </pc:spChg>
        <pc:spChg chg="mod">
          <ac:chgData name="AISH KUMAR JESRANI (aishkumar.jesrani@bbscommunity.it)" userId="fe5baa8b-c116-459e-a3ad-70b07bb84350" providerId="ADAL" clId="{A4F02CE3-8489-498D-8855-AF0C21B96652}" dt="2022-05-05T15:16:30.457" v="11709"/>
          <ac:spMkLst>
            <pc:docMk/>
            <pc:sldMk cId="40127629" sldId="279"/>
            <ac:spMk id="61" creationId="{AF8A5900-D40C-1CC3-CB45-81A002B1712F}"/>
          </ac:spMkLst>
        </pc:spChg>
        <pc:spChg chg="mod">
          <ac:chgData name="AISH KUMAR JESRANI (aishkumar.jesrani@bbscommunity.it)" userId="fe5baa8b-c116-459e-a3ad-70b07bb84350" providerId="ADAL" clId="{A4F02CE3-8489-498D-8855-AF0C21B96652}" dt="2022-05-05T15:16:30.457" v="11709"/>
          <ac:spMkLst>
            <pc:docMk/>
            <pc:sldMk cId="40127629" sldId="279"/>
            <ac:spMk id="62" creationId="{5D023DFC-D27D-4CB1-5501-11E6D115327A}"/>
          </ac:spMkLst>
        </pc:spChg>
        <pc:spChg chg="mod">
          <ac:chgData name="AISH KUMAR JESRANI (aishkumar.jesrani@bbscommunity.it)" userId="fe5baa8b-c116-459e-a3ad-70b07bb84350" providerId="ADAL" clId="{A4F02CE3-8489-498D-8855-AF0C21B96652}" dt="2022-05-05T15:16:30.457" v="11709"/>
          <ac:spMkLst>
            <pc:docMk/>
            <pc:sldMk cId="40127629" sldId="279"/>
            <ac:spMk id="63" creationId="{7505607C-ED22-EB2A-3021-5D9DE8CDEB5D}"/>
          </ac:spMkLst>
        </pc:spChg>
        <pc:spChg chg="mod">
          <ac:chgData name="AISH KUMAR JESRANI (aishkumar.jesrani@bbscommunity.it)" userId="fe5baa8b-c116-459e-a3ad-70b07bb84350" providerId="ADAL" clId="{A4F02CE3-8489-498D-8855-AF0C21B96652}" dt="2022-05-05T15:16:30.457" v="11709"/>
          <ac:spMkLst>
            <pc:docMk/>
            <pc:sldMk cId="40127629" sldId="279"/>
            <ac:spMk id="64" creationId="{DEACAEB6-66F2-8890-E988-CA3FF4BC2111}"/>
          </ac:spMkLst>
        </pc:spChg>
        <pc:spChg chg="mod">
          <ac:chgData name="AISH KUMAR JESRANI (aishkumar.jesrani@bbscommunity.it)" userId="fe5baa8b-c116-459e-a3ad-70b07bb84350" providerId="ADAL" clId="{A4F02CE3-8489-498D-8855-AF0C21B96652}" dt="2022-05-05T15:16:30.457" v="11709"/>
          <ac:spMkLst>
            <pc:docMk/>
            <pc:sldMk cId="40127629" sldId="279"/>
            <ac:spMk id="65" creationId="{B9093222-E51B-A05C-5784-F058CC15DFF4}"/>
          </ac:spMkLst>
        </pc:spChg>
        <pc:spChg chg="mod">
          <ac:chgData name="AISH KUMAR JESRANI (aishkumar.jesrani@bbscommunity.it)" userId="fe5baa8b-c116-459e-a3ad-70b07bb84350" providerId="ADAL" clId="{A4F02CE3-8489-498D-8855-AF0C21B96652}" dt="2022-05-05T15:16:30.457" v="11709"/>
          <ac:spMkLst>
            <pc:docMk/>
            <pc:sldMk cId="40127629" sldId="279"/>
            <ac:spMk id="66" creationId="{46331902-57C0-ECD1-29CC-46E81A22DF7C}"/>
          </ac:spMkLst>
        </pc:spChg>
        <pc:spChg chg="mod">
          <ac:chgData name="AISH KUMAR JESRANI (aishkumar.jesrani@bbscommunity.it)" userId="fe5baa8b-c116-459e-a3ad-70b07bb84350" providerId="ADAL" clId="{A4F02CE3-8489-498D-8855-AF0C21B96652}" dt="2022-05-05T15:16:30.457" v="11709"/>
          <ac:spMkLst>
            <pc:docMk/>
            <pc:sldMk cId="40127629" sldId="279"/>
            <ac:spMk id="67" creationId="{4A03F347-4CE2-86E9-217E-DE567D8F2DE3}"/>
          </ac:spMkLst>
        </pc:spChg>
        <pc:spChg chg="mod">
          <ac:chgData name="AISH KUMAR JESRANI (aishkumar.jesrani@bbscommunity.it)" userId="fe5baa8b-c116-459e-a3ad-70b07bb84350" providerId="ADAL" clId="{A4F02CE3-8489-498D-8855-AF0C21B96652}" dt="2022-05-05T15:16:30.457" v="11709"/>
          <ac:spMkLst>
            <pc:docMk/>
            <pc:sldMk cId="40127629" sldId="279"/>
            <ac:spMk id="68" creationId="{20A29654-4395-70B0-498D-0AA41FA603EA}"/>
          </ac:spMkLst>
        </pc:spChg>
        <pc:spChg chg="mod">
          <ac:chgData name="AISH KUMAR JESRANI (aishkumar.jesrani@bbscommunity.it)" userId="fe5baa8b-c116-459e-a3ad-70b07bb84350" providerId="ADAL" clId="{A4F02CE3-8489-498D-8855-AF0C21B96652}" dt="2022-05-05T15:16:30.457" v="11709"/>
          <ac:spMkLst>
            <pc:docMk/>
            <pc:sldMk cId="40127629" sldId="279"/>
            <ac:spMk id="69" creationId="{51DBE7F8-BB8E-D86F-F5A2-767284BCE796}"/>
          </ac:spMkLst>
        </pc:spChg>
        <pc:spChg chg="mod">
          <ac:chgData name="AISH KUMAR JESRANI (aishkumar.jesrani@bbscommunity.it)" userId="fe5baa8b-c116-459e-a3ad-70b07bb84350" providerId="ADAL" clId="{A4F02CE3-8489-498D-8855-AF0C21B96652}" dt="2022-05-05T15:16:30.457" v="11709"/>
          <ac:spMkLst>
            <pc:docMk/>
            <pc:sldMk cId="40127629" sldId="279"/>
            <ac:spMk id="70" creationId="{92F4E030-811D-4856-3A4F-D872875A0D3C}"/>
          </ac:spMkLst>
        </pc:spChg>
        <pc:spChg chg="mod">
          <ac:chgData name="AISH KUMAR JESRANI (aishkumar.jesrani@bbscommunity.it)" userId="fe5baa8b-c116-459e-a3ad-70b07bb84350" providerId="ADAL" clId="{A4F02CE3-8489-498D-8855-AF0C21B96652}" dt="2022-05-05T21:15:38.825" v="15641"/>
          <ac:spMkLst>
            <pc:docMk/>
            <pc:sldMk cId="40127629" sldId="279"/>
            <ac:spMk id="76" creationId="{55C59687-DE71-D542-FF85-F571624084D5}"/>
          </ac:spMkLst>
        </pc:spChg>
        <pc:spChg chg="mod">
          <ac:chgData name="AISH KUMAR JESRANI (aishkumar.jesrani@bbscommunity.it)" userId="fe5baa8b-c116-459e-a3ad-70b07bb84350" providerId="ADAL" clId="{A4F02CE3-8489-498D-8855-AF0C21B96652}" dt="2022-05-05T18:36:33.113" v="13793"/>
          <ac:spMkLst>
            <pc:docMk/>
            <pc:sldMk cId="40127629" sldId="279"/>
            <ac:spMk id="77" creationId="{196A8CEA-2115-4B72-7156-7C8F7C48973D}"/>
          </ac:spMkLst>
        </pc:spChg>
        <pc:spChg chg="mod">
          <ac:chgData name="AISH KUMAR JESRANI (aishkumar.jesrani@bbscommunity.it)" userId="fe5baa8b-c116-459e-a3ad-70b07bb84350" providerId="ADAL" clId="{A4F02CE3-8489-498D-8855-AF0C21B96652}" dt="2022-05-05T18:36:33.113" v="13793"/>
          <ac:spMkLst>
            <pc:docMk/>
            <pc:sldMk cId="40127629" sldId="279"/>
            <ac:spMk id="78" creationId="{E76DB277-F73A-F8BA-2D1E-FA5B8104FA62}"/>
          </ac:spMkLst>
        </pc:spChg>
        <pc:spChg chg="mod">
          <ac:chgData name="AISH KUMAR JESRANI (aishkumar.jesrani@bbscommunity.it)" userId="fe5baa8b-c116-459e-a3ad-70b07bb84350" providerId="ADAL" clId="{A4F02CE3-8489-498D-8855-AF0C21B96652}" dt="2022-05-05T18:36:33.113" v="13793"/>
          <ac:spMkLst>
            <pc:docMk/>
            <pc:sldMk cId="40127629" sldId="279"/>
            <ac:spMk id="79" creationId="{D3FD1826-45DE-9E51-1FB5-FC53FA8BC8A1}"/>
          </ac:spMkLst>
        </pc:spChg>
        <pc:spChg chg="add del mod">
          <ac:chgData name="AISH KUMAR JESRANI (aishkumar.jesrani@bbscommunity.it)" userId="fe5baa8b-c116-459e-a3ad-70b07bb84350" providerId="ADAL" clId="{A4F02CE3-8489-498D-8855-AF0C21B96652}" dt="2022-05-05T21:14:51.323" v="15593"/>
          <ac:spMkLst>
            <pc:docMk/>
            <pc:sldMk cId="40127629" sldId="279"/>
            <ac:spMk id="80" creationId="{FE695D57-458C-1394-D7FF-48F20F75D007}"/>
          </ac:spMkLst>
        </pc:spChg>
        <pc:spChg chg="mod">
          <ac:chgData name="AISH KUMAR JESRANI (aishkumar.jesrani@bbscommunity.it)" userId="fe5baa8b-c116-459e-a3ad-70b07bb84350" providerId="ADAL" clId="{A4F02CE3-8489-498D-8855-AF0C21B96652}" dt="2022-05-05T19:17:08.294" v="14614" actId="114"/>
          <ac:spMkLst>
            <pc:docMk/>
            <pc:sldMk cId="40127629" sldId="279"/>
            <ac:spMk id="81" creationId="{6EA46C0C-FEA7-F114-31A3-F33BF61420BB}"/>
          </ac:spMkLst>
        </pc:spChg>
        <pc:spChg chg="mod">
          <ac:chgData name="AISH KUMAR JESRANI (aishkumar.jesrani@bbscommunity.it)" userId="fe5baa8b-c116-459e-a3ad-70b07bb84350" providerId="ADAL" clId="{A4F02CE3-8489-498D-8855-AF0C21B96652}" dt="2022-05-05T18:36:33.113" v="13793"/>
          <ac:spMkLst>
            <pc:docMk/>
            <pc:sldMk cId="40127629" sldId="279"/>
            <ac:spMk id="82" creationId="{1F4BFA3A-7686-50D5-CE2F-3B04EC2FB798}"/>
          </ac:spMkLst>
        </pc:spChg>
        <pc:spChg chg="mod">
          <ac:chgData name="AISH KUMAR JESRANI (aishkumar.jesrani@bbscommunity.it)" userId="fe5baa8b-c116-459e-a3ad-70b07bb84350" providerId="ADAL" clId="{A4F02CE3-8489-498D-8855-AF0C21B96652}" dt="2022-05-05T18:36:33.113" v="13793"/>
          <ac:spMkLst>
            <pc:docMk/>
            <pc:sldMk cId="40127629" sldId="279"/>
            <ac:spMk id="83" creationId="{7DCF945D-5EB3-5EC8-011B-FA72CDEBE810}"/>
          </ac:spMkLst>
        </pc:spChg>
        <pc:spChg chg="mod">
          <ac:chgData name="AISH KUMAR JESRANI (aishkumar.jesrani@bbscommunity.it)" userId="fe5baa8b-c116-459e-a3ad-70b07bb84350" providerId="ADAL" clId="{A4F02CE3-8489-498D-8855-AF0C21B96652}" dt="2022-05-05T18:36:33.113" v="13793"/>
          <ac:spMkLst>
            <pc:docMk/>
            <pc:sldMk cId="40127629" sldId="279"/>
            <ac:spMk id="84" creationId="{8B2B77DC-D55A-B95F-276A-308AF266974C}"/>
          </ac:spMkLst>
        </pc:spChg>
        <pc:spChg chg="mod">
          <ac:chgData name="AISH KUMAR JESRANI (aishkumar.jesrani@bbscommunity.it)" userId="fe5baa8b-c116-459e-a3ad-70b07bb84350" providerId="ADAL" clId="{A4F02CE3-8489-498D-8855-AF0C21B96652}" dt="2022-05-05T18:36:33.113" v="13793"/>
          <ac:spMkLst>
            <pc:docMk/>
            <pc:sldMk cId="40127629" sldId="279"/>
            <ac:spMk id="85" creationId="{B1621E81-EE87-AC9F-9561-EAD44A08C64D}"/>
          </ac:spMkLst>
        </pc:spChg>
        <pc:spChg chg="mod">
          <ac:chgData name="AISH KUMAR JESRANI (aishkumar.jesrani@bbscommunity.it)" userId="fe5baa8b-c116-459e-a3ad-70b07bb84350" providerId="ADAL" clId="{A4F02CE3-8489-498D-8855-AF0C21B96652}" dt="2022-05-05T18:36:33.113" v="13793"/>
          <ac:spMkLst>
            <pc:docMk/>
            <pc:sldMk cId="40127629" sldId="279"/>
            <ac:spMk id="86" creationId="{AA23C551-C381-1BDF-752C-BC248DA994D9}"/>
          </ac:spMkLst>
        </pc:spChg>
        <pc:spChg chg="mod">
          <ac:chgData name="AISH KUMAR JESRANI (aishkumar.jesrani@bbscommunity.it)" userId="fe5baa8b-c116-459e-a3ad-70b07bb84350" providerId="ADAL" clId="{A4F02CE3-8489-498D-8855-AF0C21B96652}" dt="2022-05-05T18:36:33.113" v="13793"/>
          <ac:spMkLst>
            <pc:docMk/>
            <pc:sldMk cId="40127629" sldId="279"/>
            <ac:spMk id="87" creationId="{77AB1844-3FEC-9AE3-6C38-BF53F3DF1411}"/>
          </ac:spMkLst>
        </pc:spChg>
        <pc:spChg chg="mod">
          <ac:chgData name="AISH KUMAR JESRANI (aishkumar.jesrani@bbscommunity.it)" userId="fe5baa8b-c116-459e-a3ad-70b07bb84350" providerId="ADAL" clId="{A4F02CE3-8489-498D-8855-AF0C21B96652}" dt="2022-05-05T18:36:33.113" v="13793"/>
          <ac:spMkLst>
            <pc:docMk/>
            <pc:sldMk cId="40127629" sldId="279"/>
            <ac:spMk id="88" creationId="{CFB03258-CED7-AE21-ACF5-28DF1A201778}"/>
          </ac:spMkLst>
        </pc:spChg>
        <pc:spChg chg="mod">
          <ac:chgData name="AISH KUMAR JESRANI (aishkumar.jesrani@bbscommunity.it)" userId="fe5baa8b-c116-459e-a3ad-70b07bb84350" providerId="ADAL" clId="{A4F02CE3-8489-498D-8855-AF0C21B96652}" dt="2022-05-05T18:36:33.113" v="13793"/>
          <ac:spMkLst>
            <pc:docMk/>
            <pc:sldMk cId="40127629" sldId="279"/>
            <ac:spMk id="89" creationId="{57BCB100-B951-0824-9514-CECF626F89F5}"/>
          </ac:spMkLst>
        </pc:spChg>
        <pc:spChg chg="mod">
          <ac:chgData name="AISH KUMAR JESRANI (aishkumar.jesrani@bbscommunity.it)" userId="fe5baa8b-c116-459e-a3ad-70b07bb84350" providerId="ADAL" clId="{A4F02CE3-8489-498D-8855-AF0C21B96652}" dt="2022-05-05T18:36:33.113" v="13793"/>
          <ac:spMkLst>
            <pc:docMk/>
            <pc:sldMk cId="40127629" sldId="279"/>
            <ac:spMk id="90" creationId="{92285275-507E-83F1-EED7-FF65B44CA4C3}"/>
          </ac:spMkLst>
        </pc:spChg>
        <pc:spChg chg="add mod">
          <ac:chgData name="AISH KUMAR JESRANI (aishkumar.jesrani@bbscommunity.it)" userId="fe5baa8b-c116-459e-a3ad-70b07bb84350" providerId="ADAL" clId="{A4F02CE3-8489-498D-8855-AF0C21B96652}" dt="2022-05-05T18:41:23.339" v="13952" actId="20577"/>
          <ac:spMkLst>
            <pc:docMk/>
            <pc:sldMk cId="40127629" sldId="279"/>
            <ac:spMk id="91" creationId="{B6C09312-2B86-FFFE-0386-29CCC24DB6E4}"/>
          </ac:spMkLst>
        </pc:spChg>
        <pc:spChg chg="add mod">
          <ac:chgData name="AISH KUMAR JESRANI (aishkumar.jesrani@bbscommunity.it)" userId="fe5baa8b-c116-459e-a3ad-70b07bb84350" providerId="ADAL" clId="{A4F02CE3-8489-498D-8855-AF0C21B96652}" dt="2022-05-05T18:41:30.835" v="13956" actId="20577"/>
          <ac:spMkLst>
            <pc:docMk/>
            <pc:sldMk cId="40127629" sldId="279"/>
            <ac:spMk id="92" creationId="{4FB0F68D-C5BA-5740-D917-878287011263}"/>
          </ac:spMkLst>
        </pc:spChg>
        <pc:spChg chg="add mod">
          <ac:chgData name="AISH KUMAR JESRANI (aishkumar.jesrani@bbscommunity.it)" userId="fe5baa8b-c116-459e-a3ad-70b07bb84350" providerId="ADAL" clId="{A4F02CE3-8489-498D-8855-AF0C21B96652}" dt="2022-05-05T18:41:34.534" v="13960" actId="20577"/>
          <ac:spMkLst>
            <pc:docMk/>
            <pc:sldMk cId="40127629" sldId="279"/>
            <ac:spMk id="93" creationId="{0154C455-5395-ACA7-8070-4E613AC1F323}"/>
          </ac:spMkLst>
        </pc:spChg>
        <pc:spChg chg="add mod">
          <ac:chgData name="AISH KUMAR JESRANI (aishkumar.jesrani@bbscommunity.it)" userId="fe5baa8b-c116-459e-a3ad-70b07bb84350" providerId="ADAL" clId="{A4F02CE3-8489-498D-8855-AF0C21B96652}" dt="2022-05-06T13:51:49.459" v="17064" actId="14100"/>
          <ac:spMkLst>
            <pc:docMk/>
            <pc:sldMk cId="40127629" sldId="279"/>
            <ac:spMk id="94" creationId="{8122158E-5C30-A7BB-59AD-5AFBA19BB7F9}"/>
          </ac:spMkLst>
        </pc:spChg>
        <pc:spChg chg="add mod">
          <ac:chgData name="AISH KUMAR JESRANI (aishkumar.jesrani@bbscommunity.it)" userId="fe5baa8b-c116-459e-a3ad-70b07bb84350" providerId="ADAL" clId="{A4F02CE3-8489-498D-8855-AF0C21B96652}" dt="2022-05-05T19:45:22.726" v="14700"/>
          <ac:spMkLst>
            <pc:docMk/>
            <pc:sldMk cId="40127629" sldId="279"/>
            <ac:spMk id="95" creationId="{F80549F0-5535-0BF1-E730-B0B9BE7DFE5F}"/>
          </ac:spMkLst>
        </pc:spChg>
        <pc:spChg chg="add mod">
          <ac:chgData name="AISH KUMAR JESRANI (aishkumar.jesrani@bbscommunity.it)" userId="fe5baa8b-c116-459e-a3ad-70b07bb84350" providerId="ADAL" clId="{A4F02CE3-8489-498D-8855-AF0C21B96652}" dt="2022-05-05T20:40:16.848" v="15258"/>
          <ac:spMkLst>
            <pc:docMk/>
            <pc:sldMk cId="40127629" sldId="279"/>
            <ac:spMk id="96" creationId="{203FC850-0085-C12E-84E1-62268029C8EC}"/>
          </ac:spMkLst>
        </pc:spChg>
        <pc:grpChg chg="del">
          <ac:chgData name="AISH KUMAR JESRANI (aishkumar.jesrani@bbscommunity.it)" userId="fe5baa8b-c116-459e-a3ad-70b07bb84350" providerId="ADAL" clId="{A4F02CE3-8489-498D-8855-AF0C21B96652}" dt="2022-05-05T18:08:49.816" v="13594" actId="478"/>
          <ac:grpSpMkLst>
            <pc:docMk/>
            <pc:sldMk cId="40127629" sldId="279"/>
            <ac:grpSpMk id="12" creationId="{A4132314-8FB1-8156-8514-404544839BC5}"/>
          </ac:grpSpMkLst>
        </pc:grpChg>
        <pc:grpChg chg="del">
          <ac:chgData name="AISH KUMAR JESRANI (aishkumar.jesrani@bbscommunity.it)" userId="fe5baa8b-c116-459e-a3ad-70b07bb84350" providerId="ADAL" clId="{A4F02CE3-8489-498D-8855-AF0C21B96652}" dt="2022-05-05T18:08:49.816" v="13594" actId="478"/>
          <ac:grpSpMkLst>
            <pc:docMk/>
            <pc:sldMk cId="40127629" sldId="279"/>
            <ac:grpSpMk id="21" creationId="{88E4E0EE-65BA-3FFC-50BA-3664BBD60779}"/>
          </ac:grpSpMkLst>
        </pc:grpChg>
        <pc:grpChg chg="del">
          <ac:chgData name="AISH KUMAR JESRANI (aishkumar.jesrani@bbscommunity.it)" userId="fe5baa8b-c116-459e-a3ad-70b07bb84350" providerId="ADAL" clId="{A4F02CE3-8489-498D-8855-AF0C21B96652}" dt="2022-05-05T18:08:49.816" v="13594" actId="478"/>
          <ac:grpSpMkLst>
            <pc:docMk/>
            <pc:sldMk cId="40127629" sldId="279"/>
            <ac:grpSpMk id="30" creationId="{BD12547E-547B-3617-DD6F-4938F4C1D5F6}"/>
          </ac:grpSpMkLst>
        </pc:grpChg>
        <pc:grpChg chg="del">
          <ac:chgData name="AISH KUMAR JESRANI (aishkumar.jesrani@bbscommunity.it)" userId="fe5baa8b-c116-459e-a3ad-70b07bb84350" providerId="ADAL" clId="{A4F02CE3-8489-498D-8855-AF0C21B96652}" dt="2022-05-05T18:08:49.816" v="13594" actId="478"/>
          <ac:grpSpMkLst>
            <pc:docMk/>
            <pc:sldMk cId="40127629" sldId="279"/>
            <ac:grpSpMk id="38" creationId="{B46035F8-48AE-81B8-9559-FD79A61D0F30}"/>
          </ac:grpSpMkLst>
        </pc:grpChg>
        <pc:grpChg chg="add del mod">
          <ac:chgData name="AISH KUMAR JESRANI (aishkumar.jesrani@bbscommunity.it)" userId="fe5baa8b-c116-459e-a3ad-70b07bb84350" providerId="ADAL" clId="{A4F02CE3-8489-498D-8855-AF0C21B96652}" dt="2022-05-05T18:20:53.852" v="13775" actId="478"/>
          <ac:grpSpMkLst>
            <pc:docMk/>
            <pc:sldMk cId="40127629" sldId="279"/>
            <ac:grpSpMk id="47" creationId="{EEEBB330-6B3B-06B8-E7CE-8037E25C193C}"/>
          </ac:grpSpMkLst>
        </pc:grpChg>
        <pc:grpChg chg="mod">
          <ac:chgData name="AISH KUMAR JESRANI (aishkumar.jesrani@bbscommunity.it)" userId="fe5baa8b-c116-459e-a3ad-70b07bb84350" providerId="ADAL" clId="{A4F02CE3-8489-498D-8855-AF0C21B96652}" dt="2022-05-05T15:16:30.457" v="11709"/>
          <ac:grpSpMkLst>
            <pc:docMk/>
            <pc:sldMk cId="40127629" sldId="279"/>
            <ac:grpSpMk id="48" creationId="{26F8A813-87D3-389F-C260-7638797144EB}"/>
          </ac:grpSpMkLst>
        </pc:grpChg>
        <pc:grpChg chg="mod">
          <ac:chgData name="AISH KUMAR JESRANI (aishkumar.jesrani@bbscommunity.it)" userId="fe5baa8b-c116-459e-a3ad-70b07bb84350" providerId="ADAL" clId="{A4F02CE3-8489-498D-8855-AF0C21B96652}" dt="2022-05-05T15:16:30.457" v="11709"/>
          <ac:grpSpMkLst>
            <pc:docMk/>
            <pc:sldMk cId="40127629" sldId="279"/>
            <ac:grpSpMk id="49" creationId="{714D278C-015D-D693-D205-720BDEB08C7B}"/>
          </ac:grpSpMkLst>
        </pc:grpChg>
        <pc:grpChg chg="mod">
          <ac:chgData name="AISH KUMAR JESRANI (aishkumar.jesrani@bbscommunity.it)" userId="fe5baa8b-c116-459e-a3ad-70b07bb84350" providerId="ADAL" clId="{A4F02CE3-8489-498D-8855-AF0C21B96652}" dt="2022-05-05T15:16:30.457" v="11709"/>
          <ac:grpSpMkLst>
            <pc:docMk/>
            <pc:sldMk cId="40127629" sldId="279"/>
            <ac:grpSpMk id="52" creationId="{000CA3EC-1F75-53AA-F1FD-09904892E1DC}"/>
          </ac:grpSpMkLst>
        </pc:grpChg>
        <pc:grpChg chg="add mod">
          <ac:chgData name="AISH KUMAR JESRANI (aishkumar.jesrani@bbscommunity.it)" userId="fe5baa8b-c116-459e-a3ad-70b07bb84350" providerId="ADAL" clId="{A4F02CE3-8489-498D-8855-AF0C21B96652}" dt="2022-05-05T18:36:33.113" v="13793"/>
          <ac:grpSpMkLst>
            <pc:docMk/>
            <pc:sldMk cId="40127629" sldId="279"/>
            <ac:grpSpMk id="72" creationId="{1D8EDFB9-AF6E-723D-3E71-1CFE043BB8DC}"/>
          </ac:grpSpMkLst>
        </pc:grpChg>
        <pc:grpChg chg="mod">
          <ac:chgData name="AISH KUMAR JESRANI (aishkumar.jesrani@bbscommunity.it)" userId="fe5baa8b-c116-459e-a3ad-70b07bb84350" providerId="ADAL" clId="{A4F02CE3-8489-498D-8855-AF0C21B96652}" dt="2022-05-05T18:36:33.113" v="13793"/>
          <ac:grpSpMkLst>
            <pc:docMk/>
            <pc:sldMk cId="40127629" sldId="279"/>
            <ac:grpSpMk id="73" creationId="{8D2D1483-891A-CBE6-7D10-FBBBE5CDB293}"/>
          </ac:grpSpMkLst>
        </pc:grpChg>
        <pc:grpChg chg="mod">
          <ac:chgData name="AISH KUMAR JESRANI (aishkumar.jesrani@bbscommunity.it)" userId="fe5baa8b-c116-459e-a3ad-70b07bb84350" providerId="ADAL" clId="{A4F02CE3-8489-498D-8855-AF0C21B96652}" dt="2022-05-05T18:36:33.113" v="13793"/>
          <ac:grpSpMkLst>
            <pc:docMk/>
            <pc:sldMk cId="40127629" sldId="279"/>
            <ac:grpSpMk id="74" creationId="{6FCDB3AC-0C7E-5C0A-98B1-EF75CBEA54CC}"/>
          </ac:grpSpMkLst>
        </pc:grpChg>
        <pc:grpChg chg="mod">
          <ac:chgData name="AISH KUMAR JESRANI (aishkumar.jesrani@bbscommunity.it)" userId="fe5baa8b-c116-459e-a3ad-70b07bb84350" providerId="ADAL" clId="{A4F02CE3-8489-498D-8855-AF0C21B96652}" dt="2022-05-05T18:36:33.113" v="13793"/>
          <ac:grpSpMkLst>
            <pc:docMk/>
            <pc:sldMk cId="40127629" sldId="279"/>
            <ac:grpSpMk id="75" creationId="{512C6988-CDAD-53E7-5F6A-6D9667CE3BAC}"/>
          </ac:grpSpMkLst>
        </pc:grpChg>
        <pc:graphicFrameChg chg="add del mod">
          <ac:chgData name="AISH KUMAR JESRANI (aishkumar.jesrani@bbscommunity.it)" userId="fe5baa8b-c116-459e-a3ad-70b07bb84350" providerId="ADAL" clId="{A4F02CE3-8489-498D-8855-AF0C21B96652}" dt="2022-05-05T18:20:53.852" v="13775" actId="478"/>
          <ac:graphicFrameMkLst>
            <pc:docMk/>
            <pc:sldMk cId="40127629" sldId="279"/>
            <ac:graphicFrameMk id="71" creationId="{EB1503F7-160B-0C64-A80E-1A9C56E37BB2}"/>
          </ac:graphicFrameMkLst>
        </pc:graphicFrameChg>
      </pc:sldChg>
      <pc:sldChg chg="add del">
        <pc:chgData name="AISH KUMAR JESRANI (aishkumar.jesrani@bbscommunity.it)" userId="fe5baa8b-c116-459e-a3ad-70b07bb84350" providerId="ADAL" clId="{A4F02CE3-8489-498D-8855-AF0C21B96652}" dt="2022-05-05T14:08:50.205" v="11160" actId="47"/>
        <pc:sldMkLst>
          <pc:docMk/>
          <pc:sldMk cId="1317613607" sldId="279"/>
        </pc:sldMkLst>
      </pc:sldChg>
      <pc:sldChg chg="add del">
        <pc:chgData name="AISH KUMAR JESRANI (aishkumar.jesrani@bbscommunity.it)" userId="fe5baa8b-c116-459e-a3ad-70b07bb84350" providerId="ADAL" clId="{A4F02CE3-8489-498D-8855-AF0C21B96652}" dt="2022-05-05T14:05:53.991" v="11077" actId="47"/>
        <pc:sldMkLst>
          <pc:docMk/>
          <pc:sldMk cId="3157193312" sldId="279"/>
        </pc:sldMkLst>
      </pc:sldChg>
      <pc:sldChg chg="addSp delSp modSp add mod">
        <pc:chgData name="AISH KUMAR JESRANI (aishkumar.jesrani@bbscommunity.it)" userId="fe5baa8b-c116-459e-a3ad-70b07bb84350" providerId="ADAL" clId="{A4F02CE3-8489-498D-8855-AF0C21B96652}" dt="2022-05-06T13:51:26.785" v="17061" actId="14100"/>
        <pc:sldMkLst>
          <pc:docMk/>
          <pc:sldMk cId="1654694136" sldId="280"/>
        </pc:sldMkLst>
        <pc:spChg chg="mod">
          <ac:chgData name="AISH KUMAR JESRANI (aishkumar.jesrani@bbscommunity.it)" userId="fe5baa8b-c116-459e-a3ad-70b07bb84350" providerId="ADAL" clId="{A4F02CE3-8489-498D-8855-AF0C21B96652}" dt="2022-05-05T14:11:11.228" v="11304" actId="20577"/>
          <ac:spMkLst>
            <pc:docMk/>
            <pc:sldMk cId="1654694136" sldId="280"/>
            <ac:spMk id="2" creationId="{021F1E65-9564-8546-569A-C60CF5326834}"/>
          </ac:spMkLst>
        </pc:spChg>
        <pc:spChg chg="del mod">
          <ac:chgData name="AISH KUMAR JESRANI (aishkumar.jesrani@bbscommunity.it)" userId="fe5baa8b-c116-459e-a3ad-70b07bb84350" providerId="ADAL" clId="{A4F02CE3-8489-498D-8855-AF0C21B96652}" dt="2022-05-05T19:05:14.045" v="14477" actId="478"/>
          <ac:spMkLst>
            <pc:docMk/>
            <pc:sldMk cId="1654694136" sldId="280"/>
            <ac:spMk id="10" creationId="{73FD7227-0EE5-80B3-2CE7-4BE25C2330CF}"/>
          </ac:spMkLst>
        </pc:spChg>
        <pc:spChg chg="del">
          <ac:chgData name="AISH KUMAR JESRANI (aishkumar.jesrani@bbscommunity.it)" userId="fe5baa8b-c116-459e-a3ad-70b07bb84350" providerId="ADAL" clId="{A4F02CE3-8489-498D-8855-AF0C21B96652}" dt="2022-05-05T20:39:47.765" v="15248" actId="478"/>
          <ac:spMkLst>
            <pc:docMk/>
            <pc:sldMk cId="1654694136" sldId="280"/>
            <ac:spMk id="14" creationId="{34D34BAF-FD6C-C817-9BC3-A0F402D739CD}"/>
          </ac:spMkLst>
        </pc:spChg>
        <pc:spChg chg="mod">
          <ac:chgData name="AISH KUMAR JESRANI (aishkumar.jesrani@bbscommunity.it)" userId="fe5baa8b-c116-459e-a3ad-70b07bb84350" providerId="ADAL" clId="{A4F02CE3-8489-498D-8855-AF0C21B96652}" dt="2022-05-05T14:11:08.370" v="11302" actId="20577"/>
          <ac:spMkLst>
            <pc:docMk/>
            <pc:sldMk cId="1654694136" sldId="280"/>
            <ac:spMk id="53" creationId="{6DA0BF07-292C-B7CD-0FE4-06CA63E5F11B}"/>
          </ac:spMkLst>
        </pc:spChg>
        <pc:spChg chg="mod">
          <ac:chgData name="AISH KUMAR JESRANI (aishkumar.jesrani@bbscommunity.it)" userId="fe5baa8b-c116-459e-a3ad-70b07bb84350" providerId="ADAL" clId="{A4F02CE3-8489-498D-8855-AF0C21B96652}" dt="2022-05-05T15:16:31.353" v="11710"/>
          <ac:spMkLst>
            <pc:docMk/>
            <pc:sldMk cId="1654694136" sldId="280"/>
            <ac:spMk id="56" creationId="{E0A0F86F-829D-4069-AB9E-1BEDC9D1CE66}"/>
          </ac:spMkLst>
        </pc:spChg>
        <pc:spChg chg="mod">
          <ac:chgData name="AISH KUMAR JESRANI (aishkumar.jesrani@bbscommunity.it)" userId="fe5baa8b-c116-459e-a3ad-70b07bb84350" providerId="ADAL" clId="{A4F02CE3-8489-498D-8855-AF0C21B96652}" dt="2022-05-05T15:16:31.353" v="11710"/>
          <ac:spMkLst>
            <pc:docMk/>
            <pc:sldMk cId="1654694136" sldId="280"/>
            <ac:spMk id="57" creationId="{C59D5854-2AE9-4239-BB2B-BB878B5C6237}"/>
          </ac:spMkLst>
        </pc:spChg>
        <pc:spChg chg="mod">
          <ac:chgData name="AISH KUMAR JESRANI (aishkumar.jesrani@bbscommunity.it)" userId="fe5baa8b-c116-459e-a3ad-70b07bb84350" providerId="ADAL" clId="{A4F02CE3-8489-498D-8855-AF0C21B96652}" dt="2022-05-05T15:16:31.353" v="11710"/>
          <ac:spMkLst>
            <pc:docMk/>
            <pc:sldMk cId="1654694136" sldId="280"/>
            <ac:spMk id="58" creationId="{3A8859CF-A4B6-95BF-4395-D5D9E03E6898}"/>
          </ac:spMkLst>
        </pc:spChg>
        <pc:spChg chg="mod">
          <ac:chgData name="AISH KUMAR JESRANI (aishkumar.jesrani@bbscommunity.it)" userId="fe5baa8b-c116-459e-a3ad-70b07bb84350" providerId="ADAL" clId="{A4F02CE3-8489-498D-8855-AF0C21B96652}" dt="2022-05-05T15:16:31.353" v="11710"/>
          <ac:spMkLst>
            <pc:docMk/>
            <pc:sldMk cId="1654694136" sldId="280"/>
            <ac:spMk id="59" creationId="{E9EA4F7E-5630-2119-5C6F-8AF3C2149A50}"/>
          </ac:spMkLst>
        </pc:spChg>
        <pc:spChg chg="mod">
          <ac:chgData name="AISH KUMAR JESRANI (aishkumar.jesrani@bbscommunity.it)" userId="fe5baa8b-c116-459e-a3ad-70b07bb84350" providerId="ADAL" clId="{A4F02CE3-8489-498D-8855-AF0C21B96652}" dt="2022-05-05T15:16:31.353" v="11710"/>
          <ac:spMkLst>
            <pc:docMk/>
            <pc:sldMk cId="1654694136" sldId="280"/>
            <ac:spMk id="60" creationId="{9796E448-8444-C98A-3392-C4C45E247537}"/>
          </ac:spMkLst>
        </pc:spChg>
        <pc:spChg chg="mod">
          <ac:chgData name="AISH KUMAR JESRANI (aishkumar.jesrani@bbscommunity.it)" userId="fe5baa8b-c116-459e-a3ad-70b07bb84350" providerId="ADAL" clId="{A4F02CE3-8489-498D-8855-AF0C21B96652}" dt="2022-05-05T15:16:31.353" v="11710"/>
          <ac:spMkLst>
            <pc:docMk/>
            <pc:sldMk cId="1654694136" sldId="280"/>
            <ac:spMk id="61" creationId="{68B0DAE8-3AF9-ED4C-3D33-08E70543A777}"/>
          </ac:spMkLst>
        </pc:spChg>
        <pc:spChg chg="mod">
          <ac:chgData name="AISH KUMAR JESRANI (aishkumar.jesrani@bbscommunity.it)" userId="fe5baa8b-c116-459e-a3ad-70b07bb84350" providerId="ADAL" clId="{A4F02CE3-8489-498D-8855-AF0C21B96652}" dt="2022-05-05T15:16:31.353" v="11710"/>
          <ac:spMkLst>
            <pc:docMk/>
            <pc:sldMk cId="1654694136" sldId="280"/>
            <ac:spMk id="62" creationId="{4405EBA1-E586-1BD4-861D-8ABDB53237E7}"/>
          </ac:spMkLst>
        </pc:spChg>
        <pc:spChg chg="mod">
          <ac:chgData name="AISH KUMAR JESRANI (aishkumar.jesrani@bbscommunity.it)" userId="fe5baa8b-c116-459e-a3ad-70b07bb84350" providerId="ADAL" clId="{A4F02CE3-8489-498D-8855-AF0C21B96652}" dt="2022-05-05T15:16:31.353" v="11710"/>
          <ac:spMkLst>
            <pc:docMk/>
            <pc:sldMk cId="1654694136" sldId="280"/>
            <ac:spMk id="63" creationId="{12213665-211D-91F3-568D-7C56BA95E562}"/>
          </ac:spMkLst>
        </pc:spChg>
        <pc:spChg chg="mod">
          <ac:chgData name="AISH KUMAR JESRANI (aishkumar.jesrani@bbscommunity.it)" userId="fe5baa8b-c116-459e-a3ad-70b07bb84350" providerId="ADAL" clId="{A4F02CE3-8489-498D-8855-AF0C21B96652}" dt="2022-05-05T15:16:31.353" v="11710"/>
          <ac:spMkLst>
            <pc:docMk/>
            <pc:sldMk cId="1654694136" sldId="280"/>
            <ac:spMk id="64" creationId="{E5EF35D8-F055-0918-B04A-AB87E635D4F3}"/>
          </ac:spMkLst>
        </pc:spChg>
        <pc:spChg chg="mod">
          <ac:chgData name="AISH KUMAR JESRANI (aishkumar.jesrani@bbscommunity.it)" userId="fe5baa8b-c116-459e-a3ad-70b07bb84350" providerId="ADAL" clId="{A4F02CE3-8489-498D-8855-AF0C21B96652}" dt="2022-05-05T15:16:31.353" v="11710"/>
          <ac:spMkLst>
            <pc:docMk/>
            <pc:sldMk cId="1654694136" sldId="280"/>
            <ac:spMk id="65" creationId="{7D180A5D-9B19-C3BA-57FB-61D1B0BE9172}"/>
          </ac:spMkLst>
        </pc:spChg>
        <pc:spChg chg="mod">
          <ac:chgData name="AISH KUMAR JESRANI (aishkumar.jesrani@bbscommunity.it)" userId="fe5baa8b-c116-459e-a3ad-70b07bb84350" providerId="ADAL" clId="{A4F02CE3-8489-498D-8855-AF0C21B96652}" dt="2022-05-05T15:16:31.353" v="11710"/>
          <ac:spMkLst>
            <pc:docMk/>
            <pc:sldMk cId="1654694136" sldId="280"/>
            <ac:spMk id="66" creationId="{D75CF434-E00E-D84D-EA9F-B81D86209D5A}"/>
          </ac:spMkLst>
        </pc:spChg>
        <pc:spChg chg="mod">
          <ac:chgData name="AISH KUMAR JESRANI (aishkumar.jesrani@bbscommunity.it)" userId="fe5baa8b-c116-459e-a3ad-70b07bb84350" providerId="ADAL" clId="{A4F02CE3-8489-498D-8855-AF0C21B96652}" dt="2022-05-05T15:16:31.353" v="11710"/>
          <ac:spMkLst>
            <pc:docMk/>
            <pc:sldMk cId="1654694136" sldId="280"/>
            <ac:spMk id="67" creationId="{CDDD28F8-5F6B-9D47-BE77-EC642030F694}"/>
          </ac:spMkLst>
        </pc:spChg>
        <pc:spChg chg="mod">
          <ac:chgData name="AISH KUMAR JESRANI (aishkumar.jesrani@bbscommunity.it)" userId="fe5baa8b-c116-459e-a3ad-70b07bb84350" providerId="ADAL" clId="{A4F02CE3-8489-498D-8855-AF0C21B96652}" dt="2022-05-05T15:16:31.353" v="11710"/>
          <ac:spMkLst>
            <pc:docMk/>
            <pc:sldMk cId="1654694136" sldId="280"/>
            <ac:spMk id="68" creationId="{85099B19-B4FA-87F4-8A3F-B4D512528893}"/>
          </ac:spMkLst>
        </pc:spChg>
        <pc:spChg chg="mod">
          <ac:chgData name="AISH KUMAR JESRANI (aishkumar.jesrani@bbscommunity.it)" userId="fe5baa8b-c116-459e-a3ad-70b07bb84350" providerId="ADAL" clId="{A4F02CE3-8489-498D-8855-AF0C21B96652}" dt="2022-05-05T15:16:31.353" v="11710"/>
          <ac:spMkLst>
            <pc:docMk/>
            <pc:sldMk cId="1654694136" sldId="280"/>
            <ac:spMk id="69" creationId="{8007C10A-15E4-CEF3-7E21-E580E332893A}"/>
          </ac:spMkLst>
        </pc:spChg>
        <pc:spChg chg="mod">
          <ac:chgData name="AISH KUMAR JESRANI (aishkumar.jesrani@bbscommunity.it)" userId="fe5baa8b-c116-459e-a3ad-70b07bb84350" providerId="ADAL" clId="{A4F02CE3-8489-498D-8855-AF0C21B96652}" dt="2022-05-05T15:16:31.353" v="11710"/>
          <ac:spMkLst>
            <pc:docMk/>
            <pc:sldMk cId="1654694136" sldId="280"/>
            <ac:spMk id="70" creationId="{DA6AA109-3A49-D37F-2990-57854C8FFA82}"/>
          </ac:spMkLst>
        </pc:spChg>
        <pc:spChg chg="mod">
          <ac:chgData name="AISH KUMAR JESRANI (aishkumar.jesrani@bbscommunity.it)" userId="fe5baa8b-c116-459e-a3ad-70b07bb84350" providerId="ADAL" clId="{A4F02CE3-8489-498D-8855-AF0C21B96652}" dt="2022-05-05T21:15:36.202" v="15639"/>
          <ac:spMkLst>
            <pc:docMk/>
            <pc:sldMk cId="1654694136" sldId="280"/>
            <ac:spMk id="76" creationId="{6982D44D-7D3B-5CFD-6399-426BA7E15050}"/>
          </ac:spMkLst>
        </pc:spChg>
        <pc:spChg chg="mod">
          <ac:chgData name="AISH KUMAR JESRANI (aishkumar.jesrani@bbscommunity.it)" userId="fe5baa8b-c116-459e-a3ad-70b07bb84350" providerId="ADAL" clId="{A4F02CE3-8489-498D-8855-AF0C21B96652}" dt="2022-05-05T18:36:34.093" v="13794"/>
          <ac:spMkLst>
            <pc:docMk/>
            <pc:sldMk cId="1654694136" sldId="280"/>
            <ac:spMk id="77" creationId="{C3CCE07E-F6C7-2282-F8B0-A5B8772E2CAE}"/>
          </ac:spMkLst>
        </pc:spChg>
        <pc:spChg chg="mod">
          <ac:chgData name="AISH KUMAR JESRANI (aishkumar.jesrani@bbscommunity.it)" userId="fe5baa8b-c116-459e-a3ad-70b07bb84350" providerId="ADAL" clId="{A4F02CE3-8489-498D-8855-AF0C21B96652}" dt="2022-05-05T18:36:34.093" v="13794"/>
          <ac:spMkLst>
            <pc:docMk/>
            <pc:sldMk cId="1654694136" sldId="280"/>
            <ac:spMk id="78" creationId="{072BDBDC-7E72-3D4A-37CC-5D4ABA15D856}"/>
          </ac:spMkLst>
        </pc:spChg>
        <pc:spChg chg="mod">
          <ac:chgData name="AISH KUMAR JESRANI (aishkumar.jesrani@bbscommunity.it)" userId="fe5baa8b-c116-459e-a3ad-70b07bb84350" providerId="ADAL" clId="{A4F02CE3-8489-498D-8855-AF0C21B96652}" dt="2022-05-05T18:36:34.093" v="13794"/>
          <ac:spMkLst>
            <pc:docMk/>
            <pc:sldMk cId="1654694136" sldId="280"/>
            <ac:spMk id="79" creationId="{623AC6B1-E3A8-60A8-0270-40ECBF965D14}"/>
          </ac:spMkLst>
        </pc:spChg>
        <pc:spChg chg="mod">
          <ac:chgData name="AISH KUMAR JESRANI (aishkumar.jesrani@bbscommunity.it)" userId="fe5baa8b-c116-459e-a3ad-70b07bb84350" providerId="ADAL" clId="{A4F02CE3-8489-498D-8855-AF0C21B96652}" dt="2022-05-05T21:14:54.904" v="15595"/>
          <ac:spMkLst>
            <pc:docMk/>
            <pc:sldMk cId="1654694136" sldId="280"/>
            <ac:spMk id="80" creationId="{32BF145D-CB43-1D24-D573-4F0F4156B3C7}"/>
          </ac:spMkLst>
        </pc:spChg>
        <pc:spChg chg="mod">
          <ac:chgData name="AISH KUMAR JESRANI (aishkumar.jesrani@bbscommunity.it)" userId="fe5baa8b-c116-459e-a3ad-70b07bb84350" providerId="ADAL" clId="{A4F02CE3-8489-498D-8855-AF0C21B96652}" dt="2022-05-05T19:17:33.954" v="14641" actId="114"/>
          <ac:spMkLst>
            <pc:docMk/>
            <pc:sldMk cId="1654694136" sldId="280"/>
            <ac:spMk id="81" creationId="{04269DCD-5F41-7E02-8973-4ACB1F68F8E3}"/>
          </ac:spMkLst>
        </pc:spChg>
        <pc:spChg chg="mod">
          <ac:chgData name="AISH KUMAR JESRANI (aishkumar.jesrani@bbscommunity.it)" userId="fe5baa8b-c116-459e-a3ad-70b07bb84350" providerId="ADAL" clId="{A4F02CE3-8489-498D-8855-AF0C21B96652}" dt="2022-05-05T18:36:34.093" v="13794"/>
          <ac:spMkLst>
            <pc:docMk/>
            <pc:sldMk cId="1654694136" sldId="280"/>
            <ac:spMk id="82" creationId="{F170A17E-9E6D-0B1E-1F11-C9C9303861A3}"/>
          </ac:spMkLst>
        </pc:spChg>
        <pc:spChg chg="mod">
          <ac:chgData name="AISH KUMAR JESRANI (aishkumar.jesrani@bbscommunity.it)" userId="fe5baa8b-c116-459e-a3ad-70b07bb84350" providerId="ADAL" clId="{A4F02CE3-8489-498D-8855-AF0C21B96652}" dt="2022-05-05T18:36:34.093" v="13794"/>
          <ac:spMkLst>
            <pc:docMk/>
            <pc:sldMk cId="1654694136" sldId="280"/>
            <ac:spMk id="83" creationId="{0D0B09C9-226F-AB69-5C19-63AD848332D4}"/>
          </ac:spMkLst>
        </pc:spChg>
        <pc:spChg chg="mod">
          <ac:chgData name="AISH KUMAR JESRANI (aishkumar.jesrani@bbscommunity.it)" userId="fe5baa8b-c116-459e-a3ad-70b07bb84350" providerId="ADAL" clId="{A4F02CE3-8489-498D-8855-AF0C21B96652}" dt="2022-05-05T18:36:34.093" v="13794"/>
          <ac:spMkLst>
            <pc:docMk/>
            <pc:sldMk cId="1654694136" sldId="280"/>
            <ac:spMk id="84" creationId="{7907B371-AA54-4691-EBB9-6E4DC4EF32CC}"/>
          </ac:spMkLst>
        </pc:spChg>
        <pc:spChg chg="mod">
          <ac:chgData name="AISH KUMAR JESRANI (aishkumar.jesrani@bbscommunity.it)" userId="fe5baa8b-c116-459e-a3ad-70b07bb84350" providerId="ADAL" clId="{A4F02CE3-8489-498D-8855-AF0C21B96652}" dt="2022-05-05T18:36:34.093" v="13794"/>
          <ac:spMkLst>
            <pc:docMk/>
            <pc:sldMk cId="1654694136" sldId="280"/>
            <ac:spMk id="85" creationId="{D955BEF8-A759-D7E5-1513-62E61B0D22E0}"/>
          </ac:spMkLst>
        </pc:spChg>
        <pc:spChg chg="mod">
          <ac:chgData name="AISH KUMAR JESRANI (aishkumar.jesrani@bbscommunity.it)" userId="fe5baa8b-c116-459e-a3ad-70b07bb84350" providerId="ADAL" clId="{A4F02CE3-8489-498D-8855-AF0C21B96652}" dt="2022-05-05T18:36:34.093" v="13794"/>
          <ac:spMkLst>
            <pc:docMk/>
            <pc:sldMk cId="1654694136" sldId="280"/>
            <ac:spMk id="86" creationId="{A96DCFED-00D6-A661-9CDA-A33A9EA78ED3}"/>
          </ac:spMkLst>
        </pc:spChg>
        <pc:spChg chg="mod">
          <ac:chgData name="AISH KUMAR JESRANI (aishkumar.jesrani@bbscommunity.it)" userId="fe5baa8b-c116-459e-a3ad-70b07bb84350" providerId="ADAL" clId="{A4F02CE3-8489-498D-8855-AF0C21B96652}" dt="2022-05-05T18:36:34.093" v="13794"/>
          <ac:spMkLst>
            <pc:docMk/>
            <pc:sldMk cId="1654694136" sldId="280"/>
            <ac:spMk id="87" creationId="{E29D7451-2D72-654E-B09C-EE661B64F3ED}"/>
          </ac:spMkLst>
        </pc:spChg>
        <pc:spChg chg="mod">
          <ac:chgData name="AISH KUMAR JESRANI (aishkumar.jesrani@bbscommunity.it)" userId="fe5baa8b-c116-459e-a3ad-70b07bb84350" providerId="ADAL" clId="{A4F02CE3-8489-498D-8855-AF0C21B96652}" dt="2022-05-05T18:36:34.093" v="13794"/>
          <ac:spMkLst>
            <pc:docMk/>
            <pc:sldMk cId="1654694136" sldId="280"/>
            <ac:spMk id="88" creationId="{377F51F4-6E3A-B896-6F5A-E5FCBEA599AD}"/>
          </ac:spMkLst>
        </pc:spChg>
        <pc:spChg chg="mod">
          <ac:chgData name="AISH KUMAR JESRANI (aishkumar.jesrani@bbscommunity.it)" userId="fe5baa8b-c116-459e-a3ad-70b07bb84350" providerId="ADAL" clId="{A4F02CE3-8489-498D-8855-AF0C21B96652}" dt="2022-05-05T18:36:34.093" v="13794"/>
          <ac:spMkLst>
            <pc:docMk/>
            <pc:sldMk cId="1654694136" sldId="280"/>
            <ac:spMk id="89" creationId="{EC1EE511-C604-CD65-63BA-8AABC3A896D7}"/>
          </ac:spMkLst>
        </pc:spChg>
        <pc:spChg chg="mod">
          <ac:chgData name="AISH KUMAR JESRANI (aishkumar.jesrani@bbscommunity.it)" userId="fe5baa8b-c116-459e-a3ad-70b07bb84350" providerId="ADAL" clId="{A4F02CE3-8489-498D-8855-AF0C21B96652}" dt="2022-05-05T18:36:34.093" v="13794"/>
          <ac:spMkLst>
            <pc:docMk/>
            <pc:sldMk cId="1654694136" sldId="280"/>
            <ac:spMk id="90" creationId="{EE671DEF-D8D5-E4D2-7B62-16A8D2045668}"/>
          </ac:spMkLst>
        </pc:spChg>
        <pc:spChg chg="add mod">
          <ac:chgData name="AISH KUMAR JESRANI (aishkumar.jesrani@bbscommunity.it)" userId="fe5baa8b-c116-459e-a3ad-70b07bb84350" providerId="ADAL" clId="{A4F02CE3-8489-498D-8855-AF0C21B96652}" dt="2022-05-05T18:41:46.030" v="13962" actId="20577"/>
          <ac:spMkLst>
            <pc:docMk/>
            <pc:sldMk cId="1654694136" sldId="280"/>
            <ac:spMk id="91" creationId="{18250C5C-41B1-142D-2F38-C04DDE528040}"/>
          </ac:spMkLst>
        </pc:spChg>
        <pc:spChg chg="add mod">
          <ac:chgData name="AISH KUMAR JESRANI (aishkumar.jesrani@bbscommunity.it)" userId="fe5baa8b-c116-459e-a3ad-70b07bb84350" providerId="ADAL" clId="{A4F02CE3-8489-498D-8855-AF0C21B96652}" dt="2022-05-05T18:41:50.263" v="13966" actId="20577"/>
          <ac:spMkLst>
            <pc:docMk/>
            <pc:sldMk cId="1654694136" sldId="280"/>
            <ac:spMk id="92" creationId="{227F6278-8D25-1229-7CFA-6506C1BA1A84}"/>
          </ac:spMkLst>
        </pc:spChg>
        <pc:spChg chg="add mod">
          <ac:chgData name="AISH KUMAR JESRANI (aishkumar.jesrani@bbscommunity.it)" userId="fe5baa8b-c116-459e-a3ad-70b07bb84350" providerId="ADAL" clId="{A4F02CE3-8489-498D-8855-AF0C21B96652}" dt="2022-05-05T18:41:55.604" v="13968" actId="20577"/>
          <ac:spMkLst>
            <pc:docMk/>
            <pc:sldMk cId="1654694136" sldId="280"/>
            <ac:spMk id="93" creationId="{C3A66AF6-24C3-1702-DE8C-9A67E851C4C5}"/>
          </ac:spMkLst>
        </pc:spChg>
        <pc:spChg chg="add mod">
          <ac:chgData name="AISH KUMAR JESRANI (aishkumar.jesrani@bbscommunity.it)" userId="fe5baa8b-c116-459e-a3ad-70b07bb84350" providerId="ADAL" clId="{A4F02CE3-8489-498D-8855-AF0C21B96652}" dt="2022-05-06T13:51:26.785" v="17061" actId="14100"/>
          <ac:spMkLst>
            <pc:docMk/>
            <pc:sldMk cId="1654694136" sldId="280"/>
            <ac:spMk id="94" creationId="{2643BF4A-39C0-2D6B-2E38-725AD6FE68CF}"/>
          </ac:spMkLst>
        </pc:spChg>
        <pc:spChg chg="add mod">
          <ac:chgData name="AISH KUMAR JESRANI (aishkumar.jesrani@bbscommunity.it)" userId="fe5baa8b-c116-459e-a3ad-70b07bb84350" providerId="ADAL" clId="{A4F02CE3-8489-498D-8855-AF0C21B96652}" dt="2022-05-05T19:45:23.661" v="14701"/>
          <ac:spMkLst>
            <pc:docMk/>
            <pc:sldMk cId="1654694136" sldId="280"/>
            <ac:spMk id="95" creationId="{B516F7F0-64DD-39A7-6B94-E591220A01EF}"/>
          </ac:spMkLst>
        </pc:spChg>
        <pc:spChg chg="add mod">
          <ac:chgData name="AISH KUMAR JESRANI (aishkumar.jesrani@bbscommunity.it)" userId="fe5baa8b-c116-459e-a3ad-70b07bb84350" providerId="ADAL" clId="{A4F02CE3-8489-498D-8855-AF0C21B96652}" dt="2022-05-05T20:40:18.425" v="15259"/>
          <ac:spMkLst>
            <pc:docMk/>
            <pc:sldMk cId="1654694136" sldId="280"/>
            <ac:spMk id="96" creationId="{8DBA293D-5D2C-8167-0433-4970B953137A}"/>
          </ac:spMkLst>
        </pc:spChg>
        <pc:grpChg chg="del">
          <ac:chgData name="AISH KUMAR JESRANI (aishkumar.jesrani@bbscommunity.it)" userId="fe5baa8b-c116-459e-a3ad-70b07bb84350" providerId="ADAL" clId="{A4F02CE3-8489-498D-8855-AF0C21B96652}" dt="2022-05-05T18:08:54.209" v="13595" actId="478"/>
          <ac:grpSpMkLst>
            <pc:docMk/>
            <pc:sldMk cId="1654694136" sldId="280"/>
            <ac:grpSpMk id="12" creationId="{A4132314-8FB1-8156-8514-404544839BC5}"/>
          </ac:grpSpMkLst>
        </pc:grpChg>
        <pc:grpChg chg="del">
          <ac:chgData name="AISH KUMAR JESRANI (aishkumar.jesrani@bbscommunity.it)" userId="fe5baa8b-c116-459e-a3ad-70b07bb84350" providerId="ADAL" clId="{A4F02CE3-8489-498D-8855-AF0C21B96652}" dt="2022-05-05T18:08:54.209" v="13595" actId="478"/>
          <ac:grpSpMkLst>
            <pc:docMk/>
            <pc:sldMk cId="1654694136" sldId="280"/>
            <ac:grpSpMk id="21" creationId="{88E4E0EE-65BA-3FFC-50BA-3664BBD60779}"/>
          </ac:grpSpMkLst>
        </pc:grpChg>
        <pc:grpChg chg="del">
          <ac:chgData name="AISH KUMAR JESRANI (aishkumar.jesrani@bbscommunity.it)" userId="fe5baa8b-c116-459e-a3ad-70b07bb84350" providerId="ADAL" clId="{A4F02CE3-8489-498D-8855-AF0C21B96652}" dt="2022-05-05T18:08:54.209" v="13595" actId="478"/>
          <ac:grpSpMkLst>
            <pc:docMk/>
            <pc:sldMk cId="1654694136" sldId="280"/>
            <ac:grpSpMk id="30" creationId="{BD12547E-547B-3617-DD6F-4938F4C1D5F6}"/>
          </ac:grpSpMkLst>
        </pc:grpChg>
        <pc:grpChg chg="del">
          <ac:chgData name="AISH KUMAR JESRANI (aishkumar.jesrani@bbscommunity.it)" userId="fe5baa8b-c116-459e-a3ad-70b07bb84350" providerId="ADAL" clId="{A4F02CE3-8489-498D-8855-AF0C21B96652}" dt="2022-05-05T18:08:54.209" v="13595" actId="478"/>
          <ac:grpSpMkLst>
            <pc:docMk/>
            <pc:sldMk cId="1654694136" sldId="280"/>
            <ac:grpSpMk id="38" creationId="{B46035F8-48AE-81B8-9559-FD79A61D0F30}"/>
          </ac:grpSpMkLst>
        </pc:grpChg>
        <pc:grpChg chg="add del mod">
          <ac:chgData name="AISH KUMAR JESRANI (aishkumar.jesrani@bbscommunity.it)" userId="fe5baa8b-c116-459e-a3ad-70b07bb84350" providerId="ADAL" clId="{A4F02CE3-8489-498D-8855-AF0C21B96652}" dt="2022-05-05T18:20:58.226" v="13776" actId="478"/>
          <ac:grpSpMkLst>
            <pc:docMk/>
            <pc:sldMk cId="1654694136" sldId="280"/>
            <ac:grpSpMk id="47" creationId="{81B62E8C-70AD-F52D-710C-545FC3FBB8F2}"/>
          </ac:grpSpMkLst>
        </pc:grpChg>
        <pc:grpChg chg="mod">
          <ac:chgData name="AISH KUMAR JESRANI (aishkumar.jesrani@bbscommunity.it)" userId="fe5baa8b-c116-459e-a3ad-70b07bb84350" providerId="ADAL" clId="{A4F02CE3-8489-498D-8855-AF0C21B96652}" dt="2022-05-05T15:16:31.353" v="11710"/>
          <ac:grpSpMkLst>
            <pc:docMk/>
            <pc:sldMk cId="1654694136" sldId="280"/>
            <ac:grpSpMk id="48" creationId="{9A11A16B-6439-C022-8B8F-49C005CA36A0}"/>
          </ac:grpSpMkLst>
        </pc:grpChg>
        <pc:grpChg chg="mod">
          <ac:chgData name="AISH KUMAR JESRANI (aishkumar.jesrani@bbscommunity.it)" userId="fe5baa8b-c116-459e-a3ad-70b07bb84350" providerId="ADAL" clId="{A4F02CE3-8489-498D-8855-AF0C21B96652}" dt="2022-05-05T15:16:31.353" v="11710"/>
          <ac:grpSpMkLst>
            <pc:docMk/>
            <pc:sldMk cId="1654694136" sldId="280"/>
            <ac:grpSpMk id="49" creationId="{0F53C9BF-4047-103C-60D0-22E3AE00A37F}"/>
          </ac:grpSpMkLst>
        </pc:grpChg>
        <pc:grpChg chg="mod">
          <ac:chgData name="AISH KUMAR JESRANI (aishkumar.jesrani@bbscommunity.it)" userId="fe5baa8b-c116-459e-a3ad-70b07bb84350" providerId="ADAL" clId="{A4F02CE3-8489-498D-8855-AF0C21B96652}" dt="2022-05-05T15:16:31.353" v="11710"/>
          <ac:grpSpMkLst>
            <pc:docMk/>
            <pc:sldMk cId="1654694136" sldId="280"/>
            <ac:grpSpMk id="52" creationId="{9111CE95-B6CD-EF9B-D430-2CE795E29114}"/>
          </ac:grpSpMkLst>
        </pc:grpChg>
        <pc:grpChg chg="add mod">
          <ac:chgData name="AISH KUMAR JESRANI (aishkumar.jesrani@bbscommunity.it)" userId="fe5baa8b-c116-459e-a3ad-70b07bb84350" providerId="ADAL" clId="{A4F02CE3-8489-498D-8855-AF0C21B96652}" dt="2022-05-05T18:36:34.093" v="13794"/>
          <ac:grpSpMkLst>
            <pc:docMk/>
            <pc:sldMk cId="1654694136" sldId="280"/>
            <ac:grpSpMk id="72" creationId="{D807C7F4-FFFF-952B-4F4D-3BEC8572DEFC}"/>
          </ac:grpSpMkLst>
        </pc:grpChg>
        <pc:grpChg chg="mod">
          <ac:chgData name="AISH KUMAR JESRANI (aishkumar.jesrani@bbscommunity.it)" userId="fe5baa8b-c116-459e-a3ad-70b07bb84350" providerId="ADAL" clId="{A4F02CE3-8489-498D-8855-AF0C21B96652}" dt="2022-05-05T18:36:34.093" v="13794"/>
          <ac:grpSpMkLst>
            <pc:docMk/>
            <pc:sldMk cId="1654694136" sldId="280"/>
            <ac:grpSpMk id="73" creationId="{D7A5CDA2-D00C-5301-48F3-3E19C019D349}"/>
          </ac:grpSpMkLst>
        </pc:grpChg>
        <pc:grpChg chg="mod">
          <ac:chgData name="AISH KUMAR JESRANI (aishkumar.jesrani@bbscommunity.it)" userId="fe5baa8b-c116-459e-a3ad-70b07bb84350" providerId="ADAL" clId="{A4F02CE3-8489-498D-8855-AF0C21B96652}" dt="2022-05-05T18:36:34.093" v="13794"/>
          <ac:grpSpMkLst>
            <pc:docMk/>
            <pc:sldMk cId="1654694136" sldId="280"/>
            <ac:grpSpMk id="74" creationId="{B0B2CF83-BB6C-87F5-BDCF-FDA3124D6654}"/>
          </ac:grpSpMkLst>
        </pc:grpChg>
        <pc:grpChg chg="mod">
          <ac:chgData name="AISH KUMAR JESRANI (aishkumar.jesrani@bbscommunity.it)" userId="fe5baa8b-c116-459e-a3ad-70b07bb84350" providerId="ADAL" clId="{A4F02CE3-8489-498D-8855-AF0C21B96652}" dt="2022-05-05T18:36:34.093" v="13794"/>
          <ac:grpSpMkLst>
            <pc:docMk/>
            <pc:sldMk cId="1654694136" sldId="280"/>
            <ac:grpSpMk id="75" creationId="{6C48BAB4-AF33-977C-FCD8-318003457C30}"/>
          </ac:grpSpMkLst>
        </pc:grpChg>
        <pc:graphicFrameChg chg="add del mod">
          <ac:chgData name="AISH KUMAR JESRANI (aishkumar.jesrani@bbscommunity.it)" userId="fe5baa8b-c116-459e-a3ad-70b07bb84350" providerId="ADAL" clId="{A4F02CE3-8489-498D-8855-AF0C21B96652}" dt="2022-05-05T18:20:58.226" v="13776" actId="478"/>
          <ac:graphicFrameMkLst>
            <pc:docMk/>
            <pc:sldMk cId="1654694136" sldId="280"/>
            <ac:graphicFrameMk id="71" creationId="{0F29227F-8A0A-38CD-1824-7A3CCB4D142C}"/>
          </ac:graphicFrameMkLst>
        </pc:graphicFrameChg>
      </pc:sldChg>
      <pc:sldChg chg="add del">
        <pc:chgData name="AISH KUMAR JESRANI (aishkumar.jesrani@bbscommunity.it)" userId="fe5baa8b-c116-459e-a3ad-70b07bb84350" providerId="ADAL" clId="{A4F02CE3-8489-498D-8855-AF0C21B96652}" dt="2022-05-05T14:08:55.175" v="11164" actId="47"/>
        <pc:sldMkLst>
          <pc:docMk/>
          <pc:sldMk cId="4275296484" sldId="280"/>
        </pc:sldMkLst>
      </pc:sldChg>
      <pc:sldChg chg="add del">
        <pc:chgData name="AISH KUMAR JESRANI (aishkumar.jesrani@bbscommunity.it)" userId="fe5baa8b-c116-459e-a3ad-70b07bb84350" providerId="ADAL" clId="{A4F02CE3-8489-498D-8855-AF0C21B96652}" dt="2022-05-05T14:08:57.163" v="11165" actId="47"/>
        <pc:sldMkLst>
          <pc:docMk/>
          <pc:sldMk cId="42140726" sldId="281"/>
        </pc:sldMkLst>
      </pc:sldChg>
      <pc:sldChg chg="addSp delSp modSp add mod">
        <pc:chgData name="AISH KUMAR JESRANI (aishkumar.jesrani@bbscommunity.it)" userId="fe5baa8b-c116-459e-a3ad-70b07bb84350" providerId="ADAL" clId="{A4F02CE3-8489-498D-8855-AF0C21B96652}" dt="2022-05-06T13:51:07.336" v="17058" actId="14100"/>
        <pc:sldMkLst>
          <pc:docMk/>
          <pc:sldMk cId="3696395087" sldId="281"/>
        </pc:sldMkLst>
        <pc:spChg chg="mod">
          <ac:chgData name="AISH KUMAR JESRANI (aishkumar.jesrani@bbscommunity.it)" userId="fe5baa8b-c116-459e-a3ad-70b07bb84350" providerId="ADAL" clId="{A4F02CE3-8489-498D-8855-AF0C21B96652}" dt="2022-05-05T14:11:41.042" v="11312" actId="20577"/>
          <ac:spMkLst>
            <pc:docMk/>
            <pc:sldMk cId="3696395087" sldId="281"/>
            <ac:spMk id="2" creationId="{021F1E65-9564-8546-569A-C60CF5326834}"/>
          </ac:spMkLst>
        </pc:spChg>
        <pc:spChg chg="del">
          <ac:chgData name="AISH KUMAR JESRANI (aishkumar.jesrani@bbscommunity.it)" userId="fe5baa8b-c116-459e-a3ad-70b07bb84350" providerId="ADAL" clId="{A4F02CE3-8489-498D-8855-AF0C21B96652}" dt="2022-05-05T19:05:17.238" v="14478" actId="478"/>
          <ac:spMkLst>
            <pc:docMk/>
            <pc:sldMk cId="3696395087" sldId="281"/>
            <ac:spMk id="10" creationId="{73FD7227-0EE5-80B3-2CE7-4BE25C2330CF}"/>
          </ac:spMkLst>
        </pc:spChg>
        <pc:spChg chg="del mod">
          <ac:chgData name="AISH KUMAR JESRANI (aishkumar.jesrani@bbscommunity.it)" userId="fe5baa8b-c116-459e-a3ad-70b07bb84350" providerId="ADAL" clId="{A4F02CE3-8489-498D-8855-AF0C21B96652}" dt="2022-05-05T20:39:46.006" v="15247" actId="478"/>
          <ac:spMkLst>
            <pc:docMk/>
            <pc:sldMk cId="3696395087" sldId="281"/>
            <ac:spMk id="14" creationId="{34D34BAF-FD6C-C817-9BC3-A0F402D739CD}"/>
          </ac:spMkLst>
        </pc:spChg>
        <pc:spChg chg="mod">
          <ac:chgData name="AISH KUMAR JESRANI (aishkumar.jesrani@bbscommunity.it)" userId="fe5baa8b-c116-459e-a3ad-70b07bb84350" providerId="ADAL" clId="{A4F02CE3-8489-498D-8855-AF0C21B96652}" dt="2022-05-05T14:11:38.784" v="11310" actId="20577"/>
          <ac:spMkLst>
            <pc:docMk/>
            <pc:sldMk cId="3696395087" sldId="281"/>
            <ac:spMk id="54" creationId="{7016F950-6AAD-E529-D2CC-11E79A8435FB}"/>
          </ac:spMkLst>
        </pc:spChg>
        <pc:spChg chg="mod">
          <ac:chgData name="AISH KUMAR JESRANI (aishkumar.jesrani@bbscommunity.it)" userId="fe5baa8b-c116-459e-a3ad-70b07bb84350" providerId="ADAL" clId="{A4F02CE3-8489-498D-8855-AF0C21B96652}" dt="2022-05-05T15:16:32.174" v="11711"/>
          <ac:spMkLst>
            <pc:docMk/>
            <pc:sldMk cId="3696395087" sldId="281"/>
            <ac:spMk id="56" creationId="{2382636A-78E3-F1EF-93DB-9011F5A130CA}"/>
          </ac:spMkLst>
        </pc:spChg>
        <pc:spChg chg="mod">
          <ac:chgData name="AISH KUMAR JESRANI (aishkumar.jesrani@bbscommunity.it)" userId="fe5baa8b-c116-459e-a3ad-70b07bb84350" providerId="ADAL" clId="{A4F02CE3-8489-498D-8855-AF0C21B96652}" dt="2022-05-05T15:16:32.174" v="11711"/>
          <ac:spMkLst>
            <pc:docMk/>
            <pc:sldMk cId="3696395087" sldId="281"/>
            <ac:spMk id="57" creationId="{3EFDF54F-E41C-73A9-B889-6BC9FAA73D6F}"/>
          </ac:spMkLst>
        </pc:spChg>
        <pc:spChg chg="mod">
          <ac:chgData name="AISH KUMAR JESRANI (aishkumar.jesrani@bbscommunity.it)" userId="fe5baa8b-c116-459e-a3ad-70b07bb84350" providerId="ADAL" clId="{A4F02CE3-8489-498D-8855-AF0C21B96652}" dt="2022-05-05T15:16:32.174" v="11711"/>
          <ac:spMkLst>
            <pc:docMk/>
            <pc:sldMk cId="3696395087" sldId="281"/>
            <ac:spMk id="58" creationId="{2FFA0189-8A44-C5FF-F317-E337A1658888}"/>
          </ac:spMkLst>
        </pc:spChg>
        <pc:spChg chg="mod">
          <ac:chgData name="AISH KUMAR JESRANI (aishkumar.jesrani@bbscommunity.it)" userId="fe5baa8b-c116-459e-a3ad-70b07bb84350" providerId="ADAL" clId="{A4F02CE3-8489-498D-8855-AF0C21B96652}" dt="2022-05-05T15:16:32.174" v="11711"/>
          <ac:spMkLst>
            <pc:docMk/>
            <pc:sldMk cId="3696395087" sldId="281"/>
            <ac:spMk id="59" creationId="{0B9A1D2C-4AEA-DA22-FDE8-253B9B7BD4A6}"/>
          </ac:spMkLst>
        </pc:spChg>
        <pc:spChg chg="mod">
          <ac:chgData name="AISH KUMAR JESRANI (aishkumar.jesrani@bbscommunity.it)" userId="fe5baa8b-c116-459e-a3ad-70b07bb84350" providerId="ADAL" clId="{A4F02CE3-8489-498D-8855-AF0C21B96652}" dt="2022-05-05T15:16:32.174" v="11711"/>
          <ac:spMkLst>
            <pc:docMk/>
            <pc:sldMk cId="3696395087" sldId="281"/>
            <ac:spMk id="60" creationId="{87D41BE7-D812-9BC1-CB3C-B41B8ED294DE}"/>
          </ac:spMkLst>
        </pc:spChg>
        <pc:spChg chg="mod">
          <ac:chgData name="AISH KUMAR JESRANI (aishkumar.jesrani@bbscommunity.it)" userId="fe5baa8b-c116-459e-a3ad-70b07bb84350" providerId="ADAL" clId="{A4F02CE3-8489-498D-8855-AF0C21B96652}" dt="2022-05-05T15:16:32.174" v="11711"/>
          <ac:spMkLst>
            <pc:docMk/>
            <pc:sldMk cId="3696395087" sldId="281"/>
            <ac:spMk id="61" creationId="{3EA320A8-AC17-F527-BA00-B7518474C87A}"/>
          </ac:spMkLst>
        </pc:spChg>
        <pc:spChg chg="mod">
          <ac:chgData name="AISH KUMAR JESRANI (aishkumar.jesrani@bbscommunity.it)" userId="fe5baa8b-c116-459e-a3ad-70b07bb84350" providerId="ADAL" clId="{A4F02CE3-8489-498D-8855-AF0C21B96652}" dt="2022-05-05T15:16:32.174" v="11711"/>
          <ac:spMkLst>
            <pc:docMk/>
            <pc:sldMk cId="3696395087" sldId="281"/>
            <ac:spMk id="62" creationId="{9319033A-F3B7-AE10-F744-00BADE0E5F31}"/>
          </ac:spMkLst>
        </pc:spChg>
        <pc:spChg chg="mod">
          <ac:chgData name="AISH KUMAR JESRANI (aishkumar.jesrani@bbscommunity.it)" userId="fe5baa8b-c116-459e-a3ad-70b07bb84350" providerId="ADAL" clId="{A4F02CE3-8489-498D-8855-AF0C21B96652}" dt="2022-05-05T15:16:32.174" v="11711"/>
          <ac:spMkLst>
            <pc:docMk/>
            <pc:sldMk cId="3696395087" sldId="281"/>
            <ac:spMk id="63" creationId="{CB25C655-2B6C-991A-E1D6-E77D7832794C}"/>
          </ac:spMkLst>
        </pc:spChg>
        <pc:spChg chg="mod">
          <ac:chgData name="AISH KUMAR JESRANI (aishkumar.jesrani@bbscommunity.it)" userId="fe5baa8b-c116-459e-a3ad-70b07bb84350" providerId="ADAL" clId="{A4F02CE3-8489-498D-8855-AF0C21B96652}" dt="2022-05-05T15:16:32.174" v="11711"/>
          <ac:spMkLst>
            <pc:docMk/>
            <pc:sldMk cId="3696395087" sldId="281"/>
            <ac:spMk id="64" creationId="{894E4224-C8C4-6EB0-EE97-E1A2848AC773}"/>
          </ac:spMkLst>
        </pc:spChg>
        <pc:spChg chg="mod">
          <ac:chgData name="AISH KUMAR JESRANI (aishkumar.jesrani@bbscommunity.it)" userId="fe5baa8b-c116-459e-a3ad-70b07bb84350" providerId="ADAL" clId="{A4F02CE3-8489-498D-8855-AF0C21B96652}" dt="2022-05-05T15:16:32.174" v="11711"/>
          <ac:spMkLst>
            <pc:docMk/>
            <pc:sldMk cId="3696395087" sldId="281"/>
            <ac:spMk id="65" creationId="{55A05280-1F53-EEF1-A00E-C617E17BA6EA}"/>
          </ac:spMkLst>
        </pc:spChg>
        <pc:spChg chg="mod">
          <ac:chgData name="AISH KUMAR JESRANI (aishkumar.jesrani@bbscommunity.it)" userId="fe5baa8b-c116-459e-a3ad-70b07bb84350" providerId="ADAL" clId="{A4F02CE3-8489-498D-8855-AF0C21B96652}" dt="2022-05-05T15:16:32.174" v="11711"/>
          <ac:spMkLst>
            <pc:docMk/>
            <pc:sldMk cId="3696395087" sldId="281"/>
            <ac:spMk id="66" creationId="{BB738657-A21E-E79E-323F-7E4AD8AD91E7}"/>
          </ac:spMkLst>
        </pc:spChg>
        <pc:spChg chg="mod">
          <ac:chgData name="AISH KUMAR JESRANI (aishkumar.jesrani@bbscommunity.it)" userId="fe5baa8b-c116-459e-a3ad-70b07bb84350" providerId="ADAL" clId="{A4F02CE3-8489-498D-8855-AF0C21B96652}" dt="2022-05-05T15:16:32.174" v="11711"/>
          <ac:spMkLst>
            <pc:docMk/>
            <pc:sldMk cId="3696395087" sldId="281"/>
            <ac:spMk id="67" creationId="{449E8142-E9F4-BF7F-1F30-3A1198BE0775}"/>
          </ac:spMkLst>
        </pc:spChg>
        <pc:spChg chg="mod">
          <ac:chgData name="AISH KUMAR JESRANI (aishkumar.jesrani@bbscommunity.it)" userId="fe5baa8b-c116-459e-a3ad-70b07bb84350" providerId="ADAL" clId="{A4F02CE3-8489-498D-8855-AF0C21B96652}" dt="2022-05-05T15:16:32.174" v="11711"/>
          <ac:spMkLst>
            <pc:docMk/>
            <pc:sldMk cId="3696395087" sldId="281"/>
            <ac:spMk id="68" creationId="{F271AA18-7D09-86C7-9D66-8F19BC07DBE5}"/>
          </ac:spMkLst>
        </pc:spChg>
        <pc:spChg chg="mod">
          <ac:chgData name="AISH KUMAR JESRANI (aishkumar.jesrani@bbscommunity.it)" userId="fe5baa8b-c116-459e-a3ad-70b07bb84350" providerId="ADAL" clId="{A4F02CE3-8489-498D-8855-AF0C21B96652}" dt="2022-05-05T15:16:32.174" v="11711"/>
          <ac:spMkLst>
            <pc:docMk/>
            <pc:sldMk cId="3696395087" sldId="281"/>
            <ac:spMk id="69" creationId="{36F452A8-68D1-6E58-DC44-E4DA00147234}"/>
          </ac:spMkLst>
        </pc:spChg>
        <pc:spChg chg="mod">
          <ac:chgData name="AISH KUMAR JESRANI (aishkumar.jesrani@bbscommunity.it)" userId="fe5baa8b-c116-459e-a3ad-70b07bb84350" providerId="ADAL" clId="{A4F02CE3-8489-498D-8855-AF0C21B96652}" dt="2022-05-05T15:16:32.174" v="11711"/>
          <ac:spMkLst>
            <pc:docMk/>
            <pc:sldMk cId="3696395087" sldId="281"/>
            <ac:spMk id="70" creationId="{20D70B7D-A9F5-1782-C3A9-49BA59F50190}"/>
          </ac:spMkLst>
        </pc:spChg>
        <pc:spChg chg="mod">
          <ac:chgData name="AISH KUMAR JESRANI (aishkumar.jesrani@bbscommunity.it)" userId="fe5baa8b-c116-459e-a3ad-70b07bb84350" providerId="ADAL" clId="{A4F02CE3-8489-498D-8855-AF0C21B96652}" dt="2022-05-05T21:15:33.573" v="15637"/>
          <ac:spMkLst>
            <pc:docMk/>
            <pc:sldMk cId="3696395087" sldId="281"/>
            <ac:spMk id="76" creationId="{FDBE5BB4-198E-BD71-198B-04F40FB41F3C}"/>
          </ac:spMkLst>
        </pc:spChg>
        <pc:spChg chg="mod">
          <ac:chgData name="AISH KUMAR JESRANI (aishkumar.jesrani@bbscommunity.it)" userId="fe5baa8b-c116-459e-a3ad-70b07bb84350" providerId="ADAL" clId="{A4F02CE3-8489-498D-8855-AF0C21B96652}" dt="2022-05-05T18:36:34.976" v="13795"/>
          <ac:spMkLst>
            <pc:docMk/>
            <pc:sldMk cId="3696395087" sldId="281"/>
            <ac:spMk id="77" creationId="{4B263667-D261-5BCD-70E2-22DACF742EAE}"/>
          </ac:spMkLst>
        </pc:spChg>
        <pc:spChg chg="mod">
          <ac:chgData name="AISH KUMAR JESRANI (aishkumar.jesrani@bbscommunity.it)" userId="fe5baa8b-c116-459e-a3ad-70b07bb84350" providerId="ADAL" clId="{A4F02CE3-8489-498D-8855-AF0C21B96652}" dt="2022-05-05T18:36:34.976" v="13795"/>
          <ac:spMkLst>
            <pc:docMk/>
            <pc:sldMk cId="3696395087" sldId="281"/>
            <ac:spMk id="78" creationId="{DCC65DB2-59F1-F487-67DD-B9A4C7DD00C6}"/>
          </ac:spMkLst>
        </pc:spChg>
        <pc:spChg chg="mod">
          <ac:chgData name="AISH KUMAR JESRANI (aishkumar.jesrani@bbscommunity.it)" userId="fe5baa8b-c116-459e-a3ad-70b07bb84350" providerId="ADAL" clId="{A4F02CE3-8489-498D-8855-AF0C21B96652}" dt="2022-05-05T18:36:34.976" v="13795"/>
          <ac:spMkLst>
            <pc:docMk/>
            <pc:sldMk cId="3696395087" sldId="281"/>
            <ac:spMk id="79" creationId="{9B574C4D-404B-13DE-AF92-6066571817BD}"/>
          </ac:spMkLst>
        </pc:spChg>
        <pc:spChg chg="mod">
          <ac:chgData name="AISH KUMAR JESRANI (aishkumar.jesrani@bbscommunity.it)" userId="fe5baa8b-c116-459e-a3ad-70b07bb84350" providerId="ADAL" clId="{A4F02CE3-8489-498D-8855-AF0C21B96652}" dt="2022-05-05T21:14:58.507" v="15597"/>
          <ac:spMkLst>
            <pc:docMk/>
            <pc:sldMk cId="3696395087" sldId="281"/>
            <ac:spMk id="80" creationId="{3DB9D22C-EA1E-BA8B-EE04-92EF5E6DF1DB}"/>
          </ac:spMkLst>
        </pc:spChg>
        <pc:spChg chg="mod">
          <ac:chgData name="AISH KUMAR JESRANI (aishkumar.jesrani@bbscommunity.it)" userId="fe5baa8b-c116-459e-a3ad-70b07bb84350" providerId="ADAL" clId="{A4F02CE3-8489-498D-8855-AF0C21B96652}" dt="2022-05-05T19:17:41.406" v="14644" actId="114"/>
          <ac:spMkLst>
            <pc:docMk/>
            <pc:sldMk cId="3696395087" sldId="281"/>
            <ac:spMk id="81" creationId="{F62ECEB9-8035-6814-0264-AFAFFBB1305F}"/>
          </ac:spMkLst>
        </pc:spChg>
        <pc:spChg chg="mod">
          <ac:chgData name="AISH KUMAR JESRANI (aishkumar.jesrani@bbscommunity.it)" userId="fe5baa8b-c116-459e-a3ad-70b07bb84350" providerId="ADAL" clId="{A4F02CE3-8489-498D-8855-AF0C21B96652}" dt="2022-05-05T18:36:34.976" v="13795"/>
          <ac:spMkLst>
            <pc:docMk/>
            <pc:sldMk cId="3696395087" sldId="281"/>
            <ac:spMk id="82" creationId="{0655BDAA-884F-86CF-153A-D727F510C2F1}"/>
          </ac:spMkLst>
        </pc:spChg>
        <pc:spChg chg="mod">
          <ac:chgData name="AISH KUMAR JESRANI (aishkumar.jesrani@bbscommunity.it)" userId="fe5baa8b-c116-459e-a3ad-70b07bb84350" providerId="ADAL" clId="{A4F02CE3-8489-498D-8855-AF0C21B96652}" dt="2022-05-05T18:36:34.976" v="13795"/>
          <ac:spMkLst>
            <pc:docMk/>
            <pc:sldMk cId="3696395087" sldId="281"/>
            <ac:spMk id="83" creationId="{12ABA393-14A0-7D1E-B95A-CEB10A007C11}"/>
          </ac:spMkLst>
        </pc:spChg>
        <pc:spChg chg="mod">
          <ac:chgData name="AISH KUMAR JESRANI (aishkumar.jesrani@bbscommunity.it)" userId="fe5baa8b-c116-459e-a3ad-70b07bb84350" providerId="ADAL" clId="{A4F02CE3-8489-498D-8855-AF0C21B96652}" dt="2022-05-05T18:36:34.976" v="13795"/>
          <ac:spMkLst>
            <pc:docMk/>
            <pc:sldMk cId="3696395087" sldId="281"/>
            <ac:spMk id="84" creationId="{4BB78C1F-619C-98F0-23CA-3E4EB64B29B9}"/>
          </ac:spMkLst>
        </pc:spChg>
        <pc:spChg chg="mod">
          <ac:chgData name="AISH KUMAR JESRANI (aishkumar.jesrani@bbscommunity.it)" userId="fe5baa8b-c116-459e-a3ad-70b07bb84350" providerId="ADAL" clId="{A4F02CE3-8489-498D-8855-AF0C21B96652}" dt="2022-05-05T18:36:34.976" v="13795"/>
          <ac:spMkLst>
            <pc:docMk/>
            <pc:sldMk cId="3696395087" sldId="281"/>
            <ac:spMk id="85" creationId="{9F4C909B-D01B-C55D-975C-BC841B33622E}"/>
          </ac:spMkLst>
        </pc:spChg>
        <pc:spChg chg="mod">
          <ac:chgData name="AISH KUMAR JESRANI (aishkumar.jesrani@bbscommunity.it)" userId="fe5baa8b-c116-459e-a3ad-70b07bb84350" providerId="ADAL" clId="{A4F02CE3-8489-498D-8855-AF0C21B96652}" dt="2022-05-05T18:36:34.976" v="13795"/>
          <ac:spMkLst>
            <pc:docMk/>
            <pc:sldMk cId="3696395087" sldId="281"/>
            <ac:spMk id="86" creationId="{0792C5FF-F513-F920-223B-7746E31E3E7B}"/>
          </ac:spMkLst>
        </pc:spChg>
        <pc:spChg chg="mod">
          <ac:chgData name="AISH KUMAR JESRANI (aishkumar.jesrani@bbscommunity.it)" userId="fe5baa8b-c116-459e-a3ad-70b07bb84350" providerId="ADAL" clId="{A4F02CE3-8489-498D-8855-AF0C21B96652}" dt="2022-05-05T18:36:34.976" v="13795"/>
          <ac:spMkLst>
            <pc:docMk/>
            <pc:sldMk cId="3696395087" sldId="281"/>
            <ac:spMk id="87" creationId="{CD7B3132-D101-4E85-0777-1FA3B3F8C3D4}"/>
          </ac:spMkLst>
        </pc:spChg>
        <pc:spChg chg="mod">
          <ac:chgData name="AISH KUMAR JESRANI (aishkumar.jesrani@bbscommunity.it)" userId="fe5baa8b-c116-459e-a3ad-70b07bb84350" providerId="ADAL" clId="{A4F02CE3-8489-498D-8855-AF0C21B96652}" dt="2022-05-05T18:36:34.976" v="13795"/>
          <ac:spMkLst>
            <pc:docMk/>
            <pc:sldMk cId="3696395087" sldId="281"/>
            <ac:spMk id="88" creationId="{2228EF83-390F-EE53-F1C5-1C182A86AF33}"/>
          </ac:spMkLst>
        </pc:spChg>
        <pc:spChg chg="mod">
          <ac:chgData name="AISH KUMAR JESRANI (aishkumar.jesrani@bbscommunity.it)" userId="fe5baa8b-c116-459e-a3ad-70b07bb84350" providerId="ADAL" clId="{A4F02CE3-8489-498D-8855-AF0C21B96652}" dt="2022-05-05T18:36:34.976" v="13795"/>
          <ac:spMkLst>
            <pc:docMk/>
            <pc:sldMk cId="3696395087" sldId="281"/>
            <ac:spMk id="89" creationId="{5FBB5E18-6997-B95C-D0D5-2B859623C889}"/>
          </ac:spMkLst>
        </pc:spChg>
        <pc:spChg chg="mod">
          <ac:chgData name="AISH KUMAR JESRANI (aishkumar.jesrani@bbscommunity.it)" userId="fe5baa8b-c116-459e-a3ad-70b07bb84350" providerId="ADAL" clId="{A4F02CE3-8489-498D-8855-AF0C21B96652}" dt="2022-05-05T18:36:34.976" v="13795"/>
          <ac:spMkLst>
            <pc:docMk/>
            <pc:sldMk cId="3696395087" sldId="281"/>
            <ac:spMk id="90" creationId="{1B291CD8-CE8F-43B6-EEB0-0941E5046456}"/>
          </ac:spMkLst>
        </pc:spChg>
        <pc:spChg chg="add mod">
          <ac:chgData name="AISH KUMAR JESRANI (aishkumar.jesrani@bbscommunity.it)" userId="fe5baa8b-c116-459e-a3ad-70b07bb84350" providerId="ADAL" clId="{A4F02CE3-8489-498D-8855-AF0C21B96652}" dt="2022-05-05T18:36:34.976" v="13795"/>
          <ac:spMkLst>
            <pc:docMk/>
            <pc:sldMk cId="3696395087" sldId="281"/>
            <ac:spMk id="91" creationId="{0811D647-362F-DE61-41FB-C47118DDFCFD}"/>
          </ac:spMkLst>
        </pc:spChg>
        <pc:spChg chg="add mod">
          <ac:chgData name="AISH KUMAR JESRANI (aishkumar.jesrani@bbscommunity.it)" userId="fe5baa8b-c116-459e-a3ad-70b07bb84350" providerId="ADAL" clId="{A4F02CE3-8489-498D-8855-AF0C21B96652}" dt="2022-05-05T18:45:25.863" v="14087" actId="20577"/>
          <ac:spMkLst>
            <pc:docMk/>
            <pc:sldMk cId="3696395087" sldId="281"/>
            <ac:spMk id="92" creationId="{4ED59F68-1BB1-5894-843B-5A891FE2B01D}"/>
          </ac:spMkLst>
        </pc:spChg>
        <pc:spChg chg="add mod">
          <ac:chgData name="AISH KUMAR JESRANI (aishkumar.jesrani@bbscommunity.it)" userId="fe5baa8b-c116-459e-a3ad-70b07bb84350" providerId="ADAL" clId="{A4F02CE3-8489-498D-8855-AF0C21B96652}" dt="2022-05-05T18:45:31.437" v="14093" actId="20577"/>
          <ac:spMkLst>
            <pc:docMk/>
            <pc:sldMk cId="3696395087" sldId="281"/>
            <ac:spMk id="93" creationId="{8CABBE41-FD12-5875-0108-99D9C355D905}"/>
          </ac:spMkLst>
        </pc:spChg>
        <pc:spChg chg="add mod">
          <ac:chgData name="AISH KUMAR JESRANI (aishkumar.jesrani@bbscommunity.it)" userId="fe5baa8b-c116-459e-a3ad-70b07bb84350" providerId="ADAL" clId="{A4F02CE3-8489-498D-8855-AF0C21B96652}" dt="2022-05-06T13:51:07.336" v="17058" actId="14100"/>
          <ac:spMkLst>
            <pc:docMk/>
            <pc:sldMk cId="3696395087" sldId="281"/>
            <ac:spMk id="94" creationId="{5CA8C305-4D28-83CF-B297-502818F3F83A}"/>
          </ac:spMkLst>
        </pc:spChg>
        <pc:spChg chg="add mod">
          <ac:chgData name="AISH KUMAR JESRANI (aishkumar.jesrani@bbscommunity.it)" userId="fe5baa8b-c116-459e-a3ad-70b07bb84350" providerId="ADAL" clId="{A4F02CE3-8489-498D-8855-AF0C21B96652}" dt="2022-05-05T19:45:26.437" v="14702"/>
          <ac:spMkLst>
            <pc:docMk/>
            <pc:sldMk cId="3696395087" sldId="281"/>
            <ac:spMk id="95" creationId="{4DA7FD6A-2CE1-1F5E-A07E-32876D843F3B}"/>
          </ac:spMkLst>
        </pc:spChg>
        <pc:spChg chg="add mod">
          <ac:chgData name="AISH KUMAR JESRANI (aishkumar.jesrani@bbscommunity.it)" userId="fe5baa8b-c116-459e-a3ad-70b07bb84350" providerId="ADAL" clId="{A4F02CE3-8489-498D-8855-AF0C21B96652}" dt="2022-05-05T20:40:20.635" v="15260"/>
          <ac:spMkLst>
            <pc:docMk/>
            <pc:sldMk cId="3696395087" sldId="281"/>
            <ac:spMk id="96" creationId="{C2C29283-49B6-EC8E-EB52-96C53F8C0546}"/>
          </ac:spMkLst>
        </pc:spChg>
        <pc:grpChg chg="del">
          <ac:chgData name="AISH KUMAR JESRANI (aishkumar.jesrani@bbscommunity.it)" userId="fe5baa8b-c116-459e-a3ad-70b07bb84350" providerId="ADAL" clId="{A4F02CE3-8489-498D-8855-AF0C21B96652}" dt="2022-05-05T18:08:57.318" v="13596" actId="478"/>
          <ac:grpSpMkLst>
            <pc:docMk/>
            <pc:sldMk cId="3696395087" sldId="281"/>
            <ac:grpSpMk id="12" creationId="{A4132314-8FB1-8156-8514-404544839BC5}"/>
          </ac:grpSpMkLst>
        </pc:grpChg>
        <pc:grpChg chg="del">
          <ac:chgData name="AISH KUMAR JESRANI (aishkumar.jesrani@bbscommunity.it)" userId="fe5baa8b-c116-459e-a3ad-70b07bb84350" providerId="ADAL" clId="{A4F02CE3-8489-498D-8855-AF0C21B96652}" dt="2022-05-05T18:08:57.318" v="13596" actId="478"/>
          <ac:grpSpMkLst>
            <pc:docMk/>
            <pc:sldMk cId="3696395087" sldId="281"/>
            <ac:grpSpMk id="21" creationId="{88E4E0EE-65BA-3FFC-50BA-3664BBD60779}"/>
          </ac:grpSpMkLst>
        </pc:grpChg>
        <pc:grpChg chg="del">
          <ac:chgData name="AISH KUMAR JESRANI (aishkumar.jesrani@bbscommunity.it)" userId="fe5baa8b-c116-459e-a3ad-70b07bb84350" providerId="ADAL" clId="{A4F02CE3-8489-498D-8855-AF0C21B96652}" dt="2022-05-05T18:08:57.318" v="13596" actId="478"/>
          <ac:grpSpMkLst>
            <pc:docMk/>
            <pc:sldMk cId="3696395087" sldId="281"/>
            <ac:grpSpMk id="30" creationId="{BD12547E-547B-3617-DD6F-4938F4C1D5F6}"/>
          </ac:grpSpMkLst>
        </pc:grpChg>
        <pc:grpChg chg="del">
          <ac:chgData name="AISH KUMAR JESRANI (aishkumar.jesrani@bbscommunity.it)" userId="fe5baa8b-c116-459e-a3ad-70b07bb84350" providerId="ADAL" clId="{A4F02CE3-8489-498D-8855-AF0C21B96652}" dt="2022-05-05T18:08:57.318" v="13596" actId="478"/>
          <ac:grpSpMkLst>
            <pc:docMk/>
            <pc:sldMk cId="3696395087" sldId="281"/>
            <ac:grpSpMk id="38" creationId="{B46035F8-48AE-81B8-9559-FD79A61D0F30}"/>
          </ac:grpSpMkLst>
        </pc:grpChg>
        <pc:grpChg chg="add del mod">
          <ac:chgData name="AISH KUMAR JESRANI (aishkumar.jesrani@bbscommunity.it)" userId="fe5baa8b-c116-459e-a3ad-70b07bb84350" providerId="ADAL" clId="{A4F02CE3-8489-498D-8855-AF0C21B96652}" dt="2022-05-05T18:21:02.758" v="13777" actId="478"/>
          <ac:grpSpMkLst>
            <pc:docMk/>
            <pc:sldMk cId="3696395087" sldId="281"/>
            <ac:grpSpMk id="47" creationId="{C227AA94-2BAF-B5D4-5CA3-19DCED429E58}"/>
          </ac:grpSpMkLst>
        </pc:grpChg>
        <pc:grpChg chg="mod">
          <ac:chgData name="AISH KUMAR JESRANI (aishkumar.jesrani@bbscommunity.it)" userId="fe5baa8b-c116-459e-a3ad-70b07bb84350" providerId="ADAL" clId="{A4F02CE3-8489-498D-8855-AF0C21B96652}" dt="2022-05-05T15:16:32.174" v="11711"/>
          <ac:grpSpMkLst>
            <pc:docMk/>
            <pc:sldMk cId="3696395087" sldId="281"/>
            <ac:grpSpMk id="48" creationId="{CAC4BCC5-6BF4-D198-48F7-6A880B1BDC56}"/>
          </ac:grpSpMkLst>
        </pc:grpChg>
        <pc:grpChg chg="mod">
          <ac:chgData name="AISH KUMAR JESRANI (aishkumar.jesrani@bbscommunity.it)" userId="fe5baa8b-c116-459e-a3ad-70b07bb84350" providerId="ADAL" clId="{A4F02CE3-8489-498D-8855-AF0C21B96652}" dt="2022-05-05T15:16:32.174" v="11711"/>
          <ac:grpSpMkLst>
            <pc:docMk/>
            <pc:sldMk cId="3696395087" sldId="281"/>
            <ac:grpSpMk id="49" creationId="{390ABF40-FCF3-11C7-653E-13981789425C}"/>
          </ac:grpSpMkLst>
        </pc:grpChg>
        <pc:grpChg chg="mod">
          <ac:chgData name="AISH KUMAR JESRANI (aishkumar.jesrani@bbscommunity.it)" userId="fe5baa8b-c116-459e-a3ad-70b07bb84350" providerId="ADAL" clId="{A4F02CE3-8489-498D-8855-AF0C21B96652}" dt="2022-05-05T15:16:32.174" v="11711"/>
          <ac:grpSpMkLst>
            <pc:docMk/>
            <pc:sldMk cId="3696395087" sldId="281"/>
            <ac:grpSpMk id="52" creationId="{1F26A0B8-2D3C-62DA-AD4A-174A55B8F535}"/>
          </ac:grpSpMkLst>
        </pc:grpChg>
        <pc:grpChg chg="add mod">
          <ac:chgData name="AISH KUMAR JESRANI (aishkumar.jesrani@bbscommunity.it)" userId="fe5baa8b-c116-459e-a3ad-70b07bb84350" providerId="ADAL" clId="{A4F02CE3-8489-498D-8855-AF0C21B96652}" dt="2022-05-05T18:36:34.976" v="13795"/>
          <ac:grpSpMkLst>
            <pc:docMk/>
            <pc:sldMk cId="3696395087" sldId="281"/>
            <ac:grpSpMk id="72" creationId="{734C54C0-5F5D-CD16-8454-9B0F77609EE9}"/>
          </ac:grpSpMkLst>
        </pc:grpChg>
        <pc:grpChg chg="mod">
          <ac:chgData name="AISH KUMAR JESRANI (aishkumar.jesrani@bbscommunity.it)" userId="fe5baa8b-c116-459e-a3ad-70b07bb84350" providerId="ADAL" clId="{A4F02CE3-8489-498D-8855-AF0C21B96652}" dt="2022-05-05T18:36:34.976" v="13795"/>
          <ac:grpSpMkLst>
            <pc:docMk/>
            <pc:sldMk cId="3696395087" sldId="281"/>
            <ac:grpSpMk id="73" creationId="{E5435D54-5513-7480-0874-1872BC8817EA}"/>
          </ac:grpSpMkLst>
        </pc:grpChg>
        <pc:grpChg chg="mod">
          <ac:chgData name="AISH KUMAR JESRANI (aishkumar.jesrani@bbscommunity.it)" userId="fe5baa8b-c116-459e-a3ad-70b07bb84350" providerId="ADAL" clId="{A4F02CE3-8489-498D-8855-AF0C21B96652}" dt="2022-05-05T18:36:34.976" v="13795"/>
          <ac:grpSpMkLst>
            <pc:docMk/>
            <pc:sldMk cId="3696395087" sldId="281"/>
            <ac:grpSpMk id="74" creationId="{D36E71CB-4C8A-F991-75D9-34EFAABB93C5}"/>
          </ac:grpSpMkLst>
        </pc:grpChg>
        <pc:grpChg chg="mod">
          <ac:chgData name="AISH KUMAR JESRANI (aishkumar.jesrani@bbscommunity.it)" userId="fe5baa8b-c116-459e-a3ad-70b07bb84350" providerId="ADAL" clId="{A4F02CE3-8489-498D-8855-AF0C21B96652}" dt="2022-05-05T18:36:34.976" v="13795"/>
          <ac:grpSpMkLst>
            <pc:docMk/>
            <pc:sldMk cId="3696395087" sldId="281"/>
            <ac:grpSpMk id="75" creationId="{BACF3BD6-16AD-89D7-D386-056A05D19729}"/>
          </ac:grpSpMkLst>
        </pc:grpChg>
        <pc:graphicFrameChg chg="add del mod">
          <ac:chgData name="AISH KUMAR JESRANI (aishkumar.jesrani@bbscommunity.it)" userId="fe5baa8b-c116-459e-a3ad-70b07bb84350" providerId="ADAL" clId="{A4F02CE3-8489-498D-8855-AF0C21B96652}" dt="2022-05-05T18:21:02.758" v="13777" actId="478"/>
          <ac:graphicFrameMkLst>
            <pc:docMk/>
            <pc:sldMk cId="3696395087" sldId="281"/>
            <ac:graphicFrameMk id="71" creationId="{12A9ED71-33A5-9730-2C92-1FD4BE96C8CF}"/>
          </ac:graphicFrameMkLst>
        </pc:graphicFrameChg>
      </pc:sldChg>
      <pc:sldChg chg="addSp delSp modSp add mod">
        <pc:chgData name="AISH KUMAR JESRANI (aishkumar.jesrani@bbscommunity.it)" userId="fe5baa8b-c116-459e-a3ad-70b07bb84350" providerId="ADAL" clId="{A4F02CE3-8489-498D-8855-AF0C21B96652}" dt="2022-05-06T13:50:53.717" v="17056" actId="14100"/>
        <pc:sldMkLst>
          <pc:docMk/>
          <pc:sldMk cId="2421214248" sldId="282"/>
        </pc:sldMkLst>
        <pc:spChg chg="mod">
          <ac:chgData name="AISH KUMAR JESRANI (aishkumar.jesrani@bbscommunity.it)" userId="fe5baa8b-c116-459e-a3ad-70b07bb84350" providerId="ADAL" clId="{A4F02CE3-8489-498D-8855-AF0C21B96652}" dt="2022-05-05T14:12:08.199" v="11320" actId="20577"/>
          <ac:spMkLst>
            <pc:docMk/>
            <pc:sldMk cId="2421214248" sldId="282"/>
            <ac:spMk id="2" creationId="{021F1E65-9564-8546-569A-C60CF5326834}"/>
          </ac:spMkLst>
        </pc:spChg>
        <pc:spChg chg="del">
          <ac:chgData name="AISH KUMAR JESRANI (aishkumar.jesrani@bbscommunity.it)" userId="fe5baa8b-c116-459e-a3ad-70b07bb84350" providerId="ADAL" clId="{A4F02CE3-8489-498D-8855-AF0C21B96652}" dt="2022-05-05T19:05:18.586" v="14479" actId="478"/>
          <ac:spMkLst>
            <pc:docMk/>
            <pc:sldMk cId="2421214248" sldId="282"/>
            <ac:spMk id="10" creationId="{73FD7227-0EE5-80B3-2CE7-4BE25C2330CF}"/>
          </ac:spMkLst>
        </pc:spChg>
        <pc:spChg chg="del">
          <ac:chgData name="AISH KUMAR JESRANI (aishkumar.jesrani@bbscommunity.it)" userId="fe5baa8b-c116-459e-a3ad-70b07bb84350" providerId="ADAL" clId="{A4F02CE3-8489-498D-8855-AF0C21B96652}" dt="2022-05-05T20:39:42.644" v="15245" actId="478"/>
          <ac:spMkLst>
            <pc:docMk/>
            <pc:sldMk cId="2421214248" sldId="282"/>
            <ac:spMk id="14" creationId="{34D34BAF-FD6C-C817-9BC3-A0F402D739CD}"/>
          </ac:spMkLst>
        </pc:spChg>
        <pc:spChg chg="mod">
          <ac:chgData name="AISH KUMAR JESRANI (aishkumar.jesrani@bbscommunity.it)" userId="fe5baa8b-c116-459e-a3ad-70b07bb84350" providerId="ADAL" clId="{A4F02CE3-8489-498D-8855-AF0C21B96652}" dt="2022-05-05T14:12:05.437" v="11318" actId="6549"/>
          <ac:spMkLst>
            <pc:docMk/>
            <pc:sldMk cId="2421214248" sldId="282"/>
            <ac:spMk id="55" creationId="{D1723F20-6808-0C74-51EC-7B98A794ACEB}"/>
          </ac:spMkLst>
        </pc:spChg>
        <pc:spChg chg="mod">
          <ac:chgData name="AISH KUMAR JESRANI (aishkumar.jesrani@bbscommunity.it)" userId="fe5baa8b-c116-459e-a3ad-70b07bb84350" providerId="ADAL" clId="{A4F02CE3-8489-498D-8855-AF0C21B96652}" dt="2022-05-05T15:16:33.622" v="11712"/>
          <ac:spMkLst>
            <pc:docMk/>
            <pc:sldMk cId="2421214248" sldId="282"/>
            <ac:spMk id="56" creationId="{5B7F8AFB-1DF7-3F21-150A-7C075C1B46A0}"/>
          </ac:spMkLst>
        </pc:spChg>
        <pc:spChg chg="mod">
          <ac:chgData name="AISH KUMAR JESRANI (aishkumar.jesrani@bbscommunity.it)" userId="fe5baa8b-c116-459e-a3ad-70b07bb84350" providerId="ADAL" clId="{A4F02CE3-8489-498D-8855-AF0C21B96652}" dt="2022-05-05T15:16:33.622" v="11712"/>
          <ac:spMkLst>
            <pc:docMk/>
            <pc:sldMk cId="2421214248" sldId="282"/>
            <ac:spMk id="57" creationId="{C669C1C5-43CB-390F-C1D4-71327A8706C4}"/>
          </ac:spMkLst>
        </pc:spChg>
        <pc:spChg chg="mod">
          <ac:chgData name="AISH KUMAR JESRANI (aishkumar.jesrani@bbscommunity.it)" userId="fe5baa8b-c116-459e-a3ad-70b07bb84350" providerId="ADAL" clId="{A4F02CE3-8489-498D-8855-AF0C21B96652}" dt="2022-05-05T15:16:33.622" v="11712"/>
          <ac:spMkLst>
            <pc:docMk/>
            <pc:sldMk cId="2421214248" sldId="282"/>
            <ac:spMk id="58" creationId="{4FE14921-8A79-B001-02F1-19DDC8E19547}"/>
          </ac:spMkLst>
        </pc:spChg>
        <pc:spChg chg="mod">
          <ac:chgData name="AISH KUMAR JESRANI (aishkumar.jesrani@bbscommunity.it)" userId="fe5baa8b-c116-459e-a3ad-70b07bb84350" providerId="ADAL" clId="{A4F02CE3-8489-498D-8855-AF0C21B96652}" dt="2022-05-05T15:16:33.622" v="11712"/>
          <ac:spMkLst>
            <pc:docMk/>
            <pc:sldMk cId="2421214248" sldId="282"/>
            <ac:spMk id="59" creationId="{7A938698-D351-B961-074D-3CA47CA0C9B3}"/>
          </ac:spMkLst>
        </pc:spChg>
        <pc:spChg chg="mod">
          <ac:chgData name="AISH KUMAR JESRANI (aishkumar.jesrani@bbscommunity.it)" userId="fe5baa8b-c116-459e-a3ad-70b07bb84350" providerId="ADAL" clId="{A4F02CE3-8489-498D-8855-AF0C21B96652}" dt="2022-05-05T15:16:33.622" v="11712"/>
          <ac:spMkLst>
            <pc:docMk/>
            <pc:sldMk cId="2421214248" sldId="282"/>
            <ac:spMk id="60" creationId="{7070A706-9F6F-E32C-C0B8-BBEE45BBD31A}"/>
          </ac:spMkLst>
        </pc:spChg>
        <pc:spChg chg="mod">
          <ac:chgData name="AISH KUMAR JESRANI (aishkumar.jesrani@bbscommunity.it)" userId="fe5baa8b-c116-459e-a3ad-70b07bb84350" providerId="ADAL" clId="{A4F02CE3-8489-498D-8855-AF0C21B96652}" dt="2022-05-05T15:16:33.622" v="11712"/>
          <ac:spMkLst>
            <pc:docMk/>
            <pc:sldMk cId="2421214248" sldId="282"/>
            <ac:spMk id="61" creationId="{5D151066-FD3E-D508-85DE-5AB245BED4F3}"/>
          </ac:spMkLst>
        </pc:spChg>
        <pc:spChg chg="mod">
          <ac:chgData name="AISH KUMAR JESRANI (aishkumar.jesrani@bbscommunity.it)" userId="fe5baa8b-c116-459e-a3ad-70b07bb84350" providerId="ADAL" clId="{A4F02CE3-8489-498D-8855-AF0C21B96652}" dt="2022-05-05T15:16:33.622" v="11712"/>
          <ac:spMkLst>
            <pc:docMk/>
            <pc:sldMk cId="2421214248" sldId="282"/>
            <ac:spMk id="62" creationId="{51B12F95-6052-1821-A273-37A1DE252C84}"/>
          </ac:spMkLst>
        </pc:spChg>
        <pc:spChg chg="mod">
          <ac:chgData name="AISH KUMAR JESRANI (aishkumar.jesrani@bbscommunity.it)" userId="fe5baa8b-c116-459e-a3ad-70b07bb84350" providerId="ADAL" clId="{A4F02CE3-8489-498D-8855-AF0C21B96652}" dt="2022-05-05T15:16:33.622" v="11712"/>
          <ac:spMkLst>
            <pc:docMk/>
            <pc:sldMk cId="2421214248" sldId="282"/>
            <ac:spMk id="63" creationId="{76ABB4C1-0DAC-EDDC-38E0-DAEE50C74CC0}"/>
          </ac:spMkLst>
        </pc:spChg>
        <pc:spChg chg="mod">
          <ac:chgData name="AISH KUMAR JESRANI (aishkumar.jesrani@bbscommunity.it)" userId="fe5baa8b-c116-459e-a3ad-70b07bb84350" providerId="ADAL" clId="{A4F02CE3-8489-498D-8855-AF0C21B96652}" dt="2022-05-05T15:16:33.622" v="11712"/>
          <ac:spMkLst>
            <pc:docMk/>
            <pc:sldMk cId="2421214248" sldId="282"/>
            <ac:spMk id="64" creationId="{7D425B9D-7851-268D-4EDB-B29E26819B29}"/>
          </ac:spMkLst>
        </pc:spChg>
        <pc:spChg chg="mod">
          <ac:chgData name="AISH KUMAR JESRANI (aishkumar.jesrani@bbscommunity.it)" userId="fe5baa8b-c116-459e-a3ad-70b07bb84350" providerId="ADAL" clId="{A4F02CE3-8489-498D-8855-AF0C21B96652}" dt="2022-05-05T15:16:33.622" v="11712"/>
          <ac:spMkLst>
            <pc:docMk/>
            <pc:sldMk cId="2421214248" sldId="282"/>
            <ac:spMk id="65" creationId="{501375A5-23A3-7422-FFDF-E33FCD534800}"/>
          </ac:spMkLst>
        </pc:spChg>
        <pc:spChg chg="mod">
          <ac:chgData name="AISH KUMAR JESRANI (aishkumar.jesrani@bbscommunity.it)" userId="fe5baa8b-c116-459e-a3ad-70b07bb84350" providerId="ADAL" clId="{A4F02CE3-8489-498D-8855-AF0C21B96652}" dt="2022-05-05T15:16:33.622" v="11712"/>
          <ac:spMkLst>
            <pc:docMk/>
            <pc:sldMk cId="2421214248" sldId="282"/>
            <ac:spMk id="66" creationId="{30B82E70-ED40-BCC0-1712-862D5E93BA68}"/>
          </ac:spMkLst>
        </pc:spChg>
        <pc:spChg chg="mod">
          <ac:chgData name="AISH KUMAR JESRANI (aishkumar.jesrani@bbscommunity.it)" userId="fe5baa8b-c116-459e-a3ad-70b07bb84350" providerId="ADAL" clId="{A4F02CE3-8489-498D-8855-AF0C21B96652}" dt="2022-05-05T15:16:33.622" v="11712"/>
          <ac:spMkLst>
            <pc:docMk/>
            <pc:sldMk cId="2421214248" sldId="282"/>
            <ac:spMk id="67" creationId="{00D19546-B701-8A84-CE8C-C9F037BCCE47}"/>
          </ac:spMkLst>
        </pc:spChg>
        <pc:spChg chg="mod">
          <ac:chgData name="AISH KUMAR JESRANI (aishkumar.jesrani@bbscommunity.it)" userId="fe5baa8b-c116-459e-a3ad-70b07bb84350" providerId="ADAL" clId="{A4F02CE3-8489-498D-8855-AF0C21B96652}" dt="2022-05-05T15:16:33.622" v="11712"/>
          <ac:spMkLst>
            <pc:docMk/>
            <pc:sldMk cId="2421214248" sldId="282"/>
            <ac:spMk id="68" creationId="{37F15542-4031-7CDC-4F6D-00C7A0D35B8E}"/>
          </ac:spMkLst>
        </pc:spChg>
        <pc:spChg chg="mod">
          <ac:chgData name="AISH KUMAR JESRANI (aishkumar.jesrani@bbscommunity.it)" userId="fe5baa8b-c116-459e-a3ad-70b07bb84350" providerId="ADAL" clId="{A4F02CE3-8489-498D-8855-AF0C21B96652}" dt="2022-05-05T15:16:33.622" v="11712"/>
          <ac:spMkLst>
            <pc:docMk/>
            <pc:sldMk cId="2421214248" sldId="282"/>
            <ac:spMk id="69" creationId="{7F39941D-C62C-51DD-C157-FDD8C83F8314}"/>
          </ac:spMkLst>
        </pc:spChg>
        <pc:spChg chg="mod">
          <ac:chgData name="AISH KUMAR JESRANI (aishkumar.jesrani@bbscommunity.it)" userId="fe5baa8b-c116-459e-a3ad-70b07bb84350" providerId="ADAL" clId="{A4F02CE3-8489-498D-8855-AF0C21B96652}" dt="2022-05-05T15:16:33.622" v="11712"/>
          <ac:spMkLst>
            <pc:docMk/>
            <pc:sldMk cId="2421214248" sldId="282"/>
            <ac:spMk id="70" creationId="{2ECDF99E-EBF3-33ED-BF4C-9B558C4B9C24}"/>
          </ac:spMkLst>
        </pc:spChg>
        <pc:spChg chg="mod">
          <ac:chgData name="AISH KUMAR JESRANI (aishkumar.jesrani@bbscommunity.it)" userId="fe5baa8b-c116-459e-a3ad-70b07bb84350" providerId="ADAL" clId="{A4F02CE3-8489-498D-8855-AF0C21B96652}" dt="2022-05-05T21:15:29.921" v="15635"/>
          <ac:spMkLst>
            <pc:docMk/>
            <pc:sldMk cId="2421214248" sldId="282"/>
            <ac:spMk id="76" creationId="{B6D871F7-7DA6-BB78-2A9E-4806E5C43655}"/>
          </ac:spMkLst>
        </pc:spChg>
        <pc:spChg chg="mod">
          <ac:chgData name="AISH KUMAR JESRANI (aishkumar.jesrani@bbscommunity.it)" userId="fe5baa8b-c116-459e-a3ad-70b07bb84350" providerId="ADAL" clId="{A4F02CE3-8489-498D-8855-AF0C21B96652}" dt="2022-05-05T18:36:36.614" v="13796"/>
          <ac:spMkLst>
            <pc:docMk/>
            <pc:sldMk cId="2421214248" sldId="282"/>
            <ac:spMk id="77" creationId="{50B464CB-FEE1-706F-7B02-55A07ECF68F2}"/>
          </ac:spMkLst>
        </pc:spChg>
        <pc:spChg chg="mod">
          <ac:chgData name="AISH KUMAR JESRANI (aishkumar.jesrani@bbscommunity.it)" userId="fe5baa8b-c116-459e-a3ad-70b07bb84350" providerId="ADAL" clId="{A4F02CE3-8489-498D-8855-AF0C21B96652}" dt="2022-05-05T18:36:36.614" v="13796"/>
          <ac:spMkLst>
            <pc:docMk/>
            <pc:sldMk cId="2421214248" sldId="282"/>
            <ac:spMk id="78" creationId="{661A22EE-528E-01F5-C03A-A1E25AB10A15}"/>
          </ac:spMkLst>
        </pc:spChg>
        <pc:spChg chg="mod">
          <ac:chgData name="AISH KUMAR JESRANI (aishkumar.jesrani@bbscommunity.it)" userId="fe5baa8b-c116-459e-a3ad-70b07bb84350" providerId="ADAL" clId="{A4F02CE3-8489-498D-8855-AF0C21B96652}" dt="2022-05-05T18:36:36.614" v="13796"/>
          <ac:spMkLst>
            <pc:docMk/>
            <pc:sldMk cId="2421214248" sldId="282"/>
            <ac:spMk id="79" creationId="{B0A473EE-9674-7C64-6548-AA5D642D0F33}"/>
          </ac:spMkLst>
        </pc:spChg>
        <pc:spChg chg="mod">
          <ac:chgData name="AISH KUMAR JESRANI (aishkumar.jesrani@bbscommunity.it)" userId="fe5baa8b-c116-459e-a3ad-70b07bb84350" providerId="ADAL" clId="{A4F02CE3-8489-498D-8855-AF0C21B96652}" dt="2022-05-05T21:15:20.874" v="15633" actId="20577"/>
          <ac:spMkLst>
            <pc:docMk/>
            <pc:sldMk cId="2421214248" sldId="282"/>
            <ac:spMk id="80" creationId="{64B361FD-394F-7232-B262-DEEDF2F40863}"/>
          </ac:spMkLst>
        </pc:spChg>
        <pc:spChg chg="mod">
          <ac:chgData name="AISH KUMAR JESRANI (aishkumar.jesrani@bbscommunity.it)" userId="fe5baa8b-c116-459e-a3ad-70b07bb84350" providerId="ADAL" clId="{A4F02CE3-8489-498D-8855-AF0C21B96652}" dt="2022-05-05T19:17:50.717" v="14647" actId="114"/>
          <ac:spMkLst>
            <pc:docMk/>
            <pc:sldMk cId="2421214248" sldId="282"/>
            <ac:spMk id="81" creationId="{0E0B5F68-9DDF-F024-9F7D-225A723D54EF}"/>
          </ac:spMkLst>
        </pc:spChg>
        <pc:spChg chg="mod">
          <ac:chgData name="AISH KUMAR JESRANI (aishkumar.jesrani@bbscommunity.it)" userId="fe5baa8b-c116-459e-a3ad-70b07bb84350" providerId="ADAL" clId="{A4F02CE3-8489-498D-8855-AF0C21B96652}" dt="2022-05-05T18:36:36.614" v="13796"/>
          <ac:spMkLst>
            <pc:docMk/>
            <pc:sldMk cId="2421214248" sldId="282"/>
            <ac:spMk id="82" creationId="{1148F577-A702-6019-E254-E41CF2CF9BFF}"/>
          </ac:spMkLst>
        </pc:spChg>
        <pc:spChg chg="mod">
          <ac:chgData name="AISH KUMAR JESRANI (aishkumar.jesrani@bbscommunity.it)" userId="fe5baa8b-c116-459e-a3ad-70b07bb84350" providerId="ADAL" clId="{A4F02CE3-8489-498D-8855-AF0C21B96652}" dt="2022-05-05T18:36:36.614" v="13796"/>
          <ac:spMkLst>
            <pc:docMk/>
            <pc:sldMk cId="2421214248" sldId="282"/>
            <ac:spMk id="83" creationId="{71F42940-2C11-5CDA-31E1-68920B0424E3}"/>
          </ac:spMkLst>
        </pc:spChg>
        <pc:spChg chg="mod">
          <ac:chgData name="AISH KUMAR JESRANI (aishkumar.jesrani@bbscommunity.it)" userId="fe5baa8b-c116-459e-a3ad-70b07bb84350" providerId="ADAL" clId="{A4F02CE3-8489-498D-8855-AF0C21B96652}" dt="2022-05-05T18:36:36.614" v="13796"/>
          <ac:spMkLst>
            <pc:docMk/>
            <pc:sldMk cId="2421214248" sldId="282"/>
            <ac:spMk id="84" creationId="{AC0FF1A5-3A5D-DE5A-30A5-FF9E928E5397}"/>
          </ac:spMkLst>
        </pc:spChg>
        <pc:spChg chg="mod">
          <ac:chgData name="AISH KUMAR JESRANI (aishkumar.jesrani@bbscommunity.it)" userId="fe5baa8b-c116-459e-a3ad-70b07bb84350" providerId="ADAL" clId="{A4F02CE3-8489-498D-8855-AF0C21B96652}" dt="2022-05-05T18:36:36.614" v="13796"/>
          <ac:spMkLst>
            <pc:docMk/>
            <pc:sldMk cId="2421214248" sldId="282"/>
            <ac:spMk id="85" creationId="{1EEA7A4E-C70C-1C7E-8237-155D5ABE6263}"/>
          </ac:spMkLst>
        </pc:spChg>
        <pc:spChg chg="mod">
          <ac:chgData name="AISH KUMAR JESRANI (aishkumar.jesrani@bbscommunity.it)" userId="fe5baa8b-c116-459e-a3ad-70b07bb84350" providerId="ADAL" clId="{A4F02CE3-8489-498D-8855-AF0C21B96652}" dt="2022-05-05T18:36:36.614" v="13796"/>
          <ac:spMkLst>
            <pc:docMk/>
            <pc:sldMk cId="2421214248" sldId="282"/>
            <ac:spMk id="86" creationId="{EC9BA69D-3FB6-C998-E58A-99459DA912FA}"/>
          </ac:spMkLst>
        </pc:spChg>
        <pc:spChg chg="mod">
          <ac:chgData name="AISH KUMAR JESRANI (aishkumar.jesrani@bbscommunity.it)" userId="fe5baa8b-c116-459e-a3ad-70b07bb84350" providerId="ADAL" clId="{A4F02CE3-8489-498D-8855-AF0C21B96652}" dt="2022-05-05T18:36:36.614" v="13796"/>
          <ac:spMkLst>
            <pc:docMk/>
            <pc:sldMk cId="2421214248" sldId="282"/>
            <ac:spMk id="87" creationId="{FFC20FCF-8267-E34B-5F81-56E19F26751B}"/>
          </ac:spMkLst>
        </pc:spChg>
        <pc:spChg chg="mod">
          <ac:chgData name="AISH KUMAR JESRANI (aishkumar.jesrani@bbscommunity.it)" userId="fe5baa8b-c116-459e-a3ad-70b07bb84350" providerId="ADAL" clId="{A4F02CE3-8489-498D-8855-AF0C21B96652}" dt="2022-05-05T18:36:36.614" v="13796"/>
          <ac:spMkLst>
            <pc:docMk/>
            <pc:sldMk cId="2421214248" sldId="282"/>
            <ac:spMk id="88" creationId="{64D01D09-DF42-D282-37BF-7EA635CC71E5}"/>
          </ac:spMkLst>
        </pc:spChg>
        <pc:spChg chg="mod">
          <ac:chgData name="AISH KUMAR JESRANI (aishkumar.jesrani@bbscommunity.it)" userId="fe5baa8b-c116-459e-a3ad-70b07bb84350" providerId="ADAL" clId="{A4F02CE3-8489-498D-8855-AF0C21B96652}" dt="2022-05-05T18:36:36.614" v="13796"/>
          <ac:spMkLst>
            <pc:docMk/>
            <pc:sldMk cId="2421214248" sldId="282"/>
            <ac:spMk id="89" creationId="{AC932BEE-DCD3-4069-813F-89BF0B188F84}"/>
          </ac:spMkLst>
        </pc:spChg>
        <pc:spChg chg="mod">
          <ac:chgData name="AISH KUMAR JESRANI (aishkumar.jesrani@bbscommunity.it)" userId="fe5baa8b-c116-459e-a3ad-70b07bb84350" providerId="ADAL" clId="{A4F02CE3-8489-498D-8855-AF0C21B96652}" dt="2022-05-05T18:36:36.614" v="13796"/>
          <ac:spMkLst>
            <pc:docMk/>
            <pc:sldMk cId="2421214248" sldId="282"/>
            <ac:spMk id="90" creationId="{D7CD2CF9-49D7-0981-9960-67D8E45729D9}"/>
          </ac:spMkLst>
        </pc:spChg>
        <pc:spChg chg="add mod">
          <ac:chgData name="AISH KUMAR JESRANI (aishkumar.jesrani@bbscommunity.it)" userId="fe5baa8b-c116-459e-a3ad-70b07bb84350" providerId="ADAL" clId="{A4F02CE3-8489-498D-8855-AF0C21B96652}" dt="2022-05-05T18:45:58.005" v="14101" actId="20577"/>
          <ac:spMkLst>
            <pc:docMk/>
            <pc:sldMk cId="2421214248" sldId="282"/>
            <ac:spMk id="91" creationId="{CAE21D81-C97F-FE05-6319-DF59D7195AE4}"/>
          </ac:spMkLst>
        </pc:spChg>
        <pc:spChg chg="add mod">
          <ac:chgData name="AISH KUMAR JESRANI (aishkumar.jesrani@bbscommunity.it)" userId="fe5baa8b-c116-459e-a3ad-70b07bb84350" providerId="ADAL" clId="{A4F02CE3-8489-498D-8855-AF0C21B96652}" dt="2022-05-05T18:46:01.725" v="14103" actId="20577"/>
          <ac:spMkLst>
            <pc:docMk/>
            <pc:sldMk cId="2421214248" sldId="282"/>
            <ac:spMk id="92" creationId="{F24631A8-EA65-DAB7-D712-3E9F94FDA546}"/>
          </ac:spMkLst>
        </pc:spChg>
        <pc:spChg chg="add mod">
          <ac:chgData name="AISH KUMAR JESRANI (aishkumar.jesrani@bbscommunity.it)" userId="fe5baa8b-c116-459e-a3ad-70b07bb84350" providerId="ADAL" clId="{A4F02CE3-8489-498D-8855-AF0C21B96652}" dt="2022-05-05T18:46:05.940" v="14107" actId="20577"/>
          <ac:spMkLst>
            <pc:docMk/>
            <pc:sldMk cId="2421214248" sldId="282"/>
            <ac:spMk id="93" creationId="{15202511-1309-3F30-8A3D-2424A5D3310F}"/>
          </ac:spMkLst>
        </pc:spChg>
        <pc:spChg chg="add mod">
          <ac:chgData name="AISH KUMAR JESRANI (aishkumar.jesrani@bbscommunity.it)" userId="fe5baa8b-c116-459e-a3ad-70b07bb84350" providerId="ADAL" clId="{A4F02CE3-8489-498D-8855-AF0C21B96652}" dt="2022-05-06T13:50:53.717" v="17056" actId="14100"/>
          <ac:spMkLst>
            <pc:docMk/>
            <pc:sldMk cId="2421214248" sldId="282"/>
            <ac:spMk id="94" creationId="{2AA262D4-7BA6-7D6C-AA39-8E6B48A892FD}"/>
          </ac:spMkLst>
        </pc:spChg>
        <pc:spChg chg="add mod">
          <ac:chgData name="AISH KUMAR JESRANI (aishkumar.jesrani@bbscommunity.it)" userId="fe5baa8b-c116-459e-a3ad-70b07bb84350" providerId="ADAL" clId="{A4F02CE3-8489-498D-8855-AF0C21B96652}" dt="2022-05-05T19:45:27.960" v="14703"/>
          <ac:spMkLst>
            <pc:docMk/>
            <pc:sldMk cId="2421214248" sldId="282"/>
            <ac:spMk id="95" creationId="{F4C6700D-9D25-E0C5-546A-CB661CC380FD}"/>
          </ac:spMkLst>
        </pc:spChg>
        <pc:spChg chg="add mod">
          <ac:chgData name="AISH KUMAR JESRANI (aishkumar.jesrani@bbscommunity.it)" userId="fe5baa8b-c116-459e-a3ad-70b07bb84350" providerId="ADAL" clId="{A4F02CE3-8489-498D-8855-AF0C21B96652}" dt="2022-05-05T20:40:21.760" v="15261"/>
          <ac:spMkLst>
            <pc:docMk/>
            <pc:sldMk cId="2421214248" sldId="282"/>
            <ac:spMk id="96" creationId="{0762AEBF-D925-A71A-B37D-4BAC7FB1C290}"/>
          </ac:spMkLst>
        </pc:spChg>
        <pc:grpChg chg="del">
          <ac:chgData name="AISH KUMAR JESRANI (aishkumar.jesrani@bbscommunity.it)" userId="fe5baa8b-c116-459e-a3ad-70b07bb84350" providerId="ADAL" clId="{A4F02CE3-8489-498D-8855-AF0C21B96652}" dt="2022-05-05T18:09:00.668" v="13597" actId="478"/>
          <ac:grpSpMkLst>
            <pc:docMk/>
            <pc:sldMk cId="2421214248" sldId="282"/>
            <ac:grpSpMk id="12" creationId="{A4132314-8FB1-8156-8514-404544839BC5}"/>
          </ac:grpSpMkLst>
        </pc:grpChg>
        <pc:grpChg chg="del">
          <ac:chgData name="AISH KUMAR JESRANI (aishkumar.jesrani@bbscommunity.it)" userId="fe5baa8b-c116-459e-a3ad-70b07bb84350" providerId="ADAL" clId="{A4F02CE3-8489-498D-8855-AF0C21B96652}" dt="2022-05-05T18:09:00.668" v="13597" actId="478"/>
          <ac:grpSpMkLst>
            <pc:docMk/>
            <pc:sldMk cId="2421214248" sldId="282"/>
            <ac:grpSpMk id="21" creationId="{88E4E0EE-65BA-3FFC-50BA-3664BBD60779}"/>
          </ac:grpSpMkLst>
        </pc:grpChg>
        <pc:grpChg chg="del">
          <ac:chgData name="AISH KUMAR JESRANI (aishkumar.jesrani@bbscommunity.it)" userId="fe5baa8b-c116-459e-a3ad-70b07bb84350" providerId="ADAL" clId="{A4F02CE3-8489-498D-8855-AF0C21B96652}" dt="2022-05-05T18:09:00.668" v="13597" actId="478"/>
          <ac:grpSpMkLst>
            <pc:docMk/>
            <pc:sldMk cId="2421214248" sldId="282"/>
            <ac:grpSpMk id="30" creationId="{BD12547E-547B-3617-DD6F-4938F4C1D5F6}"/>
          </ac:grpSpMkLst>
        </pc:grpChg>
        <pc:grpChg chg="del">
          <ac:chgData name="AISH KUMAR JESRANI (aishkumar.jesrani@bbscommunity.it)" userId="fe5baa8b-c116-459e-a3ad-70b07bb84350" providerId="ADAL" clId="{A4F02CE3-8489-498D-8855-AF0C21B96652}" dt="2022-05-05T18:09:00.668" v="13597" actId="478"/>
          <ac:grpSpMkLst>
            <pc:docMk/>
            <pc:sldMk cId="2421214248" sldId="282"/>
            <ac:grpSpMk id="38" creationId="{B46035F8-48AE-81B8-9559-FD79A61D0F30}"/>
          </ac:grpSpMkLst>
        </pc:grpChg>
        <pc:grpChg chg="add del mod">
          <ac:chgData name="AISH KUMAR JESRANI (aishkumar.jesrani@bbscommunity.it)" userId="fe5baa8b-c116-459e-a3ad-70b07bb84350" providerId="ADAL" clId="{A4F02CE3-8489-498D-8855-AF0C21B96652}" dt="2022-05-05T18:21:08.333" v="13778" actId="478"/>
          <ac:grpSpMkLst>
            <pc:docMk/>
            <pc:sldMk cId="2421214248" sldId="282"/>
            <ac:grpSpMk id="47" creationId="{A45E04E1-4144-1A13-E184-5098CF5C4D0D}"/>
          </ac:grpSpMkLst>
        </pc:grpChg>
        <pc:grpChg chg="mod">
          <ac:chgData name="AISH KUMAR JESRANI (aishkumar.jesrani@bbscommunity.it)" userId="fe5baa8b-c116-459e-a3ad-70b07bb84350" providerId="ADAL" clId="{A4F02CE3-8489-498D-8855-AF0C21B96652}" dt="2022-05-05T15:16:33.622" v="11712"/>
          <ac:grpSpMkLst>
            <pc:docMk/>
            <pc:sldMk cId="2421214248" sldId="282"/>
            <ac:grpSpMk id="48" creationId="{98F8C49A-69CC-66A9-5743-C61160FA8F67}"/>
          </ac:grpSpMkLst>
        </pc:grpChg>
        <pc:grpChg chg="mod">
          <ac:chgData name="AISH KUMAR JESRANI (aishkumar.jesrani@bbscommunity.it)" userId="fe5baa8b-c116-459e-a3ad-70b07bb84350" providerId="ADAL" clId="{A4F02CE3-8489-498D-8855-AF0C21B96652}" dt="2022-05-05T15:16:33.622" v="11712"/>
          <ac:grpSpMkLst>
            <pc:docMk/>
            <pc:sldMk cId="2421214248" sldId="282"/>
            <ac:grpSpMk id="49" creationId="{3B74076D-A479-3004-C882-5CC9211A4326}"/>
          </ac:grpSpMkLst>
        </pc:grpChg>
        <pc:grpChg chg="mod">
          <ac:chgData name="AISH KUMAR JESRANI (aishkumar.jesrani@bbscommunity.it)" userId="fe5baa8b-c116-459e-a3ad-70b07bb84350" providerId="ADAL" clId="{A4F02CE3-8489-498D-8855-AF0C21B96652}" dt="2022-05-05T15:16:33.622" v="11712"/>
          <ac:grpSpMkLst>
            <pc:docMk/>
            <pc:sldMk cId="2421214248" sldId="282"/>
            <ac:grpSpMk id="52" creationId="{E34397FC-AB28-8FD0-5D54-0D70226E112E}"/>
          </ac:grpSpMkLst>
        </pc:grpChg>
        <pc:grpChg chg="add mod">
          <ac:chgData name="AISH KUMAR JESRANI (aishkumar.jesrani@bbscommunity.it)" userId="fe5baa8b-c116-459e-a3ad-70b07bb84350" providerId="ADAL" clId="{A4F02CE3-8489-498D-8855-AF0C21B96652}" dt="2022-05-05T18:36:36.614" v="13796"/>
          <ac:grpSpMkLst>
            <pc:docMk/>
            <pc:sldMk cId="2421214248" sldId="282"/>
            <ac:grpSpMk id="72" creationId="{9430F2D4-A5D1-11F4-DFF1-92F871A7EB7D}"/>
          </ac:grpSpMkLst>
        </pc:grpChg>
        <pc:grpChg chg="mod">
          <ac:chgData name="AISH KUMAR JESRANI (aishkumar.jesrani@bbscommunity.it)" userId="fe5baa8b-c116-459e-a3ad-70b07bb84350" providerId="ADAL" clId="{A4F02CE3-8489-498D-8855-AF0C21B96652}" dt="2022-05-05T18:36:36.614" v="13796"/>
          <ac:grpSpMkLst>
            <pc:docMk/>
            <pc:sldMk cId="2421214248" sldId="282"/>
            <ac:grpSpMk id="73" creationId="{441D5684-7B04-B4A1-A866-655E91279262}"/>
          </ac:grpSpMkLst>
        </pc:grpChg>
        <pc:grpChg chg="mod">
          <ac:chgData name="AISH KUMAR JESRANI (aishkumar.jesrani@bbscommunity.it)" userId="fe5baa8b-c116-459e-a3ad-70b07bb84350" providerId="ADAL" clId="{A4F02CE3-8489-498D-8855-AF0C21B96652}" dt="2022-05-05T18:36:36.614" v="13796"/>
          <ac:grpSpMkLst>
            <pc:docMk/>
            <pc:sldMk cId="2421214248" sldId="282"/>
            <ac:grpSpMk id="74" creationId="{B6F60978-9000-703E-8C6A-A9E62B189829}"/>
          </ac:grpSpMkLst>
        </pc:grpChg>
        <pc:grpChg chg="mod">
          <ac:chgData name="AISH KUMAR JESRANI (aishkumar.jesrani@bbscommunity.it)" userId="fe5baa8b-c116-459e-a3ad-70b07bb84350" providerId="ADAL" clId="{A4F02CE3-8489-498D-8855-AF0C21B96652}" dt="2022-05-05T18:36:36.614" v="13796"/>
          <ac:grpSpMkLst>
            <pc:docMk/>
            <pc:sldMk cId="2421214248" sldId="282"/>
            <ac:grpSpMk id="75" creationId="{23724898-EEBE-AC6E-89D8-4C2B1176363F}"/>
          </ac:grpSpMkLst>
        </pc:grpChg>
        <pc:graphicFrameChg chg="add del mod">
          <ac:chgData name="AISH KUMAR JESRANI (aishkumar.jesrani@bbscommunity.it)" userId="fe5baa8b-c116-459e-a3ad-70b07bb84350" providerId="ADAL" clId="{A4F02CE3-8489-498D-8855-AF0C21B96652}" dt="2022-05-05T18:21:08.333" v="13778" actId="478"/>
          <ac:graphicFrameMkLst>
            <pc:docMk/>
            <pc:sldMk cId="2421214248" sldId="282"/>
            <ac:graphicFrameMk id="71" creationId="{2501DFE5-7BC0-4AA2-1BC8-D00F6F7705D1}"/>
          </ac:graphicFrameMkLst>
        </pc:graphicFrameChg>
      </pc:sldChg>
      <pc:sldChg chg="addSp delSp modSp add mod">
        <pc:chgData name="AISH KUMAR JESRANI (aishkumar.jesrani@bbscommunity.it)" userId="fe5baa8b-c116-459e-a3ad-70b07bb84350" providerId="ADAL" clId="{A4F02CE3-8489-498D-8855-AF0C21B96652}" dt="2022-05-05T20:40:06.437" v="15254"/>
        <pc:sldMkLst>
          <pc:docMk/>
          <pc:sldMk cId="312603791" sldId="283"/>
        </pc:sldMkLst>
        <pc:spChg chg="del">
          <ac:chgData name="AISH KUMAR JESRANI (aishkumar.jesrani@bbscommunity.it)" userId="fe5baa8b-c116-459e-a3ad-70b07bb84350" providerId="ADAL" clId="{A4F02CE3-8489-498D-8855-AF0C21B96652}" dt="2022-05-05T14:13:38.812" v="11322" actId="478"/>
          <ac:spMkLst>
            <pc:docMk/>
            <pc:sldMk cId="312603791" sldId="283"/>
            <ac:spMk id="2" creationId="{021F1E65-9564-8546-569A-C60CF5326834}"/>
          </ac:spMkLst>
        </pc:spChg>
        <pc:spChg chg="del">
          <ac:chgData name="AISH KUMAR JESRANI (aishkumar.jesrani@bbscommunity.it)" userId="fe5baa8b-c116-459e-a3ad-70b07bb84350" providerId="ADAL" clId="{A4F02CE3-8489-498D-8855-AF0C21B96652}" dt="2022-05-05T19:05:04.653" v="14471" actId="478"/>
          <ac:spMkLst>
            <pc:docMk/>
            <pc:sldMk cId="312603791" sldId="283"/>
            <ac:spMk id="10" creationId="{73FD7227-0EE5-80B3-2CE7-4BE25C2330CF}"/>
          </ac:spMkLst>
        </pc:spChg>
        <pc:spChg chg="del">
          <ac:chgData name="AISH KUMAR JESRANI (aishkumar.jesrani@bbscommunity.it)" userId="fe5baa8b-c116-459e-a3ad-70b07bb84350" providerId="ADAL" clId="{A4F02CE3-8489-498D-8855-AF0C21B96652}" dt="2022-05-05T20:40:02.770" v="15253" actId="478"/>
          <ac:spMkLst>
            <pc:docMk/>
            <pc:sldMk cId="312603791" sldId="283"/>
            <ac:spMk id="14" creationId="{34D34BAF-FD6C-C817-9BC3-A0F402D739CD}"/>
          </ac:spMkLst>
        </pc:spChg>
        <pc:spChg chg="mod">
          <ac:chgData name="AISH KUMAR JESRANI (aishkumar.jesrani@bbscommunity.it)" userId="fe5baa8b-c116-459e-a3ad-70b07bb84350" providerId="ADAL" clId="{A4F02CE3-8489-498D-8855-AF0C21B96652}" dt="2022-05-05T15:00:05.333" v="11652"/>
          <ac:spMkLst>
            <pc:docMk/>
            <pc:sldMk cId="312603791" sldId="283"/>
            <ac:spMk id="33" creationId="{42A9EAAB-CEBA-B8EC-131D-207C13E25DD5}"/>
          </ac:spMkLst>
        </pc:spChg>
        <pc:spChg chg="mod">
          <ac:chgData name="AISH KUMAR JESRANI (aishkumar.jesrani@bbscommunity.it)" userId="fe5baa8b-c116-459e-a3ad-70b07bb84350" providerId="ADAL" clId="{A4F02CE3-8489-498D-8855-AF0C21B96652}" dt="2022-05-05T15:00:07.770" v="11654"/>
          <ac:spMkLst>
            <pc:docMk/>
            <pc:sldMk cId="312603791" sldId="283"/>
            <ac:spMk id="35" creationId="{8FDEDF94-F78E-0198-CE4D-DBFAB7DE8E9A}"/>
          </ac:spMkLst>
        </pc:spChg>
        <pc:spChg chg="mod">
          <ac:chgData name="AISH KUMAR JESRANI (aishkumar.jesrani@bbscommunity.it)" userId="fe5baa8b-c116-459e-a3ad-70b07bb84350" providerId="ADAL" clId="{A4F02CE3-8489-498D-8855-AF0C21B96652}" dt="2022-05-05T15:48:42.517" v="12754" actId="21"/>
          <ac:spMkLst>
            <pc:docMk/>
            <pc:sldMk cId="312603791" sldId="283"/>
            <ac:spMk id="48" creationId="{412EFC67-5A62-D2DE-D510-2AF40B8393F5}"/>
          </ac:spMkLst>
        </pc:spChg>
        <pc:spChg chg="mod">
          <ac:chgData name="AISH KUMAR JESRANI (aishkumar.jesrani@bbscommunity.it)" userId="fe5baa8b-c116-459e-a3ad-70b07bb84350" providerId="ADAL" clId="{A4F02CE3-8489-498D-8855-AF0C21B96652}" dt="2022-05-05T18:11:27.198" v="13641" actId="1035"/>
          <ac:spMkLst>
            <pc:docMk/>
            <pc:sldMk cId="312603791" sldId="283"/>
            <ac:spMk id="49" creationId="{C5EFE032-27D1-B6BE-51B6-C56855923FA1}"/>
          </ac:spMkLst>
        </pc:spChg>
        <pc:spChg chg="del">
          <ac:chgData name="AISH KUMAR JESRANI (aishkumar.jesrani@bbscommunity.it)" userId="fe5baa8b-c116-459e-a3ad-70b07bb84350" providerId="ADAL" clId="{A4F02CE3-8489-498D-8855-AF0C21B96652}" dt="2022-05-05T14:13:38.812" v="11322" actId="478"/>
          <ac:spMkLst>
            <pc:docMk/>
            <pc:sldMk cId="312603791" sldId="283"/>
            <ac:spMk id="50" creationId="{152B9D78-7B45-2CC6-321B-EBBEE2F432DD}"/>
          </ac:spMkLst>
        </pc:spChg>
        <pc:spChg chg="add mod">
          <ac:chgData name="AISH KUMAR JESRANI (aishkumar.jesrani@bbscommunity.it)" userId="fe5baa8b-c116-459e-a3ad-70b07bb84350" providerId="ADAL" clId="{A4F02CE3-8489-498D-8855-AF0C21B96652}" dt="2022-05-05T19:06:53.720" v="14496" actId="14100"/>
          <ac:spMkLst>
            <pc:docMk/>
            <pc:sldMk cId="312603791" sldId="283"/>
            <ac:spMk id="50" creationId="{8F04954C-F6EA-49C8-904A-3A40BBD42A62}"/>
          </ac:spMkLst>
        </pc:spChg>
        <pc:spChg chg="add mod">
          <ac:chgData name="AISH KUMAR JESRANI (aishkumar.jesrani@bbscommunity.it)" userId="fe5baa8b-c116-459e-a3ad-70b07bb84350" providerId="ADAL" clId="{A4F02CE3-8489-498D-8855-AF0C21B96652}" dt="2022-05-05T19:45:17.367" v="14696"/>
          <ac:spMkLst>
            <pc:docMk/>
            <pc:sldMk cId="312603791" sldId="283"/>
            <ac:spMk id="51" creationId="{2E06F051-8AD2-511C-E5EB-2EF0DBE9D4B8}"/>
          </ac:spMkLst>
        </pc:spChg>
        <pc:spChg chg="del">
          <ac:chgData name="AISH KUMAR JESRANI (aishkumar.jesrani@bbscommunity.it)" userId="fe5baa8b-c116-459e-a3ad-70b07bb84350" providerId="ADAL" clId="{A4F02CE3-8489-498D-8855-AF0C21B96652}" dt="2022-05-05T14:13:38.812" v="11322" actId="478"/>
          <ac:spMkLst>
            <pc:docMk/>
            <pc:sldMk cId="312603791" sldId="283"/>
            <ac:spMk id="51" creationId="{9871E495-DE2A-4A19-E3EF-FCA467222906}"/>
          </ac:spMkLst>
        </pc:spChg>
        <pc:spChg chg="del">
          <ac:chgData name="AISH KUMAR JESRANI (aishkumar.jesrani@bbscommunity.it)" userId="fe5baa8b-c116-459e-a3ad-70b07bb84350" providerId="ADAL" clId="{A4F02CE3-8489-498D-8855-AF0C21B96652}" dt="2022-05-05T14:13:38.812" v="11322" actId="478"/>
          <ac:spMkLst>
            <pc:docMk/>
            <pc:sldMk cId="312603791" sldId="283"/>
            <ac:spMk id="53" creationId="{6DA0BF07-292C-B7CD-0FE4-06CA63E5F11B}"/>
          </ac:spMkLst>
        </pc:spChg>
        <pc:spChg chg="add mod">
          <ac:chgData name="AISH KUMAR JESRANI (aishkumar.jesrani@bbscommunity.it)" userId="fe5baa8b-c116-459e-a3ad-70b07bb84350" providerId="ADAL" clId="{A4F02CE3-8489-498D-8855-AF0C21B96652}" dt="2022-05-05T20:40:06.437" v="15254"/>
          <ac:spMkLst>
            <pc:docMk/>
            <pc:sldMk cId="312603791" sldId="283"/>
            <ac:spMk id="53" creationId="{DE832B99-0E3C-FC6C-CC58-298C1C746FB5}"/>
          </ac:spMkLst>
        </pc:spChg>
        <pc:spChg chg="del">
          <ac:chgData name="AISH KUMAR JESRANI (aishkumar.jesrani@bbscommunity.it)" userId="fe5baa8b-c116-459e-a3ad-70b07bb84350" providerId="ADAL" clId="{A4F02CE3-8489-498D-8855-AF0C21B96652}" dt="2022-05-05T14:13:38.812" v="11322" actId="478"/>
          <ac:spMkLst>
            <pc:docMk/>
            <pc:sldMk cId="312603791" sldId="283"/>
            <ac:spMk id="54" creationId="{7016F950-6AAD-E529-D2CC-11E79A8435FB}"/>
          </ac:spMkLst>
        </pc:spChg>
        <pc:spChg chg="del">
          <ac:chgData name="AISH KUMAR JESRANI (aishkumar.jesrani@bbscommunity.it)" userId="fe5baa8b-c116-459e-a3ad-70b07bb84350" providerId="ADAL" clId="{A4F02CE3-8489-498D-8855-AF0C21B96652}" dt="2022-05-05T14:13:38.812" v="11322" actId="478"/>
          <ac:spMkLst>
            <pc:docMk/>
            <pc:sldMk cId="312603791" sldId="283"/>
            <ac:spMk id="55" creationId="{D1723F20-6808-0C74-51EC-7B98A794ACEB}"/>
          </ac:spMkLst>
        </pc:spChg>
        <pc:spChg chg="add del mod">
          <ac:chgData name="AISH KUMAR JESRANI (aishkumar.jesrani@bbscommunity.it)" userId="fe5baa8b-c116-459e-a3ad-70b07bb84350" providerId="ADAL" clId="{A4F02CE3-8489-498D-8855-AF0C21B96652}" dt="2022-05-05T15:47:27.477" v="12544" actId="478"/>
          <ac:spMkLst>
            <pc:docMk/>
            <pc:sldMk cId="312603791" sldId="283"/>
            <ac:spMk id="57" creationId="{707B13CA-B91F-3271-B8A6-A3B95BA77985}"/>
          </ac:spMkLst>
        </pc:spChg>
        <pc:spChg chg="mod">
          <ac:chgData name="AISH KUMAR JESRANI (aishkumar.jesrani@bbscommunity.it)" userId="fe5baa8b-c116-459e-a3ad-70b07bb84350" providerId="ADAL" clId="{A4F02CE3-8489-498D-8855-AF0C21B96652}" dt="2022-05-05T15:50:08.476" v="13054" actId="20577"/>
          <ac:spMkLst>
            <pc:docMk/>
            <pc:sldMk cId="312603791" sldId="283"/>
            <ac:spMk id="59" creationId="{30280F3E-0E79-1948-1618-14141869081D}"/>
          </ac:spMkLst>
        </pc:spChg>
        <pc:spChg chg="mod">
          <ac:chgData name="AISH KUMAR JESRANI (aishkumar.jesrani@bbscommunity.it)" userId="fe5baa8b-c116-459e-a3ad-70b07bb84350" providerId="ADAL" clId="{A4F02CE3-8489-498D-8855-AF0C21B96652}" dt="2022-05-05T18:11:32.899" v="13647" actId="1035"/>
          <ac:spMkLst>
            <pc:docMk/>
            <pc:sldMk cId="312603791" sldId="283"/>
            <ac:spMk id="60" creationId="{63F92C2E-1E80-48C8-3040-2FE1AD2BD2C8}"/>
          </ac:spMkLst>
        </pc:spChg>
        <pc:grpChg chg="del">
          <ac:chgData name="AISH KUMAR JESRANI (aishkumar.jesrani@bbscommunity.it)" userId="fe5baa8b-c116-459e-a3ad-70b07bb84350" providerId="ADAL" clId="{A4F02CE3-8489-498D-8855-AF0C21B96652}" dt="2022-05-05T18:09:19.749" v="13601" actId="478"/>
          <ac:grpSpMkLst>
            <pc:docMk/>
            <pc:sldMk cId="312603791" sldId="283"/>
            <ac:grpSpMk id="12" creationId="{A4132314-8FB1-8156-8514-404544839BC5}"/>
          </ac:grpSpMkLst>
        </pc:grpChg>
        <pc:grpChg chg="del">
          <ac:chgData name="AISH KUMAR JESRANI (aishkumar.jesrani@bbscommunity.it)" userId="fe5baa8b-c116-459e-a3ad-70b07bb84350" providerId="ADAL" clId="{A4F02CE3-8489-498D-8855-AF0C21B96652}" dt="2022-05-05T18:09:16.978" v="13600" actId="478"/>
          <ac:grpSpMkLst>
            <pc:docMk/>
            <pc:sldMk cId="312603791" sldId="283"/>
            <ac:grpSpMk id="21" creationId="{88E4E0EE-65BA-3FFC-50BA-3664BBD60779}"/>
          </ac:grpSpMkLst>
        </pc:grpChg>
        <pc:grpChg chg="del">
          <ac:chgData name="AISH KUMAR JESRANI (aishkumar.jesrani@bbscommunity.it)" userId="fe5baa8b-c116-459e-a3ad-70b07bb84350" providerId="ADAL" clId="{A4F02CE3-8489-498D-8855-AF0C21B96652}" dt="2022-05-05T18:09:16.978" v="13600" actId="478"/>
          <ac:grpSpMkLst>
            <pc:docMk/>
            <pc:sldMk cId="312603791" sldId="283"/>
            <ac:grpSpMk id="30" creationId="{BD12547E-547B-3617-DD6F-4938F4C1D5F6}"/>
          </ac:grpSpMkLst>
        </pc:grpChg>
        <pc:grpChg chg="del">
          <ac:chgData name="AISH KUMAR JESRANI (aishkumar.jesrani@bbscommunity.it)" userId="fe5baa8b-c116-459e-a3ad-70b07bb84350" providerId="ADAL" clId="{A4F02CE3-8489-498D-8855-AF0C21B96652}" dt="2022-05-05T18:09:16.978" v="13600" actId="478"/>
          <ac:grpSpMkLst>
            <pc:docMk/>
            <pc:sldMk cId="312603791" sldId="283"/>
            <ac:grpSpMk id="38" creationId="{B46035F8-48AE-81B8-9559-FD79A61D0F30}"/>
          </ac:grpSpMkLst>
        </pc:grpChg>
        <pc:grpChg chg="add mod">
          <ac:chgData name="AISH KUMAR JESRANI (aishkumar.jesrani@bbscommunity.it)" userId="fe5baa8b-c116-459e-a3ad-70b07bb84350" providerId="ADAL" clId="{A4F02CE3-8489-498D-8855-AF0C21B96652}" dt="2022-05-05T18:11:18.814" v="13635" actId="14100"/>
          <ac:grpSpMkLst>
            <pc:docMk/>
            <pc:sldMk cId="312603791" sldId="283"/>
            <ac:grpSpMk id="47" creationId="{835F022C-999A-C515-7AE4-3D4A7B180EA0}"/>
          </ac:grpSpMkLst>
        </pc:grpChg>
        <pc:grpChg chg="add mod">
          <ac:chgData name="AISH KUMAR JESRANI (aishkumar.jesrani@bbscommunity.it)" userId="fe5baa8b-c116-459e-a3ad-70b07bb84350" providerId="ADAL" clId="{A4F02CE3-8489-498D-8855-AF0C21B96652}" dt="2022-05-05T18:11:12.449" v="13634" actId="1035"/>
          <ac:grpSpMkLst>
            <pc:docMk/>
            <pc:sldMk cId="312603791" sldId="283"/>
            <ac:grpSpMk id="58" creationId="{728BFD90-CE12-BFF3-0075-A096D7C715B4}"/>
          </ac:grpSpMkLst>
        </pc:grpChg>
        <pc:cxnChg chg="mod">
          <ac:chgData name="AISH KUMAR JESRANI (aishkumar.jesrani@bbscommunity.it)" userId="fe5baa8b-c116-459e-a3ad-70b07bb84350" providerId="ADAL" clId="{A4F02CE3-8489-498D-8855-AF0C21B96652}" dt="2022-05-05T14:14:29.500" v="11324"/>
          <ac:cxnSpMkLst>
            <pc:docMk/>
            <pc:sldMk cId="312603791" sldId="283"/>
            <ac:cxnSpMk id="52" creationId="{DC0CDCB5-D02B-DDA3-115D-F8CD1351F2F4}"/>
          </ac:cxnSpMkLst>
        </pc:cxnChg>
        <pc:cxnChg chg="add del mod">
          <ac:chgData name="AISH KUMAR JESRANI (aishkumar.jesrani@bbscommunity.it)" userId="fe5baa8b-c116-459e-a3ad-70b07bb84350" providerId="ADAL" clId="{A4F02CE3-8489-498D-8855-AF0C21B96652}" dt="2022-05-05T18:09:16.978" v="13600" actId="478"/>
          <ac:cxnSpMkLst>
            <pc:docMk/>
            <pc:sldMk cId="312603791" sldId="283"/>
            <ac:cxnSpMk id="56" creationId="{1D00791D-0AC2-E652-65F8-B823DA12525B}"/>
          </ac:cxnSpMkLst>
        </pc:cxnChg>
        <pc:cxnChg chg="mod">
          <ac:chgData name="AISH KUMAR JESRANI (aishkumar.jesrani@bbscommunity.it)" userId="fe5baa8b-c116-459e-a3ad-70b07bb84350" providerId="ADAL" clId="{A4F02CE3-8489-498D-8855-AF0C21B96652}" dt="2022-05-05T15:48:50.566" v="12757"/>
          <ac:cxnSpMkLst>
            <pc:docMk/>
            <pc:sldMk cId="312603791" sldId="283"/>
            <ac:cxnSpMk id="61" creationId="{122D722F-06D6-E0CA-4FB1-D12085900309}"/>
          </ac:cxnSpMkLst>
        </pc:cxnChg>
      </pc:sldChg>
      <pc:sldChg chg="addSp delSp modSp add mod">
        <pc:chgData name="AISH KUMAR JESRANI (aishkumar.jesrani@bbscommunity.it)" userId="fe5baa8b-c116-459e-a3ad-70b07bb84350" providerId="ADAL" clId="{A4F02CE3-8489-498D-8855-AF0C21B96652}" dt="2022-05-06T13:52:02.036" v="17066" actId="14100"/>
        <pc:sldMkLst>
          <pc:docMk/>
          <pc:sldMk cId="3272939579" sldId="284"/>
        </pc:sldMkLst>
        <pc:spChg chg="del">
          <ac:chgData name="AISH KUMAR JESRANI (aishkumar.jesrani@bbscommunity.it)" userId="fe5baa8b-c116-459e-a3ad-70b07bb84350" providerId="ADAL" clId="{A4F02CE3-8489-498D-8855-AF0C21B96652}" dt="2022-05-05T14:45:19.984" v="11446" actId="478"/>
          <ac:spMkLst>
            <pc:docMk/>
            <pc:sldMk cId="3272939579" sldId="284"/>
            <ac:spMk id="3" creationId="{16A7DD11-D27C-C2CC-DA6A-631BC2272AC0}"/>
          </ac:spMkLst>
        </pc:spChg>
        <pc:spChg chg="del">
          <ac:chgData name="AISH KUMAR JESRANI (aishkumar.jesrani@bbscommunity.it)" userId="fe5baa8b-c116-459e-a3ad-70b07bb84350" providerId="ADAL" clId="{A4F02CE3-8489-498D-8855-AF0C21B96652}" dt="2022-05-05T19:05:08.932" v="14473" actId="478"/>
          <ac:spMkLst>
            <pc:docMk/>
            <pc:sldMk cId="3272939579" sldId="284"/>
            <ac:spMk id="10" creationId="{73FD7227-0EE5-80B3-2CE7-4BE25C2330CF}"/>
          </ac:spMkLst>
        </pc:spChg>
        <pc:spChg chg="del">
          <ac:chgData name="AISH KUMAR JESRANI (aishkumar.jesrani@bbscommunity.it)" userId="fe5baa8b-c116-459e-a3ad-70b07bb84350" providerId="ADAL" clId="{A4F02CE3-8489-498D-8855-AF0C21B96652}" dt="2022-05-05T20:39:54.695" v="15251" actId="478"/>
          <ac:spMkLst>
            <pc:docMk/>
            <pc:sldMk cId="3272939579" sldId="284"/>
            <ac:spMk id="14" creationId="{34D34BAF-FD6C-C817-9BC3-A0F402D739CD}"/>
          </ac:spMkLst>
        </pc:spChg>
        <pc:spChg chg="add mod">
          <ac:chgData name="AISH KUMAR JESRANI (aishkumar.jesrani@bbscommunity.it)" userId="fe5baa8b-c116-459e-a3ad-70b07bb84350" providerId="ADAL" clId="{A4F02CE3-8489-498D-8855-AF0C21B96652}" dt="2022-05-05T18:36:18.664" v="13791" actId="404"/>
          <ac:spMkLst>
            <pc:docMk/>
            <pc:sldMk cId="3272939579" sldId="284"/>
            <ac:spMk id="47" creationId="{13F85FBD-EB08-7C79-831B-E5D8C441FC35}"/>
          </ac:spMkLst>
        </pc:spChg>
        <pc:spChg chg="mod topLvl">
          <ac:chgData name="AISH KUMAR JESRANI (aishkumar.jesrani@bbscommunity.it)" userId="fe5baa8b-c116-459e-a3ad-70b07bb84350" providerId="ADAL" clId="{A4F02CE3-8489-498D-8855-AF0C21B96652}" dt="2022-05-05T21:14:31.250" v="15588" actId="207"/>
          <ac:spMkLst>
            <pc:docMk/>
            <pc:sldMk cId="3272939579" sldId="284"/>
            <ac:spMk id="69" creationId="{9CA0AEF0-FB37-1EBD-8C71-D73181227C04}"/>
          </ac:spMkLst>
        </pc:spChg>
        <pc:spChg chg="del mod topLvl">
          <ac:chgData name="AISH KUMAR JESRANI (aishkumar.jesrani@bbscommunity.it)" userId="fe5baa8b-c116-459e-a3ad-70b07bb84350" providerId="ADAL" clId="{A4F02CE3-8489-498D-8855-AF0C21B96652}" dt="2022-05-05T14:45:39.621" v="11451" actId="478"/>
          <ac:spMkLst>
            <pc:docMk/>
            <pc:sldMk cId="3272939579" sldId="284"/>
            <ac:spMk id="70" creationId="{3B449FF6-3950-B2B8-6C51-537E1407EF84}"/>
          </ac:spMkLst>
        </pc:spChg>
        <pc:spChg chg="mod">
          <ac:chgData name="AISH KUMAR JESRANI (aishkumar.jesrani@bbscommunity.it)" userId="fe5baa8b-c116-459e-a3ad-70b07bb84350" providerId="ADAL" clId="{A4F02CE3-8489-498D-8855-AF0C21B96652}" dt="2022-05-05T14:49:55.802" v="11533" actId="164"/>
          <ac:spMkLst>
            <pc:docMk/>
            <pc:sldMk cId="3272939579" sldId="284"/>
            <ac:spMk id="74" creationId="{2C2C2F9F-011C-102D-2ABB-D1176D1A2459}"/>
          </ac:spMkLst>
        </pc:spChg>
        <pc:spChg chg="mod">
          <ac:chgData name="AISH KUMAR JESRANI (aishkumar.jesrani@bbscommunity.it)" userId="fe5baa8b-c116-459e-a3ad-70b07bb84350" providerId="ADAL" clId="{A4F02CE3-8489-498D-8855-AF0C21B96652}" dt="2022-05-05T14:49:55.802" v="11533" actId="164"/>
          <ac:spMkLst>
            <pc:docMk/>
            <pc:sldMk cId="3272939579" sldId="284"/>
            <ac:spMk id="75" creationId="{E4536439-9DE4-666B-E0CE-6DB24D63E1D9}"/>
          </ac:spMkLst>
        </pc:spChg>
        <pc:spChg chg="mod">
          <ac:chgData name="AISH KUMAR JESRANI (aishkumar.jesrani@bbscommunity.it)" userId="fe5baa8b-c116-459e-a3ad-70b07bb84350" providerId="ADAL" clId="{A4F02CE3-8489-498D-8855-AF0C21B96652}" dt="2022-05-05T14:49:55.802" v="11533" actId="164"/>
          <ac:spMkLst>
            <pc:docMk/>
            <pc:sldMk cId="3272939579" sldId="284"/>
            <ac:spMk id="76" creationId="{28844CCC-4AB3-AAAE-0FF9-A087EB41B200}"/>
          </ac:spMkLst>
        </pc:spChg>
        <pc:spChg chg="add mod">
          <ac:chgData name="AISH KUMAR JESRANI (aishkumar.jesrani@bbscommunity.it)" userId="fe5baa8b-c116-459e-a3ad-70b07bb84350" providerId="ADAL" clId="{A4F02CE3-8489-498D-8855-AF0C21B96652}" dt="2022-05-05T21:14:20.540" v="15587" actId="207"/>
          <ac:spMkLst>
            <pc:docMk/>
            <pc:sldMk cId="3272939579" sldId="284"/>
            <ac:spMk id="77" creationId="{6542887D-C8A1-40D8-02DD-C6034D0CE395}"/>
          </ac:spMkLst>
        </pc:spChg>
        <pc:spChg chg="add mod">
          <ac:chgData name="AISH KUMAR JESRANI (aishkumar.jesrani@bbscommunity.it)" userId="fe5baa8b-c116-459e-a3ad-70b07bb84350" providerId="ADAL" clId="{A4F02CE3-8489-498D-8855-AF0C21B96652}" dt="2022-05-05T21:13:58.773" v="15586" actId="207"/>
          <ac:spMkLst>
            <pc:docMk/>
            <pc:sldMk cId="3272939579" sldId="284"/>
            <ac:spMk id="78" creationId="{BBF6BD30-10FD-69A3-1E2B-08C1AA01B1A4}"/>
          </ac:spMkLst>
        </pc:spChg>
        <pc:spChg chg="add mod">
          <ac:chgData name="AISH KUMAR JESRANI (aishkumar.jesrani@bbscommunity.it)" userId="fe5baa8b-c116-459e-a3ad-70b07bb84350" providerId="ADAL" clId="{A4F02CE3-8489-498D-8855-AF0C21B96652}" dt="2022-05-05T18:36:18.664" v="13791" actId="404"/>
          <ac:spMkLst>
            <pc:docMk/>
            <pc:sldMk cId="3272939579" sldId="284"/>
            <ac:spMk id="80" creationId="{D2354D9E-E233-1265-2346-E1F70F386FCB}"/>
          </ac:spMkLst>
        </pc:spChg>
        <pc:spChg chg="add mod">
          <ac:chgData name="AISH KUMAR JESRANI (aishkumar.jesrani@bbscommunity.it)" userId="fe5baa8b-c116-459e-a3ad-70b07bb84350" providerId="ADAL" clId="{A4F02CE3-8489-498D-8855-AF0C21B96652}" dt="2022-05-05T18:36:18.664" v="13791" actId="404"/>
          <ac:spMkLst>
            <pc:docMk/>
            <pc:sldMk cId="3272939579" sldId="284"/>
            <ac:spMk id="81" creationId="{570A40ED-FC36-F034-9CB7-923B4008D5B1}"/>
          </ac:spMkLst>
        </pc:spChg>
        <pc:spChg chg="add mod">
          <ac:chgData name="AISH KUMAR JESRANI (aishkumar.jesrani@bbscommunity.it)" userId="fe5baa8b-c116-459e-a3ad-70b07bb84350" providerId="ADAL" clId="{A4F02CE3-8489-498D-8855-AF0C21B96652}" dt="2022-05-06T13:52:02.036" v="17066" actId="14100"/>
          <ac:spMkLst>
            <pc:docMk/>
            <pc:sldMk cId="3272939579" sldId="284"/>
            <ac:spMk id="82" creationId="{7F86DCC7-B8FE-F028-29BB-50DEB5327017}"/>
          </ac:spMkLst>
        </pc:spChg>
        <pc:spChg chg="add mod">
          <ac:chgData name="AISH KUMAR JESRANI (aishkumar.jesrani@bbscommunity.it)" userId="fe5baa8b-c116-459e-a3ad-70b07bb84350" providerId="ADAL" clId="{A4F02CE3-8489-498D-8855-AF0C21B96652}" dt="2022-05-05T19:45:21.046" v="14698"/>
          <ac:spMkLst>
            <pc:docMk/>
            <pc:sldMk cId="3272939579" sldId="284"/>
            <ac:spMk id="83" creationId="{8A2668C9-56C6-F159-CCA3-229D8A968E4F}"/>
          </ac:spMkLst>
        </pc:spChg>
        <pc:spChg chg="add mod">
          <ac:chgData name="AISH KUMAR JESRANI (aishkumar.jesrani@bbscommunity.it)" userId="fe5baa8b-c116-459e-a3ad-70b07bb84350" providerId="ADAL" clId="{A4F02CE3-8489-498D-8855-AF0C21B96652}" dt="2022-05-05T20:40:14.434" v="15256"/>
          <ac:spMkLst>
            <pc:docMk/>
            <pc:sldMk cId="3272939579" sldId="284"/>
            <ac:spMk id="84" creationId="{48D887C2-3BAF-9312-E812-83D4B4DC49AE}"/>
          </ac:spMkLst>
        </pc:spChg>
        <pc:grpChg chg="add mod">
          <ac:chgData name="AISH KUMAR JESRANI (aishkumar.jesrani@bbscommunity.it)" userId="fe5baa8b-c116-459e-a3ad-70b07bb84350" providerId="ADAL" clId="{A4F02CE3-8489-498D-8855-AF0C21B96652}" dt="2022-05-05T18:20:41.984" v="13773" actId="1076"/>
          <ac:grpSpMkLst>
            <pc:docMk/>
            <pc:sldMk cId="3272939579" sldId="284"/>
            <ac:grpSpMk id="4" creationId="{E1EEE05D-CCF0-4AF5-FFDB-A034534E6091}"/>
          </ac:grpSpMkLst>
        </pc:grpChg>
        <pc:grpChg chg="del">
          <ac:chgData name="AISH KUMAR JESRANI (aishkumar.jesrani@bbscommunity.it)" userId="fe5baa8b-c116-459e-a3ad-70b07bb84350" providerId="ADAL" clId="{A4F02CE3-8489-498D-8855-AF0C21B96652}" dt="2022-05-05T18:08:30.584" v="13591" actId="478"/>
          <ac:grpSpMkLst>
            <pc:docMk/>
            <pc:sldMk cId="3272939579" sldId="284"/>
            <ac:grpSpMk id="12" creationId="{A4132314-8FB1-8156-8514-404544839BC5}"/>
          </ac:grpSpMkLst>
        </pc:grpChg>
        <pc:grpChg chg="del">
          <ac:chgData name="AISH KUMAR JESRANI (aishkumar.jesrani@bbscommunity.it)" userId="fe5baa8b-c116-459e-a3ad-70b07bb84350" providerId="ADAL" clId="{A4F02CE3-8489-498D-8855-AF0C21B96652}" dt="2022-05-05T18:08:36.550" v="13592" actId="478"/>
          <ac:grpSpMkLst>
            <pc:docMk/>
            <pc:sldMk cId="3272939579" sldId="284"/>
            <ac:grpSpMk id="21" creationId="{88E4E0EE-65BA-3FFC-50BA-3664BBD60779}"/>
          </ac:grpSpMkLst>
        </pc:grpChg>
        <pc:grpChg chg="del">
          <ac:chgData name="AISH KUMAR JESRANI (aishkumar.jesrani@bbscommunity.it)" userId="fe5baa8b-c116-459e-a3ad-70b07bb84350" providerId="ADAL" clId="{A4F02CE3-8489-498D-8855-AF0C21B96652}" dt="2022-05-05T18:08:36.550" v="13592" actId="478"/>
          <ac:grpSpMkLst>
            <pc:docMk/>
            <pc:sldMk cId="3272939579" sldId="284"/>
            <ac:grpSpMk id="30" creationId="{BD12547E-547B-3617-DD6F-4938F4C1D5F6}"/>
          </ac:grpSpMkLst>
        </pc:grpChg>
        <pc:grpChg chg="del">
          <ac:chgData name="AISH KUMAR JESRANI (aishkumar.jesrani@bbscommunity.it)" userId="fe5baa8b-c116-459e-a3ad-70b07bb84350" providerId="ADAL" clId="{A4F02CE3-8489-498D-8855-AF0C21B96652}" dt="2022-05-05T18:08:36.550" v="13592" actId="478"/>
          <ac:grpSpMkLst>
            <pc:docMk/>
            <pc:sldMk cId="3272939579" sldId="284"/>
            <ac:grpSpMk id="38" creationId="{B46035F8-48AE-81B8-9559-FD79A61D0F30}"/>
          </ac:grpSpMkLst>
        </pc:grpChg>
        <pc:grpChg chg="mod">
          <ac:chgData name="AISH KUMAR JESRANI (aishkumar.jesrani@bbscommunity.it)" userId="fe5baa8b-c116-459e-a3ad-70b07bb84350" providerId="ADAL" clId="{A4F02CE3-8489-498D-8855-AF0C21B96652}" dt="2022-05-05T14:49:55.802" v="11533" actId="164"/>
          <ac:grpSpMkLst>
            <pc:docMk/>
            <pc:sldMk cId="3272939579" sldId="284"/>
            <ac:grpSpMk id="56" creationId="{17DA3F4C-6F4F-36C7-5C2F-E45A61789086}"/>
          </ac:grpSpMkLst>
        </pc:grpChg>
        <pc:grpChg chg="mod">
          <ac:chgData name="AISH KUMAR JESRANI (aishkumar.jesrani@bbscommunity.it)" userId="fe5baa8b-c116-459e-a3ad-70b07bb84350" providerId="ADAL" clId="{A4F02CE3-8489-498D-8855-AF0C21B96652}" dt="2022-05-05T14:49:55.802" v="11533" actId="164"/>
          <ac:grpSpMkLst>
            <pc:docMk/>
            <pc:sldMk cId="3272939579" sldId="284"/>
            <ac:grpSpMk id="60" creationId="{CF904F9E-0171-BB9C-4EA3-14CC34921BA8}"/>
          </ac:grpSpMkLst>
        </pc:grpChg>
        <pc:grpChg chg="mod">
          <ac:chgData name="AISH KUMAR JESRANI (aishkumar.jesrani@bbscommunity.it)" userId="fe5baa8b-c116-459e-a3ad-70b07bb84350" providerId="ADAL" clId="{A4F02CE3-8489-498D-8855-AF0C21B96652}" dt="2022-05-05T14:49:55.802" v="11533" actId="164"/>
          <ac:grpSpMkLst>
            <pc:docMk/>
            <pc:sldMk cId="3272939579" sldId="284"/>
            <ac:grpSpMk id="64" creationId="{25AE5A43-339F-2BDE-EBFD-EE32CB62AFF2}"/>
          </ac:grpSpMkLst>
        </pc:grpChg>
        <pc:grpChg chg="del mod">
          <ac:chgData name="AISH KUMAR JESRANI (aishkumar.jesrani@bbscommunity.it)" userId="fe5baa8b-c116-459e-a3ad-70b07bb84350" providerId="ADAL" clId="{A4F02CE3-8489-498D-8855-AF0C21B96652}" dt="2022-05-05T14:45:39.621" v="11451" actId="478"/>
          <ac:grpSpMkLst>
            <pc:docMk/>
            <pc:sldMk cId="3272939579" sldId="284"/>
            <ac:grpSpMk id="68" creationId="{2B89AA92-6FBE-7E36-F01E-0F3130E9C8F5}"/>
          </ac:grpSpMkLst>
        </pc:grpChg>
        <pc:grpChg chg="del mod">
          <ac:chgData name="AISH KUMAR JESRANI (aishkumar.jesrani@bbscommunity.it)" userId="fe5baa8b-c116-459e-a3ad-70b07bb84350" providerId="ADAL" clId="{A4F02CE3-8489-498D-8855-AF0C21B96652}" dt="2022-05-05T14:47:56.400" v="11492" actId="478"/>
          <ac:grpSpMkLst>
            <pc:docMk/>
            <pc:sldMk cId="3272939579" sldId="284"/>
            <ac:grpSpMk id="71" creationId="{F7733D52-760B-4A2E-304F-9ABF677CD409}"/>
          </ac:grpSpMkLst>
        </pc:grpChg>
        <pc:graphicFrameChg chg="add del">
          <ac:chgData name="AISH KUMAR JESRANI (aishkumar.jesrani@bbscommunity.it)" userId="fe5baa8b-c116-459e-a3ad-70b07bb84350" providerId="ADAL" clId="{A4F02CE3-8489-498D-8855-AF0C21B96652}" dt="2022-05-05T15:05:00.644" v="11663" actId="478"/>
          <ac:graphicFrameMkLst>
            <pc:docMk/>
            <pc:sldMk cId="3272939579" sldId="284"/>
            <ac:graphicFrameMk id="7" creationId="{F02675E5-E79A-1D29-42A1-3DA4BC99D80A}"/>
          </ac:graphicFrameMkLst>
        </pc:graphicFrameChg>
        <pc:graphicFrameChg chg="add del mod modGraphic">
          <ac:chgData name="AISH KUMAR JESRANI (aishkumar.jesrani@bbscommunity.it)" userId="fe5baa8b-c116-459e-a3ad-70b07bb84350" providerId="ADAL" clId="{A4F02CE3-8489-498D-8855-AF0C21B96652}" dt="2022-05-05T18:17:46.593" v="13725" actId="478"/>
          <ac:graphicFrameMkLst>
            <pc:docMk/>
            <pc:sldMk cId="3272939579" sldId="284"/>
            <ac:graphicFrameMk id="11" creationId="{8FFDB29F-9525-DB4C-7A86-A2A4AE25C6E9}"/>
          </ac:graphicFrameMkLst>
        </pc:graphicFrameChg>
        <pc:graphicFrameChg chg="add del mod modGraphic">
          <ac:chgData name="AISH KUMAR JESRANI (aishkumar.jesrani@bbscommunity.it)" userId="fe5baa8b-c116-459e-a3ad-70b07bb84350" providerId="ADAL" clId="{A4F02CE3-8489-498D-8855-AF0C21B96652}" dt="2022-05-05T18:17:59.881" v="13728" actId="478"/>
          <ac:graphicFrameMkLst>
            <pc:docMk/>
            <pc:sldMk cId="3272939579" sldId="284"/>
            <ac:graphicFrameMk id="15" creationId="{CAB383E2-9429-27D5-91E0-C12142CED59C}"/>
          </ac:graphicFrameMkLst>
        </pc:graphicFrameChg>
        <pc:picChg chg="add del mod">
          <ac:chgData name="AISH KUMAR JESRANI (aishkumar.jesrani@bbscommunity.it)" userId="fe5baa8b-c116-459e-a3ad-70b07bb84350" providerId="ADAL" clId="{A4F02CE3-8489-498D-8855-AF0C21B96652}" dt="2022-05-05T14:59:16.445" v="11644" actId="478"/>
          <ac:picMkLst>
            <pc:docMk/>
            <pc:sldMk cId="3272939579" sldId="284"/>
            <ac:picMk id="6" creationId="{52AF0430-8EA4-A2D2-3A84-45F43D64340F}"/>
          </ac:picMkLst>
        </pc:picChg>
        <pc:picChg chg="add del">
          <ac:chgData name="AISH KUMAR JESRANI (aishkumar.jesrani@bbscommunity.it)" userId="fe5baa8b-c116-459e-a3ad-70b07bb84350" providerId="ADAL" clId="{A4F02CE3-8489-498D-8855-AF0C21B96652}" dt="2022-05-05T18:18:11.322" v="13733" actId="478"/>
          <ac:picMkLst>
            <pc:docMk/>
            <pc:sldMk cId="3272939579" sldId="284"/>
            <ac:picMk id="49" creationId="{C218B463-1D99-8D10-AD95-71DD6863C378}"/>
          </ac:picMkLst>
        </pc:picChg>
        <pc:picChg chg="add del">
          <ac:chgData name="AISH KUMAR JESRANI (aishkumar.jesrani@bbscommunity.it)" userId="fe5baa8b-c116-459e-a3ad-70b07bb84350" providerId="ADAL" clId="{A4F02CE3-8489-498D-8855-AF0C21B96652}" dt="2022-05-05T18:18:10.649" v="13732" actId="22"/>
          <ac:picMkLst>
            <pc:docMk/>
            <pc:sldMk cId="3272939579" sldId="284"/>
            <ac:picMk id="79" creationId="{E264368F-6DB1-F1B0-F42F-A8DB960A44B5}"/>
          </ac:picMkLst>
        </pc:picChg>
      </pc:sldChg>
      <pc:sldChg chg="addSp modSp add del mod">
        <pc:chgData name="AISH KUMAR JESRANI (aishkumar.jesrani@bbscommunity.it)" userId="fe5baa8b-c116-459e-a3ad-70b07bb84350" providerId="ADAL" clId="{A4F02CE3-8489-498D-8855-AF0C21B96652}" dt="2022-05-05T18:11:49.014" v="13648" actId="47"/>
        <pc:sldMkLst>
          <pc:docMk/>
          <pc:sldMk cId="1027717798" sldId="285"/>
        </pc:sldMkLst>
        <pc:spChg chg="add mod">
          <ac:chgData name="AISH KUMAR JESRANI (aishkumar.jesrani@bbscommunity.it)" userId="fe5baa8b-c116-459e-a3ad-70b07bb84350" providerId="ADAL" clId="{A4F02CE3-8489-498D-8855-AF0C21B96652}" dt="2022-05-05T15:54:18.278" v="13225" actId="1076"/>
          <ac:spMkLst>
            <pc:docMk/>
            <pc:sldMk cId="1027717798" sldId="285"/>
            <ac:spMk id="2" creationId="{F67990DE-B594-10A8-2356-3CBC7D95EB89}"/>
          </ac:spMkLst>
        </pc:spChg>
      </pc:sldChg>
      <pc:sldChg chg="addSp delSp modSp add mod">
        <pc:chgData name="AISH KUMAR JESRANI (aishkumar.jesrani@bbscommunity.it)" userId="fe5baa8b-c116-459e-a3ad-70b07bb84350" providerId="ADAL" clId="{A4F02CE3-8489-498D-8855-AF0C21B96652}" dt="2022-05-06T14:32:22.216" v="17092" actId="1035"/>
        <pc:sldMkLst>
          <pc:docMk/>
          <pc:sldMk cId="3171122020" sldId="286"/>
        </pc:sldMkLst>
        <pc:spChg chg="add del mod">
          <ac:chgData name="AISH KUMAR JESRANI (aishkumar.jesrani@bbscommunity.it)" userId="fe5baa8b-c116-459e-a3ad-70b07bb84350" providerId="ADAL" clId="{A4F02CE3-8489-498D-8855-AF0C21B96652}" dt="2022-05-06T13:25:48.013" v="16721" actId="478"/>
          <ac:spMkLst>
            <pc:docMk/>
            <pc:sldMk cId="3171122020" sldId="286"/>
            <ac:spMk id="2" creationId="{ABB5641A-F145-861C-C8F5-D3230B599BCA}"/>
          </ac:spMkLst>
        </pc:spChg>
        <pc:spChg chg="del">
          <ac:chgData name="AISH KUMAR JESRANI (aishkumar.jesrani@bbscommunity.it)" userId="fe5baa8b-c116-459e-a3ad-70b07bb84350" providerId="ADAL" clId="{A4F02CE3-8489-498D-8855-AF0C21B96652}" dt="2022-05-05T15:54:26.204" v="13227" actId="478"/>
          <ac:spMkLst>
            <pc:docMk/>
            <pc:sldMk cId="3171122020" sldId="286"/>
            <ac:spMk id="2" creationId="{F67990DE-B594-10A8-2356-3CBC7D95EB89}"/>
          </ac:spMkLst>
        </pc:spChg>
        <pc:spChg chg="add del mod ord">
          <ac:chgData name="AISH KUMAR JESRANI (aishkumar.jesrani@bbscommunity.it)" userId="fe5baa8b-c116-459e-a3ad-70b07bb84350" providerId="ADAL" clId="{A4F02CE3-8489-498D-8855-AF0C21B96652}" dt="2022-05-05T21:32:31.804" v="15731" actId="11529"/>
          <ac:spMkLst>
            <pc:docMk/>
            <pc:sldMk cId="3171122020" sldId="286"/>
            <ac:spMk id="2" creationId="{FA9C034E-AE2B-9B10-1ADD-1FF40CAC4982}"/>
          </ac:spMkLst>
        </pc:spChg>
        <pc:spChg chg="del">
          <ac:chgData name="AISH KUMAR JESRANI (aishkumar.jesrani@bbscommunity.it)" userId="fe5baa8b-c116-459e-a3ad-70b07bb84350" providerId="ADAL" clId="{A4F02CE3-8489-498D-8855-AF0C21B96652}" dt="2022-05-05T19:05:07.139" v="14472" actId="478"/>
          <ac:spMkLst>
            <pc:docMk/>
            <pc:sldMk cId="3171122020" sldId="286"/>
            <ac:spMk id="10" creationId="{73FD7227-0EE5-80B3-2CE7-4BE25C2330CF}"/>
          </ac:spMkLst>
        </pc:spChg>
        <pc:spChg chg="del">
          <ac:chgData name="AISH KUMAR JESRANI (aishkumar.jesrani@bbscommunity.it)" userId="fe5baa8b-c116-459e-a3ad-70b07bb84350" providerId="ADAL" clId="{A4F02CE3-8489-498D-8855-AF0C21B96652}" dt="2022-05-05T20:39:57.716" v="15252" actId="478"/>
          <ac:spMkLst>
            <pc:docMk/>
            <pc:sldMk cId="3171122020" sldId="286"/>
            <ac:spMk id="14" creationId="{34D34BAF-FD6C-C817-9BC3-A0F402D739CD}"/>
          </ac:spMkLst>
        </pc:spChg>
        <pc:spChg chg="add del mod">
          <ac:chgData name="AISH KUMAR JESRANI (aishkumar.jesrani@bbscommunity.it)" userId="fe5baa8b-c116-459e-a3ad-70b07bb84350" providerId="ADAL" clId="{A4F02CE3-8489-498D-8855-AF0C21B96652}" dt="2022-05-05T18:16:02.509" v="13703" actId="478"/>
          <ac:spMkLst>
            <pc:docMk/>
            <pc:sldMk cId="3171122020" sldId="286"/>
            <ac:spMk id="15" creationId="{10D08566-92C6-28CA-E434-E6EA5BB60BFD}"/>
          </ac:spMkLst>
        </pc:spChg>
        <pc:spChg chg="add del mod">
          <ac:chgData name="AISH KUMAR JESRANI (aishkumar.jesrani@bbscommunity.it)" userId="fe5baa8b-c116-459e-a3ad-70b07bb84350" providerId="ADAL" clId="{A4F02CE3-8489-498D-8855-AF0C21B96652}" dt="2022-05-06T14:32:05.899" v="17084"/>
          <ac:spMkLst>
            <pc:docMk/>
            <pc:sldMk cId="3171122020" sldId="286"/>
            <ac:spMk id="27" creationId="{B62665FE-6ABB-7919-8470-D2B1F739BA34}"/>
          </ac:spMkLst>
        </pc:spChg>
        <pc:spChg chg="add mod">
          <ac:chgData name="AISH KUMAR JESRANI (aishkumar.jesrani@bbscommunity.it)" userId="fe5baa8b-c116-459e-a3ad-70b07bb84350" providerId="ADAL" clId="{A4F02CE3-8489-498D-8855-AF0C21B96652}" dt="2022-05-06T14:32:22.216" v="17092" actId="1035"/>
          <ac:spMkLst>
            <pc:docMk/>
            <pc:sldMk cId="3171122020" sldId="286"/>
            <ac:spMk id="28" creationId="{4A804E60-C806-F34A-20C2-069B301E0E7F}"/>
          </ac:spMkLst>
        </pc:spChg>
        <pc:spChg chg="add mod">
          <ac:chgData name="AISH KUMAR JESRANI (aishkumar.jesrani@bbscommunity.it)" userId="fe5baa8b-c116-459e-a3ad-70b07bb84350" providerId="ADAL" clId="{A4F02CE3-8489-498D-8855-AF0C21B96652}" dt="2022-05-06T13:53:19.928" v="17067" actId="207"/>
          <ac:spMkLst>
            <pc:docMk/>
            <pc:sldMk cId="3171122020" sldId="286"/>
            <ac:spMk id="51" creationId="{B8B6B111-2D1E-DB80-4F69-E9563DC10D01}"/>
          </ac:spMkLst>
        </pc:spChg>
        <pc:spChg chg="add del mod">
          <ac:chgData name="AISH KUMAR JESRANI (aishkumar.jesrani@bbscommunity.it)" userId="fe5baa8b-c116-459e-a3ad-70b07bb84350" providerId="ADAL" clId="{A4F02CE3-8489-498D-8855-AF0C21B96652}" dt="2022-05-05T18:16:01.702" v="13702" actId="478"/>
          <ac:spMkLst>
            <pc:docMk/>
            <pc:sldMk cId="3171122020" sldId="286"/>
            <ac:spMk id="57" creationId="{E35551E2-2716-D889-4341-B7073DD8D275}"/>
          </ac:spMkLst>
        </pc:spChg>
        <pc:spChg chg="add del mod">
          <ac:chgData name="AISH KUMAR JESRANI (aishkumar.jesrani@bbscommunity.it)" userId="fe5baa8b-c116-459e-a3ad-70b07bb84350" providerId="ADAL" clId="{A4F02CE3-8489-498D-8855-AF0C21B96652}" dt="2022-05-05T18:16:01.172" v="13701" actId="478"/>
          <ac:spMkLst>
            <pc:docMk/>
            <pc:sldMk cId="3171122020" sldId="286"/>
            <ac:spMk id="62" creationId="{13717CD9-834B-9E9E-AD4F-5674F41FA58F}"/>
          </ac:spMkLst>
        </pc:spChg>
        <pc:spChg chg="add del mod">
          <ac:chgData name="AISH KUMAR JESRANI (aishkumar.jesrani@bbscommunity.it)" userId="fe5baa8b-c116-459e-a3ad-70b07bb84350" providerId="ADAL" clId="{A4F02CE3-8489-498D-8855-AF0C21B96652}" dt="2022-05-05T18:16:00.630" v="13700" actId="478"/>
          <ac:spMkLst>
            <pc:docMk/>
            <pc:sldMk cId="3171122020" sldId="286"/>
            <ac:spMk id="63" creationId="{2A11FBB5-3079-2F67-AD74-B6751B1DDD6B}"/>
          </ac:spMkLst>
        </pc:spChg>
        <pc:spChg chg="add mod">
          <ac:chgData name="AISH KUMAR JESRANI (aishkumar.jesrani@bbscommunity.it)" userId="fe5baa8b-c116-459e-a3ad-70b07bb84350" providerId="ADAL" clId="{A4F02CE3-8489-498D-8855-AF0C21B96652}" dt="2022-05-06T13:26:26.353" v="16739" actId="1036"/>
          <ac:spMkLst>
            <pc:docMk/>
            <pc:sldMk cId="3171122020" sldId="286"/>
            <ac:spMk id="101" creationId="{E288A499-A9E1-039C-ADB6-B5B5E613F2CE}"/>
          </ac:spMkLst>
        </pc:spChg>
        <pc:spChg chg="add del mod">
          <ac:chgData name="AISH KUMAR JESRANI (aishkumar.jesrani@bbscommunity.it)" userId="fe5baa8b-c116-459e-a3ad-70b07bb84350" providerId="ADAL" clId="{A4F02CE3-8489-498D-8855-AF0C21B96652}" dt="2022-05-05T16:09:06.449" v="13530" actId="478"/>
          <ac:spMkLst>
            <pc:docMk/>
            <pc:sldMk cId="3171122020" sldId="286"/>
            <ac:spMk id="107" creationId="{E1A74989-532A-89BC-2EDA-32F618E952BA}"/>
          </ac:spMkLst>
        </pc:spChg>
        <pc:spChg chg="add del mod">
          <ac:chgData name="AISH KUMAR JESRANI (aishkumar.jesrani@bbscommunity.it)" userId="fe5baa8b-c116-459e-a3ad-70b07bb84350" providerId="ADAL" clId="{A4F02CE3-8489-498D-8855-AF0C21B96652}" dt="2022-05-05T16:10:31.536" v="13550" actId="478"/>
          <ac:spMkLst>
            <pc:docMk/>
            <pc:sldMk cId="3171122020" sldId="286"/>
            <ac:spMk id="108" creationId="{BE172F0B-0B0B-B76C-9883-7A82CA2E7CF9}"/>
          </ac:spMkLst>
        </pc:spChg>
        <pc:spChg chg="add mod">
          <ac:chgData name="AISH KUMAR JESRANI (aishkumar.jesrani@bbscommunity.it)" userId="fe5baa8b-c116-459e-a3ad-70b07bb84350" providerId="ADAL" clId="{A4F02CE3-8489-498D-8855-AF0C21B96652}" dt="2022-05-05T19:08:44.466" v="14507" actId="14100"/>
          <ac:spMkLst>
            <pc:docMk/>
            <pc:sldMk cId="3171122020" sldId="286"/>
            <ac:spMk id="120" creationId="{09F8E5BC-60C6-5375-FE1A-0DF688692051}"/>
          </ac:spMkLst>
        </pc:spChg>
        <pc:spChg chg="add mod">
          <ac:chgData name="AISH KUMAR JESRANI (aishkumar.jesrani@bbscommunity.it)" userId="fe5baa8b-c116-459e-a3ad-70b07bb84350" providerId="ADAL" clId="{A4F02CE3-8489-498D-8855-AF0C21B96652}" dt="2022-05-06T13:25:12.779" v="16718" actId="2085"/>
          <ac:spMkLst>
            <pc:docMk/>
            <pc:sldMk cId="3171122020" sldId="286"/>
            <ac:spMk id="121" creationId="{AD819F3C-2393-B2AC-7855-FBA03A38B69D}"/>
          </ac:spMkLst>
        </pc:spChg>
        <pc:spChg chg="add mod">
          <ac:chgData name="AISH KUMAR JESRANI (aishkumar.jesrani@bbscommunity.it)" userId="fe5baa8b-c116-459e-a3ad-70b07bb84350" providerId="ADAL" clId="{A4F02CE3-8489-498D-8855-AF0C21B96652}" dt="2022-05-05T20:40:08.156" v="15255"/>
          <ac:spMkLst>
            <pc:docMk/>
            <pc:sldMk cId="3171122020" sldId="286"/>
            <ac:spMk id="122" creationId="{5809E3FD-B91D-9BCC-97EC-E06DFA300335}"/>
          </ac:spMkLst>
        </pc:spChg>
        <pc:spChg chg="add mod">
          <ac:chgData name="AISH KUMAR JESRANI (aishkumar.jesrani@bbscommunity.it)" userId="fe5baa8b-c116-459e-a3ad-70b07bb84350" providerId="ADAL" clId="{A4F02CE3-8489-498D-8855-AF0C21B96652}" dt="2022-05-06T13:53:25.236" v="17070" actId="207"/>
          <ac:spMkLst>
            <pc:docMk/>
            <pc:sldMk cId="3171122020" sldId="286"/>
            <ac:spMk id="123" creationId="{5E55B28F-8CBD-759E-4E2F-95CA8FA6011B}"/>
          </ac:spMkLst>
        </pc:spChg>
        <pc:grpChg chg="del">
          <ac:chgData name="AISH KUMAR JESRANI (aishkumar.jesrani@bbscommunity.it)" userId="fe5baa8b-c116-459e-a3ad-70b07bb84350" providerId="ADAL" clId="{A4F02CE3-8489-498D-8855-AF0C21B96652}" dt="2022-05-05T15:54:26.204" v="13227" actId="478"/>
          <ac:grpSpMkLst>
            <pc:docMk/>
            <pc:sldMk cId="3171122020" sldId="286"/>
            <ac:grpSpMk id="12" creationId="{A4132314-8FB1-8156-8514-404544839BC5}"/>
          </ac:grpSpMkLst>
        </pc:grpChg>
        <pc:grpChg chg="del">
          <ac:chgData name="AISH KUMAR JESRANI (aishkumar.jesrani@bbscommunity.it)" userId="fe5baa8b-c116-459e-a3ad-70b07bb84350" providerId="ADAL" clId="{A4F02CE3-8489-498D-8855-AF0C21B96652}" dt="2022-05-05T15:54:26.204" v="13227" actId="478"/>
          <ac:grpSpMkLst>
            <pc:docMk/>
            <pc:sldMk cId="3171122020" sldId="286"/>
            <ac:grpSpMk id="21" creationId="{88E4E0EE-65BA-3FFC-50BA-3664BBD60779}"/>
          </ac:grpSpMkLst>
        </pc:grpChg>
        <pc:grpChg chg="del">
          <ac:chgData name="AISH KUMAR JESRANI (aishkumar.jesrani@bbscommunity.it)" userId="fe5baa8b-c116-459e-a3ad-70b07bb84350" providerId="ADAL" clId="{A4F02CE3-8489-498D-8855-AF0C21B96652}" dt="2022-05-05T15:54:26.204" v="13227" actId="478"/>
          <ac:grpSpMkLst>
            <pc:docMk/>
            <pc:sldMk cId="3171122020" sldId="286"/>
            <ac:grpSpMk id="30" creationId="{BD12547E-547B-3617-DD6F-4938F4C1D5F6}"/>
          </ac:grpSpMkLst>
        </pc:grpChg>
        <pc:grpChg chg="del">
          <ac:chgData name="AISH KUMAR JESRANI (aishkumar.jesrani@bbscommunity.it)" userId="fe5baa8b-c116-459e-a3ad-70b07bb84350" providerId="ADAL" clId="{A4F02CE3-8489-498D-8855-AF0C21B96652}" dt="2022-05-05T15:54:26.204" v="13227" actId="478"/>
          <ac:grpSpMkLst>
            <pc:docMk/>
            <pc:sldMk cId="3171122020" sldId="286"/>
            <ac:grpSpMk id="38" creationId="{B46035F8-48AE-81B8-9559-FD79A61D0F30}"/>
          </ac:grpSpMkLst>
        </pc:grpChg>
        <pc:grpChg chg="del">
          <ac:chgData name="AISH KUMAR JESRANI (aishkumar.jesrani@bbscommunity.it)" userId="fe5baa8b-c116-459e-a3ad-70b07bb84350" providerId="ADAL" clId="{A4F02CE3-8489-498D-8855-AF0C21B96652}" dt="2022-05-05T15:54:26.204" v="13227" actId="478"/>
          <ac:grpSpMkLst>
            <pc:docMk/>
            <pc:sldMk cId="3171122020" sldId="286"/>
            <ac:grpSpMk id="47" creationId="{835F022C-999A-C515-7AE4-3D4A7B180EA0}"/>
          </ac:grpSpMkLst>
        </pc:grpChg>
        <pc:grpChg chg="mod">
          <ac:chgData name="AISH KUMAR JESRANI (aishkumar.jesrani@bbscommunity.it)" userId="fe5baa8b-c116-459e-a3ad-70b07bb84350" providerId="ADAL" clId="{A4F02CE3-8489-498D-8855-AF0C21B96652}" dt="2022-05-05T16:01:09.809" v="13340"/>
          <ac:grpSpMkLst>
            <pc:docMk/>
            <pc:sldMk cId="3171122020" sldId="286"/>
            <ac:grpSpMk id="55" creationId="{291B301B-7DF1-801C-F860-5081D3232603}"/>
          </ac:grpSpMkLst>
        </pc:grpChg>
        <pc:grpChg chg="del">
          <ac:chgData name="AISH KUMAR JESRANI (aishkumar.jesrani@bbscommunity.it)" userId="fe5baa8b-c116-459e-a3ad-70b07bb84350" providerId="ADAL" clId="{A4F02CE3-8489-498D-8855-AF0C21B96652}" dt="2022-05-05T15:54:26.204" v="13227" actId="478"/>
          <ac:grpSpMkLst>
            <pc:docMk/>
            <pc:sldMk cId="3171122020" sldId="286"/>
            <ac:grpSpMk id="58" creationId="{728BFD90-CE12-BFF3-0075-A096D7C715B4}"/>
          </ac:grpSpMkLst>
        </pc:grpChg>
        <pc:picChg chg="add del mod modCrop">
          <ac:chgData name="AISH KUMAR JESRANI (aishkumar.jesrani@bbscommunity.it)" userId="fe5baa8b-c116-459e-a3ad-70b07bb84350" providerId="ADAL" clId="{A4F02CE3-8489-498D-8855-AF0C21B96652}" dt="2022-05-05T18:15:59.522" v="13699" actId="478"/>
          <ac:picMkLst>
            <pc:docMk/>
            <pc:sldMk cId="3171122020" sldId="286"/>
            <ac:picMk id="4" creationId="{FE798587-BF38-2E21-D4C1-66E524E79A40}"/>
          </ac:picMkLst>
        </pc:picChg>
        <pc:picChg chg="add del mod">
          <ac:chgData name="AISH KUMAR JESRANI (aishkumar.jesrani@bbscommunity.it)" userId="fe5baa8b-c116-459e-a3ad-70b07bb84350" providerId="ADAL" clId="{A4F02CE3-8489-498D-8855-AF0C21B96652}" dt="2022-05-05T15:57:57.709" v="13289" actId="478"/>
          <ac:picMkLst>
            <pc:docMk/>
            <pc:sldMk cId="3171122020" sldId="286"/>
            <ac:picMk id="6" creationId="{EF95301E-C47B-1EFF-735D-6226077F6915}"/>
          </ac:picMkLst>
        </pc:picChg>
        <pc:picChg chg="add del mod">
          <ac:chgData name="AISH KUMAR JESRANI (aishkumar.jesrani@bbscommunity.it)" userId="fe5baa8b-c116-459e-a3ad-70b07bb84350" providerId="ADAL" clId="{A4F02CE3-8489-498D-8855-AF0C21B96652}" dt="2022-05-05T21:32:30.413" v="15726" actId="478"/>
          <ac:picMkLst>
            <pc:docMk/>
            <pc:sldMk cId="3171122020" sldId="286"/>
            <ac:picMk id="11" creationId="{2D37D014-930A-608F-D849-617AB2FC0263}"/>
          </ac:picMkLst>
        </pc:picChg>
        <pc:picChg chg="add mod">
          <ac:chgData name="AISH KUMAR JESRANI (aishkumar.jesrani@bbscommunity.it)" userId="fe5baa8b-c116-459e-a3ad-70b07bb84350" providerId="ADAL" clId="{A4F02CE3-8489-498D-8855-AF0C21B96652}" dt="2022-05-06T13:26:26.353" v="16739" actId="1036"/>
          <ac:picMkLst>
            <pc:docMk/>
            <pc:sldMk cId="3171122020" sldId="286"/>
            <ac:picMk id="77" creationId="{345C079C-B9C8-DBFB-E691-321C700473BB}"/>
          </ac:picMkLst>
        </pc:picChg>
        <pc:picChg chg="add del mod">
          <ac:chgData name="AISH KUMAR JESRANI (aishkumar.jesrani@bbscommunity.it)" userId="fe5baa8b-c116-459e-a3ad-70b07bb84350" providerId="ADAL" clId="{A4F02CE3-8489-498D-8855-AF0C21B96652}" dt="2022-05-05T16:06:12.251" v="13467" actId="478"/>
          <ac:picMkLst>
            <pc:docMk/>
            <pc:sldMk cId="3171122020" sldId="286"/>
            <ac:picMk id="79" creationId="{61FBFDEC-735D-6C6C-5399-7C7CF4A83B2C}"/>
          </ac:picMkLst>
        </pc:picChg>
        <pc:picChg chg="add mod">
          <ac:chgData name="AISH KUMAR JESRANI (aishkumar.jesrani@bbscommunity.it)" userId="fe5baa8b-c116-459e-a3ad-70b07bb84350" providerId="ADAL" clId="{A4F02CE3-8489-498D-8855-AF0C21B96652}" dt="2022-05-06T13:26:26.353" v="16739" actId="1036"/>
          <ac:picMkLst>
            <pc:docMk/>
            <pc:sldMk cId="3171122020" sldId="286"/>
            <ac:picMk id="85" creationId="{4314FC85-CADD-9506-D759-45C476716BEA}"/>
          </ac:picMkLst>
        </pc:picChg>
        <pc:picChg chg="add mod">
          <ac:chgData name="AISH KUMAR JESRANI (aishkumar.jesrani@bbscommunity.it)" userId="fe5baa8b-c116-459e-a3ad-70b07bb84350" providerId="ADAL" clId="{A4F02CE3-8489-498D-8855-AF0C21B96652}" dt="2022-05-06T13:26:26.353" v="16739" actId="1036"/>
          <ac:picMkLst>
            <pc:docMk/>
            <pc:sldMk cId="3171122020" sldId="286"/>
            <ac:picMk id="88" creationId="{4B254422-2AD9-E746-E617-B6AE8E23CC54}"/>
          </ac:picMkLst>
        </pc:picChg>
        <pc:picChg chg="add mod">
          <ac:chgData name="AISH KUMAR JESRANI (aishkumar.jesrani@bbscommunity.it)" userId="fe5baa8b-c116-459e-a3ad-70b07bb84350" providerId="ADAL" clId="{A4F02CE3-8489-498D-8855-AF0C21B96652}" dt="2022-05-06T13:26:26.353" v="16739" actId="1036"/>
          <ac:picMkLst>
            <pc:docMk/>
            <pc:sldMk cId="3171122020" sldId="286"/>
            <ac:picMk id="90" creationId="{64D0E990-8A3A-FA2A-950E-2B23CF76F49C}"/>
          </ac:picMkLst>
        </pc:picChg>
        <pc:picChg chg="add mod ord">
          <ac:chgData name="AISH KUMAR JESRANI (aishkumar.jesrani@bbscommunity.it)" userId="fe5baa8b-c116-459e-a3ad-70b07bb84350" providerId="ADAL" clId="{A4F02CE3-8489-498D-8855-AF0C21B96652}" dt="2022-05-06T13:26:26.353" v="16739" actId="1036"/>
          <ac:picMkLst>
            <pc:docMk/>
            <pc:sldMk cId="3171122020" sldId="286"/>
            <ac:picMk id="110" creationId="{CC79435B-9352-9FB6-DD64-EDF61F8E91A4}"/>
          </ac:picMkLst>
        </pc:picChg>
        <pc:picChg chg="add mod">
          <ac:chgData name="AISH KUMAR JESRANI (aishkumar.jesrani@bbscommunity.it)" userId="fe5baa8b-c116-459e-a3ad-70b07bb84350" providerId="ADAL" clId="{A4F02CE3-8489-498D-8855-AF0C21B96652}" dt="2022-05-06T13:53:57.900" v="17072" actId="1440"/>
          <ac:picMkLst>
            <pc:docMk/>
            <pc:sldMk cId="3171122020" sldId="286"/>
            <ac:picMk id="119" creationId="{74CACE22-E232-3C47-256B-0BA0477183CF}"/>
          </ac:picMkLst>
        </pc:picChg>
        <pc:inkChg chg="add del mod">
          <ac:chgData name="AISH KUMAR JESRANI (aishkumar.jesrani@bbscommunity.it)" userId="fe5baa8b-c116-459e-a3ad-70b07bb84350" providerId="ADAL" clId="{A4F02CE3-8489-498D-8855-AF0C21B96652}" dt="2022-05-06T13:26:47.006" v="16742" actId="478"/>
          <ac:inkMkLst>
            <pc:docMk/>
            <pc:sldMk cId="3171122020" sldId="286"/>
            <ac:inkMk id="50" creationId="{CD900D89-257D-8629-7B63-6D78E8E66C40}"/>
          </ac:inkMkLst>
        </pc:inkChg>
        <pc:inkChg chg="add mod">
          <ac:chgData name="AISH KUMAR JESRANI (aishkumar.jesrani@bbscommunity.it)" userId="fe5baa8b-c116-459e-a3ad-70b07bb84350" providerId="ADAL" clId="{A4F02CE3-8489-498D-8855-AF0C21B96652}" dt="2022-05-06T13:28:39.349" v="16759" actId="14100"/>
          <ac:inkMkLst>
            <pc:docMk/>
            <pc:sldMk cId="3171122020" sldId="286"/>
            <ac:inkMk id="53" creationId="{CBAEB106-FDB4-0A79-CCDD-FE477D5A70E6}"/>
          </ac:inkMkLst>
        </pc:inkChg>
        <pc:inkChg chg="add del mod">
          <ac:chgData name="AISH KUMAR JESRANI (aishkumar.jesrani@bbscommunity.it)" userId="fe5baa8b-c116-459e-a3ad-70b07bb84350" providerId="ADAL" clId="{A4F02CE3-8489-498D-8855-AF0C21B96652}" dt="2022-05-05T16:01:09.809" v="13340"/>
          <ac:inkMkLst>
            <pc:docMk/>
            <pc:sldMk cId="3171122020" sldId="286"/>
            <ac:inkMk id="54" creationId="{CBC5293A-C1A9-5E78-B497-37ADDA00E724}"/>
          </ac:inkMkLst>
        </pc:inkChg>
        <pc:cxnChg chg="del">
          <ac:chgData name="AISH KUMAR JESRANI (aishkumar.jesrani@bbscommunity.it)" userId="fe5baa8b-c116-459e-a3ad-70b07bb84350" providerId="ADAL" clId="{A4F02CE3-8489-498D-8855-AF0C21B96652}" dt="2022-05-05T15:54:26.204" v="13227" actId="478"/>
          <ac:cxnSpMkLst>
            <pc:docMk/>
            <pc:sldMk cId="3171122020" sldId="286"/>
            <ac:cxnSpMk id="56" creationId="{1D00791D-0AC2-E652-65F8-B823DA12525B}"/>
          </ac:cxnSpMkLst>
        </pc:cxnChg>
        <pc:cxnChg chg="add del mod">
          <ac:chgData name="AISH KUMAR JESRANI (aishkumar.jesrani@bbscommunity.it)" userId="fe5baa8b-c116-459e-a3ad-70b07bb84350" providerId="ADAL" clId="{A4F02CE3-8489-498D-8855-AF0C21B96652}" dt="2022-05-05T16:01:32.093" v="13350" actId="11529"/>
          <ac:cxnSpMkLst>
            <pc:docMk/>
            <pc:sldMk cId="3171122020" sldId="286"/>
            <ac:cxnSpMk id="65" creationId="{5F935AC5-9ECA-9A5E-3FF2-319BEB4809CB}"/>
          </ac:cxnSpMkLst>
        </pc:cxnChg>
        <pc:cxnChg chg="add mod">
          <ac:chgData name="AISH KUMAR JESRANI (aishkumar.jesrani@bbscommunity.it)" userId="fe5baa8b-c116-459e-a3ad-70b07bb84350" providerId="ADAL" clId="{A4F02CE3-8489-498D-8855-AF0C21B96652}" dt="2022-05-05T16:01:25.190" v="13346" actId="571"/>
          <ac:cxnSpMkLst>
            <pc:docMk/>
            <pc:sldMk cId="3171122020" sldId="286"/>
            <ac:cxnSpMk id="67" creationId="{7935352A-B3DE-D12A-6C3E-07961EE7EC5B}"/>
          </ac:cxnSpMkLst>
        </pc:cxnChg>
        <pc:cxnChg chg="add del mod">
          <ac:chgData name="AISH KUMAR JESRANI (aishkumar.jesrani@bbscommunity.it)" userId="fe5baa8b-c116-459e-a3ad-70b07bb84350" providerId="ADAL" clId="{A4F02CE3-8489-498D-8855-AF0C21B96652}" dt="2022-05-05T16:01:56.273" v="13353" actId="478"/>
          <ac:cxnSpMkLst>
            <pc:docMk/>
            <pc:sldMk cId="3171122020" sldId="286"/>
            <ac:cxnSpMk id="70" creationId="{DE842833-99FB-DA4E-F0C2-5267BE3F33C2}"/>
          </ac:cxnSpMkLst>
        </pc:cxnChg>
        <pc:cxnChg chg="add del mod">
          <ac:chgData name="AISH KUMAR JESRANI (aishkumar.jesrani@bbscommunity.it)" userId="fe5baa8b-c116-459e-a3ad-70b07bb84350" providerId="ADAL" clId="{A4F02CE3-8489-498D-8855-AF0C21B96652}" dt="2022-05-05T16:02:36.507" v="13399" actId="478"/>
          <ac:cxnSpMkLst>
            <pc:docMk/>
            <pc:sldMk cId="3171122020" sldId="286"/>
            <ac:cxnSpMk id="73" creationId="{33FDC0C4-036C-15BF-9E94-9200868E08AE}"/>
          </ac:cxnSpMkLst>
        </pc:cxnChg>
        <pc:cxnChg chg="add del mod">
          <ac:chgData name="AISH KUMAR JESRANI (aishkumar.jesrani@bbscommunity.it)" userId="fe5baa8b-c116-459e-a3ad-70b07bb84350" providerId="ADAL" clId="{A4F02CE3-8489-498D-8855-AF0C21B96652}" dt="2022-05-05T16:05:42.747" v="13457" actId="478"/>
          <ac:cxnSpMkLst>
            <pc:docMk/>
            <pc:sldMk cId="3171122020" sldId="286"/>
            <ac:cxnSpMk id="81" creationId="{D3EC46DF-0D27-2AB0-06DC-3E206707C73B}"/>
          </ac:cxnSpMkLst>
        </pc:cxnChg>
        <pc:cxnChg chg="add mod">
          <ac:chgData name="AISH KUMAR JESRANI (aishkumar.jesrani@bbscommunity.it)" userId="fe5baa8b-c116-459e-a3ad-70b07bb84350" providerId="ADAL" clId="{A4F02CE3-8489-498D-8855-AF0C21B96652}" dt="2022-05-06T13:26:26.353" v="16739" actId="1036"/>
          <ac:cxnSpMkLst>
            <pc:docMk/>
            <pc:sldMk cId="3171122020" sldId="286"/>
            <ac:cxnSpMk id="92" creationId="{0A0CF440-F06F-C6CF-C152-6F9336831B51}"/>
          </ac:cxnSpMkLst>
        </pc:cxnChg>
        <pc:cxnChg chg="add mod">
          <ac:chgData name="AISH KUMAR JESRANI (aishkumar.jesrani@bbscommunity.it)" userId="fe5baa8b-c116-459e-a3ad-70b07bb84350" providerId="ADAL" clId="{A4F02CE3-8489-498D-8855-AF0C21B96652}" dt="2022-05-06T13:26:26.353" v="16739" actId="1036"/>
          <ac:cxnSpMkLst>
            <pc:docMk/>
            <pc:sldMk cId="3171122020" sldId="286"/>
            <ac:cxnSpMk id="95" creationId="{98B8BA0B-859E-9C42-1116-2F0CE9AE8BCC}"/>
          </ac:cxnSpMkLst>
        </pc:cxnChg>
        <pc:cxnChg chg="add mod">
          <ac:chgData name="AISH KUMAR JESRANI (aishkumar.jesrani@bbscommunity.it)" userId="fe5baa8b-c116-459e-a3ad-70b07bb84350" providerId="ADAL" clId="{A4F02CE3-8489-498D-8855-AF0C21B96652}" dt="2022-05-06T13:26:26.353" v="16739" actId="1036"/>
          <ac:cxnSpMkLst>
            <pc:docMk/>
            <pc:sldMk cId="3171122020" sldId="286"/>
            <ac:cxnSpMk id="98" creationId="{8619BAFE-1347-57E8-9E03-3E1435CF4AB8}"/>
          </ac:cxnSpMkLst>
        </pc:cxnChg>
        <pc:cxnChg chg="add del mod">
          <ac:chgData name="AISH KUMAR JESRANI (aishkumar.jesrani@bbscommunity.it)" userId="fe5baa8b-c116-459e-a3ad-70b07bb84350" providerId="ADAL" clId="{A4F02CE3-8489-498D-8855-AF0C21B96652}" dt="2022-05-05T16:08:50.048" v="13524" actId="478"/>
          <ac:cxnSpMkLst>
            <pc:docMk/>
            <pc:sldMk cId="3171122020" sldId="286"/>
            <ac:cxnSpMk id="103" creationId="{0D0B4A9D-AB29-D1FF-01D0-D7EDBAF6281B}"/>
          </ac:cxnSpMkLst>
        </pc:cxnChg>
        <pc:cxnChg chg="add del mod">
          <ac:chgData name="AISH KUMAR JESRANI (aishkumar.jesrani@bbscommunity.it)" userId="fe5baa8b-c116-459e-a3ad-70b07bb84350" providerId="ADAL" clId="{A4F02CE3-8489-498D-8855-AF0C21B96652}" dt="2022-05-05T16:08:49.296" v="13523" actId="478"/>
          <ac:cxnSpMkLst>
            <pc:docMk/>
            <pc:sldMk cId="3171122020" sldId="286"/>
            <ac:cxnSpMk id="104" creationId="{E0CC25A4-A89B-A10A-6230-E90C7BCA3875}"/>
          </ac:cxnSpMkLst>
        </pc:cxnChg>
        <pc:cxnChg chg="add mod">
          <ac:chgData name="AISH KUMAR JESRANI (aishkumar.jesrani@bbscommunity.it)" userId="fe5baa8b-c116-459e-a3ad-70b07bb84350" providerId="ADAL" clId="{A4F02CE3-8489-498D-8855-AF0C21B96652}" dt="2022-05-06T13:26:26.353" v="16739" actId="1036"/>
          <ac:cxnSpMkLst>
            <pc:docMk/>
            <pc:sldMk cId="3171122020" sldId="286"/>
            <ac:cxnSpMk id="111" creationId="{C8A86213-07A4-4F61-308C-E27C15D56F6C}"/>
          </ac:cxnSpMkLst>
        </pc:cxnChg>
        <pc:cxnChg chg="add mod">
          <ac:chgData name="AISH KUMAR JESRANI (aishkumar.jesrani@bbscommunity.it)" userId="fe5baa8b-c116-459e-a3ad-70b07bb84350" providerId="ADAL" clId="{A4F02CE3-8489-498D-8855-AF0C21B96652}" dt="2022-05-06T13:26:26.353" v="16739" actId="1036"/>
          <ac:cxnSpMkLst>
            <pc:docMk/>
            <pc:sldMk cId="3171122020" sldId="286"/>
            <ac:cxnSpMk id="112" creationId="{CC4E6982-928E-FAA1-E783-3AE8A57BB5AB}"/>
          </ac:cxnSpMkLst>
        </pc:cxnChg>
        <pc:cxnChg chg="add del mod">
          <ac:chgData name="AISH KUMAR JESRANI (aishkumar.jesrani@bbscommunity.it)" userId="fe5baa8b-c116-459e-a3ad-70b07bb84350" providerId="ADAL" clId="{A4F02CE3-8489-498D-8855-AF0C21B96652}" dt="2022-05-05T18:05:45.916" v="13568" actId="478"/>
          <ac:cxnSpMkLst>
            <pc:docMk/>
            <pc:sldMk cId="3171122020" sldId="286"/>
            <ac:cxnSpMk id="113" creationId="{A99AE1F4-2A28-1098-2A54-0810DCDFDC3C}"/>
          </ac:cxnSpMkLst>
        </pc:cxnChg>
        <pc:cxnChg chg="add mod">
          <ac:chgData name="AISH KUMAR JESRANI (aishkumar.jesrani@bbscommunity.it)" userId="fe5baa8b-c116-459e-a3ad-70b07bb84350" providerId="ADAL" clId="{A4F02CE3-8489-498D-8855-AF0C21B96652}" dt="2022-05-06T13:26:26.353" v="16739" actId="1036"/>
          <ac:cxnSpMkLst>
            <pc:docMk/>
            <pc:sldMk cId="3171122020" sldId="286"/>
            <ac:cxnSpMk id="114" creationId="{EF67104A-CD15-04E2-DD36-3BDCE367FCBC}"/>
          </ac:cxnSpMkLst>
        </pc:cxnChg>
        <pc:cxnChg chg="add del mod">
          <ac:chgData name="AISH KUMAR JESRANI (aishkumar.jesrani@bbscommunity.it)" userId="fe5baa8b-c116-459e-a3ad-70b07bb84350" providerId="ADAL" clId="{A4F02CE3-8489-498D-8855-AF0C21B96652}" dt="2022-05-05T18:07:11.161" v="13589" actId="478"/>
          <ac:cxnSpMkLst>
            <pc:docMk/>
            <pc:sldMk cId="3171122020" sldId="286"/>
            <ac:cxnSpMk id="116" creationId="{913F894B-2B2D-574F-A7C4-7CF573B0933C}"/>
          </ac:cxnSpMkLst>
        </pc:cxnChg>
      </pc:sldChg>
      <pc:sldChg chg="addSp delSp modSp add mod">
        <pc:chgData name="AISH KUMAR JESRANI (aishkumar.jesrani@bbscommunity.it)" userId="fe5baa8b-c116-459e-a3ad-70b07bb84350" providerId="ADAL" clId="{A4F02CE3-8489-498D-8855-AF0C21B96652}" dt="2022-05-06T13:50:16.321" v="17052" actId="20577"/>
        <pc:sldMkLst>
          <pc:docMk/>
          <pc:sldMk cId="1660924261" sldId="287"/>
        </pc:sldMkLst>
        <pc:spChg chg="add del mod ord">
          <ac:chgData name="AISH KUMAR JESRANI (aishkumar.jesrani@bbscommunity.it)" userId="fe5baa8b-c116-459e-a3ad-70b07bb84350" providerId="ADAL" clId="{A4F02CE3-8489-498D-8855-AF0C21B96652}" dt="2022-05-06T13:29:56.201" v="16793" actId="11529"/>
          <ac:spMkLst>
            <pc:docMk/>
            <pc:sldMk cId="1660924261" sldId="287"/>
            <ac:spMk id="2" creationId="{E89E88B8-5988-0EF9-E5CF-240248855E18}"/>
          </ac:spMkLst>
        </pc:spChg>
        <pc:spChg chg="add mod">
          <ac:chgData name="AISH KUMAR JESRANI (aishkumar.jesrani@bbscommunity.it)" userId="fe5baa8b-c116-459e-a3ad-70b07bb84350" providerId="ADAL" clId="{A4F02CE3-8489-498D-8855-AF0C21B96652}" dt="2022-05-05T20:29:41.684" v="14752" actId="1582"/>
          <ac:spMkLst>
            <pc:docMk/>
            <pc:sldMk cId="1660924261" sldId="287"/>
            <ac:spMk id="6" creationId="{ED76ED5B-B000-F478-6FE1-600E36B56FC3}"/>
          </ac:spMkLst>
        </pc:spChg>
        <pc:spChg chg="add mod">
          <ac:chgData name="AISH KUMAR JESRANI (aishkumar.jesrani@bbscommunity.it)" userId="fe5baa8b-c116-459e-a3ad-70b07bb84350" providerId="ADAL" clId="{A4F02CE3-8489-498D-8855-AF0C21B96652}" dt="2022-05-06T13:49:46.868" v="17027" actId="20577"/>
          <ac:spMkLst>
            <pc:docMk/>
            <pc:sldMk cId="1660924261" sldId="287"/>
            <ac:spMk id="10" creationId="{B5E3C44B-D614-2C82-B918-F5A1B0C5357C}"/>
          </ac:spMkLst>
        </pc:spChg>
        <pc:spChg chg="mod">
          <ac:chgData name="AISH KUMAR JESRANI (aishkumar.jesrani@bbscommunity.it)" userId="fe5baa8b-c116-459e-a3ad-70b07bb84350" providerId="ADAL" clId="{A4F02CE3-8489-498D-8855-AF0C21B96652}" dt="2022-05-05T20:27:55.119" v="14732" actId="20577"/>
          <ac:spMkLst>
            <pc:docMk/>
            <pc:sldMk cId="1660924261" sldId="287"/>
            <ac:spMk id="16" creationId="{C0383C6F-1CE2-BC3D-E063-1A91E4D15F21}"/>
          </ac:spMkLst>
        </pc:spChg>
        <pc:spChg chg="del">
          <ac:chgData name="AISH KUMAR JESRANI (aishkumar.jesrani@bbscommunity.it)" userId="fe5baa8b-c116-459e-a3ad-70b07bb84350" providerId="ADAL" clId="{A4F02CE3-8489-498D-8855-AF0C21B96652}" dt="2022-05-05T20:26:55.414" v="14721" actId="478"/>
          <ac:spMkLst>
            <pc:docMk/>
            <pc:sldMk cId="1660924261" sldId="287"/>
            <ac:spMk id="17" creationId="{624375AB-129E-5D08-72CB-BF5B84353CC3}"/>
          </ac:spMkLst>
        </pc:spChg>
        <pc:spChg chg="mod">
          <ac:chgData name="AISH KUMAR JESRANI (aishkumar.jesrani@bbscommunity.it)" userId="fe5baa8b-c116-459e-a3ad-70b07bb84350" providerId="ADAL" clId="{A4F02CE3-8489-498D-8855-AF0C21B96652}" dt="2022-05-05T20:36:29.046" v="15193" actId="14100"/>
          <ac:spMkLst>
            <pc:docMk/>
            <pc:sldMk cId="1660924261" sldId="287"/>
            <ac:spMk id="51" creationId="{03673599-4163-CEFA-3BE9-F199289EC3D3}"/>
          </ac:spMkLst>
        </pc:spChg>
        <pc:spChg chg="add mod">
          <ac:chgData name="AISH KUMAR JESRANI (aishkumar.jesrani@bbscommunity.it)" userId="fe5baa8b-c116-459e-a3ad-70b07bb84350" providerId="ADAL" clId="{A4F02CE3-8489-498D-8855-AF0C21B96652}" dt="2022-05-06T13:29:54.705" v="16788" actId="1035"/>
          <ac:spMkLst>
            <pc:docMk/>
            <pc:sldMk cId="1660924261" sldId="287"/>
            <ac:spMk id="53" creationId="{2FBA1AF1-B620-7B0B-38D8-B176349BB1FD}"/>
          </ac:spMkLst>
        </pc:spChg>
        <pc:spChg chg="add mod">
          <ac:chgData name="AISH KUMAR JESRANI (aishkumar.jesrani@bbscommunity.it)" userId="fe5baa8b-c116-459e-a3ad-70b07bb84350" providerId="ADAL" clId="{A4F02CE3-8489-498D-8855-AF0C21B96652}" dt="2022-05-06T13:50:16.321" v="17052" actId="20577"/>
          <ac:spMkLst>
            <pc:docMk/>
            <pc:sldMk cId="1660924261" sldId="287"/>
            <ac:spMk id="54" creationId="{5084EFEA-A320-DCE6-266B-DD5FFFF1FF99}"/>
          </ac:spMkLst>
        </pc:spChg>
        <pc:grpChg chg="del">
          <ac:chgData name="AISH KUMAR JESRANI (aishkumar.jesrani@bbscommunity.it)" userId="fe5baa8b-c116-459e-a3ad-70b07bb84350" providerId="ADAL" clId="{A4F02CE3-8489-498D-8855-AF0C21B96652}" dt="2022-05-05T20:26:55.414" v="14721" actId="478"/>
          <ac:grpSpMkLst>
            <pc:docMk/>
            <pc:sldMk cId="1660924261" sldId="287"/>
            <ac:grpSpMk id="19" creationId="{5878E9D1-59C7-10DE-AB6A-4FBE1CB4A82B}"/>
          </ac:grpSpMkLst>
        </pc:grpChg>
        <pc:grpChg chg="del">
          <ac:chgData name="AISH KUMAR JESRANI (aishkumar.jesrani@bbscommunity.it)" userId="fe5baa8b-c116-459e-a3ad-70b07bb84350" providerId="ADAL" clId="{A4F02CE3-8489-498D-8855-AF0C21B96652}" dt="2022-05-05T20:26:55.414" v="14721" actId="478"/>
          <ac:grpSpMkLst>
            <pc:docMk/>
            <pc:sldMk cId="1660924261" sldId="287"/>
            <ac:grpSpMk id="27" creationId="{918031D0-96A4-9594-D925-4281243C78E7}"/>
          </ac:grpSpMkLst>
        </pc:grpChg>
        <pc:grpChg chg="del">
          <ac:chgData name="AISH KUMAR JESRANI (aishkumar.jesrani@bbscommunity.it)" userId="fe5baa8b-c116-459e-a3ad-70b07bb84350" providerId="ADAL" clId="{A4F02CE3-8489-498D-8855-AF0C21B96652}" dt="2022-05-05T20:26:55.414" v="14721" actId="478"/>
          <ac:grpSpMkLst>
            <pc:docMk/>
            <pc:sldMk cId="1660924261" sldId="287"/>
            <ac:grpSpMk id="35" creationId="{56C59579-DAAE-E769-418D-DB010098C5BF}"/>
          </ac:grpSpMkLst>
        </pc:grpChg>
        <pc:grpChg chg="del">
          <ac:chgData name="AISH KUMAR JESRANI (aishkumar.jesrani@bbscommunity.it)" userId="fe5baa8b-c116-459e-a3ad-70b07bb84350" providerId="ADAL" clId="{A4F02CE3-8489-498D-8855-AF0C21B96652}" dt="2022-05-05T20:26:55.414" v="14721" actId="478"/>
          <ac:grpSpMkLst>
            <pc:docMk/>
            <pc:sldMk cId="1660924261" sldId="287"/>
            <ac:grpSpMk id="43" creationId="{F8A4D529-19E2-453E-16EA-312058C150E8}"/>
          </ac:grpSpMkLst>
        </pc:grpChg>
        <pc:picChg chg="add mod modCrop">
          <ac:chgData name="AISH KUMAR JESRANI (aishkumar.jesrani@bbscommunity.it)" userId="fe5baa8b-c116-459e-a3ad-70b07bb84350" providerId="ADAL" clId="{A4F02CE3-8489-498D-8855-AF0C21B96652}" dt="2022-05-05T20:33:59.040" v="15186" actId="14861"/>
          <ac:picMkLst>
            <pc:docMk/>
            <pc:sldMk cId="1660924261" sldId="287"/>
            <ac:picMk id="3" creationId="{054F26C5-6FB4-1136-3AD1-91F835F7EAE8}"/>
          </ac:picMkLst>
        </pc:picChg>
        <pc:picChg chg="add mod">
          <ac:chgData name="AISH KUMAR JESRANI (aishkumar.jesrani@bbscommunity.it)" userId="fe5baa8b-c116-459e-a3ad-70b07bb84350" providerId="ADAL" clId="{A4F02CE3-8489-498D-8855-AF0C21B96652}" dt="2022-05-06T13:29:54.705" v="16788" actId="1035"/>
          <ac:picMkLst>
            <pc:docMk/>
            <pc:sldMk cId="1660924261" sldId="287"/>
            <ac:picMk id="5" creationId="{4E27FAE2-6559-14DC-5BAA-D2185659D006}"/>
          </ac:picMkLst>
        </pc:picChg>
        <pc:cxnChg chg="add mod">
          <ac:chgData name="AISH KUMAR JESRANI (aishkumar.jesrani@bbscommunity.it)" userId="fe5baa8b-c116-459e-a3ad-70b07bb84350" providerId="ADAL" clId="{A4F02CE3-8489-498D-8855-AF0C21B96652}" dt="2022-05-05T20:34:35.775" v="15190" actId="1582"/>
          <ac:cxnSpMkLst>
            <pc:docMk/>
            <pc:sldMk cId="1660924261" sldId="287"/>
            <ac:cxnSpMk id="13" creationId="{14EDF260-BE27-93A3-4B32-6417371C9D79}"/>
          </ac:cxnSpMkLst>
        </pc:cxnChg>
        <pc:cxnChg chg="del">
          <ac:chgData name="AISH KUMAR JESRANI (aishkumar.jesrani@bbscommunity.it)" userId="fe5baa8b-c116-459e-a3ad-70b07bb84350" providerId="ADAL" clId="{A4F02CE3-8489-498D-8855-AF0C21B96652}" dt="2022-05-05T20:26:55.414" v="14721" actId="478"/>
          <ac:cxnSpMkLst>
            <pc:docMk/>
            <pc:sldMk cId="1660924261" sldId="287"/>
            <ac:cxnSpMk id="18" creationId="{B9531218-7F6C-6C73-9FFF-1E05D8ED24DE}"/>
          </ac:cxnSpMkLst>
        </pc:cxnChg>
        <pc:cxnChg chg="add mod">
          <ac:chgData name="AISH KUMAR JESRANI (aishkumar.jesrani@bbscommunity.it)" userId="fe5baa8b-c116-459e-a3ad-70b07bb84350" providerId="ADAL" clId="{A4F02CE3-8489-498D-8855-AF0C21B96652}" dt="2022-05-06T13:29:54.705" v="16788" actId="1035"/>
          <ac:cxnSpMkLst>
            <pc:docMk/>
            <pc:sldMk cId="1660924261" sldId="287"/>
            <ac:cxnSpMk id="55" creationId="{FB65CC2E-95C0-08BD-9297-71590E0EC02F}"/>
          </ac:cxnSpMkLst>
        </pc:cxnChg>
      </pc:sldChg>
      <pc:sldChg chg="delSp add del mod">
        <pc:chgData name="AISH KUMAR JESRANI (aishkumar.jesrani@bbscommunity.it)" userId="fe5baa8b-c116-459e-a3ad-70b07bb84350" providerId="ADAL" clId="{A4F02CE3-8489-498D-8855-AF0C21B96652}" dt="2022-05-05T21:22:05.278" v="15717" actId="47"/>
        <pc:sldMkLst>
          <pc:docMk/>
          <pc:sldMk cId="513604850" sldId="288"/>
        </pc:sldMkLst>
        <pc:spChg chg="del">
          <ac:chgData name="AISH KUMAR JESRANI (aishkumar.jesrani@bbscommunity.it)" userId="fe5baa8b-c116-459e-a3ad-70b07bb84350" providerId="ADAL" clId="{A4F02CE3-8489-498D-8855-AF0C21B96652}" dt="2022-05-05T20:53:08.593" v="15398" actId="478"/>
          <ac:spMkLst>
            <pc:docMk/>
            <pc:sldMk cId="513604850" sldId="288"/>
            <ac:spMk id="3" creationId="{E2395275-A039-F6AE-DF67-04819B09D8E1}"/>
          </ac:spMkLst>
        </pc:spChg>
      </pc:sldChg>
      <pc:sldChg chg="addSp delSp modSp mod">
        <pc:chgData name="AISH KUMAR JESRANI (aishkumar.jesrani@bbscommunity.it)" userId="fe5baa8b-c116-459e-a3ad-70b07bb84350" providerId="ADAL" clId="{A4F02CE3-8489-498D-8855-AF0C21B96652}" dt="2022-05-06T13:38:08.945" v="16801" actId="14100"/>
        <pc:sldMkLst>
          <pc:docMk/>
          <pc:sldMk cId="1135512279" sldId="288"/>
        </pc:sldMkLst>
        <pc:spChg chg="del">
          <ac:chgData name="AISH KUMAR JESRANI (aishkumar.jesrani@bbscommunity.it)" userId="fe5baa8b-c116-459e-a3ad-70b07bb84350" providerId="ADAL" clId="{A4F02CE3-8489-498D-8855-AF0C21B96652}" dt="2022-05-06T12:24:58.905" v="15735" actId="478"/>
          <ac:spMkLst>
            <pc:docMk/>
            <pc:sldMk cId="1135512279" sldId="288"/>
            <ac:spMk id="5" creationId="{30343922-8948-8552-0533-168F1C8AEA45}"/>
          </ac:spMkLst>
        </pc:spChg>
        <pc:spChg chg="add mod ord">
          <ac:chgData name="AISH KUMAR JESRANI (aishkumar.jesrani@bbscommunity.it)" userId="fe5baa8b-c116-459e-a3ad-70b07bb84350" providerId="ADAL" clId="{A4F02CE3-8489-498D-8855-AF0C21B96652}" dt="2022-05-06T13:16:03.569" v="16682" actId="1037"/>
          <ac:spMkLst>
            <pc:docMk/>
            <pc:sldMk cId="1135512279" sldId="288"/>
            <ac:spMk id="10" creationId="{26186C42-46F5-47AC-2EE5-C25AC9E1FE25}"/>
          </ac:spMkLst>
        </pc:spChg>
        <pc:spChg chg="add mod">
          <ac:chgData name="AISH KUMAR JESRANI (aishkumar.jesrani@bbscommunity.it)" userId="fe5baa8b-c116-459e-a3ad-70b07bb84350" providerId="ADAL" clId="{A4F02CE3-8489-498D-8855-AF0C21B96652}" dt="2022-05-06T13:16:03.569" v="16682" actId="1037"/>
          <ac:spMkLst>
            <pc:docMk/>
            <pc:sldMk cId="1135512279" sldId="288"/>
            <ac:spMk id="23" creationId="{9EC70E4F-E7E6-6AC8-3B38-CE9248F7008A}"/>
          </ac:spMkLst>
        </pc:spChg>
        <pc:spChg chg="add mod">
          <ac:chgData name="AISH KUMAR JESRANI (aishkumar.jesrani@bbscommunity.it)" userId="fe5baa8b-c116-459e-a3ad-70b07bb84350" providerId="ADAL" clId="{A4F02CE3-8489-498D-8855-AF0C21B96652}" dt="2022-05-06T13:16:03.569" v="16682" actId="1037"/>
          <ac:spMkLst>
            <pc:docMk/>
            <pc:sldMk cId="1135512279" sldId="288"/>
            <ac:spMk id="27" creationId="{E9D1E2E8-EEE7-B6B2-5065-9B563EB3EC75}"/>
          </ac:spMkLst>
        </pc:spChg>
        <pc:spChg chg="del">
          <ac:chgData name="AISH KUMAR JESRANI (aishkumar.jesrani@bbscommunity.it)" userId="fe5baa8b-c116-459e-a3ad-70b07bb84350" providerId="ADAL" clId="{A4F02CE3-8489-498D-8855-AF0C21B96652}" dt="2022-05-06T12:57:57.194" v="16288" actId="478"/>
          <ac:spMkLst>
            <pc:docMk/>
            <pc:sldMk cId="1135512279" sldId="288"/>
            <ac:spMk id="47" creationId="{13F85FBD-EB08-7C79-831B-E5D8C441FC35}"/>
          </ac:spMkLst>
        </pc:spChg>
        <pc:spChg chg="del">
          <ac:chgData name="AISH KUMAR JESRANI (aishkumar.jesrani@bbscommunity.it)" userId="fe5baa8b-c116-459e-a3ad-70b07bb84350" providerId="ADAL" clId="{A4F02CE3-8489-498D-8855-AF0C21B96652}" dt="2022-05-06T12:57:57.194" v="16288" actId="478"/>
          <ac:spMkLst>
            <pc:docMk/>
            <pc:sldMk cId="1135512279" sldId="288"/>
            <ac:spMk id="80" creationId="{D2354D9E-E233-1265-2346-E1F70F386FCB}"/>
          </ac:spMkLst>
        </pc:spChg>
        <pc:spChg chg="del">
          <ac:chgData name="AISH KUMAR JESRANI (aishkumar.jesrani@bbscommunity.it)" userId="fe5baa8b-c116-459e-a3ad-70b07bb84350" providerId="ADAL" clId="{A4F02CE3-8489-498D-8855-AF0C21B96652}" dt="2022-05-06T12:57:57.194" v="16288" actId="478"/>
          <ac:spMkLst>
            <pc:docMk/>
            <pc:sldMk cId="1135512279" sldId="288"/>
            <ac:spMk id="81" creationId="{570A40ED-FC36-F034-9CB7-923B4008D5B1}"/>
          </ac:spMkLst>
        </pc:spChg>
        <pc:grpChg chg="del">
          <ac:chgData name="AISH KUMAR JESRANI (aishkumar.jesrani@bbscommunity.it)" userId="fe5baa8b-c116-459e-a3ad-70b07bb84350" providerId="ADAL" clId="{A4F02CE3-8489-498D-8855-AF0C21B96652}" dt="2022-05-06T12:24:58.905" v="15735" actId="478"/>
          <ac:grpSpMkLst>
            <pc:docMk/>
            <pc:sldMk cId="1135512279" sldId="288"/>
            <ac:grpSpMk id="4" creationId="{E1EEE05D-CCF0-4AF5-FFDB-A034534E6091}"/>
          </ac:grpSpMkLst>
        </pc:grpChg>
        <pc:graphicFrameChg chg="del">
          <ac:chgData name="AISH KUMAR JESRANI (aishkumar.jesrani@bbscommunity.it)" userId="fe5baa8b-c116-459e-a3ad-70b07bb84350" providerId="ADAL" clId="{A4F02CE3-8489-498D-8855-AF0C21B96652}" dt="2022-05-06T12:24:58.905" v="15735" actId="478"/>
          <ac:graphicFrameMkLst>
            <pc:docMk/>
            <pc:sldMk cId="1135512279" sldId="288"/>
            <ac:graphicFrameMk id="3" creationId="{ACBB0F1C-0DDF-C68A-C280-3E75E9EAC045}"/>
          </ac:graphicFrameMkLst>
        </pc:graphicFrameChg>
        <pc:graphicFrameChg chg="add mod modGraphic">
          <ac:chgData name="AISH KUMAR JESRANI (aishkumar.jesrani@bbscommunity.it)" userId="fe5baa8b-c116-459e-a3ad-70b07bb84350" providerId="ADAL" clId="{A4F02CE3-8489-498D-8855-AF0C21B96652}" dt="2022-05-06T13:16:03.569" v="16682" actId="1037"/>
          <ac:graphicFrameMkLst>
            <pc:docMk/>
            <pc:sldMk cId="1135512279" sldId="288"/>
            <ac:graphicFrameMk id="26" creationId="{8BF3EB4E-B3F1-0284-AF28-595A5AD24CB5}"/>
          </ac:graphicFrameMkLst>
        </pc:graphicFrameChg>
        <pc:picChg chg="add del mod">
          <ac:chgData name="AISH KUMAR JESRANI (aishkumar.jesrani@bbscommunity.it)" userId="fe5baa8b-c116-459e-a3ad-70b07bb84350" providerId="ADAL" clId="{A4F02CE3-8489-498D-8855-AF0C21B96652}" dt="2022-05-06T13:37:50.930" v="16794" actId="478"/>
          <ac:picMkLst>
            <pc:docMk/>
            <pc:sldMk cId="1135512279" sldId="288"/>
            <ac:picMk id="12" creationId="{4CA1989B-55F1-A1E0-A009-1D5845F6018E}"/>
          </ac:picMkLst>
        </pc:picChg>
        <pc:picChg chg="add mod">
          <ac:chgData name="AISH KUMAR JESRANI (aishkumar.jesrani@bbscommunity.it)" userId="fe5baa8b-c116-459e-a3ad-70b07bb84350" providerId="ADAL" clId="{A4F02CE3-8489-498D-8855-AF0C21B96652}" dt="2022-05-06T13:38:08.945" v="16801" actId="14100"/>
          <ac:picMkLst>
            <pc:docMk/>
            <pc:sldMk cId="1135512279" sldId="288"/>
            <ac:picMk id="15" creationId="{902BFEB8-C8A1-358A-011A-ADAB90E581BE}"/>
          </ac:picMkLst>
        </pc:picChg>
        <pc:cxnChg chg="add mod">
          <ac:chgData name="AISH KUMAR JESRANI (aishkumar.jesrani@bbscommunity.it)" userId="fe5baa8b-c116-459e-a3ad-70b07bb84350" providerId="ADAL" clId="{A4F02CE3-8489-498D-8855-AF0C21B96652}" dt="2022-05-06T13:16:03.569" v="16682" actId="1037"/>
          <ac:cxnSpMkLst>
            <pc:docMk/>
            <pc:sldMk cId="1135512279" sldId="288"/>
            <ac:cxnSpMk id="7" creationId="{C4D80272-AF00-C30C-564F-691094807C40}"/>
          </ac:cxnSpMkLst>
        </pc:cxnChg>
      </pc:sldChg>
      <pc:sldChg chg="modSp del mod">
        <pc:chgData name="AISH KUMAR JESRANI (aishkumar.jesrani@bbscommunity.it)" userId="fe5baa8b-c116-459e-a3ad-70b07bb84350" providerId="ADAL" clId="{A4F02CE3-8489-498D-8855-AF0C21B96652}" dt="2022-05-06T12:43:01.051" v="15888" actId="47"/>
        <pc:sldMkLst>
          <pc:docMk/>
          <pc:sldMk cId="2110942625" sldId="289"/>
        </pc:sldMkLst>
        <pc:spChg chg="mod">
          <ac:chgData name="AISH KUMAR JESRANI (aishkumar.jesrani@bbscommunity.it)" userId="fe5baa8b-c116-459e-a3ad-70b07bb84350" providerId="ADAL" clId="{A4F02CE3-8489-498D-8855-AF0C21B96652}" dt="2022-05-06T12:42:36.798" v="15883" actId="20577"/>
          <ac:spMkLst>
            <pc:docMk/>
            <pc:sldMk cId="2110942625" sldId="289"/>
            <ac:spMk id="37" creationId="{ECF297CD-0650-76C7-7BFD-DAF9CBD46EC5}"/>
          </ac:spMkLst>
        </pc:spChg>
      </pc:sldChg>
      <pc:sldChg chg="addSp delSp modSp add del mod">
        <pc:chgData name="AISH KUMAR JESRANI (aishkumar.jesrani@bbscommunity.it)" userId="fe5baa8b-c116-459e-a3ad-70b07bb84350" providerId="ADAL" clId="{A4F02CE3-8489-498D-8855-AF0C21B96652}" dt="2022-05-05T21:14:37.350" v="15589" actId="47"/>
        <pc:sldMkLst>
          <pc:docMk/>
          <pc:sldMk cId="3593522681" sldId="289"/>
        </pc:sldMkLst>
        <pc:spChg chg="mod">
          <ac:chgData name="AISH KUMAR JESRANI (aishkumar.jesrani@bbscommunity.it)" userId="fe5baa8b-c116-459e-a3ad-70b07bb84350" providerId="ADAL" clId="{A4F02CE3-8489-498D-8855-AF0C21B96652}" dt="2022-05-05T20:59:04.128" v="15401"/>
          <ac:spMkLst>
            <pc:docMk/>
            <pc:sldMk cId="3593522681" sldId="289"/>
            <ac:spMk id="37" creationId="{67284051-761D-C10E-F55C-6AA711AC2EB1}"/>
          </ac:spMkLst>
        </pc:spChg>
        <pc:spChg chg="mod">
          <ac:chgData name="AISH KUMAR JESRANI (aishkumar.jesrani@bbscommunity.it)" userId="fe5baa8b-c116-459e-a3ad-70b07bb84350" providerId="ADAL" clId="{A4F02CE3-8489-498D-8855-AF0C21B96652}" dt="2022-05-05T20:59:04.128" v="15401"/>
          <ac:spMkLst>
            <pc:docMk/>
            <pc:sldMk cId="3593522681" sldId="289"/>
            <ac:spMk id="40" creationId="{2C666714-FFBB-8FF1-D438-C46F001C195A}"/>
          </ac:spMkLst>
        </pc:spChg>
        <pc:spChg chg="mod">
          <ac:chgData name="AISH KUMAR JESRANI (aishkumar.jesrani@bbscommunity.it)" userId="fe5baa8b-c116-459e-a3ad-70b07bb84350" providerId="ADAL" clId="{A4F02CE3-8489-498D-8855-AF0C21B96652}" dt="2022-05-05T20:59:04.128" v="15401"/>
          <ac:spMkLst>
            <pc:docMk/>
            <pc:sldMk cId="3593522681" sldId="289"/>
            <ac:spMk id="41" creationId="{1D3F8F1B-5FBC-EF20-35FF-01A30901215F}"/>
          </ac:spMkLst>
        </pc:spChg>
        <pc:spChg chg="mod">
          <ac:chgData name="AISH KUMAR JESRANI (aishkumar.jesrani@bbscommunity.it)" userId="fe5baa8b-c116-459e-a3ad-70b07bb84350" providerId="ADAL" clId="{A4F02CE3-8489-498D-8855-AF0C21B96652}" dt="2022-05-05T20:59:04.128" v="15401"/>
          <ac:spMkLst>
            <pc:docMk/>
            <pc:sldMk cId="3593522681" sldId="289"/>
            <ac:spMk id="42" creationId="{7B60B3DC-76B9-3223-10BB-1DA4B4869602}"/>
          </ac:spMkLst>
        </pc:spChg>
        <pc:spChg chg="mod">
          <ac:chgData name="AISH KUMAR JESRANI (aishkumar.jesrani@bbscommunity.it)" userId="fe5baa8b-c116-459e-a3ad-70b07bb84350" providerId="ADAL" clId="{A4F02CE3-8489-498D-8855-AF0C21B96652}" dt="2022-05-05T20:59:04.128" v="15401"/>
          <ac:spMkLst>
            <pc:docMk/>
            <pc:sldMk cId="3593522681" sldId="289"/>
            <ac:spMk id="43" creationId="{349594A4-339F-7A29-DC43-8C17E2C543D0}"/>
          </ac:spMkLst>
        </pc:spChg>
        <pc:spChg chg="mod">
          <ac:chgData name="AISH KUMAR JESRANI (aishkumar.jesrani@bbscommunity.it)" userId="fe5baa8b-c116-459e-a3ad-70b07bb84350" providerId="ADAL" clId="{A4F02CE3-8489-498D-8855-AF0C21B96652}" dt="2022-05-05T20:59:04.128" v="15401"/>
          <ac:spMkLst>
            <pc:docMk/>
            <pc:sldMk cId="3593522681" sldId="289"/>
            <ac:spMk id="44" creationId="{E47B6F1A-FA1C-848F-8C10-1109E3E1992B}"/>
          </ac:spMkLst>
        </pc:spChg>
        <pc:spChg chg="mod">
          <ac:chgData name="AISH KUMAR JESRANI (aishkumar.jesrani@bbscommunity.it)" userId="fe5baa8b-c116-459e-a3ad-70b07bb84350" providerId="ADAL" clId="{A4F02CE3-8489-498D-8855-AF0C21B96652}" dt="2022-05-05T20:59:04.128" v="15401"/>
          <ac:spMkLst>
            <pc:docMk/>
            <pc:sldMk cId="3593522681" sldId="289"/>
            <ac:spMk id="45" creationId="{14C7BA72-34F5-DD5D-A7D9-CCE4BDF4FD2D}"/>
          </ac:spMkLst>
        </pc:spChg>
        <pc:spChg chg="mod">
          <ac:chgData name="AISH KUMAR JESRANI (aishkumar.jesrani@bbscommunity.it)" userId="fe5baa8b-c116-459e-a3ad-70b07bb84350" providerId="ADAL" clId="{A4F02CE3-8489-498D-8855-AF0C21B96652}" dt="2022-05-05T20:59:04.128" v="15401"/>
          <ac:spMkLst>
            <pc:docMk/>
            <pc:sldMk cId="3593522681" sldId="289"/>
            <ac:spMk id="46" creationId="{DE96771B-83E8-2284-81B3-BE070847F9BF}"/>
          </ac:spMkLst>
        </pc:spChg>
        <pc:spChg chg="mod">
          <ac:chgData name="AISH KUMAR JESRANI (aishkumar.jesrani@bbscommunity.it)" userId="fe5baa8b-c116-459e-a3ad-70b07bb84350" providerId="ADAL" clId="{A4F02CE3-8489-498D-8855-AF0C21B96652}" dt="2022-05-05T20:59:04.128" v="15401"/>
          <ac:spMkLst>
            <pc:docMk/>
            <pc:sldMk cId="3593522681" sldId="289"/>
            <ac:spMk id="48" creationId="{C8A145F1-612E-4096-3241-0634E0CB357D}"/>
          </ac:spMkLst>
        </pc:spChg>
        <pc:spChg chg="add del mod">
          <ac:chgData name="AISH KUMAR JESRANI (aishkumar.jesrani@bbscommunity.it)" userId="fe5baa8b-c116-459e-a3ad-70b07bb84350" providerId="ADAL" clId="{A4F02CE3-8489-498D-8855-AF0C21B96652}" dt="2022-05-05T20:59:14.803" v="15406" actId="478"/>
          <ac:spMkLst>
            <pc:docMk/>
            <pc:sldMk cId="3593522681" sldId="289"/>
            <ac:spMk id="49" creationId="{1CB45C28-DE48-D4C0-21E5-7F8397E7A031}"/>
          </ac:spMkLst>
        </pc:spChg>
        <pc:grpChg chg="del">
          <ac:chgData name="AISH KUMAR JESRANI (aishkumar.jesrani@bbscommunity.it)" userId="fe5baa8b-c116-459e-a3ad-70b07bb84350" providerId="ADAL" clId="{A4F02CE3-8489-498D-8855-AF0C21B96652}" dt="2022-05-05T20:58:20.685" v="15400" actId="478"/>
          <ac:grpSpMkLst>
            <pc:docMk/>
            <pc:sldMk cId="3593522681" sldId="289"/>
            <ac:grpSpMk id="4" creationId="{E1EEE05D-CCF0-4AF5-FFDB-A034534E6091}"/>
          </ac:grpSpMkLst>
        </pc:grpChg>
        <pc:grpChg chg="add del mod">
          <ac:chgData name="AISH KUMAR JESRANI (aishkumar.jesrani@bbscommunity.it)" userId="fe5baa8b-c116-459e-a3ad-70b07bb84350" providerId="ADAL" clId="{A4F02CE3-8489-498D-8855-AF0C21B96652}" dt="2022-05-05T20:59:16.846" v="15407" actId="478"/>
          <ac:grpSpMkLst>
            <pc:docMk/>
            <pc:sldMk cId="3593522681" sldId="289"/>
            <ac:grpSpMk id="36" creationId="{3B2EB232-DDF1-1FF1-C172-8B772B99FFB4}"/>
          </ac:grpSpMkLst>
        </pc:grpChg>
        <pc:grpChg chg="mod">
          <ac:chgData name="AISH KUMAR JESRANI (aishkumar.jesrani@bbscommunity.it)" userId="fe5baa8b-c116-459e-a3ad-70b07bb84350" providerId="ADAL" clId="{A4F02CE3-8489-498D-8855-AF0C21B96652}" dt="2022-05-05T20:59:04.128" v="15401"/>
          <ac:grpSpMkLst>
            <pc:docMk/>
            <pc:sldMk cId="3593522681" sldId="289"/>
            <ac:grpSpMk id="38" creationId="{E3476315-3E9D-9581-6BBF-81C2C823F456}"/>
          </ac:grpSpMkLst>
        </pc:grpChg>
        <pc:grpChg chg="mod">
          <ac:chgData name="AISH KUMAR JESRANI (aishkumar.jesrani@bbscommunity.it)" userId="fe5baa8b-c116-459e-a3ad-70b07bb84350" providerId="ADAL" clId="{A4F02CE3-8489-498D-8855-AF0C21B96652}" dt="2022-05-05T20:59:04.128" v="15401"/>
          <ac:grpSpMkLst>
            <pc:docMk/>
            <pc:sldMk cId="3593522681" sldId="289"/>
            <ac:grpSpMk id="39" creationId="{0D4F02B5-A234-7399-F7F1-DFB0EB8E48A4}"/>
          </ac:grpSpMkLst>
        </pc:grpChg>
        <pc:graphicFrameChg chg="add mod modGraphic">
          <ac:chgData name="AISH KUMAR JESRANI (aishkumar.jesrani@bbscommunity.it)" userId="fe5baa8b-c116-459e-a3ad-70b07bb84350" providerId="ADAL" clId="{A4F02CE3-8489-498D-8855-AF0C21B96652}" dt="2022-05-05T21:06:57.836" v="15582" actId="114"/>
          <ac:graphicFrameMkLst>
            <pc:docMk/>
            <pc:sldMk cId="3593522681" sldId="289"/>
            <ac:graphicFrameMk id="3" creationId="{93F2E076-5ACB-DE27-189F-8F2CF2CFC2CF}"/>
          </ac:graphicFrameMkLst>
        </pc:graphicFrameChg>
      </pc:sldChg>
      <pc:sldChg chg="modSp del mod">
        <pc:chgData name="AISH KUMAR JESRANI (aishkumar.jesrani@bbscommunity.it)" userId="fe5baa8b-c116-459e-a3ad-70b07bb84350" providerId="ADAL" clId="{A4F02CE3-8489-498D-8855-AF0C21B96652}" dt="2022-05-06T12:45:02.640" v="15924" actId="47"/>
        <pc:sldMkLst>
          <pc:docMk/>
          <pc:sldMk cId="3727521642" sldId="290"/>
        </pc:sldMkLst>
        <pc:spChg chg="mod">
          <ac:chgData name="AISH KUMAR JESRANI (aishkumar.jesrani@bbscommunity.it)" userId="fe5baa8b-c116-459e-a3ad-70b07bb84350" providerId="ADAL" clId="{A4F02CE3-8489-498D-8855-AF0C21B96652}" dt="2022-05-06T12:44:46.378" v="15922" actId="20577"/>
          <ac:spMkLst>
            <pc:docMk/>
            <pc:sldMk cId="3727521642" sldId="290"/>
            <ac:spMk id="37" creationId="{E2AC7591-DD11-3548-1D78-28FE0D13C1B6}"/>
          </ac:spMkLst>
        </pc:spChg>
      </pc:sldChg>
      <pc:sldChg chg="modSp del mod">
        <pc:chgData name="AISH KUMAR JESRANI (aishkumar.jesrani@bbscommunity.it)" userId="fe5baa8b-c116-459e-a3ad-70b07bb84350" providerId="ADAL" clId="{A4F02CE3-8489-498D-8855-AF0C21B96652}" dt="2022-05-06T12:51:29.799" v="16017" actId="47"/>
        <pc:sldMkLst>
          <pc:docMk/>
          <pc:sldMk cId="2397570567" sldId="291"/>
        </pc:sldMkLst>
        <pc:graphicFrameChg chg="modGraphic">
          <ac:chgData name="AISH KUMAR JESRANI (aishkumar.jesrani@bbscommunity.it)" userId="fe5baa8b-c116-459e-a3ad-70b07bb84350" providerId="ADAL" clId="{A4F02CE3-8489-498D-8855-AF0C21B96652}" dt="2022-05-06T12:49:56.072" v="15968" actId="14734"/>
          <ac:graphicFrameMkLst>
            <pc:docMk/>
            <pc:sldMk cId="2397570567" sldId="291"/>
            <ac:graphicFrameMk id="3" creationId="{5F8CA1C8-D692-29F5-A5E0-FB33853E2952}"/>
          </ac:graphicFrameMkLst>
        </pc:graphicFrameChg>
      </pc:sldChg>
      <pc:sldChg chg="del">
        <pc:chgData name="AISH KUMAR JESRANI (aishkumar.jesrani@bbscommunity.it)" userId="fe5baa8b-c116-459e-a3ad-70b07bb84350" providerId="ADAL" clId="{A4F02CE3-8489-498D-8855-AF0C21B96652}" dt="2022-05-06T12:54:20.336" v="16044" actId="47"/>
        <pc:sldMkLst>
          <pc:docMk/>
          <pc:sldMk cId="732280544" sldId="292"/>
        </pc:sldMkLst>
      </pc:sldChg>
      <pc:sldChg chg="del">
        <pc:chgData name="AISH KUMAR JESRANI (aishkumar.jesrani@bbscommunity.it)" userId="fe5baa8b-c116-459e-a3ad-70b07bb84350" providerId="ADAL" clId="{A4F02CE3-8489-498D-8855-AF0C21B96652}" dt="2022-05-06T12:55:54.631" v="16122" actId="47"/>
        <pc:sldMkLst>
          <pc:docMk/>
          <pc:sldMk cId="2637212490" sldId="293"/>
        </pc:sldMkLst>
      </pc:sldChg>
      <pc:sldChg chg="addSp delSp modSp add mod">
        <pc:chgData name="AISH KUMAR JESRANI (aishkumar.jesrani@bbscommunity.it)" userId="fe5baa8b-c116-459e-a3ad-70b07bb84350" providerId="ADAL" clId="{A4F02CE3-8489-498D-8855-AF0C21B96652}" dt="2022-05-06T13:51:53.658" v="17065" actId="14100"/>
        <pc:sldMkLst>
          <pc:docMk/>
          <pc:sldMk cId="2871892705" sldId="294"/>
        </pc:sldMkLst>
        <pc:spChg chg="del">
          <ac:chgData name="AISH KUMAR JESRANI (aishkumar.jesrani@bbscommunity.it)" userId="fe5baa8b-c116-459e-a3ad-70b07bb84350" providerId="ADAL" clId="{A4F02CE3-8489-498D-8855-AF0C21B96652}" dt="2022-05-06T12:42:53.577" v="15886" actId="478"/>
          <ac:spMkLst>
            <pc:docMk/>
            <pc:sldMk cId="2871892705" sldId="294"/>
            <ac:spMk id="2" creationId="{021F1E65-9564-8546-569A-C60CF5326834}"/>
          </ac:spMkLst>
        </pc:spChg>
        <pc:spChg chg="mod">
          <ac:chgData name="AISH KUMAR JESRANI (aishkumar.jesrani@bbscommunity.it)" userId="fe5baa8b-c116-459e-a3ad-70b07bb84350" providerId="ADAL" clId="{A4F02CE3-8489-498D-8855-AF0C21B96652}" dt="2022-05-06T13:15:16.544" v="16625" actId="1037"/>
          <ac:spMkLst>
            <pc:docMk/>
            <pc:sldMk cId="2871892705" sldId="294"/>
            <ac:spMk id="10" creationId="{26186C42-46F5-47AC-2EE5-C25AC9E1FE25}"/>
          </ac:spMkLst>
        </pc:spChg>
        <pc:spChg chg="add mod">
          <ac:chgData name="AISH KUMAR JESRANI (aishkumar.jesrani@bbscommunity.it)" userId="fe5baa8b-c116-459e-a3ad-70b07bb84350" providerId="ADAL" clId="{A4F02CE3-8489-498D-8855-AF0C21B96652}" dt="2022-05-06T12:42:59.115" v="15887"/>
          <ac:spMkLst>
            <pc:docMk/>
            <pc:sldMk cId="2871892705" sldId="294"/>
            <ac:spMk id="22" creationId="{0BA16D16-2920-2A6D-9083-90E8078604FF}"/>
          </ac:spMkLst>
        </pc:spChg>
        <pc:spChg chg="mod">
          <ac:chgData name="AISH KUMAR JESRANI (aishkumar.jesrani@bbscommunity.it)" userId="fe5baa8b-c116-459e-a3ad-70b07bb84350" providerId="ADAL" clId="{A4F02CE3-8489-498D-8855-AF0C21B96652}" dt="2022-05-06T13:15:16.544" v="16625" actId="1037"/>
          <ac:spMkLst>
            <pc:docMk/>
            <pc:sldMk cId="2871892705" sldId="294"/>
            <ac:spMk id="23" creationId="{9EC70E4F-E7E6-6AC8-3B38-CE9248F7008A}"/>
          </ac:spMkLst>
        </pc:spChg>
        <pc:spChg chg="add mod">
          <ac:chgData name="AISH KUMAR JESRANI (aishkumar.jesrani@bbscommunity.it)" userId="fe5baa8b-c116-459e-a3ad-70b07bb84350" providerId="ADAL" clId="{A4F02CE3-8489-498D-8855-AF0C21B96652}" dt="2022-05-06T12:42:59.115" v="15887"/>
          <ac:spMkLst>
            <pc:docMk/>
            <pc:sldMk cId="2871892705" sldId="294"/>
            <ac:spMk id="24" creationId="{6F95EBF8-189B-D197-9CE0-121BDD5762FC}"/>
          </ac:spMkLst>
        </pc:spChg>
        <pc:spChg chg="add mod">
          <ac:chgData name="AISH KUMAR JESRANI (aishkumar.jesrani@bbscommunity.it)" userId="fe5baa8b-c116-459e-a3ad-70b07bb84350" providerId="ADAL" clId="{A4F02CE3-8489-498D-8855-AF0C21B96652}" dt="2022-05-06T12:42:59.115" v="15887"/>
          <ac:spMkLst>
            <pc:docMk/>
            <pc:sldMk cId="2871892705" sldId="294"/>
            <ac:spMk id="25" creationId="{CDC84F15-CC48-48E1-B59D-6760DF86B137}"/>
          </ac:spMkLst>
        </pc:spChg>
        <pc:spChg chg="mod">
          <ac:chgData name="AISH KUMAR JESRANI (aishkumar.jesrani@bbscommunity.it)" userId="fe5baa8b-c116-459e-a3ad-70b07bb84350" providerId="ADAL" clId="{A4F02CE3-8489-498D-8855-AF0C21B96652}" dt="2022-05-06T13:15:16.544" v="16625" actId="1037"/>
          <ac:spMkLst>
            <pc:docMk/>
            <pc:sldMk cId="2871892705" sldId="294"/>
            <ac:spMk id="27" creationId="{E9D1E2E8-EEE7-B6B2-5065-9B563EB3EC75}"/>
          </ac:spMkLst>
        </pc:spChg>
        <pc:spChg chg="add mod">
          <ac:chgData name="AISH KUMAR JESRANI (aishkumar.jesrani@bbscommunity.it)" userId="fe5baa8b-c116-459e-a3ad-70b07bb84350" providerId="ADAL" clId="{A4F02CE3-8489-498D-8855-AF0C21B96652}" dt="2022-05-06T12:42:59.115" v="15887"/>
          <ac:spMkLst>
            <pc:docMk/>
            <pc:sldMk cId="2871892705" sldId="294"/>
            <ac:spMk id="28" creationId="{87188496-F408-1F74-03EE-1B5BE270EE0B}"/>
          </ac:spMkLst>
        </pc:spChg>
        <pc:spChg chg="add mod">
          <ac:chgData name="AISH KUMAR JESRANI (aishkumar.jesrani@bbscommunity.it)" userId="fe5baa8b-c116-459e-a3ad-70b07bb84350" providerId="ADAL" clId="{A4F02CE3-8489-498D-8855-AF0C21B96652}" dt="2022-05-06T12:42:59.115" v="15887"/>
          <ac:spMkLst>
            <pc:docMk/>
            <pc:sldMk cId="2871892705" sldId="294"/>
            <ac:spMk id="29" creationId="{E09B57C1-5A39-1668-052B-8C98A3822399}"/>
          </ac:spMkLst>
        </pc:spChg>
        <pc:spChg chg="add mod">
          <ac:chgData name="AISH KUMAR JESRANI (aishkumar.jesrani@bbscommunity.it)" userId="fe5baa8b-c116-459e-a3ad-70b07bb84350" providerId="ADAL" clId="{A4F02CE3-8489-498D-8855-AF0C21B96652}" dt="2022-05-06T12:42:59.115" v="15887"/>
          <ac:spMkLst>
            <pc:docMk/>
            <pc:sldMk cId="2871892705" sldId="294"/>
            <ac:spMk id="30" creationId="{C3D23A71-0D73-EB0B-F204-74D65297DB2A}"/>
          </ac:spMkLst>
        </pc:spChg>
        <pc:spChg chg="add del">
          <ac:chgData name="AISH KUMAR JESRANI (aishkumar.jesrani@bbscommunity.it)" userId="fe5baa8b-c116-459e-a3ad-70b07bb84350" providerId="ADAL" clId="{A4F02CE3-8489-498D-8855-AF0C21B96652}" dt="2022-05-06T13:15:19.225" v="16627" actId="22"/>
          <ac:spMkLst>
            <pc:docMk/>
            <pc:sldMk cId="2871892705" sldId="294"/>
            <ac:spMk id="31" creationId="{5E1D4D92-AED2-12C7-3B9A-3AAA25EC51BF}"/>
          </ac:spMkLst>
        </pc:spChg>
        <pc:spChg chg="del">
          <ac:chgData name="AISH KUMAR JESRANI (aishkumar.jesrani@bbscommunity.it)" userId="fe5baa8b-c116-459e-a3ad-70b07bb84350" providerId="ADAL" clId="{A4F02CE3-8489-498D-8855-AF0C21B96652}" dt="2022-05-06T12:57:43.147" v="16261" actId="478"/>
          <ac:spMkLst>
            <pc:docMk/>
            <pc:sldMk cId="2871892705" sldId="294"/>
            <ac:spMk id="47" creationId="{13F85FBD-EB08-7C79-831B-E5D8C441FC35}"/>
          </ac:spMkLst>
        </pc:spChg>
        <pc:spChg chg="del">
          <ac:chgData name="AISH KUMAR JESRANI (aishkumar.jesrani@bbscommunity.it)" userId="fe5baa8b-c116-459e-a3ad-70b07bb84350" providerId="ADAL" clId="{A4F02CE3-8489-498D-8855-AF0C21B96652}" dt="2022-05-06T12:42:53.577" v="15886" actId="478"/>
          <ac:spMkLst>
            <pc:docMk/>
            <pc:sldMk cId="2871892705" sldId="294"/>
            <ac:spMk id="50" creationId="{152B9D78-7B45-2CC6-321B-EBBEE2F432DD}"/>
          </ac:spMkLst>
        </pc:spChg>
        <pc:spChg chg="del">
          <ac:chgData name="AISH KUMAR JESRANI (aishkumar.jesrani@bbscommunity.it)" userId="fe5baa8b-c116-459e-a3ad-70b07bb84350" providerId="ADAL" clId="{A4F02CE3-8489-498D-8855-AF0C21B96652}" dt="2022-05-06T12:42:53.577" v="15886" actId="478"/>
          <ac:spMkLst>
            <pc:docMk/>
            <pc:sldMk cId="2871892705" sldId="294"/>
            <ac:spMk id="51" creationId="{9871E495-DE2A-4A19-E3EF-FCA467222906}"/>
          </ac:spMkLst>
        </pc:spChg>
        <pc:spChg chg="del">
          <ac:chgData name="AISH KUMAR JESRANI (aishkumar.jesrani@bbscommunity.it)" userId="fe5baa8b-c116-459e-a3ad-70b07bb84350" providerId="ADAL" clId="{A4F02CE3-8489-498D-8855-AF0C21B96652}" dt="2022-05-06T12:42:53.577" v="15886" actId="478"/>
          <ac:spMkLst>
            <pc:docMk/>
            <pc:sldMk cId="2871892705" sldId="294"/>
            <ac:spMk id="53" creationId="{6DA0BF07-292C-B7CD-0FE4-06CA63E5F11B}"/>
          </ac:spMkLst>
        </pc:spChg>
        <pc:spChg chg="del">
          <ac:chgData name="AISH KUMAR JESRANI (aishkumar.jesrani@bbscommunity.it)" userId="fe5baa8b-c116-459e-a3ad-70b07bb84350" providerId="ADAL" clId="{A4F02CE3-8489-498D-8855-AF0C21B96652}" dt="2022-05-06T12:42:53.577" v="15886" actId="478"/>
          <ac:spMkLst>
            <pc:docMk/>
            <pc:sldMk cId="2871892705" sldId="294"/>
            <ac:spMk id="54" creationId="{7016F950-6AAD-E529-D2CC-11E79A8435FB}"/>
          </ac:spMkLst>
        </pc:spChg>
        <pc:spChg chg="del">
          <ac:chgData name="AISH KUMAR JESRANI (aishkumar.jesrani@bbscommunity.it)" userId="fe5baa8b-c116-459e-a3ad-70b07bb84350" providerId="ADAL" clId="{A4F02CE3-8489-498D-8855-AF0C21B96652}" dt="2022-05-06T12:42:53.577" v="15886" actId="478"/>
          <ac:spMkLst>
            <pc:docMk/>
            <pc:sldMk cId="2871892705" sldId="294"/>
            <ac:spMk id="55" creationId="{D1723F20-6808-0C74-51EC-7B98A794ACEB}"/>
          </ac:spMkLst>
        </pc:spChg>
        <pc:spChg chg="del">
          <ac:chgData name="AISH KUMAR JESRANI (aishkumar.jesrani@bbscommunity.it)" userId="fe5baa8b-c116-459e-a3ad-70b07bb84350" providerId="ADAL" clId="{A4F02CE3-8489-498D-8855-AF0C21B96652}" dt="2022-05-06T12:57:43.147" v="16261" actId="478"/>
          <ac:spMkLst>
            <pc:docMk/>
            <pc:sldMk cId="2871892705" sldId="294"/>
            <ac:spMk id="80" creationId="{D2354D9E-E233-1265-2346-E1F70F386FCB}"/>
          </ac:spMkLst>
        </pc:spChg>
        <pc:spChg chg="del">
          <ac:chgData name="AISH KUMAR JESRANI (aishkumar.jesrani@bbscommunity.it)" userId="fe5baa8b-c116-459e-a3ad-70b07bb84350" providerId="ADAL" clId="{A4F02CE3-8489-498D-8855-AF0C21B96652}" dt="2022-05-06T12:57:43.147" v="16261" actId="478"/>
          <ac:spMkLst>
            <pc:docMk/>
            <pc:sldMk cId="2871892705" sldId="294"/>
            <ac:spMk id="81" creationId="{570A40ED-FC36-F034-9CB7-923B4008D5B1}"/>
          </ac:spMkLst>
        </pc:spChg>
        <pc:spChg chg="mod">
          <ac:chgData name="AISH KUMAR JESRANI (aishkumar.jesrani@bbscommunity.it)" userId="fe5baa8b-c116-459e-a3ad-70b07bb84350" providerId="ADAL" clId="{A4F02CE3-8489-498D-8855-AF0C21B96652}" dt="2022-05-06T13:51:53.658" v="17065" actId="14100"/>
          <ac:spMkLst>
            <pc:docMk/>
            <pc:sldMk cId="2871892705" sldId="294"/>
            <ac:spMk id="82" creationId="{7F86DCC7-B8FE-F028-29BB-50DEB5327017}"/>
          </ac:spMkLst>
        </pc:spChg>
        <pc:graphicFrameChg chg="mod modGraphic">
          <ac:chgData name="AISH KUMAR JESRANI (aishkumar.jesrani@bbscommunity.it)" userId="fe5baa8b-c116-459e-a3ad-70b07bb84350" providerId="ADAL" clId="{A4F02CE3-8489-498D-8855-AF0C21B96652}" dt="2022-05-06T13:15:16.544" v="16625" actId="1037"/>
          <ac:graphicFrameMkLst>
            <pc:docMk/>
            <pc:sldMk cId="2871892705" sldId="294"/>
            <ac:graphicFrameMk id="26" creationId="{8BF3EB4E-B3F1-0284-AF28-595A5AD24CB5}"/>
          </ac:graphicFrameMkLst>
        </pc:graphicFrameChg>
        <pc:picChg chg="add del mod">
          <ac:chgData name="AISH KUMAR JESRANI (aishkumar.jesrani@bbscommunity.it)" userId="fe5baa8b-c116-459e-a3ad-70b07bb84350" providerId="ADAL" clId="{A4F02CE3-8489-498D-8855-AF0C21B96652}" dt="2022-05-06T13:38:14.851" v="16802" actId="478"/>
          <ac:picMkLst>
            <pc:docMk/>
            <pc:sldMk cId="2871892705" sldId="294"/>
            <ac:picMk id="5" creationId="{58E75F18-3582-2D7C-6170-17F037BF9138}"/>
          </ac:picMkLst>
        </pc:picChg>
        <pc:picChg chg="add mod">
          <ac:chgData name="AISH KUMAR JESRANI (aishkumar.jesrani@bbscommunity.it)" userId="fe5baa8b-c116-459e-a3ad-70b07bb84350" providerId="ADAL" clId="{A4F02CE3-8489-498D-8855-AF0C21B96652}" dt="2022-05-06T13:38:35.755" v="16808" actId="1076"/>
          <ac:picMkLst>
            <pc:docMk/>
            <pc:sldMk cId="2871892705" sldId="294"/>
            <ac:picMk id="11" creationId="{EEBC766A-8A5B-6C46-B138-D666DE0213AC}"/>
          </ac:picMkLst>
        </pc:picChg>
        <pc:cxnChg chg="mod">
          <ac:chgData name="AISH KUMAR JESRANI (aishkumar.jesrani@bbscommunity.it)" userId="fe5baa8b-c116-459e-a3ad-70b07bb84350" providerId="ADAL" clId="{A4F02CE3-8489-498D-8855-AF0C21B96652}" dt="2022-05-06T13:15:16.544" v="16625" actId="1037"/>
          <ac:cxnSpMkLst>
            <pc:docMk/>
            <pc:sldMk cId="2871892705" sldId="294"/>
            <ac:cxnSpMk id="7" creationId="{C4D80272-AF00-C30C-564F-691094807C40}"/>
          </ac:cxnSpMkLst>
        </pc:cxnChg>
      </pc:sldChg>
      <pc:sldChg chg="add del">
        <pc:chgData name="AISH KUMAR JESRANI (aishkumar.jesrani@bbscommunity.it)" userId="fe5baa8b-c116-459e-a3ad-70b07bb84350" providerId="ADAL" clId="{A4F02CE3-8489-498D-8855-AF0C21B96652}" dt="2022-05-06T12:40:38.210" v="15790" actId="47"/>
        <pc:sldMkLst>
          <pc:docMk/>
          <pc:sldMk cId="3159085177" sldId="294"/>
        </pc:sldMkLst>
      </pc:sldChg>
      <pc:sldChg chg="addSp delSp modSp add mod">
        <pc:chgData name="AISH KUMAR JESRANI (aishkumar.jesrani@bbscommunity.it)" userId="fe5baa8b-c116-459e-a3ad-70b07bb84350" providerId="ADAL" clId="{A4F02CE3-8489-498D-8855-AF0C21B96652}" dt="2022-05-06T13:51:34.233" v="17062" actId="14100"/>
        <pc:sldMkLst>
          <pc:docMk/>
          <pc:sldMk cId="2265897822" sldId="295"/>
        </pc:sldMkLst>
        <pc:spChg chg="mod">
          <ac:chgData name="AISH KUMAR JESRANI (aishkumar.jesrani@bbscommunity.it)" userId="fe5baa8b-c116-459e-a3ad-70b07bb84350" providerId="ADAL" clId="{A4F02CE3-8489-498D-8855-AF0C21B96652}" dt="2022-05-06T13:13:02.955" v="16576" actId="1037"/>
          <ac:spMkLst>
            <pc:docMk/>
            <pc:sldMk cId="2265897822" sldId="295"/>
            <ac:spMk id="10" creationId="{26186C42-46F5-47AC-2EE5-C25AC9E1FE25}"/>
          </ac:spMkLst>
        </pc:spChg>
        <pc:spChg chg="del">
          <ac:chgData name="AISH KUMAR JESRANI (aishkumar.jesrani@bbscommunity.it)" userId="fe5baa8b-c116-459e-a3ad-70b07bb84350" providerId="ADAL" clId="{A4F02CE3-8489-498D-8855-AF0C21B96652}" dt="2022-05-06T12:43:47.477" v="15890" actId="478"/>
          <ac:spMkLst>
            <pc:docMk/>
            <pc:sldMk cId="2265897822" sldId="295"/>
            <ac:spMk id="22" creationId="{0BA16D16-2920-2A6D-9083-90E8078604FF}"/>
          </ac:spMkLst>
        </pc:spChg>
        <pc:spChg chg="mod">
          <ac:chgData name="AISH KUMAR JESRANI (aishkumar.jesrani@bbscommunity.it)" userId="fe5baa8b-c116-459e-a3ad-70b07bb84350" providerId="ADAL" clId="{A4F02CE3-8489-498D-8855-AF0C21B96652}" dt="2022-05-06T13:13:02.955" v="16576" actId="1037"/>
          <ac:spMkLst>
            <pc:docMk/>
            <pc:sldMk cId="2265897822" sldId="295"/>
            <ac:spMk id="23" creationId="{9EC70E4F-E7E6-6AC8-3B38-CE9248F7008A}"/>
          </ac:spMkLst>
        </pc:spChg>
        <pc:spChg chg="del">
          <ac:chgData name="AISH KUMAR JESRANI (aishkumar.jesrani@bbscommunity.it)" userId="fe5baa8b-c116-459e-a3ad-70b07bb84350" providerId="ADAL" clId="{A4F02CE3-8489-498D-8855-AF0C21B96652}" dt="2022-05-06T12:43:47.477" v="15890" actId="478"/>
          <ac:spMkLst>
            <pc:docMk/>
            <pc:sldMk cId="2265897822" sldId="295"/>
            <ac:spMk id="24" creationId="{6F95EBF8-189B-D197-9CE0-121BDD5762FC}"/>
          </ac:spMkLst>
        </pc:spChg>
        <pc:spChg chg="del">
          <ac:chgData name="AISH KUMAR JESRANI (aishkumar.jesrani@bbscommunity.it)" userId="fe5baa8b-c116-459e-a3ad-70b07bb84350" providerId="ADAL" clId="{A4F02CE3-8489-498D-8855-AF0C21B96652}" dt="2022-05-06T12:43:47.477" v="15890" actId="478"/>
          <ac:spMkLst>
            <pc:docMk/>
            <pc:sldMk cId="2265897822" sldId="295"/>
            <ac:spMk id="25" creationId="{CDC84F15-CC48-48E1-B59D-6760DF86B137}"/>
          </ac:spMkLst>
        </pc:spChg>
        <pc:spChg chg="mod">
          <ac:chgData name="AISH KUMAR JESRANI (aishkumar.jesrani@bbscommunity.it)" userId="fe5baa8b-c116-459e-a3ad-70b07bb84350" providerId="ADAL" clId="{A4F02CE3-8489-498D-8855-AF0C21B96652}" dt="2022-05-06T13:13:02.955" v="16576" actId="1037"/>
          <ac:spMkLst>
            <pc:docMk/>
            <pc:sldMk cId="2265897822" sldId="295"/>
            <ac:spMk id="27" creationId="{E9D1E2E8-EEE7-B6B2-5065-9B563EB3EC75}"/>
          </ac:spMkLst>
        </pc:spChg>
        <pc:spChg chg="del">
          <ac:chgData name="AISH KUMAR JESRANI (aishkumar.jesrani@bbscommunity.it)" userId="fe5baa8b-c116-459e-a3ad-70b07bb84350" providerId="ADAL" clId="{A4F02CE3-8489-498D-8855-AF0C21B96652}" dt="2022-05-06T12:43:47.477" v="15890" actId="478"/>
          <ac:spMkLst>
            <pc:docMk/>
            <pc:sldMk cId="2265897822" sldId="295"/>
            <ac:spMk id="28" creationId="{87188496-F408-1F74-03EE-1B5BE270EE0B}"/>
          </ac:spMkLst>
        </pc:spChg>
        <pc:spChg chg="del">
          <ac:chgData name="AISH KUMAR JESRANI (aishkumar.jesrani@bbscommunity.it)" userId="fe5baa8b-c116-459e-a3ad-70b07bb84350" providerId="ADAL" clId="{A4F02CE3-8489-498D-8855-AF0C21B96652}" dt="2022-05-06T12:43:47.477" v="15890" actId="478"/>
          <ac:spMkLst>
            <pc:docMk/>
            <pc:sldMk cId="2265897822" sldId="295"/>
            <ac:spMk id="29" creationId="{E09B57C1-5A39-1668-052B-8C98A3822399}"/>
          </ac:spMkLst>
        </pc:spChg>
        <pc:spChg chg="del">
          <ac:chgData name="AISH KUMAR JESRANI (aishkumar.jesrani@bbscommunity.it)" userId="fe5baa8b-c116-459e-a3ad-70b07bb84350" providerId="ADAL" clId="{A4F02CE3-8489-498D-8855-AF0C21B96652}" dt="2022-05-06T12:43:47.477" v="15890" actId="478"/>
          <ac:spMkLst>
            <pc:docMk/>
            <pc:sldMk cId="2265897822" sldId="295"/>
            <ac:spMk id="30" creationId="{C3D23A71-0D73-EB0B-F204-74D65297DB2A}"/>
          </ac:spMkLst>
        </pc:spChg>
        <pc:spChg chg="add mod">
          <ac:chgData name="AISH KUMAR JESRANI (aishkumar.jesrani@bbscommunity.it)" userId="fe5baa8b-c116-459e-a3ad-70b07bb84350" providerId="ADAL" clId="{A4F02CE3-8489-498D-8855-AF0C21B96652}" dt="2022-05-06T12:43:47.695" v="15891"/>
          <ac:spMkLst>
            <pc:docMk/>
            <pc:sldMk cId="2265897822" sldId="295"/>
            <ac:spMk id="31" creationId="{4CD1BB08-CAF7-5E0D-59D5-2CC27E2802AB}"/>
          </ac:spMkLst>
        </pc:spChg>
        <pc:spChg chg="add mod">
          <ac:chgData name="AISH KUMAR JESRANI (aishkumar.jesrani@bbscommunity.it)" userId="fe5baa8b-c116-459e-a3ad-70b07bb84350" providerId="ADAL" clId="{A4F02CE3-8489-498D-8855-AF0C21B96652}" dt="2022-05-06T12:43:47.695" v="15891"/>
          <ac:spMkLst>
            <pc:docMk/>
            <pc:sldMk cId="2265897822" sldId="295"/>
            <ac:spMk id="32" creationId="{37CED89C-2189-2DBE-1ABF-CF4B5275FF81}"/>
          </ac:spMkLst>
        </pc:spChg>
        <pc:spChg chg="add mod">
          <ac:chgData name="AISH KUMAR JESRANI (aishkumar.jesrani@bbscommunity.it)" userId="fe5baa8b-c116-459e-a3ad-70b07bb84350" providerId="ADAL" clId="{A4F02CE3-8489-498D-8855-AF0C21B96652}" dt="2022-05-06T12:43:47.695" v="15891"/>
          <ac:spMkLst>
            <pc:docMk/>
            <pc:sldMk cId="2265897822" sldId="295"/>
            <ac:spMk id="33" creationId="{1B8AE49C-584E-A4DB-76F1-6D241ED27CCD}"/>
          </ac:spMkLst>
        </pc:spChg>
        <pc:spChg chg="add mod">
          <ac:chgData name="AISH KUMAR JESRANI (aishkumar.jesrani@bbscommunity.it)" userId="fe5baa8b-c116-459e-a3ad-70b07bb84350" providerId="ADAL" clId="{A4F02CE3-8489-498D-8855-AF0C21B96652}" dt="2022-05-06T12:43:47.695" v="15891"/>
          <ac:spMkLst>
            <pc:docMk/>
            <pc:sldMk cId="2265897822" sldId="295"/>
            <ac:spMk id="34" creationId="{853BD659-4000-02BC-D536-2C1BF2A98DDC}"/>
          </ac:spMkLst>
        </pc:spChg>
        <pc:spChg chg="add mod">
          <ac:chgData name="AISH KUMAR JESRANI (aishkumar.jesrani@bbscommunity.it)" userId="fe5baa8b-c116-459e-a3ad-70b07bb84350" providerId="ADAL" clId="{A4F02CE3-8489-498D-8855-AF0C21B96652}" dt="2022-05-06T12:43:47.695" v="15891"/>
          <ac:spMkLst>
            <pc:docMk/>
            <pc:sldMk cId="2265897822" sldId="295"/>
            <ac:spMk id="35" creationId="{ED2B6DD0-4225-9793-7B8F-68B98A8D998D}"/>
          </ac:spMkLst>
        </pc:spChg>
        <pc:spChg chg="add mod">
          <ac:chgData name="AISH KUMAR JESRANI (aishkumar.jesrani@bbscommunity.it)" userId="fe5baa8b-c116-459e-a3ad-70b07bb84350" providerId="ADAL" clId="{A4F02CE3-8489-498D-8855-AF0C21B96652}" dt="2022-05-06T12:43:47.695" v="15891"/>
          <ac:spMkLst>
            <pc:docMk/>
            <pc:sldMk cId="2265897822" sldId="295"/>
            <ac:spMk id="36" creationId="{C350C26A-DEA3-FE68-AAEA-32777EC36A96}"/>
          </ac:spMkLst>
        </pc:spChg>
        <pc:spChg chg="del">
          <ac:chgData name="AISH KUMAR JESRANI (aishkumar.jesrani@bbscommunity.it)" userId="fe5baa8b-c116-459e-a3ad-70b07bb84350" providerId="ADAL" clId="{A4F02CE3-8489-498D-8855-AF0C21B96652}" dt="2022-05-06T12:51:45.771" v="16018" actId="478"/>
          <ac:spMkLst>
            <pc:docMk/>
            <pc:sldMk cId="2265897822" sldId="295"/>
            <ac:spMk id="47" creationId="{13F85FBD-EB08-7C79-831B-E5D8C441FC35}"/>
          </ac:spMkLst>
        </pc:spChg>
        <pc:spChg chg="del">
          <ac:chgData name="AISH KUMAR JESRANI (aishkumar.jesrani@bbscommunity.it)" userId="fe5baa8b-c116-459e-a3ad-70b07bb84350" providerId="ADAL" clId="{A4F02CE3-8489-498D-8855-AF0C21B96652}" dt="2022-05-06T12:51:45.771" v="16018" actId="478"/>
          <ac:spMkLst>
            <pc:docMk/>
            <pc:sldMk cId="2265897822" sldId="295"/>
            <ac:spMk id="80" creationId="{D2354D9E-E233-1265-2346-E1F70F386FCB}"/>
          </ac:spMkLst>
        </pc:spChg>
        <pc:spChg chg="del">
          <ac:chgData name="AISH KUMAR JESRANI (aishkumar.jesrani@bbscommunity.it)" userId="fe5baa8b-c116-459e-a3ad-70b07bb84350" providerId="ADAL" clId="{A4F02CE3-8489-498D-8855-AF0C21B96652}" dt="2022-05-06T12:51:45.771" v="16018" actId="478"/>
          <ac:spMkLst>
            <pc:docMk/>
            <pc:sldMk cId="2265897822" sldId="295"/>
            <ac:spMk id="81" creationId="{570A40ED-FC36-F034-9CB7-923B4008D5B1}"/>
          </ac:spMkLst>
        </pc:spChg>
        <pc:spChg chg="mod">
          <ac:chgData name="AISH KUMAR JESRANI (aishkumar.jesrani@bbscommunity.it)" userId="fe5baa8b-c116-459e-a3ad-70b07bb84350" providerId="ADAL" clId="{A4F02CE3-8489-498D-8855-AF0C21B96652}" dt="2022-05-06T13:51:34.233" v="17062" actId="14100"/>
          <ac:spMkLst>
            <pc:docMk/>
            <pc:sldMk cId="2265897822" sldId="295"/>
            <ac:spMk id="82" creationId="{7F86DCC7-B8FE-F028-29BB-50DEB5327017}"/>
          </ac:spMkLst>
        </pc:spChg>
        <pc:graphicFrameChg chg="mod modGraphic">
          <ac:chgData name="AISH KUMAR JESRANI (aishkumar.jesrani@bbscommunity.it)" userId="fe5baa8b-c116-459e-a3ad-70b07bb84350" providerId="ADAL" clId="{A4F02CE3-8489-498D-8855-AF0C21B96652}" dt="2022-05-06T13:13:02.955" v="16576" actId="1037"/>
          <ac:graphicFrameMkLst>
            <pc:docMk/>
            <pc:sldMk cId="2265897822" sldId="295"/>
            <ac:graphicFrameMk id="26" creationId="{8BF3EB4E-B3F1-0284-AF28-595A5AD24CB5}"/>
          </ac:graphicFrameMkLst>
        </pc:graphicFrameChg>
        <pc:picChg chg="add del mod">
          <ac:chgData name="AISH KUMAR JESRANI (aishkumar.jesrani@bbscommunity.it)" userId="fe5baa8b-c116-459e-a3ad-70b07bb84350" providerId="ADAL" clId="{A4F02CE3-8489-498D-8855-AF0C21B96652}" dt="2022-05-06T13:38:48.006" v="16809" actId="478"/>
          <ac:picMkLst>
            <pc:docMk/>
            <pc:sldMk cId="2265897822" sldId="295"/>
            <ac:picMk id="3" creationId="{82231F9F-399F-C6E1-1215-AEC1E87C7676}"/>
          </ac:picMkLst>
        </pc:picChg>
        <pc:picChg chg="add mod">
          <ac:chgData name="AISH KUMAR JESRANI (aishkumar.jesrani@bbscommunity.it)" userId="fe5baa8b-c116-459e-a3ad-70b07bb84350" providerId="ADAL" clId="{A4F02CE3-8489-498D-8855-AF0C21B96652}" dt="2022-05-06T13:39:07.449" v="16814" actId="1076"/>
          <ac:picMkLst>
            <pc:docMk/>
            <pc:sldMk cId="2265897822" sldId="295"/>
            <ac:picMk id="5" creationId="{DD165A98-889B-2BE0-D47C-9A978629810B}"/>
          </ac:picMkLst>
        </pc:picChg>
        <pc:cxnChg chg="mod">
          <ac:chgData name="AISH KUMAR JESRANI (aishkumar.jesrani@bbscommunity.it)" userId="fe5baa8b-c116-459e-a3ad-70b07bb84350" providerId="ADAL" clId="{A4F02CE3-8489-498D-8855-AF0C21B96652}" dt="2022-05-06T13:13:02.955" v="16576" actId="1037"/>
          <ac:cxnSpMkLst>
            <pc:docMk/>
            <pc:sldMk cId="2265897822" sldId="295"/>
            <ac:cxnSpMk id="7" creationId="{C4D80272-AF00-C30C-564F-691094807C40}"/>
          </ac:cxnSpMkLst>
        </pc:cxnChg>
      </pc:sldChg>
      <pc:sldChg chg="addSp delSp modSp add mod">
        <pc:chgData name="AISH KUMAR JESRANI (aishkumar.jesrani@bbscommunity.it)" userId="fe5baa8b-c116-459e-a3ad-70b07bb84350" providerId="ADAL" clId="{A4F02CE3-8489-498D-8855-AF0C21B96652}" dt="2022-05-06T13:51:15.932" v="17060" actId="14100"/>
        <pc:sldMkLst>
          <pc:docMk/>
          <pc:sldMk cId="1287766757" sldId="296"/>
        </pc:sldMkLst>
        <pc:spChg chg="mod">
          <ac:chgData name="AISH KUMAR JESRANI (aishkumar.jesrani@bbscommunity.it)" userId="fe5baa8b-c116-459e-a3ad-70b07bb84350" providerId="ADAL" clId="{A4F02CE3-8489-498D-8855-AF0C21B96652}" dt="2022-05-06T13:12:05.772" v="16529" actId="1038"/>
          <ac:spMkLst>
            <pc:docMk/>
            <pc:sldMk cId="1287766757" sldId="296"/>
            <ac:spMk id="10" creationId="{26186C42-46F5-47AC-2EE5-C25AC9E1FE25}"/>
          </ac:spMkLst>
        </pc:spChg>
        <pc:spChg chg="add mod">
          <ac:chgData name="AISH KUMAR JESRANI (aishkumar.jesrani@bbscommunity.it)" userId="fe5baa8b-c116-459e-a3ad-70b07bb84350" providerId="ADAL" clId="{A4F02CE3-8489-498D-8855-AF0C21B96652}" dt="2022-05-06T12:46:51.584" v="15927"/>
          <ac:spMkLst>
            <pc:docMk/>
            <pc:sldMk cId="1287766757" sldId="296"/>
            <ac:spMk id="22" creationId="{1CB4C468-CCBB-BD95-9BD7-1E91FBDEC578}"/>
          </ac:spMkLst>
        </pc:spChg>
        <pc:spChg chg="mod">
          <ac:chgData name="AISH KUMAR JESRANI (aishkumar.jesrani@bbscommunity.it)" userId="fe5baa8b-c116-459e-a3ad-70b07bb84350" providerId="ADAL" clId="{A4F02CE3-8489-498D-8855-AF0C21B96652}" dt="2022-05-06T13:12:05.772" v="16529" actId="1038"/>
          <ac:spMkLst>
            <pc:docMk/>
            <pc:sldMk cId="1287766757" sldId="296"/>
            <ac:spMk id="23" creationId="{9EC70E4F-E7E6-6AC8-3B38-CE9248F7008A}"/>
          </ac:spMkLst>
        </pc:spChg>
        <pc:spChg chg="add mod">
          <ac:chgData name="AISH KUMAR JESRANI (aishkumar.jesrani@bbscommunity.it)" userId="fe5baa8b-c116-459e-a3ad-70b07bb84350" providerId="ADAL" clId="{A4F02CE3-8489-498D-8855-AF0C21B96652}" dt="2022-05-06T12:46:51.584" v="15927"/>
          <ac:spMkLst>
            <pc:docMk/>
            <pc:sldMk cId="1287766757" sldId="296"/>
            <ac:spMk id="24" creationId="{AD997192-629B-6299-8274-9C5232664659}"/>
          </ac:spMkLst>
        </pc:spChg>
        <pc:spChg chg="add mod">
          <ac:chgData name="AISH KUMAR JESRANI (aishkumar.jesrani@bbscommunity.it)" userId="fe5baa8b-c116-459e-a3ad-70b07bb84350" providerId="ADAL" clId="{A4F02CE3-8489-498D-8855-AF0C21B96652}" dt="2022-05-06T12:46:51.584" v="15927"/>
          <ac:spMkLst>
            <pc:docMk/>
            <pc:sldMk cId="1287766757" sldId="296"/>
            <ac:spMk id="25" creationId="{9DE80054-BE99-9521-37AC-AEA8BE6D74EC}"/>
          </ac:spMkLst>
        </pc:spChg>
        <pc:spChg chg="mod">
          <ac:chgData name="AISH KUMAR JESRANI (aishkumar.jesrani@bbscommunity.it)" userId="fe5baa8b-c116-459e-a3ad-70b07bb84350" providerId="ADAL" clId="{A4F02CE3-8489-498D-8855-AF0C21B96652}" dt="2022-05-06T13:12:05.772" v="16529" actId="1038"/>
          <ac:spMkLst>
            <pc:docMk/>
            <pc:sldMk cId="1287766757" sldId="296"/>
            <ac:spMk id="27" creationId="{E9D1E2E8-EEE7-B6B2-5065-9B563EB3EC75}"/>
          </ac:spMkLst>
        </pc:spChg>
        <pc:spChg chg="add mod">
          <ac:chgData name="AISH KUMAR JESRANI (aishkumar.jesrani@bbscommunity.it)" userId="fe5baa8b-c116-459e-a3ad-70b07bb84350" providerId="ADAL" clId="{A4F02CE3-8489-498D-8855-AF0C21B96652}" dt="2022-05-06T12:46:51.584" v="15927"/>
          <ac:spMkLst>
            <pc:docMk/>
            <pc:sldMk cId="1287766757" sldId="296"/>
            <ac:spMk id="28" creationId="{3F315DE9-42E3-F799-F15A-1E1399C2B2EB}"/>
          </ac:spMkLst>
        </pc:spChg>
        <pc:spChg chg="add mod">
          <ac:chgData name="AISH KUMAR JESRANI (aishkumar.jesrani@bbscommunity.it)" userId="fe5baa8b-c116-459e-a3ad-70b07bb84350" providerId="ADAL" clId="{A4F02CE3-8489-498D-8855-AF0C21B96652}" dt="2022-05-06T12:46:51.584" v="15927"/>
          <ac:spMkLst>
            <pc:docMk/>
            <pc:sldMk cId="1287766757" sldId="296"/>
            <ac:spMk id="29" creationId="{73C275AF-26EE-71CB-01E2-C92620BDF205}"/>
          </ac:spMkLst>
        </pc:spChg>
        <pc:spChg chg="add mod">
          <ac:chgData name="AISH KUMAR JESRANI (aishkumar.jesrani@bbscommunity.it)" userId="fe5baa8b-c116-459e-a3ad-70b07bb84350" providerId="ADAL" clId="{A4F02CE3-8489-498D-8855-AF0C21B96652}" dt="2022-05-06T12:46:51.584" v="15927"/>
          <ac:spMkLst>
            <pc:docMk/>
            <pc:sldMk cId="1287766757" sldId="296"/>
            <ac:spMk id="30" creationId="{79A858EE-19E7-658C-3DFA-01521DF87E16}"/>
          </ac:spMkLst>
        </pc:spChg>
        <pc:spChg chg="del">
          <ac:chgData name="AISH KUMAR JESRANI (aishkumar.jesrani@bbscommunity.it)" userId="fe5baa8b-c116-459e-a3ad-70b07bb84350" providerId="ADAL" clId="{A4F02CE3-8489-498D-8855-AF0C21B96652}" dt="2022-05-06T12:46:51.385" v="15926" actId="478"/>
          <ac:spMkLst>
            <pc:docMk/>
            <pc:sldMk cId="1287766757" sldId="296"/>
            <ac:spMk id="31" creationId="{4CD1BB08-CAF7-5E0D-59D5-2CC27E2802AB}"/>
          </ac:spMkLst>
        </pc:spChg>
        <pc:spChg chg="del">
          <ac:chgData name="AISH KUMAR JESRANI (aishkumar.jesrani@bbscommunity.it)" userId="fe5baa8b-c116-459e-a3ad-70b07bb84350" providerId="ADAL" clId="{A4F02CE3-8489-498D-8855-AF0C21B96652}" dt="2022-05-06T12:46:51.385" v="15926" actId="478"/>
          <ac:spMkLst>
            <pc:docMk/>
            <pc:sldMk cId="1287766757" sldId="296"/>
            <ac:spMk id="32" creationId="{37CED89C-2189-2DBE-1ABF-CF4B5275FF81}"/>
          </ac:spMkLst>
        </pc:spChg>
        <pc:spChg chg="del">
          <ac:chgData name="AISH KUMAR JESRANI (aishkumar.jesrani@bbscommunity.it)" userId="fe5baa8b-c116-459e-a3ad-70b07bb84350" providerId="ADAL" clId="{A4F02CE3-8489-498D-8855-AF0C21B96652}" dt="2022-05-06T12:46:51.385" v="15926" actId="478"/>
          <ac:spMkLst>
            <pc:docMk/>
            <pc:sldMk cId="1287766757" sldId="296"/>
            <ac:spMk id="33" creationId="{1B8AE49C-584E-A4DB-76F1-6D241ED27CCD}"/>
          </ac:spMkLst>
        </pc:spChg>
        <pc:spChg chg="del">
          <ac:chgData name="AISH KUMAR JESRANI (aishkumar.jesrani@bbscommunity.it)" userId="fe5baa8b-c116-459e-a3ad-70b07bb84350" providerId="ADAL" clId="{A4F02CE3-8489-498D-8855-AF0C21B96652}" dt="2022-05-06T12:46:51.385" v="15926" actId="478"/>
          <ac:spMkLst>
            <pc:docMk/>
            <pc:sldMk cId="1287766757" sldId="296"/>
            <ac:spMk id="34" creationId="{853BD659-4000-02BC-D536-2C1BF2A98DDC}"/>
          </ac:spMkLst>
        </pc:spChg>
        <pc:spChg chg="del">
          <ac:chgData name="AISH KUMAR JESRANI (aishkumar.jesrani@bbscommunity.it)" userId="fe5baa8b-c116-459e-a3ad-70b07bb84350" providerId="ADAL" clId="{A4F02CE3-8489-498D-8855-AF0C21B96652}" dt="2022-05-06T12:46:51.385" v="15926" actId="478"/>
          <ac:spMkLst>
            <pc:docMk/>
            <pc:sldMk cId="1287766757" sldId="296"/>
            <ac:spMk id="35" creationId="{ED2B6DD0-4225-9793-7B8F-68B98A8D998D}"/>
          </ac:spMkLst>
        </pc:spChg>
        <pc:spChg chg="del">
          <ac:chgData name="AISH KUMAR JESRANI (aishkumar.jesrani@bbscommunity.it)" userId="fe5baa8b-c116-459e-a3ad-70b07bb84350" providerId="ADAL" clId="{A4F02CE3-8489-498D-8855-AF0C21B96652}" dt="2022-05-06T12:46:51.385" v="15926" actId="478"/>
          <ac:spMkLst>
            <pc:docMk/>
            <pc:sldMk cId="1287766757" sldId="296"/>
            <ac:spMk id="36" creationId="{C350C26A-DEA3-FE68-AAEA-32777EC36A96}"/>
          </ac:spMkLst>
        </pc:spChg>
        <pc:spChg chg="del">
          <ac:chgData name="AISH KUMAR JESRANI (aishkumar.jesrani@bbscommunity.it)" userId="fe5baa8b-c116-459e-a3ad-70b07bb84350" providerId="ADAL" clId="{A4F02CE3-8489-498D-8855-AF0C21B96652}" dt="2022-05-06T12:52:00.753" v="16019" actId="478"/>
          <ac:spMkLst>
            <pc:docMk/>
            <pc:sldMk cId="1287766757" sldId="296"/>
            <ac:spMk id="47" creationId="{13F85FBD-EB08-7C79-831B-E5D8C441FC35}"/>
          </ac:spMkLst>
        </pc:spChg>
        <pc:spChg chg="del">
          <ac:chgData name="AISH KUMAR JESRANI (aishkumar.jesrani@bbscommunity.it)" userId="fe5baa8b-c116-459e-a3ad-70b07bb84350" providerId="ADAL" clId="{A4F02CE3-8489-498D-8855-AF0C21B96652}" dt="2022-05-06T12:52:00.753" v="16019" actId="478"/>
          <ac:spMkLst>
            <pc:docMk/>
            <pc:sldMk cId="1287766757" sldId="296"/>
            <ac:spMk id="80" creationId="{D2354D9E-E233-1265-2346-E1F70F386FCB}"/>
          </ac:spMkLst>
        </pc:spChg>
        <pc:spChg chg="del">
          <ac:chgData name="AISH KUMAR JESRANI (aishkumar.jesrani@bbscommunity.it)" userId="fe5baa8b-c116-459e-a3ad-70b07bb84350" providerId="ADAL" clId="{A4F02CE3-8489-498D-8855-AF0C21B96652}" dt="2022-05-06T12:52:00.753" v="16019" actId="478"/>
          <ac:spMkLst>
            <pc:docMk/>
            <pc:sldMk cId="1287766757" sldId="296"/>
            <ac:spMk id="81" creationId="{570A40ED-FC36-F034-9CB7-923B4008D5B1}"/>
          </ac:spMkLst>
        </pc:spChg>
        <pc:spChg chg="mod">
          <ac:chgData name="AISH KUMAR JESRANI (aishkumar.jesrani@bbscommunity.it)" userId="fe5baa8b-c116-459e-a3ad-70b07bb84350" providerId="ADAL" clId="{A4F02CE3-8489-498D-8855-AF0C21B96652}" dt="2022-05-06T13:51:15.932" v="17060" actId="14100"/>
          <ac:spMkLst>
            <pc:docMk/>
            <pc:sldMk cId="1287766757" sldId="296"/>
            <ac:spMk id="82" creationId="{7F86DCC7-B8FE-F028-29BB-50DEB5327017}"/>
          </ac:spMkLst>
        </pc:spChg>
        <pc:graphicFrameChg chg="mod modGraphic">
          <ac:chgData name="AISH KUMAR JESRANI (aishkumar.jesrani@bbscommunity.it)" userId="fe5baa8b-c116-459e-a3ad-70b07bb84350" providerId="ADAL" clId="{A4F02CE3-8489-498D-8855-AF0C21B96652}" dt="2022-05-06T13:12:05.772" v="16529" actId="1038"/>
          <ac:graphicFrameMkLst>
            <pc:docMk/>
            <pc:sldMk cId="1287766757" sldId="296"/>
            <ac:graphicFrameMk id="26" creationId="{8BF3EB4E-B3F1-0284-AF28-595A5AD24CB5}"/>
          </ac:graphicFrameMkLst>
        </pc:graphicFrameChg>
        <pc:picChg chg="add del mod">
          <ac:chgData name="AISH KUMAR JESRANI (aishkumar.jesrani@bbscommunity.it)" userId="fe5baa8b-c116-459e-a3ad-70b07bb84350" providerId="ADAL" clId="{A4F02CE3-8489-498D-8855-AF0C21B96652}" dt="2022-05-06T13:39:10.712" v="16815" actId="478"/>
          <ac:picMkLst>
            <pc:docMk/>
            <pc:sldMk cId="1287766757" sldId="296"/>
            <ac:picMk id="3" creationId="{EBFE9324-E7D7-29FD-B25D-0A3FAA51DEF0}"/>
          </ac:picMkLst>
        </pc:picChg>
        <pc:picChg chg="add mod">
          <ac:chgData name="AISH KUMAR JESRANI (aishkumar.jesrani@bbscommunity.it)" userId="fe5baa8b-c116-459e-a3ad-70b07bb84350" providerId="ADAL" clId="{A4F02CE3-8489-498D-8855-AF0C21B96652}" dt="2022-05-06T13:39:22.242" v="16820" actId="1076"/>
          <ac:picMkLst>
            <pc:docMk/>
            <pc:sldMk cId="1287766757" sldId="296"/>
            <ac:picMk id="5" creationId="{D2BEBC0E-4EA3-CC0D-7284-13CF1A906CDE}"/>
          </ac:picMkLst>
        </pc:picChg>
        <pc:cxnChg chg="mod">
          <ac:chgData name="AISH KUMAR JESRANI (aishkumar.jesrani@bbscommunity.it)" userId="fe5baa8b-c116-459e-a3ad-70b07bb84350" providerId="ADAL" clId="{A4F02CE3-8489-498D-8855-AF0C21B96652}" dt="2022-05-06T13:12:05.772" v="16529" actId="1038"/>
          <ac:cxnSpMkLst>
            <pc:docMk/>
            <pc:sldMk cId="1287766757" sldId="296"/>
            <ac:cxnSpMk id="7" creationId="{C4D80272-AF00-C30C-564F-691094807C40}"/>
          </ac:cxnSpMkLst>
        </pc:cxnChg>
      </pc:sldChg>
      <pc:sldChg chg="addSp delSp modSp add mod">
        <pc:chgData name="AISH KUMAR JESRANI (aishkumar.jesrani@bbscommunity.it)" userId="fe5baa8b-c116-459e-a3ad-70b07bb84350" providerId="ADAL" clId="{A4F02CE3-8489-498D-8855-AF0C21B96652}" dt="2022-05-06T13:50:59.110" v="17057" actId="14100"/>
        <pc:sldMkLst>
          <pc:docMk/>
          <pc:sldMk cId="3729397767" sldId="297"/>
        </pc:sldMkLst>
        <pc:spChg chg="mod">
          <ac:chgData name="AISH KUMAR JESRANI (aishkumar.jesrani@bbscommunity.it)" userId="fe5baa8b-c116-459e-a3ad-70b07bb84350" providerId="ADAL" clId="{A4F02CE3-8489-498D-8855-AF0C21B96652}" dt="2022-05-06T13:11:29.220" v="16491" actId="1037"/>
          <ac:spMkLst>
            <pc:docMk/>
            <pc:sldMk cId="3729397767" sldId="297"/>
            <ac:spMk id="10" creationId="{26186C42-46F5-47AC-2EE5-C25AC9E1FE25}"/>
          </ac:spMkLst>
        </pc:spChg>
        <pc:spChg chg="add mod">
          <ac:chgData name="AISH KUMAR JESRANI (aishkumar.jesrani@bbscommunity.it)" userId="fe5baa8b-c116-459e-a3ad-70b07bb84350" providerId="ADAL" clId="{A4F02CE3-8489-498D-8855-AF0C21B96652}" dt="2022-05-06T12:54:03.804" v="16043"/>
          <ac:spMkLst>
            <pc:docMk/>
            <pc:sldMk cId="3729397767" sldId="297"/>
            <ac:spMk id="19" creationId="{1DAAAD5E-E4BD-2D13-6305-D1684B41ECBF}"/>
          </ac:spMkLst>
        </pc:spChg>
        <pc:spChg chg="add mod">
          <ac:chgData name="AISH KUMAR JESRANI (aishkumar.jesrani@bbscommunity.it)" userId="fe5baa8b-c116-459e-a3ad-70b07bb84350" providerId="ADAL" clId="{A4F02CE3-8489-498D-8855-AF0C21B96652}" dt="2022-05-06T12:54:03.804" v="16043"/>
          <ac:spMkLst>
            <pc:docMk/>
            <pc:sldMk cId="3729397767" sldId="297"/>
            <ac:spMk id="20" creationId="{BF3AC89B-C586-8122-993E-70CE8CEA4178}"/>
          </ac:spMkLst>
        </pc:spChg>
        <pc:spChg chg="add mod">
          <ac:chgData name="AISH KUMAR JESRANI (aishkumar.jesrani@bbscommunity.it)" userId="fe5baa8b-c116-459e-a3ad-70b07bb84350" providerId="ADAL" clId="{A4F02CE3-8489-498D-8855-AF0C21B96652}" dt="2022-05-06T12:54:03.804" v="16043"/>
          <ac:spMkLst>
            <pc:docMk/>
            <pc:sldMk cId="3729397767" sldId="297"/>
            <ac:spMk id="21" creationId="{5C20FC00-6738-8C72-B1E8-FA5BBF3EE2FD}"/>
          </ac:spMkLst>
        </pc:spChg>
        <pc:spChg chg="del">
          <ac:chgData name="AISH KUMAR JESRANI (aishkumar.jesrani@bbscommunity.it)" userId="fe5baa8b-c116-459e-a3ad-70b07bb84350" providerId="ADAL" clId="{A4F02CE3-8489-498D-8855-AF0C21B96652}" dt="2022-05-06T12:54:03.485" v="16042" actId="478"/>
          <ac:spMkLst>
            <pc:docMk/>
            <pc:sldMk cId="3729397767" sldId="297"/>
            <ac:spMk id="22" creationId="{1CB4C468-CCBB-BD95-9BD7-1E91FBDEC578}"/>
          </ac:spMkLst>
        </pc:spChg>
        <pc:spChg chg="mod">
          <ac:chgData name="AISH KUMAR JESRANI (aishkumar.jesrani@bbscommunity.it)" userId="fe5baa8b-c116-459e-a3ad-70b07bb84350" providerId="ADAL" clId="{A4F02CE3-8489-498D-8855-AF0C21B96652}" dt="2022-05-06T13:11:29.220" v="16491" actId="1037"/>
          <ac:spMkLst>
            <pc:docMk/>
            <pc:sldMk cId="3729397767" sldId="297"/>
            <ac:spMk id="23" creationId="{9EC70E4F-E7E6-6AC8-3B38-CE9248F7008A}"/>
          </ac:spMkLst>
        </pc:spChg>
        <pc:spChg chg="del">
          <ac:chgData name="AISH KUMAR JESRANI (aishkumar.jesrani@bbscommunity.it)" userId="fe5baa8b-c116-459e-a3ad-70b07bb84350" providerId="ADAL" clId="{A4F02CE3-8489-498D-8855-AF0C21B96652}" dt="2022-05-06T12:54:03.485" v="16042" actId="478"/>
          <ac:spMkLst>
            <pc:docMk/>
            <pc:sldMk cId="3729397767" sldId="297"/>
            <ac:spMk id="24" creationId="{AD997192-629B-6299-8274-9C5232664659}"/>
          </ac:spMkLst>
        </pc:spChg>
        <pc:spChg chg="del">
          <ac:chgData name="AISH KUMAR JESRANI (aishkumar.jesrani@bbscommunity.it)" userId="fe5baa8b-c116-459e-a3ad-70b07bb84350" providerId="ADAL" clId="{A4F02CE3-8489-498D-8855-AF0C21B96652}" dt="2022-05-06T12:54:03.485" v="16042" actId="478"/>
          <ac:spMkLst>
            <pc:docMk/>
            <pc:sldMk cId="3729397767" sldId="297"/>
            <ac:spMk id="25" creationId="{9DE80054-BE99-9521-37AC-AEA8BE6D74EC}"/>
          </ac:spMkLst>
        </pc:spChg>
        <pc:spChg chg="mod">
          <ac:chgData name="AISH KUMAR JESRANI (aishkumar.jesrani@bbscommunity.it)" userId="fe5baa8b-c116-459e-a3ad-70b07bb84350" providerId="ADAL" clId="{A4F02CE3-8489-498D-8855-AF0C21B96652}" dt="2022-05-06T13:11:29.220" v="16491" actId="1037"/>
          <ac:spMkLst>
            <pc:docMk/>
            <pc:sldMk cId="3729397767" sldId="297"/>
            <ac:spMk id="27" creationId="{E9D1E2E8-EEE7-B6B2-5065-9B563EB3EC75}"/>
          </ac:spMkLst>
        </pc:spChg>
        <pc:spChg chg="del">
          <ac:chgData name="AISH KUMAR JESRANI (aishkumar.jesrani@bbscommunity.it)" userId="fe5baa8b-c116-459e-a3ad-70b07bb84350" providerId="ADAL" clId="{A4F02CE3-8489-498D-8855-AF0C21B96652}" dt="2022-05-06T12:54:03.485" v="16042" actId="478"/>
          <ac:spMkLst>
            <pc:docMk/>
            <pc:sldMk cId="3729397767" sldId="297"/>
            <ac:spMk id="28" creationId="{3F315DE9-42E3-F799-F15A-1E1399C2B2EB}"/>
          </ac:spMkLst>
        </pc:spChg>
        <pc:spChg chg="del">
          <ac:chgData name="AISH KUMAR JESRANI (aishkumar.jesrani@bbscommunity.it)" userId="fe5baa8b-c116-459e-a3ad-70b07bb84350" providerId="ADAL" clId="{A4F02CE3-8489-498D-8855-AF0C21B96652}" dt="2022-05-06T12:54:03.485" v="16042" actId="478"/>
          <ac:spMkLst>
            <pc:docMk/>
            <pc:sldMk cId="3729397767" sldId="297"/>
            <ac:spMk id="29" creationId="{73C275AF-26EE-71CB-01E2-C92620BDF205}"/>
          </ac:spMkLst>
        </pc:spChg>
        <pc:spChg chg="del">
          <ac:chgData name="AISH KUMAR JESRANI (aishkumar.jesrani@bbscommunity.it)" userId="fe5baa8b-c116-459e-a3ad-70b07bb84350" providerId="ADAL" clId="{A4F02CE3-8489-498D-8855-AF0C21B96652}" dt="2022-05-06T12:54:03.485" v="16042" actId="478"/>
          <ac:spMkLst>
            <pc:docMk/>
            <pc:sldMk cId="3729397767" sldId="297"/>
            <ac:spMk id="30" creationId="{79A858EE-19E7-658C-3DFA-01521DF87E16}"/>
          </ac:spMkLst>
        </pc:spChg>
        <pc:spChg chg="add mod">
          <ac:chgData name="AISH KUMAR JESRANI (aishkumar.jesrani@bbscommunity.it)" userId="fe5baa8b-c116-459e-a3ad-70b07bb84350" providerId="ADAL" clId="{A4F02CE3-8489-498D-8855-AF0C21B96652}" dt="2022-05-06T12:54:03.804" v="16043"/>
          <ac:spMkLst>
            <pc:docMk/>
            <pc:sldMk cId="3729397767" sldId="297"/>
            <ac:spMk id="31" creationId="{2F5D8056-5CA1-287D-B0B8-3F81FFD3F9A5}"/>
          </ac:spMkLst>
        </pc:spChg>
        <pc:spChg chg="add mod">
          <ac:chgData name="AISH KUMAR JESRANI (aishkumar.jesrani@bbscommunity.it)" userId="fe5baa8b-c116-459e-a3ad-70b07bb84350" providerId="ADAL" clId="{A4F02CE3-8489-498D-8855-AF0C21B96652}" dt="2022-05-06T12:54:03.804" v="16043"/>
          <ac:spMkLst>
            <pc:docMk/>
            <pc:sldMk cId="3729397767" sldId="297"/>
            <ac:spMk id="32" creationId="{35694F5F-2C78-5080-4F19-05CB65E84B91}"/>
          </ac:spMkLst>
        </pc:spChg>
        <pc:spChg chg="add mod">
          <ac:chgData name="AISH KUMAR JESRANI (aishkumar.jesrani@bbscommunity.it)" userId="fe5baa8b-c116-459e-a3ad-70b07bb84350" providerId="ADAL" clId="{A4F02CE3-8489-498D-8855-AF0C21B96652}" dt="2022-05-06T12:54:03.804" v="16043"/>
          <ac:spMkLst>
            <pc:docMk/>
            <pc:sldMk cId="3729397767" sldId="297"/>
            <ac:spMk id="33" creationId="{450A9D4E-3CE4-6F87-2358-169E75DBAE3A}"/>
          </ac:spMkLst>
        </pc:spChg>
        <pc:spChg chg="mod">
          <ac:chgData name="AISH KUMAR JESRANI (aishkumar.jesrani@bbscommunity.it)" userId="fe5baa8b-c116-459e-a3ad-70b07bb84350" providerId="ADAL" clId="{A4F02CE3-8489-498D-8855-AF0C21B96652}" dt="2022-05-06T13:50:59.110" v="17057" actId="14100"/>
          <ac:spMkLst>
            <pc:docMk/>
            <pc:sldMk cId="3729397767" sldId="297"/>
            <ac:spMk id="82" creationId="{7F86DCC7-B8FE-F028-29BB-50DEB5327017}"/>
          </ac:spMkLst>
        </pc:spChg>
        <pc:graphicFrameChg chg="mod modGraphic">
          <ac:chgData name="AISH KUMAR JESRANI (aishkumar.jesrani@bbscommunity.it)" userId="fe5baa8b-c116-459e-a3ad-70b07bb84350" providerId="ADAL" clId="{A4F02CE3-8489-498D-8855-AF0C21B96652}" dt="2022-05-06T13:11:29.220" v="16491" actId="1037"/>
          <ac:graphicFrameMkLst>
            <pc:docMk/>
            <pc:sldMk cId="3729397767" sldId="297"/>
            <ac:graphicFrameMk id="26" creationId="{8BF3EB4E-B3F1-0284-AF28-595A5AD24CB5}"/>
          </ac:graphicFrameMkLst>
        </pc:graphicFrameChg>
        <pc:picChg chg="add del mod">
          <ac:chgData name="AISH KUMAR JESRANI (aishkumar.jesrani@bbscommunity.it)" userId="fe5baa8b-c116-459e-a3ad-70b07bb84350" providerId="ADAL" clId="{A4F02CE3-8489-498D-8855-AF0C21B96652}" dt="2022-05-06T13:39:28.271" v="16821" actId="478"/>
          <ac:picMkLst>
            <pc:docMk/>
            <pc:sldMk cId="3729397767" sldId="297"/>
            <ac:picMk id="3" creationId="{354FD890-444B-C548-05BA-113D13AD5126}"/>
          </ac:picMkLst>
        </pc:picChg>
        <pc:picChg chg="add mod">
          <ac:chgData name="AISH KUMAR JESRANI (aishkumar.jesrani@bbscommunity.it)" userId="fe5baa8b-c116-459e-a3ad-70b07bb84350" providerId="ADAL" clId="{A4F02CE3-8489-498D-8855-AF0C21B96652}" dt="2022-05-06T13:39:39.932" v="16826" actId="1076"/>
          <ac:picMkLst>
            <pc:docMk/>
            <pc:sldMk cId="3729397767" sldId="297"/>
            <ac:picMk id="5" creationId="{BAC8C65F-4075-136D-799F-D1B495DF53A9}"/>
          </ac:picMkLst>
        </pc:picChg>
        <pc:cxnChg chg="mod">
          <ac:chgData name="AISH KUMAR JESRANI (aishkumar.jesrani@bbscommunity.it)" userId="fe5baa8b-c116-459e-a3ad-70b07bb84350" providerId="ADAL" clId="{A4F02CE3-8489-498D-8855-AF0C21B96652}" dt="2022-05-06T13:11:29.220" v="16491" actId="1037"/>
          <ac:cxnSpMkLst>
            <pc:docMk/>
            <pc:sldMk cId="3729397767" sldId="297"/>
            <ac:cxnSpMk id="7" creationId="{C4D80272-AF00-C30C-564F-691094807C40}"/>
          </ac:cxnSpMkLst>
        </pc:cxnChg>
      </pc:sldChg>
      <pc:sldChg chg="addSp delSp modSp add mod">
        <pc:chgData name="AISH KUMAR JESRANI (aishkumar.jesrani@bbscommunity.it)" userId="fe5baa8b-c116-459e-a3ad-70b07bb84350" providerId="ADAL" clId="{A4F02CE3-8489-498D-8855-AF0C21B96652}" dt="2022-05-06T13:50:41.724" v="17053" actId="14100"/>
        <pc:sldMkLst>
          <pc:docMk/>
          <pc:sldMk cId="3004620109" sldId="298"/>
        </pc:sldMkLst>
        <pc:spChg chg="mod">
          <ac:chgData name="AISH KUMAR JESRANI (aishkumar.jesrani@bbscommunity.it)" userId="fe5baa8b-c116-459e-a3ad-70b07bb84350" providerId="ADAL" clId="{A4F02CE3-8489-498D-8855-AF0C21B96652}" dt="2022-05-06T13:10:34.799" v="16454" actId="1037"/>
          <ac:spMkLst>
            <pc:docMk/>
            <pc:sldMk cId="3004620109" sldId="298"/>
            <ac:spMk id="10" creationId="{26186C42-46F5-47AC-2EE5-C25AC9E1FE25}"/>
          </ac:spMkLst>
        </pc:spChg>
        <pc:spChg chg="del">
          <ac:chgData name="AISH KUMAR JESRANI (aishkumar.jesrani@bbscommunity.it)" userId="fe5baa8b-c116-459e-a3ad-70b07bb84350" providerId="ADAL" clId="{A4F02CE3-8489-498D-8855-AF0C21B96652}" dt="2022-05-06T12:55:50.366" v="16120" actId="478"/>
          <ac:spMkLst>
            <pc:docMk/>
            <pc:sldMk cId="3004620109" sldId="298"/>
            <ac:spMk id="19" creationId="{1DAAAD5E-E4BD-2D13-6305-D1684B41ECBF}"/>
          </ac:spMkLst>
        </pc:spChg>
        <pc:spChg chg="del">
          <ac:chgData name="AISH KUMAR JESRANI (aishkumar.jesrani@bbscommunity.it)" userId="fe5baa8b-c116-459e-a3ad-70b07bb84350" providerId="ADAL" clId="{A4F02CE3-8489-498D-8855-AF0C21B96652}" dt="2022-05-06T12:55:50.366" v="16120" actId="478"/>
          <ac:spMkLst>
            <pc:docMk/>
            <pc:sldMk cId="3004620109" sldId="298"/>
            <ac:spMk id="20" creationId="{BF3AC89B-C586-8122-993E-70CE8CEA4178}"/>
          </ac:spMkLst>
        </pc:spChg>
        <pc:spChg chg="del">
          <ac:chgData name="AISH KUMAR JESRANI (aishkumar.jesrani@bbscommunity.it)" userId="fe5baa8b-c116-459e-a3ad-70b07bb84350" providerId="ADAL" clId="{A4F02CE3-8489-498D-8855-AF0C21B96652}" dt="2022-05-06T12:55:50.366" v="16120" actId="478"/>
          <ac:spMkLst>
            <pc:docMk/>
            <pc:sldMk cId="3004620109" sldId="298"/>
            <ac:spMk id="21" creationId="{5C20FC00-6738-8C72-B1E8-FA5BBF3EE2FD}"/>
          </ac:spMkLst>
        </pc:spChg>
        <pc:spChg chg="add mod">
          <ac:chgData name="AISH KUMAR JESRANI (aishkumar.jesrani@bbscommunity.it)" userId="fe5baa8b-c116-459e-a3ad-70b07bb84350" providerId="ADAL" clId="{A4F02CE3-8489-498D-8855-AF0C21B96652}" dt="2022-05-06T12:55:52.368" v="16121"/>
          <ac:spMkLst>
            <pc:docMk/>
            <pc:sldMk cId="3004620109" sldId="298"/>
            <ac:spMk id="22" creationId="{C122F7B4-BFF6-8A3D-51B1-876BEE0AB799}"/>
          </ac:spMkLst>
        </pc:spChg>
        <pc:spChg chg="mod">
          <ac:chgData name="AISH KUMAR JESRANI (aishkumar.jesrani@bbscommunity.it)" userId="fe5baa8b-c116-459e-a3ad-70b07bb84350" providerId="ADAL" clId="{A4F02CE3-8489-498D-8855-AF0C21B96652}" dt="2022-05-06T13:10:34.799" v="16454" actId="1037"/>
          <ac:spMkLst>
            <pc:docMk/>
            <pc:sldMk cId="3004620109" sldId="298"/>
            <ac:spMk id="23" creationId="{9EC70E4F-E7E6-6AC8-3B38-CE9248F7008A}"/>
          </ac:spMkLst>
        </pc:spChg>
        <pc:spChg chg="add mod">
          <ac:chgData name="AISH KUMAR JESRANI (aishkumar.jesrani@bbscommunity.it)" userId="fe5baa8b-c116-459e-a3ad-70b07bb84350" providerId="ADAL" clId="{A4F02CE3-8489-498D-8855-AF0C21B96652}" dt="2022-05-06T12:55:52.368" v="16121"/>
          <ac:spMkLst>
            <pc:docMk/>
            <pc:sldMk cId="3004620109" sldId="298"/>
            <ac:spMk id="24" creationId="{871C9AAD-7834-6B48-B431-72E00153CCD4}"/>
          </ac:spMkLst>
        </pc:spChg>
        <pc:spChg chg="add mod">
          <ac:chgData name="AISH KUMAR JESRANI (aishkumar.jesrani@bbscommunity.it)" userId="fe5baa8b-c116-459e-a3ad-70b07bb84350" providerId="ADAL" clId="{A4F02CE3-8489-498D-8855-AF0C21B96652}" dt="2022-05-06T12:55:52.368" v="16121"/>
          <ac:spMkLst>
            <pc:docMk/>
            <pc:sldMk cId="3004620109" sldId="298"/>
            <ac:spMk id="25" creationId="{A068E5FE-F442-2D99-AFBC-9B9E26FC88F6}"/>
          </ac:spMkLst>
        </pc:spChg>
        <pc:spChg chg="mod">
          <ac:chgData name="AISH KUMAR JESRANI (aishkumar.jesrani@bbscommunity.it)" userId="fe5baa8b-c116-459e-a3ad-70b07bb84350" providerId="ADAL" clId="{A4F02CE3-8489-498D-8855-AF0C21B96652}" dt="2022-05-06T13:10:34.799" v="16454" actId="1037"/>
          <ac:spMkLst>
            <pc:docMk/>
            <pc:sldMk cId="3004620109" sldId="298"/>
            <ac:spMk id="27" creationId="{E9D1E2E8-EEE7-B6B2-5065-9B563EB3EC75}"/>
          </ac:spMkLst>
        </pc:spChg>
        <pc:spChg chg="add mod">
          <ac:chgData name="AISH KUMAR JESRANI (aishkumar.jesrani@bbscommunity.it)" userId="fe5baa8b-c116-459e-a3ad-70b07bb84350" providerId="ADAL" clId="{A4F02CE3-8489-498D-8855-AF0C21B96652}" dt="2022-05-06T12:55:52.368" v="16121"/>
          <ac:spMkLst>
            <pc:docMk/>
            <pc:sldMk cId="3004620109" sldId="298"/>
            <ac:spMk id="28" creationId="{6BC64811-5E36-B3C5-D7E6-1C54CF0C92DC}"/>
          </ac:spMkLst>
        </pc:spChg>
        <pc:spChg chg="add mod">
          <ac:chgData name="AISH KUMAR JESRANI (aishkumar.jesrani@bbscommunity.it)" userId="fe5baa8b-c116-459e-a3ad-70b07bb84350" providerId="ADAL" clId="{A4F02CE3-8489-498D-8855-AF0C21B96652}" dt="2022-05-06T12:55:52.368" v="16121"/>
          <ac:spMkLst>
            <pc:docMk/>
            <pc:sldMk cId="3004620109" sldId="298"/>
            <ac:spMk id="29" creationId="{BA63B395-C1E1-E9D2-B983-9E44B9CDC471}"/>
          </ac:spMkLst>
        </pc:spChg>
        <pc:spChg chg="add mod">
          <ac:chgData name="AISH KUMAR JESRANI (aishkumar.jesrani@bbscommunity.it)" userId="fe5baa8b-c116-459e-a3ad-70b07bb84350" providerId="ADAL" clId="{A4F02CE3-8489-498D-8855-AF0C21B96652}" dt="2022-05-06T12:55:52.368" v="16121"/>
          <ac:spMkLst>
            <pc:docMk/>
            <pc:sldMk cId="3004620109" sldId="298"/>
            <ac:spMk id="30" creationId="{F215A6C9-7839-9A20-9199-BDD0AF6A6938}"/>
          </ac:spMkLst>
        </pc:spChg>
        <pc:spChg chg="del">
          <ac:chgData name="AISH KUMAR JESRANI (aishkumar.jesrani@bbscommunity.it)" userId="fe5baa8b-c116-459e-a3ad-70b07bb84350" providerId="ADAL" clId="{A4F02CE3-8489-498D-8855-AF0C21B96652}" dt="2022-05-06T12:55:50.366" v="16120" actId="478"/>
          <ac:spMkLst>
            <pc:docMk/>
            <pc:sldMk cId="3004620109" sldId="298"/>
            <ac:spMk id="31" creationId="{2F5D8056-5CA1-287D-B0B8-3F81FFD3F9A5}"/>
          </ac:spMkLst>
        </pc:spChg>
        <pc:spChg chg="del">
          <ac:chgData name="AISH KUMAR JESRANI (aishkumar.jesrani@bbscommunity.it)" userId="fe5baa8b-c116-459e-a3ad-70b07bb84350" providerId="ADAL" clId="{A4F02CE3-8489-498D-8855-AF0C21B96652}" dt="2022-05-06T12:55:50.366" v="16120" actId="478"/>
          <ac:spMkLst>
            <pc:docMk/>
            <pc:sldMk cId="3004620109" sldId="298"/>
            <ac:spMk id="32" creationId="{35694F5F-2C78-5080-4F19-05CB65E84B91}"/>
          </ac:spMkLst>
        </pc:spChg>
        <pc:spChg chg="del">
          <ac:chgData name="AISH KUMAR JESRANI (aishkumar.jesrani@bbscommunity.it)" userId="fe5baa8b-c116-459e-a3ad-70b07bb84350" providerId="ADAL" clId="{A4F02CE3-8489-498D-8855-AF0C21B96652}" dt="2022-05-06T12:55:50.366" v="16120" actId="478"/>
          <ac:spMkLst>
            <pc:docMk/>
            <pc:sldMk cId="3004620109" sldId="298"/>
            <ac:spMk id="33" creationId="{450A9D4E-3CE4-6F87-2358-169E75DBAE3A}"/>
          </ac:spMkLst>
        </pc:spChg>
        <pc:spChg chg="mod">
          <ac:chgData name="AISH KUMAR JESRANI (aishkumar.jesrani@bbscommunity.it)" userId="fe5baa8b-c116-459e-a3ad-70b07bb84350" providerId="ADAL" clId="{A4F02CE3-8489-498D-8855-AF0C21B96652}" dt="2022-05-06T13:50:41.724" v="17053" actId="14100"/>
          <ac:spMkLst>
            <pc:docMk/>
            <pc:sldMk cId="3004620109" sldId="298"/>
            <ac:spMk id="82" creationId="{7F86DCC7-B8FE-F028-29BB-50DEB5327017}"/>
          </ac:spMkLst>
        </pc:spChg>
        <pc:graphicFrameChg chg="mod modGraphic">
          <ac:chgData name="AISH KUMAR JESRANI (aishkumar.jesrani@bbscommunity.it)" userId="fe5baa8b-c116-459e-a3ad-70b07bb84350" providerId="ADAL" clId="{A4F02CE3-8489-498D-8855-AF0C21B96652}" dt="2022-05-06T13:10:34.799" v="16454" actId="1037"/>
          <ac:graphicFrameMkLst>
            <pc:docMk/>
            <pc:sldMk cId="3004620109" sldId="298"/>
            <ac:graphicFrameMk id="26" creationId="{8BF3EB4E-B3F1-0284-AF28-595A5AD24CB5}"/>
          </ac:graphicFrameMkLst>
        </pc:graphicFrameChg>
        <pc:picChg chg="add del mod modCrop">
          <ac:chgData name="AISH KUMAR JESRANI (aishkumar.jesrani@bbscommunity.it)" userId="fe5baa8b-c116-459e-a3ad-70b07bb84350" providerId="ADAL" clId="{A4F02CE3-8489-498D-8855-AF0C21B96652}" dt="2022-05-06T13:39:44.197" v="16827" actId="478"/>
          <ac:picMkLst>
            <pc:docMk/>
            <pc:sldMk cId="3004620109" sldId="298"/>
            <ac:picMk id="3" creationId="{70EA1AF3-8BD2-0ADD-7D6A-C2DC2C019BAD}"/>
          </ac:picMkLst>
        </pc:picChg>
        <pc:picChg chg="add mod">
          <ac:chgData name="AISH KUMAR JESRANI (aishkumar.jesrani@bbscommunity.it)" userId="fe5baa8b-c116-459e-a3ad-70b07bb84350" providerId="ADAL" clId="{A4F02CE3-8489-498D-8855-AF0C21B96652}" dt="2022-05-06T13:39:53.374" v="16832" actId="1076"/>
          <ac:picMkLst>
            <pc:docMk/>
            <pc:sldMk cId="3004620109" sldId="298"/>
            <ac:picMk id="5" creationId="{234AD1C3-6186-C57E-ABFB-D90EE77B46A2}"/>
          </ac:picMkLst>
        </pc:picChg>
        <pc:cxnChg chg="mod">
          <ac:chgData name="AISH KUMAR JESRANI (aishkumar.jesrani@bbscommunity.it)" userId="fe5baa8b-c116-459e-a3ad-70b07bb84350" providerId="ADAL" clId="{A4F02CE3-8489-498D-8855-AF0C21B96652}" dt="2022-05-06T13:10:34.799" v="16454" actId="1037"/>
          <ac:cxnSpMkLst>
            <pc:docMk/>
            <pc:sldMk cId="3004620109" sldId="298"/>
            <ac:cxnSpMk id="7" creationId="{C4D80272-AF00-C30C-564F-691094807C40}"/>
          </ac:cxnSpMkLst>
        </pc:cxnChg>
      </pc:sldChg>
      <pc:sldChg chg="new del">
        <pc:chgData name="AISH KUMAR JESRANI (aishkumar.jesrani@bbscommunity.it)" userId="fe5baa8b-c116-459e-a3ad-70b07bb84350" providerId="ADAL" clId="{A4F02CE3-8489-498D-8855-AF0C21B96652}" dt="2022-05-06T13:22:49.295" v="16699" actId="680"/>
        <pc:sldMkLst>
          <pc:docMk/>
          <pc:sldMk cId="3968958613" sldId="299"/>
        </pc:sldMkLst>
      </pc:sldChg>
      <pc:sldChg chg="add del">
        <pc:chgData name="AISH KUMAR JESRANI (aishkumar.jesrani@bbscommunity.it)" userId="fe5baa8b-c116-459e-a3ad-70b07bb84350" providerId="ADAL" clId="{A4F02CE3-8489-498D-8855-AF0C21B96652}" dt="2022-05-06T13:28:54.054" v="16760" actId="47"/>
        <pc:sldMkLst>
          <pc:docMk/>
          <pc:sldMk cId="4129858255" sldId="299"/>
        </pc:sldMkLst>
      </pc:sldChg>
    </pc:docChg>
  </pc:docChgLst>
  <pc:docChgLst>
    <pc:chgData name="Gioele Fabozzi" userId="ca5567d7-519e-49fc-84bf-0305ab54fdcf" providerId="ADAL" clId="{DFC8DCEF-8C01-554C-AE7A-A98F01298379}"/>
    <pc:docChg chg="undo custSel addSld delSld modSld">
      <pc:chgData name="Gioele Fabozzi" userId="ca5567d7-519e-49fc-84bf-0305ab54fdcf" providerId="ADAL" clId="{DFC8DCEF-8C01-554C-AE7A-A98F01298379}" dt="2022-05-06T10:18:15.841" v="1242" actId="20577"/>
      <pc:docMkLst>
        <pc:docMk/>
      </pc:docMkLst>
      <pc:sldChg chg="addSp delSp modSp mod">
        <pc:chgData name="Gioele Fabozzi" userId="ca5567d7-519e-49fc-84bf-0305ab54fdcf" providerId="ADAL" clId="{DFC8DCEF-8C01-554C-AE7A-A98F01298379}" dt="2022-05-05T19:43:37.744" v="763" actId="20577"/>
        <pc:sldMkLst>
          <pc:docMk/>
          <pc:sldMk cId="2659213563" sldId="265"/>
        </pc:sldMkLst>
        <pc:spChg chg="add del mod">
          <ac:chgData name="Gioele Fabozzi" userId="ca5567d7-519e-49fc-84bf-0305ab54fdcf" providerId="ADAL" clId="{DFC8DCEF-8C01-554C-AE7A-A98F01298379}" dt="2022-05-05T19:19:24.103" v="2"/>
          <ac:spMkLst>
            <pc:docMk/>
            <pc:sldMk cId="2659213563" sldId="265"/>
            <ac:spMk id="2" creationId="{C8B37F10-62F9-DC8C-8764-77694B270D68}"/>
          </ac:spMkLst>
        </pc:spChg>
        <pc:spChg chg="add mod">
          <ac:chgData name="Gioele Fabozzi" userId="ca5567d7-519e-49fc-84bf-0305ab54fdcf" providerId="ADAL" clId="{DFC8DCEF-8C01-554C-AE7A-A98F01298379}" dt="2022-05-05T19:43:37.744" v="763" actId="20577"/>
          <ac:spMkLst>
            <pc:docMk/>
            <pc:sldMk cId="2659213563" sldId="265"/>
            <ac:spMk id="3" creationId="{E2395275-A039-F6AE-DF67-04819B09D8E1}"/>
          </ac:spMkLst>
        </pc:spChg>
      </pc:sldChg>
      <pc:sldChg chg="modSp mod">
        <pc:chgData name="Gioele Fabozzi" userId="ca5567d7-519e-49fc-84bf-0305ab54fdcf" providerId="ADAL" clId="{DFC8DCEF-8C01-554C-AE7A-A98F01298379}" dt="2022-05-05T20:16:55.579" v="764" actId="20577"/>
        <pc:sldMkLst>
          <pc:docMk/>
          <pc:sldMk cId="1560207460" sldId="267"/>
        </pc:sldMkLst>
        <pc:spChg chg="mod">
          <ac:chgData name="Gioele Fabozzi" userId="ca5567d7-519e-49fc-84bf-0305ab54fdcf" providerId="ADAL" clId="{DFC8DCEF-8C01-554C-AE7A-A98F01298379}" dt="2022-05-05T20:16:55.579" v="764" actId="20577"/>
          <ac:spMkLst>
            <pc:docMk/>
            <pc:sldMk cId="1560207460" sldId="267"/>
            <ac:spMk id="17" creationId="{83E153DE-52BF-531F-14B3-826CF64B21FB}"/>
          </ac:spMkLst>
        </pc:spChg>
      </pc:sldChg>
      <pc:sldChg chg="addSp delSp modSp add mod">
        <pc:chgData name="Gioele Fabozzi" userId="ca5567d7-519e-49fc-84bf-0305ab54fdcf" providerId="ADAL" clId="{DFC8DCEF-8C01-554C-AE7A-A98F01298379}" dt="2022-05-06T09:21:20.728" v="1036" actId="5793"/>
        <pc:sldMkLst>
          <pc:docMk/>
          <pc:sldMk cId="1135512279" sldId="288"/>
        </pc:sldMkLst>
        <pc:spChg chg="add mod">
          <ac:chgData name="Gioele Fabozzi" userId="ca5567d7-519e-49fc-84bf-0305ab54fdcf" providerId="ADAL" clId="{DFC8DCEF-8C01-554C-AE7A-A98F01298379}" dt="2022-05-06T09:21:20.728" v="1036" actId="5793"/>
          <ac:spMkLst>
            <pc:docMk/>
            <pc:sldMk cId="1135512279" sldId="288"/>
            <ac:spMk id="5" creationId="{30343922-8948-8552-0533-168F1C8AEA45}"/>
          </ac:spMkLst>
        </pc:spChg>
        <pc:spChg chg="del">
          <ac:chgData name="Gioele Fabozzi" userId="ca5567d7-519e-49fc-84bf-0305ab54fdcf" providerId="ADAL" clId="{DFC8DCEF-8C01-554C-AE7A-A98F01298379}" dt="2022-05-06T09:14:31.493" v="775" actId="478"/>
          <ac:spMkLst>
            <pc:docMk/>
            <pc:sldMk cId="1135512279" sldId="288"/>
            <ac:spMk id="57" creationId="{DF39C453-5869-5D9A-64AA-97F72BCDA5A3}"/>
          </ac:spMkLst>
        </pc:spChg>
        <pc:spChg chg="del">
          <ac:chgData name="Gioele Fabozzi" userId="ca5567d7-519e-49fc-84bf-0305ab54fdcf" providerId="ADAL" clId="{DFC8DCEF-8C01-554C-AE7A-A98F01298379}" dt="2022-05-06T09:14:36.203" v="776" actId="478"/>
          <ac:spMkLst>
            <pc:docMk/>
            <pc:sldMk cId="1135512279" sldId="288"/>
            <ac:spMk id="58" creationId="{A34956B9-55DD-86AC-D11D-9F70614EECDD}"/>
          </ac:spMkLst>
        </pc:spChg>
        <pc:spChg chg="del">
          <ac:chgData name="Gioele Fabozzi" userId="ca5567d7-519e-49fc-84bf-0305ab54fdcf" providerId="ADAL" clId="{DFC8DCEF-8C01-554C-AE7A-A98F01298379}" dt="2022-05-06T09:14:38.686" v="777" actId="478"/>
          <ac:spMkLst>
            <pc:docMk/>
            <pc:sldMk cId="1135512279" sldId="288"/>
            <ac:spMk id="59" creationId="{F8402098-5648-7478-3081-CD405FAF2B38}"/>
          </ac:spMkLst>
        </pc:spChg>
        <pc:spChg chg="del">
          <ac:chgData name="Gioele Fabozzi" userId="ca5567d7-519e-49fc-84bf-0305ab54fdcf" providerId="ADAL" clId="{DFC8DCEF-8C01-554C-AE7A-A98F01298379}" dt="2022-05-06T09:14:13.159" v="767" actId="478"/>
          <ac:spMkLst>
            <pc:docMk/>
            <pc:sldMk cId="1135512279" sldId="288"/>
            <ac:spMk id="61" creationId="{C8807D03-B7A6-CA8D-B757-F6EFDF4BDCF0}"/>
          </ac:spMkLst>
        </pc:spChg>
        <pc:spChg chg="del">
          <ac:chgData name="Gioele Fabozzi" userId="ca5567d7-519e-49fc-84bf-0305ab54fdcf" providerId="ADAL" clId="{DFC8DCEF-8C01-554C-AE7A-A98F01298379}" dt="2022-05-06T09:14:15.814" v="768" actId="478"/>
          <ac:spMkLst>
            <pc:docMk/>
            <pc:sldMk cId="1135512279" sldId="288"/>
            <ac:spMk id="62" creationId="{7F5AFDF9-327E-242B-CF57-00E52CFFFBE6}"/>
          </ac:spMkLst>
        </pc:spChg>
        <pc:spChg chg="del">
          <ac:chgData name="Gioele Fabozzi" userId="ca5567d7-519e-49fc-84bf-0305ab54fdcf" providerId="ADAL" clId="{DFC8DCEF-8C01-554C-AE7A-A98F01298379}" dt="2022-05-06T09:14:22.071" v="771" actId="478"/>
          <ac:spMkLst>
            <pc:docMk/>
            <pc:sldMk cId="1135512279" sldId="288"/>
            <ac:spMk id="63" creationId="{FFA9A19F-6394-C3AF-BEDC-C6BDEC970914}"/>
          </ac:spMkLst>
        </pc:spChg>
        <pc:spChg chg="del">
          <ac:chgData name="Gioele Fabozzi" userId="ca5567d7-519e-49fc-84bf-0305ab54fdcf" providerId="ADAL" clId="{DFC8DCEF-8C01-554C-AE7A-A98F01298379}" dt="2022-05-06T09:14:19.936" v="770" actId="478"/>
          <ac:spMkLst>
            <pc:docMk/>
            <pc:sldMk cId="1135512279" sldId="288"/>
            <ac:spMk id="65" creationId="{0D485EFF-1283-1D43-FC8A-1BAD312E0CF4}"/>
          </ac:spMkLst>
        </pc:spChg>
        <pc:spChg chg="del">
          <ac:chgData name="Gioele Fabozzi" userId="ca5567d7-519e-49fc-84bf-0305ab54fdcf" providerId="ADAL" clId="{DFC8DCEF-8C01-554C-AE7A-A98F01298379}" dt="2022-05-06T09:14:25.738" v="772" actId="478"/>
          <ac:spMkLst>
            <pc:docMk/>
            <pc:sldMk cId="1135512279" sldId="288"/>
            <ac:spMk id="66" creationId="{A0EB1C83-3CA5-4EDB-0222-33E0F18EEF9B}"/>
          </ac:spMkLst>
        </pc:spChg>
        <pc:spChg chg="del">
          <ac:chgData name="Gioele Fabozzi" userId="ca5567d7-519e-49fc-84bf-0305ab54fdcf" providerId="ADAL" clId="{DFC8DCEF-8C01-554C-AE7A-A98F01298379}" dt="2022-05-06T09:14:29.236" v="774" actId="478"/>
          <ac:spMkLst>
            <pc:docMk/>
            <pc:sldMk cId="1135512279" sldId="288"/>
            <ac:spMk id="67" creationId="{658E2EA7-0A16-C909-C52F-1C3789103C2D}"/>
          </ac:spMkLst>
        </pc:spChg>
        <pc:spChg chg="del">
          <ac:chgData name="Gioele Fabozzi" userId="ca5567d7-519e-49fc-84bf-0305ab54fdcf" providerId="ADAL" clId="{DFC8DCEF-8C01-554C-AE7A-A98F01298379}" dt="2022-05-06T09:14:44.620" v="779" actId="478"/>
          <ac:spMkLst>
            <pc:docMk/>
            <pc:sldMk cId="1135512279" sldId="288"/>
            <ac:spMk id="69" creationId="{9CA0AEF0-FB37-1EBD-8C71-D73181227C04}"/>
          </ac:spMkLst>
        </pc:spChg>
        <pc:spChg chg="del">
          <ac:chgData name="Gioele Fabozzi" userId="ca5567d7-519e-49fc-84bf-0305ab54fdcf" providerId="ADAL" clId="{DFC8DCEF-8C01-554C-AE7A-A98F01298379}" dt="2022-05-06T09:14:41.468" v="778" actId="478"/>
          <ac:spMkLst>
            <pc:docMk/>
            <pc:sldMk cId="1135512279" sldId="288"/>
            <ac:spMk id="74" creationId="{2C2C2F9F-011C-102D-2ABB-D1176D1A2459}"/>
          </ac:spMkLst>
        </pc:spChg>
        <pc:spChg chg="mod">
          <ac:chgData name="Gioele Fabozzi" userId="ca5567d7-519e-49fc-84bf-0305ab54fdcf" providerId="ADAL" clId="{DFC8DCEF-8C01-554C-AE7A-A98F01298379}" dt="2022-05-06T09:14:18.055" v="769" actId="20577"/>
          <ac:spMkLst>
            <pc:docMk/>
            <pc:sldMk cId="1135512279" sldId="288"/>
            <ac:spMk id="75" creationId="{E4536439-9DE4-666B-E0CE-6DB24D63E1D9}"/>
          </ac:spMkLst>
        </pc:spChg>
        <pc:spChg chg="mod">
          <ac:chgData name="Gioele Fabozzi" userId="ca5567d7-519e-49fc-84bf-0305ab54fdcf" providerId="ADAL" clId="{DFC8DCEF-8C01-554C-AE7A-A98F01298379}" dt="2022-05-06T09:14:27.808" v="773" actId="20577"/>
          <ac:spMkLst>
            <pc:docMk/>
            <pc:sldMk cId="1135512279" sldId="288"/>
            <ac:spMk id="76" creationId="{28844CCC-4AB3-AAAE-0FF9-A087EB41B200}"/>
          </ac:spMkLst>
        </pc:spChg>
        <pc:spChg chg="del">
          <ac:chgData name="Gioele Fabozzi" userId="ca5567d7-519e-49fc-84bf-0305ab54fdcf" providerId="ADAL" clId="{DFC8DCEF-8C01-554C-AE7A-A98F01298379}" dt="2022-05-06T09:14:08.766" v="766" actId="478"/>
          <ac:spMkLst>
            <pc:docMk/>
            <pc:sldMk cId="1135512279" sldId="288"/>
            <ac:spMk id="77" creationId="{6542887D-C8A1-40D8-02DD-C6034D0CE395}"/>
          </ac:spMkLst>
        </pc:spChg>
        <pc:spChg chg="mod">
          <ac:chgData name="Gioele Fabozzi" userId="ca5567d7-519e-49fc-84bf-0305ab54fdcf" providerId="ADAL" clId="{DFC8DCEF-8C01-554C-AE7A-A98F01298379}" dt="2022-05-06T09:19:58.045" v="938" actId="14100"/>
          <ac:spMkLst>
            <pc:docMk/>
            <pc:sldMk cId="1135512279" sldId="288"/>
            <ac:spMk id="78" creationId="{BBF6BD30-10FD-69A3-1E2B-08C1AA01B1A4}"/>
          </ac:spMkLst>
        </pc:spChg>
        <pc:grpChg chg="mod">
          <ac:chgData name="Gioele Fabozzi" userId="ca5567d7-519e-49fc-84bf-0305ab54fdcf" providerId="ADAL" clId="{DFC8DCEF-8C01-554C-AE7A-A98F01298379}" dt="2022-05-06T09:14:52.910" v="780" actId="1076"/>
          <ac:grpSpMkLst>
            <pc:docMk/>
            <pc:sldMk cId="1135512279" sldId="288"/>
            <ac:grpSpMk id="4" creationId="{E1EEE05D-CCF0-4AF5-FFDB-A034534E6091}"/>
          </ac:grpSpMkLst>
        </pc:grpChg>
        <pc:grpChg chg="del">
          <ac:chgData name="Gioele Fabozzi" userId="ca5567d7-519e-49fc-84bf-0305ab54fdcf" providerId="ADAL" clId="{DFC8DCEF-8C01-554C-AE7A-A98F01298379}" dt="2022-05-06T09:14:36.203" v="776" actId="478"/>
          <ac:grpSpMkLst>
            <pc:docMk/>
            <pc:sldMk cId="1135512279" sldId="288"/>
            <ac:grpSpMk id="56" creationId="{17DA3F4C-6F4F-36C7-5C2F-E45A61789086}"/>
          </ac:grpSpMkLst>
        </pc:grpChg>
        <pc:grpChg chg="del">
          <ac:chgData name="Gioele Fabozzi" userId="ca5567d7-519e-49fc-84bf-0305ab54fdcf" providerId="ADAL" clId="{DFC8DCEF-8C01-554C-AE7A-A98F01298379}" dt="2022-05-06T09:14:15.814" v="768" actId="478"/>
          <ac:grpSpMkLst>
            <pc:docMk/>
            <pc:sldMk cId="1135512279" sldId="288"/>
            <ac:grpSpMk id="60" creationId="{CF904F9E-0171-BB9C-4EA3-14CC34921BA8}"/>
          </ac:grpSpMkLst>
        </pc:grpChg>
        <pc:grpChg chg="del">
          <ac:chgData name="Gioele Fabozzi" userId="ca5567d7-519e-49fc-84bf-0305ab54fdcf" providerId="ADAL" clId="{DFC8DCEF-8C01-554C-AE7A-A98F01298379}" dt="2022-05-06T09:14:25.738" v="772" actId="478"/>
          <ac:grpSpMkLst>
            <pc:docMk/>
            <pc:sldMk cId="1135512279" sldId="288"/>
            <ac:grpSpMk id="64" creationId="{25AE5A43-339F-2BDE-EBFD-EE32CB62AFF2}"/>
          </ac:grpSpMkLst>
        </pc:grpChg>
        <pc:graphicFrameChg chg="add mod modGraphic">
          <ac:chgData name="Gioele Fabozzi" userId="ca5567d7-519e-49fc-84bf-0305ab54fdcf" providerId="ADAL" clId="{DFC8DCEF-8C01-554C-AE7A-A98F01298379}" dt="2022-05-06T09:19:30.444" v="937" actId="1076"/>
          <ac:graphicFrameMkLst>
            <pc:docMk/>
            <pc:sldMk cId="1135512279" sldId="288"/>
            <ac:graphicFrameMk id="3" creationId="{ACBB0F1C-0DDF-C68A-C280-3E75E9EAC045}"/>
          </ac:graphicFrameMkLst>
        </pc:graphicFrameChg>
      </pc:sldChg>
      <pc:sldChg chg="addSp delSp modSp add mod">
        <pc:chgData name="Gioele Fabozzi" userId="ca5567d7-519e-49fc-84bf-0305ab54fdcf" providerId="ADAL" clId="{DFC8DCEF-8C01-554C-AE7A-A98F01298379}" dt="2022-05-06T09:30:58.010" v="1081" actId="20577"/>
        <pc:sldMkLst>
          <pc:docMk/>
          <pc:sldMk cId="2110942625" sldId="289"/>
        </pc:sldMkLst>
        <pc:spChg chg="add mod">
          <ac:chgData name="Gioele Fabozzi" userId="ca5567d7-519e-49fc-84bf-0305ab54fdcf" providerId="ADAL" clId="{DFC8DCEF-8C01-554C-AE7A-A98F01298379}" dt="2022-05-06T09:30:58.010" v="1081" actId="20577"/>
          <ac:spMkLst>
            <pc:docMk/>
            <pc:sldMk cId="2110942625" sldId="289"/>
            <ac:spMk id="37" creationId="{ECF297CD-0650-76C7-7BFD-DAF9CBD46EC5}"/>
          </ac:spMkLst>
        </pc:spChg>
        <pc:spChg chg="del">
          <ac:chgData name="Gioele Fabozzi" userId="ca5567d7-519e-49fc-84bf-0305ab54fdcf" providerId="ADAL" clId="{DFC8DCEF-8C01-554C-AE7A-A98F01298379}" dt="2022-05-06T09:27:50.079" v="1041" actId="478"/>
          <ac:spMkLst>
            <pc:docMk/>
            <pc:sldMk cId="2110942625" sldId="289"/>
            <ac:spMk id="76" creationId="{16227064-320E-4C26-4C49-723AB4053256}"/>
          </ac:spMkLst>
        </pc:spChg>
        <pc:spChg chg="del topLvl">
          <ac:chgData name="Gioele Fabozzi" userId="ca5567d7-519e-49fc-84bf-0305ab54fdcf" providerId="ADAL" clId="{DFC8DCEF-8C01-554C-AE7A-A98F01298379}" dt="2022-05-06T09:27:58.245" v="1043" actId="478"/>
          <ac:spMkLst>
            <pc:docMk/>
            <pc:sldMk cId="2110942625" sldId="289"/>
            <ac:spMk id="77" creationId="{CF3E0E31-3906-8474-083B-88DED74DBD3C}"/>
          </ac:spMkLst>
        </pc:spChg>
        <pc:spChg chg="del">
          <ac:chgData name="Gioele Fabozzi" userId="ca5567d7-519e-49fc-84bf-0305ab54fdcf" providerId="ADAL" clId="{DFC8DCEF-8C01-554C-AE7A-A98F01298379}" dt="2022-05-06T09:27:50.079" v="1041" actId="478"/>
          <ac:spMkLst>
            <pc:docMk/>
            <pc:sldMk cId="2110942625" sldId="289"/>
            <ac:spMk id="78" creationId="{34B29A36-5EB3-2F87-B56B-B5CABF699FCE}"/>
          </ac:spMkLst>
        </pc:spChg>
        <pc:spChg chg="del">
          <ac:chgData name="Gioele Fabozzi" userId="ca5567d7-519e-49fc-84bf-0305ab54fdcf" providerId="ADAL" clId="{DFC8DCEF-8C01-554C-AE7A-A98F01298379}" dt="2022-05-06T09:27:50.079" v="1041" actId="478"/>
          <ac:spMkLst>
            <pc:docMk/>
            <pc:sldMk cId="2110942625" sldId="289"/>
            <ac:spMk id="79" creationId="{3895A39E-8AA4-A7A0-DCBC-A118F39A8A32}"/>
          </ac:spMkLst>
        </pc:spChg>
        <pc:spChg chg="del">
          <ac:chgData name="Gioele Fabozzi" userId="ca5567d7-519e-49fc-84bf-0305ab54fdcf" providerId="ADAL" clId="{DFC8DCEF-8C01-554C-AE7A-A98F01298379}" dt="2022-05-06T09:27:39.122" v="1040" actId="478"/>
          <ac:spMkLst>
            <pc:docMk/>
            <pc:sldMk cId="2110942625" sldId="289"/>
            <ac:spMk id="80" creationId="{B1FDFE23-E643-F9EF-A2D9-2008A914A6FA}"/>
          </ac:spMkLst>
        </pc:spChg>
        <pc:spChg chg="mod topLvl">
          <ac:chgData name="Gioele Fabozzi" userId="ca5567d7-519e-49fc-84bf-0305ab54fdcf" providerId="ADAL" clId="{DFC8DCEF-8C01-554C-AE7A-A98F01298379}" dt="2022-05-06T09:28:02.898" v="1044" actId="1076"/>
          <ac:spMkLst>
            <pc:docMk/>
            <pc:sldMk cId="2110942625" sldId="289"/>
            <ac:spMk id="81" creationId="{DF21A2C5-9855-9426-AB4A-D435B57A0EB4}"/>
          </ac:spMkLst>
        </pc:spChg>
        <pc:spChg chg="del">
          <ac:chgData name="Gioele Fabozzi" userId="ca5567d7-519e-49fc-84bf-0305ab54fdcf" providerId="ADAL" clId="{DFC8DCEF-8C01-554C-AE7A-A98F01298379}" dt="2022-05-06T09:27:50.079" v="1041" actId="478"/>
          <ac:spMkLst>
            <pc:docMk/>
            <pc:sldMk cId="2110942625" sldId="289"/>
            <ac:spMk id="82" creationId="{2ACE95D5-F3B5-0933-DF43-38A79841AE42}"/>
          </ac:spMkLst>
        </pc:spChg>
        <pc:spChg chg="del">
          <ac:chgData name="Gioele Fabozzi" userId="ca5567d7-519e-49fc-84bf-0305ab54fdcf" providerId="ADAL" clId="{DFC8DCEF-8C01-554C-AE7A-A98F01298379}" dt="2022-05-06T09:27:50.079" v="1041" actId="478"/>
          <ac:spMkLst>
            <pc:docMk/>
            <pc:sldMk cId="2110942625" sldId="289"/>
            <ac:spMk id="83" creationId="{31E53512-3EEF-80AF-203F-76277B3D35A6}"/>
          </ac:spMkLst>
        </pc:spChg>
        <pc:spChg chg="del">
          <ac:chgData name="Gioele Fabozzi" userId="ca5567d7-519e-49fc-84bf-0305ab54fdcf" providerId="ADAL" clId="{DFC8DCEF-8C01-554C-AE7A-A98F01298379}" dt="2022-05-06T09:27:50.079" v="1041" actId="478"/>
          <ac:spMkLst>
            <pc:docMk/>
            <pc:sldMk cId="2110942625" sldId="289"/>
            <ac:spMk id="84" creationId="{A1EBB55B-930B-1BFF-B9FA-4E49AAD1837E}"/>
          </ac:spMkLst>
        </pc:spChg>
        <pc:spChg chg="del">
          <ac:chgData name="Gioele Fabozzi" userId="ca5567d7-519e-49fc-84bf-0305ab54fdcf" providerId="ADAL" clId="{DFC8DCEF-8C01-554C-AE7A-A98F01298379}" dt="2022-05-06T09:27:50.079" v="1041" actId="478"/>
          <ac:spMkLst>
            <pc:docMk/>
            <pc:sldMk cId="2110942625" sldId="289"/>
            <ac:spMk id="85" creationId="{2F365D18-B094-D9F6-8603-BC5FD5DE2B53}"/>
          </ac:spMkLst>
        </pc:spChg>
        <pc:spChg chg="del">
          <ac:chgData name="Gioele Fabozzi" userId="ca5567d7-519e-49fc-84bf-0305ab54fdcf" providerId="ADAL" clId="{DFC8DCEF-8C01-554C-AE7A-A98F01298379}" dt="2022-05-06T09:27:50.079" v="1041" actId="478"/>
          <ac:spMkLst>
            <pc:docMk/>
            <pc:sldMk cId="2110942625" sldId="289"/>
            <ac:spMk id="86" creationId="{FEF7EA3F-14D1-53DC-F247-8833CAEE3FAC}"/>
          </ac:spMkLst>
        </pc:spChg>
        <pc:spChg chg="del">
          <ac:chgData name="Gioele Fabozzi" userId="ca5567d7-519e-49fc-84bf-0305ab54fdcf" providerId="ADAL" clId="{DFC8DCEF-8C01-554C-AE7A-A98F01298379}" dt="2022-05-06T09:27:54.012" v="1042" actId="478"/>
          <ac:spMkLst>
            <pc:docMk/>
            <pc:sldMk cId="2110942625" sldId="289"/>
            <ac:spMk id="87" creationId="{272BC82E-8ECD-170D-C2B4-4A3743CA6708}"/>
          </ac:spMkLst>
        </pc:spChg>
        <pc:spChg chg="del">
          <ac:chgData name="Gioele Fabozzi" userId="ca5567d7-519e-49fc-84bf-0305ab54fdcf" providerId="ADAL" clId="{DFC8DCEF-8C01-554C-AE7A-A98F01298379}" dt="2022-05-06T09:27:50.079" v="1041" actId="478"/>
          <ac:spMkLst>
            <pc:docMk/>
            <pc:sldMk cId="2110942625" sldId="289"/>
            <ac:spMk id="88" creationId="{3F53CDF4-69C5-CD1C-ED8C-67A3CAA9C21A}"/>
          </ac:spMkLst>
        </pc:spChg>
        <pc:spChg chg="del">
          <ac:chgData name="Gioele Fabozzi" userId="ca5567d7-519e-49fc-84bf-0305ab54fdcf" providerId="ADAL" clId="{DFC8DCEF-8C01-554C-AE7A-A98F01298379}" dt="2022-05-06T09:27:50.079" v="1041" actId="478"/>
          <ac:spMkLst>
            <pc:docMk/>
            <pc:sldMk cId="2110942625" sldId="289"/>
            <ac:spMk id="89" creationId="{8E148E37-A58D-2473-1B40-4C0634AF00CA}"/>
          </ac:spMkLst>
        </pc:spChg>
        <pc:spChg chg="del">
          <ac:chgData name="Gioele Fabozzi" userId="ca5567d7-519e-49fc-84bf-0305ab54fdcf" providerId="ADAL" clId="{DFC8DCEF-8C01-554C-AE7A-A98F01298379}" dt="2022-05-06T09:27:54.012" v="1042" actId="478"/>
          <ac:spMkLst>
            <pc:docMk/>
            <pc:sldMk cId="2110942625" sldId="289"/>
            <ac:spMk id="90" creationId="{F832DC4A-CB83-C55F-F28C-6652A1E2BBB4}"/>
          </ac:spMkLst>
        </pc:spChg>
        <pc:grpChg chg="del">
          <ac:chgData name="Gioele Fabozzi" userId="ca5567d7-519e-49fc-84bf-0305ab54fdcf" providerId="ADAL" clId="{DFC8DCEF-8C01-554C-AE7A-A98F01298379}" dt="2022-05-06T09:27:58.245" v="1043" actId="478"/>
          <ac:grpSpMkLst>
            <pc:docMk/>
            <pc:sldMk cId="2110942625" sldId="289"/>
            <ac:grpSpMk id="72" creationId="{E9246AF1-F501-3EC7-8F9B-AD041138F501}"/>
          </ac:grpSpMkLst>
        </pc:grpChg>
        <pc:grpChg chg="del">
          <ac:chgData name="Gioele Fabozzi" userId="ca5567d7-519e-49fc-84bf-0305ab54fdcf" providerId="ADAL" clId="{DFC8DCEF-8C01-554C-AE7A-A98F01298379}" dt="2022-05-06T09:27:50.079" v="1041" actId="478"/>
          <ac:grpSpMkLst>
            <pc:docMk/>
            <pc:sldMk cId="2110942625" sldId="289"/>
            <ac:grpSpMk id="73" creationId="{323B3918-D951-08C3-DE2C-FDD0280CFE88}"/>
          </ac:grpSpMkLst>
        </pc:grpChg>
        <pc:grpChg chg="del">
          <ac:chgData name="Gioele Fabozzi" userId="ca5567d7-519e-49fc-84bf-0305ab54fdcf" providerId="ADAL" clId="{DFC8DCEF-8C01-554C-AE7A-A98F01298379}" dt="2022-05-06T09:27:50.079" v="1041" actId="478"/>
          <ac:grpSpMkLst>
            <pc:docMk/>
            <pc:sldMk cId="2110942625" sldId="289"/>
            <ac:grpSpMk id="74" creationId="{96DBBA35-70CA-99D5-B87B-4896FAECAC16}"/>
          </ac:grpSpMkLst>
        </pc:grpChg>
        <pc:grpChg chg="del">
          <ac:chgData name="Gioele Fabozzi" userId="ca5567d7-519e-49fc-84bf-0305ab54fdcf" providerId="ADAL" clId="{DFC8DCEF-8C01-554C-AE7A-A98F01298379}" dt="2022-05-06T09:27:50.079" v="1041" actId="478"/>
          <ac:grpSpMkLst>
            <pc:docMk/>
            <pc:sldMk cId="2110942625" sldId="289"/>
            <ac:grpSpMk id="75" creationId="{10E40A3E-29C2-CAB7-1D61-B7D71350EAA9}"/>
          </ac:grpSpMkLst>
        </pc:grpChg>
        <pc:graphicFrameChg chg="add mod modGraphic">
          <ac:chgData name="Gioele Fabozzi" userId="ca5567d7-519e-49fc-84bf-0305ab54fdcf" providerId="ADAL" clId="{DFC8DCEF-8C01-554C-AE7A-A98F01298379}" dt="2022-05-06T09:30:26.684" v="1074" actId="1076"/>
          <ac:graphicFrameMkLst>
            <pc:docMk/>
            <pc:sldMk cId="2110942625" sldId="289"/>
            <ac:graphicFrameMk id="3" creationId="{00D97A7F-982E-F54F-CBBA-1C8139D38CA6}"/>
          </ac:graphicFrameMkLst>
        </pc:graphicFrameChg>
      </pc:sldChg>
      <pc:sldChg chg="add del">
        <pc:chgData name="Gioele Fabozzi" userId="ca5567d7-519e-49fc-84bf-0305ab54fdcf" providerId="ADAL" clId="{DFC8DCEF-8C01-554C-AE7A-A98F01298379}" dt="2022-05-06T09:27:28.913" v="1038" actId="2696"/>
        <pc:sldMkLst>
          <pc:docMk/>
          <pc:sldMk cId="3308650483" sldId="289"/>
        </pc:sldMkLst>
      </pc:sldChg>
      <pc:sldChg chg="addSp delSp modSp add mod">
        <pc:chgData name="Gioele Fabozzi" userId="ca5567d7-519e-49fc-84bf-0305ab54fdcf" providerId="ADAL" clId="{DFC8DCEF-8C01-554C-AE7A-A98F01298379}" dt="2022-05-06T09:53:05.323" v="1130" actId="20577"/>
        <pc:sldMkLst>
          <pc:docMk/>
          <pc:sldMk cId="3727521642" sldId="290"/>
        </pc:sldMkLst>
        <pc:spChg chg="add mod">
          <ac:chgData name="Gioele Fabozzi" userId="ca5567d7-519e-49fc-84bf-0305ab54fdcf" providerId="ADAL" clId="{DFC8DCEF-8C01-554C-AE7A-A98F01298379}" dt="2022-05-06T09:51:50.432" v="1117" actId="20577"/>
          <ac:spMkLst>
            <pc:docMk/>
            <pc:sldMk cId="3727521642" sldId="290"/>
            <ac:spMk id="37" creationId="{E2AC7591-DD11-3548-1D78-28FE0D13C1B6}"/>
          </ac:spMkLst>
        </pc:spChg>
        <pc:spChg chg="del">
          <ac:chgData name="Gioele Fabozzi" userId="ca5567d7-519e-49fc-84bf-0305ab54fdcf" providerId="ADAL" clId="{DFC8DCEF-8C01-554C-AE7A-A98F01298379}" dt="2022-05-06T09:49:30.554" v="1083" actId="478"/>
          <ac:spMkLst>
            <pc:docMk/>
            <pc:sldMk cId="3727521642" sldId="290"/>
            <ac:spMk id="76" creationId="{55C59687-DE71-D542-FF85-F571624084D5}"/>
          </ac:spMkLst>
        </pc:spChg>
        <pc:spChg chg="del">
          <ac:chgData name="Gioele Fabozzi" userId="ca5567d7-519e-49fc-84bf-0305ab54fdcf" providerId="ADAL" clId="{DFC8DCEF-8C01-554C-AE7A-A98F01298379}" dt="2022-05-06T09:49:30.554" v="1083" actId="478"/>
          <ac:spMkLst>
            <pc:docMk/>
            <pc:sldMk cId="3727521642" sldId="290"/>
            <ac:spMk id="77" creationId="{196A8CEA-2115-4B72-7156-7C8F7C48973D}"/>
          </ac:spMkLst>
        </pc:spChg>
        <pc:spChg chg="del topLvl">
          <ac:chgData name="Gioele Fabozzi" userId="ca5567d7-519e-49fc-84bf-0305ab54fdcf" providerId="ADAL" clId="{DFC8DCEF-8C01-554C-AE7A-A98F01298379}" dt="2022-05-06T09:49:34.596" v="1084" actId="478"/>
          <ac:spMkLst>
            <pc:docMk/>
            <pc:sldMk cId="3727521642" sldId="290"/>
            <ac:spMk id="78" creationId="{E76DB277-F73A-F8BA-2D1E-FA5B8104FA62}"/>
          </ac:spMkLst>
        </pc:spChg>
        <pc:spChg chg="del">
          <ac:chgData name="Gioele Fabozzi" userId="ca5567d7-519e-49fc-84bf-0305ab54fdcf" providerId="ADAL" clId="{DFC8DCEF-8C01-554C-AE7A-A98F01298379}" dt="2022-05-06T09:49:30.554" v="1083" actId="478"/>
          <ac:spMkLst>
            <pc:docMk/>
            <pc:sldMk cId="3727521642" sldId="290"/>
            <ac:spMk id="79" creationId="{D3FD1826-45DE-9E51-1FB5-FC53FA8BC8A1}"/>
          </ac:spMkLst>
        </pc:spChg>
        <pc:spChg chg="del">
          <ac:chgData name="Gioele Fabozzi" userId="ca5567d7-519e-49fc-84bf-0305ab54fdcf" providerId="ADAL" clId="{DFC8DCEF-8C01-554C-AE7A-A98F01298379}" dt="2022-05-06T09:49:30.554" v="1083" actId="478"/>
          <ac:spMkLst>
            <pc:docMk/>
            <pc:sldMk cId="3727521642" sldId="290"/>
            <ac:spMk id="80" creationId="{FE695D57-458C-1394-D7FF-48F20F75D007}"/>
          </ac:spMkLst>
        </pc:spChg>
        <pc:spChg chg="mod topLvl">
          <ac:chgData name="Gioele Fabozzi" userId="ca5567d7-519e-49fc-84bf-0305ab54fdcf" providerId="ADAL" clId="{DFC8DCEF-8C01-554C-AE7A-A98F01298379}" dt="2022-05-06T09:52:07.027" v="1118" actId="1076"/>
          <ac:spMkLst>
            <pc:docMk/>
            <pc:sldMk cId="3727521642" sldId="290"/>
            <ac:spMk id="81" creationId="{6EA46C0C-FEA7-F114-31A3-F33BF61420BB}"/>
          </ac:spMkLst>
        </pc:spChg>
        <pc:spChg chg="del">
          <ac:chgData name="Gioele Fabozzi" userId="ca5567d7-519e-49fc-84bf-0305ab54fdcf" providerId="ADAL" clId="{DFC8DCEF-8C01-554C-AE7A-A98F01298379}" dt="2022-05-06T09:49:30.554" v="1083" actId="478"/>
          <ac:spMkLst>
            <pc:docMk/>
            <pc:sldMk cId="3727521642" sldId="290"/>
            <ac:spMk id="82" creationId="{1F4BFA3A-7686-50D5-CE2F-3B04EC2FB798}"/>
          </ac:spMkLst>
        </pc:spChg>
        <pc:spChg chg="del">
          <ac:chgData name="Gioele Fabozzi" userId="ca5567d7-519e-49fc-84bf-0305ab54fdcf" providerId="ADAL" clId="{DFC8DCEF-8C01-554C-AE7A-A98F01298379}" dt="2022-05-06T09:49:30.554" v="1083" actId="478"/>
          <ac:spMkLst>
            <pc:docMk/>
            <pc:sldMk cId="3727521642" sldId="290"/>
            <ac:spMk id="83" creationId="{7DCF945D-5EB3-5EC8-011B-FA72CDEBE810}"/>
          </ac:spMkLst>
        </pc:spChg>
        <pc:spChg chg="del">
          <ac:chgData name="Gioele Fabozzi" userId="ca5567d7-519e-49fc-84bf-0305ab54fdcf" providerId="ADAL" clId="{DFC8DCEF-8C01-554C-AE7A-A98F01298379}" dt="2022-05-06T09:49:30.554" v="1083" actId="478"/>
          <ac:spMkLst>
            <pc:docMk/>
            <pc:sldMk cId="3727521642" sldId="290"/>
            <ac:spMk id="84" creationId="{8B2B77DC-D55A-B95F-276A-308AF266974C}"/>
          </ac:spMkLst>
        </pc:spChg>
        <pc:spChg chg="del">
          <ac:chgData name="Gioele Fabozzi" userId="ca5567d7-519e-49fc-84bf-0305ab54fdcf" providerId="ADAL" clId="{DFC8DCEF-8C01-554C-AE7A-A98F01298379}" dt="2022-05-06T09:49:30.554" v="1083" actId="478"/>
          <ac:spMkLst>
            <pc:docMk/>
            <pc:sldMk cId="3727521642" sldId="290"/>
            <ac:spMk id="85" creationId="{B1621E81-EE87-AC9F-9561-EAD44A08C64D}"/>
          </ac:spMkLst>
        </pc:spChg>
        <pc:spChg chg="del">
          <ac:chgData name="Gioele Fabozzi" userId="ca5567d7-519e-49fc-84bf-0305ab54fdcf" providerId="ADAL" clId="{DFC8DCEF-8C01-554C-AE7A-A98F01298379}" dt="2022-05-06T09:49:30.554" v="1083" actId="478"/>
          <ac:spMkLst>
            <pc:docMk/>
            <pc:sldMk cId="3727521642" sldId="290"/>
            <ac:spMk id="86" creationId="{AA23C551-C381-1BDF-752C-BC248DA994D9}"/>
          </ac:spMkLst>
        </pc:spChg>
        <pc:spChg chg="del">
          <ac:chgData name="Gioele Fabozzi" userId="ca5567d7-519e-49fc-84bf-0305ab54fdcf" providerId="ADAL" clId="{DFC8DCEF-8C01-554C-AE7A-A98F01298379}" dt="2022-05-06T09:49:34.596" v="1084" actId="478"/>
          <ac:spMkLst>
            <pc:docMk/>
            <pc:sldMk cId="3727521642" sldId="290"/>
            <ac:spMk id="87" creationId="{77AB1844-3FEC-9AE3-6C38-BF53F3DF1411}"/>
          </ac:spMkLst>
        </pc:spChg>
        <pc:spChg chg="del">
          <ac:chgData name="Gioele Fabozzi" userId="ca5567d7-519e-49fc-84bf-0305ab54fdcf" providerId="ADAL" clId="{DFC8DCEF-8C01-554C-AE7A-A98F01298379}" dt="2022-05-06T09:49:30.554" v="1083" actId="478"/>
          <ac:spMkLst>
            <pc:docMk/>
            <pc:sldMk cId="3727521642" sldId="290"/>
            <ac:spMk id="88" creationId="{CFB03258-CED7-AE21-ACF5-28DF1A201778}"/>
          </ac:spMkLst>
        </pc:spChg>
        <pc:spChg chg="del">
          <ac:chgData name="Gioele Fabozzi" userId="ca5567d7-519e-49fc-84bf-0305ab54fdcf" providerId="ADAL" clId="{DFC8DCEF-8C01-554C-AE7A-A98F01298379}" dt="2022-05-06T09:49:30.554" v="1083" actId="478"/>
          <ac:spMkLst>
            <pc:docMk/>
            <pc:sldMk cId="3727521642" sldId="290"/>
            <ac:spMk id="89" creationId="{57BCB100-B951-0824-9514-CECF626F89F5}"/>
          </ac:spMkLst>
        </pc:spChg>
        <pc:spChg chg="del">
          <ac:chgData name="Gioele Fabozzi" userId="ca5567d7-519e-49fc-84bf-0305ab54fdcf" providerId="ADAL" clId="{DFC8DCEF-8C01-554C-AE7A-A98F01298379}" dt="2022-05-06T09:49:30.554" v="1083" actId="478"/>
          <ac:spMkLst>
            <pc:docMk/>
            <pc:sldMk cId="3727521642" sldId="290"/>
            <ac:spMk id="90" creationId="{92285275-507E-83F1-EED7-FF65B44CA4C3}"/>
          </ac:spMkLst>
        </pc:spChg>
        <pc:grpChg chg="del">
          <ac:chgData name="Gioele Fabozzi" userId="ca5567d7-519e-49fc-84bf-0305ab54fdcf" providerId="ADAL" clId="{DFC8DCEF-8C01-554C-AE7A-A98F01298379}" dt="2022-05-06T09:49:34.596" v="1084" actId="478"/>
          <ac:grpSpMkLst>
            <pc:docMk/>
            <pc:sldMk cId="3727521642" sldId="290"/>
            <ac:grpSpMk id="72" creationId="{1D8EDFB9-AF6E-723D-3E71-1CFE043BB8DC}"/>
          </ac:grpSpMkLst>
        </pc:grpChg>
        <pc:grpChg chg="del">
          <ac:chgData name="Gioele Fabozzi" userId="ca5567d7-519e-49fc-84bf-0305ab54fdcf" providerId="ADAL" clId="{DFC8DCEF-8C01-554C-AE7A-A98F01298379}" dt="2022-05-06T09:49:30.554" v="1083" actId="478"/>
          <ac:grpSpMkLst>
            <pc:docMk/>
            <pc:sldMk cId="3727521642" sldId="290"/>
            <ac:grpSpMk id="73" creationId="{8D2D1483-891A-CBE6-7D10-FBBBE5CDB293}"/>
          </ac:grpSpMkLst>
        </pc:grpChg>
        <pc:grpChg chg="del">
          <ac:chgData name="Gioele Fabozzi" userId="ca5567d7-519e-49fc-84bf-0305ab54fdcf" providerId="ADAL" clId="{DFC8DCEF-8C01-554C-AE7A-A98F01298379}" dt="2022-05-06T09:49:30.554" v="1083" actId="478"/>
          <ac:grpSpMkLst>
            <pc:docMk/>
            <pc:sldMk cId="3727521642" sldId="290"/>
            <ac:grpSpMk id="74" creationId="{6FCDB3AC-0C7E-5C0A-98B1-EF75CBEA54CC}"/>
          </ac:grpSpMkLst>
        </pc:grpChg>
        <pc:grpChg chg="del">
          <ac:chgData name="Gioele Fabozzi" userId="ca5567d7-519e-49fc-84bf-0305ab54fdcf" providerId="ADAL" clId="{DFC8DCEF-8C01-554C-AE7A-A98F01298379}" dt="2022-05-06T09:49:30.554" v="1083" actId="478"/>
          <ac:grpSpMkLst>
            <pc:docMk/>
            <pc:sldMk cId="3727521642" sldId="290"/>
            <ac:grpSpMk id="75" creationId="{512C6988-CDAD-53E7-5F6A-6D9667CE3BAC}"/>
          </ac:grpSpMkLst>
        </pc:grpChg>
        <pc:graphicFrameChg chg="add mod modGraphic">
          <ac:chgData name="Gioele Fabozzi" userId="ca5567d7-519e-49fc-84bf-0305ab54fdcf" providerId="ADAL" clId="{DFC8DCEF-8C01-554C-AE7A-A98F01298379}" dt="2022-05-06T09:53:05.323" v="1130" actId="20577"/>
          <ac:graphicFrameMkLst>
            <pc:docMk/>
            <pc:sldMk cId="3727521642" sldId="290"/>
            <ac:graphicFrameMk id="3" creationId="{B531CDD6-C6C0-384D-B1FC-AFF84672D967}"/>
          </ac:graphicFrameMkLst>
        </pc:graphicFrameChg>
      </pc:sldChg>
      <pc:sldChg chg="addSp delSp modSp add mod">
        <pc:chgData name="Gioele Fabozzi" userId="ca5567d7-519e-49fc-84bf-0305ab54fdcf" providerId="ADAL" clId="{DFC8DCEF-8C01-554C-AE7A-A98F01298379}" dt="2022-05-06T10:18:15.841" v="1242" actId="20577"/>
        <pc:sldMkLst>
          <pc:docMk/>
          <pc:sldMk cId="2397570567" sldId="291"/>
        </pc:sldMkLst>
        <pc:spChg chg="add mod">
          <ac:chgData name="Gioele Fabozzi" userId="ca5567d7-519e-49fc-84bf-0305ab54fdcf" providerId="ADAL" clId="{DFC8DCEF-8C01-554C-AE7A-A98F01298379}" dt="2022-05-06T10:18:15.841" v="1242" actId="20577"/>
          <ac:spMkLst>
            <pc:docMk/>
            <pc:sldMk cId="2397570567" sldId="291"/>
            <ac:spMk id="37" creationId="{63A96119-9D3A-E148-70F6-F54A3C9CF21C}"/>
          </ac:spMkLst>
        </pc:spChg>
        <pc:spChg chg="del">
          <ac:chgData name="Gioele Fabozzi" userId="ca5567d7-519e-49fc-84bf-0305ab54fdcf" providerId="ADAL" clId="{DFC8DCEF-8C01-554C-AE7A-A98F01298379}" dt="2022-05-06T09:52:31.065" v="1120" actId="478"/>
          <ac:spMkLst>
            <pc:docMk/>
            <pc:sldMk cId="2397570567" sldId="291"/>
            <ac:spMk id="76" creationId="{6982D44D-7D3B-5CFD-6399-426BA7E15050}"/>
          </ac:spMkLst>
        </pc:spChg>
        <pc:spChg chg="del">
          <ac:chgData name="Gioele Fabozzi" userId="ca5567d7-519e-49fc-84bf-0305ab54fdcf" providerId="ADAL" clId="{DFC8DCEF-8C01-554C-AE7A-A98F01298379}" dt="2022-05-06T09:52:31.065" v="1120" actId="478"/>
          <ac:spMkLst>
            <pc:docMk/>
            <pc:sldMk cId="2397570567" sldId="291"/>
            <ac:spMk id="77" creationId="{C3CCE07E-F6C7-2282-F8B0-A5B8772E2CAE}"/>
          </ac:spMkLst>
        </pc:spChg>
        <pc:spChg chg="del">
          <ac:chgData name="Gioele Fabozzi" userId="ca5567d7-519e-49fc-84bf-0305ab54fdcf" providerId="ADAL" clId="{DFC8DCEF-8C01-554C-AE7A-A98F01298379}" dt="2022-05-06T09:52:31.065" v="1120" actId="478"/>
          <ac:spMkLst>
            <pc:docMk/>
            <pc:sldMk cId="2397570567" sldId="291"/>
            <ac:spMk id="78" creationId="{072BDBDC-7E72-3D4A-37CC-5D4ABA15D856}"/>
          </ac:spMkLst>
        </pc:spChg>
        <pc:spChg chg="del">
          <ac:chgData name="Gioele Fabozzi" userId="ca5567d7-519e-49fc-84bf-0305ab54fdcf" providerId="ADAL" clId="{DFC8DCEF-8C01-554C-AE7A-A98F01298379}" dt="2022-05-06T09:52:31.065" v="1120" actId="478"/>
          <ac:spMkLst>
            <pc:docMk/>
            <pc:sldMk cId="2397570567" sldId="291"/>
            <ac:spMk id="79" creationId="{623AC6B1-E3A8-60A8-0270-40ECBF965D14}"/>
          </ac:spMkLst>
        </pc:spChg>
        <pc:spChg chg="del">
          <ac:chgData name="Gioele Fabozzi" userId="ca5567d7-519e-49fc-84bf-0305ab54fdcf" providerId="ADAL" clId="{DFC8DCEF-8C01-554C-AE7A-A98F01298379}" dt="2022-05-06T09:52:31.065" v="1120" actId="478"/>
          <ac:spMkLst>
            <pc:docMk/>
            <pc:sldMk cId="2397570567" sldId="291"/>
            <ac:spMk id="80" creationId="{32BF145D-CB43-1D24-D573-4F0F4156B3C7}"/>
          </ac:spMkLst>
        </pc:spChg>
        <pc:spChg chg="mod topLvl">
          <ac:chgData name="Gioele Fabozzi" userId="ca5567d7-519e-49fc-84bf-0305ab54fdcf" providerId="ADAL" clId="{DFC8DCEF-8C01-554C-AE7A-A98F01298379}" dt="2022-05-06T09:54:59.037" v="1156" actId="1076"/>
          <ac:spMkLst>
            <pc:docMk/>
            <pc:sldMk cId="2397570567" sldId="291"/>
            <ac:spMk id="81" creationId="{04269DCD-5F41-7E02-8973-4ACB1F68F8E3}"/>
          </ac:spMkLst>
        </pc:spChg>
        <pc:spChg chg="del">
          <ac:chgData name="Gioele Fabozzi" userId="ca5567d7-519e-49fc-84bf-0305ab54fdcf" providerId="ADAL" clId="{DFC8DCEF-8C01-554C-AE7A-A98F01298379}" dt="2022-05-06T09:52:31.065" v="1120" actId="478"/>
          <ac:spMkLst>
            <pc:docMk/>
            <pc:sldMk cId="2397570567" sldId="291"/>
            <ac:spMk id="82" creationId="{F170A17E-9E6D-0B1E-1F11-C9C9303861A3}"/>
          </ac:spMkLst>
        </pc:spChg>
        <pc:spChg chg="del">
          <ac:chgData name="Gioele Fabozzi" userId="ca5567d7-519e-49fc-84bf-0305ab54fdcf" providerId="ADAL" clId="{DFC8DCEF-8C01-554C-AE7A-A98F01298379}" dt="2022-05-06T09:52:31.065" v="1120" actId="478"/>
          <ac:spMkLst>
            <pc:docMk/>
            <pc:sldMk cId="2397570567" sldId="291"/>
            <ac:spMk id="83" creationId="{0D0B09C9-226F-AB69-5C19-63AD848332D4}"/>
          </ac:spMkLst>
        </pc:spChg>
        <pc:spChg chg="del">
          <ac:chgData name="Gioele Fabozzi" userId="ca5567d7-519e-49fc-84bf-0305ab54fdcf" providerId="ADAL" clId="{DFC8DCEF-8C01-554C-AE7A-A98F01298379}" dt="2022-05-06T09:52:31.065" v="1120" actId="478"/>
          <ac:spMkLst>
            <pc:docMk/>
            <pc:sldMk cId="2397570567" sldId="291"/>
            <ac:spMk id="84" creationId="{7907B371-AA54-4691-EBB9-6E4DC4EF32CC}"/>
          </ac:spMkLst>
        </pc:spChg>
        <pc:spChg chg="del">
          <ac:chgData name="Gioele Fabozzi" userId="ca5567d7-519e-49fc-84bf-0305ab54fdcf" providerId="ADAL" clId="{DFC8DCEF-8C01-554C-AE7A-A98F01298379}" dt="2022-05-06T09:52:31.065" v="1120" actId="478"/>
          <ac:spMkLst>
            <pc:docMk/>
            <pc:sldMk cId="2397570567" sldId="291"/>
            <ac:spMk id="85" creationId="{D955BEF8-A759-D7E5-1513-62E61B0D22E0}"/>
          </ac:spMkLst>
        </pc:spChg>
        <pc:spChg chg="del">
          <ac:chgData name="Gioele Fabozzi" userId="ca5567d7-519e-49fc-84bf-0305ab54fdcf" providerId="ADAL" clId="{DFC8DCEF-8C01-554C-AE7A-A98F01298379}" dt="2022-05-06T09:52:31.065" v="1120" actId="478"/>
          <ac:spMkLst>
            <pc:docMk/>
            <pc:sldMk cId="2397570567" sldId="291"/>
            <ac:spMk id="86" creationId="{A96DCFED-00D6-A661-9CDA-A33A9EA78ED3}"/>
          </ac:spMkLst>
        </pc:spChg>
        <pc:spChg chg="del">
          <ac:chgData name="Gioele Fabozzi" userId="ca5567d7-519e-49fc-84bf-0305ab54fdcf" providerId="ADAL" clId="{DFC8DCEF-8C01-554C-AE7A-A98F01298379}" dt="2022-05-06T09:52:31.065" v="1120" actId="478"/>
          <ac:spMkLst>
            <pc:docMk/>
            <pc:sldMk cId="2397570567" sldId="291"/>
            <ac:spMk id="87" creationId="{E29D7451-2D72-654E-B09C-EE661B64F3ED}"/>
          </ac:spMkLst>
        </pc:spChg>
        <pc:spChg chg="del">
          <ac:chgData name="Gioele Fabozzi" userId="ca5567d7-519e-49fc-84bf-0305ab54fdcf" providerId="ADAL" clId="{DFC8DCEF-8C01-554C-AE7A-A98F01298379}" dt="2022-05-06T09:52:31.065" v="1120" actId="478"/>
          <ac:spMkLst>
            <pc:docMk/>
            <pc:sldMk cId="2397570567" sldId="291"/>
            <ac:spMk id="88" creationId="{377F51F4-6E3A-B896-6F5A-E5FCBEA599AD}"/>
          </ac:spMkLst>
        </pc:spChg>
        <pc:spChg chg="del topLvl">
          <ac:chgData name="Gioele Fabozzi" userId="ca5567d7-519e-49fc-84bf-0305ab54fdcf" providerId="ADAL" clId="{DFC8DCEF-8C01-554C-AE7A-A98F01298379}" dt="2022-05-06T09:52:31.065" v="1120" actId="478"/>
          <ac:spMkLst>
            <pc:docMk/>
            <pc:sldMk cId="2397570567" sldId="291"/>
            <ac:spMk id="89" creationId="{EC1EE511-C604-CD65-63BA-8AABC3A896D7}"/>
          </ac:spMkLst>
        </pc:spChg>
        <pc:spChg chg="del">
          <ac:chgData name="Gioele Fabozzi" userId="ca5567d7-519e-49fc-84bf-0305ab54fdcf" providerId="ADAL" clId="{DFC8DCEF-8C01-554C-AE7A-A98F01298379}" dt="2022-05-06T09:52:31.065" v="1120" actId="478"/>
          <ac:spMkLst>
            <pc:docMk/>
            <pc:sldMk cId="2397570567" sldId="291"/>
            <ac:spMk id="90" creationId="{EE671DEF-D8D5-E4D2-7B62-16A8D2045668}"/>
          </ac:spMkLst>
        </pc:spChg>
        <pc:grpChg chg="del">
          <ac:chgData name="Gioele Fabozzi" userId="ca5567d7-519e-49fc-84bf-0305ab54fdcf" providerId="ADAL" clId="{DFC8DCEF-8C01-554C-AE7A-A98F01298379}" dt="2022-05-06T09:52:31.065" v="1120" actId="478"/>
          <ac:grpSpMkLst>
            <pc:docMk/>
            <pc:sldMk cId="2397570567" sldId="291"/>
            <ac:grpSpMk id="72" creationId="{D807C7F4-FFFF-952B-4F4D-3BEC8572DEFC}"/>
          </ac:grpSpMkLst>
        </pc:grpChg>
        <pc:grpChg chg="del">
          <ac:chgData name="Gioele Fabozzi" userId="ca5567d7-519e-49fc-84bf-0305ab54fdcf" providerId="ADAL" clId="{DFC8DCEF-8C01-554C-AE7A-A98F01298379}" dt="2022-05-06T09:52:31.065" v="1120" actId="478"/>
          <ac:grpSpMkLst>
            <pc:docMk/>
            <pc:sldMk cId="2397570567" sldId="291"/>
            <ac:grpSpMk id="73" creationId="{D7A5CDA2-D00C-5301-48F3-3E19C019D349}"/>
          </ac:grpSpMkLst>
        </pc:grpChg>
        <pc:grpChg chg="del">
          <ac:chgData name="Gioele Fabozzi" userId="ca5567d7-519e-49fc-84bf-0305ab54fdcf" providerId="ADAL" clId="{DFC8DCEF-8C01-554C-AE7A-A98F01298379}" dt="2022-05-06T09:52:31.065" v="1120" actId="478"/>
          <ac:grpSpMkLst>
            <pc:docMk/>
            <pc:sldMk cId="2397570567" sldId="291"/>
            <ac:grpSpMk id="74" creationId="{B0B2CF83-BB6C-87F5-BDCF-FDA3124D6654}"/>
          </ac:grpSpMkLst>
        </pc:grpChg>
        <pc:grpChg chg="del">
          <ac:chgData name="Gioele Fabozzi" userId="ca5567d7-519e-49fc-84bf-0305ab54fdcf" providerId="ADAL" clId="{DFC8DCEF-8C01-554C-AE7A-A98F01298379}" dt="2022-05-06T09:52:31.065" v="1120" actId="478"/>
          <ac:grpSpMkLst>
            <pc:docMk/>
            <pc:sldMk cId="2397570567" sldId="291"/>
            <ac:grpSpMk id="75" creationId="{6C48BAB4-AF33-977C-FCD8-318003457C30}"/>
          </ac:grpSpMkLst>
        </pc:grpChg>
        <pc:graphicFrameChg chg="add mod modGraphic">
          <ac:chgData name="Gioele Fabozzi" userId="ca5567d7-519e-49fc-84bf-0305ab54fdcf" providerId="ADAL" clId="{DFC8DCEF-8C01-554C-AE7A-A98F01298379}" dt="2022-05-06T09:54:59.037" v="1156" actId="1076"/>
          <ac:graphicFrameMkLst>
            <pc:docMk/>
            <pc:sldMk cId="2397570567" sldId="291"/>
            <ac:graphicFrameMk id="3" creationId="{5F8CA1C8-D692-29F5-A5E0-FB33853E2952}"/>
          </ac:graphicFrameMkLst>
        </pc:graphicFrameChg>
      </pc:sldChg>
      <pc:sldChg chg="addSp delSp modSp add mod">
        <pc:chgData name="Gioele Fabozzi" userId="ca5567d7-519e-49fc-84bf-0305ab54fdcf" providerId="ADAL" clId="{DFC8DCEF-8C01-554C-AE7A-A98F01298379}" dt="2022-05-06T09:57:39.922" v="1195" actId="20577"/>
        <pc:sldMkLst>
          <pc:docMk/>
          <pc:sldMk cId="732280544" sldId="292"/>
        </pc:sldMkLst>
        <pc:spChg chg="add mod">
          <ac:chgData name="Gioele Fabozzi" userId="ca5567d7-519e-49fc-84bf-0305ab54fdcf" providerId="ADAL" clId="{DFC8DCEF-8C01-554C-AE7A-A98F01298379}" dt="2022-05-06T09:57:39.922" v="1195" actId="20577"/>
          <ac:spMkLst>
            <pc:docMk/>
            <pc:sldMk cId="732280544" sldId="292"/>
            <ac:spMk id="37" creationId="{714D469C-E461-D698-FFDD-BC04DE0F7EF0}"/>
          </ac:spMkLst>
        </pc:spChg>
        <pc:spChg chg="del">
          <ac:chgData name="Gioele Fabozzi" userId="ca5567d7-519e-49fc-84bf-0305ab54fdcf" providerId="ADAL" clId="{DFC8DCEF-8C01-554C-AE7A-A98F01298379}" dt="2022-05-06T09:55:32.052" v="1159" actId="478"/>
          <ac:spMkLst>
            <pc:docMk/>
            <pc:sldMk cId="732280544" sldId="292"/>
            <ac:spMk id="76" creationId="{FDBE5BB4-198E-BD71-198B-04F40FB41F3C}"/>
          </ac:spMkLst>
        </pc:spChg>
        <pc:spChg chg="del">
          <ac:chgData name="Gioele Fabozzi" userId="ca5567d7-519e-49fc-84bf-0305ab54fdcf" providerId="ADAL" clId="{DFC8DCEF-8C01-554C-AE7A-A98F01298379}" dt="2022-05-06T09:55:32.052" v="1159" actId="478"/>
          <ac:spMkLst>
            <pc:docMk/>
            <pc:sldMk cId="732280544" sldId="292"/>
            <ac:spMk id="77" creationId="{4B263667-D261-5BCD-70E2-22DACF742EAE}"/>
          </ac:spMkLst>
        </pc:spChg>
        <pc:spChg chg="del">
          <ac:chgData name="Gioele Fabozzi" userId="ca5567d7-519e-49fc-84bf-0305ab54fdcf" providerId="ADAL" clId="{DFC8DCEF-8C01-554C-AE7A-A98F01298379}" dt="2022-05-06T09:55:32.052" v="1159" actId="478"/>
          <ac:spMkLst>
            <pc:docMk/>
            <pc:sldMk cId="732280544" sldId="292"/>
            <ac:spMk id="78" creationId="{DCC65DB2-59F1-F487-67DD-B9A4C7DD00C6}"/>
          </ac:spMkLst>
        </pc:spChg>
        <pc:spChg chg="del">
          <ac:chgData name="Gioele Fabozzi" userId="ca5567d7-519e-49fc-84bf-0305ab54fdcf" providerId="ADAL" clId="{DFC8DCEF-8C01-554C-AE7A-A98F01298379}" dt="2022-05-06T09:55:32.052" v="1159" actId="478"/>
          <ac:spMkLst>
            <pc:docMk/>
            <pc:sldMk cId="732280544" sldId="292"/>
            <ac:spMk id="79" creationId="{9B574C4D-404B-13DE-AF92-6066571817BD}"/>
          </ac:spMkLst>
        </pc:spChg>
        <pc:spChg chg="del">
          <ac:chgData name="Gioele Fabozzi" userId="ca5567d7-519e-49fc-84bf-0305ab54fdcf" providerId="ADAL" clId="{DFC8DCEF-8C01-554C-AE7A-A98F01298379}" dt="2022-05-06T09:55:32.052" v="1159" actId="478"/>
          <ac:spMkLst>
            <pc:docMk/>
            <pc:sldMk cId="732280544" sldId="292"/>
            <ac:spMk id="80" creationId="{3DB9D22C-EA1E-BA8B-EE04-92EF5E6DF1DB}"/>
          </ac:spMkLst>
        </pc:spChg>
        <pc:spChg chg="mod topLvl">
          <ac:chgData name="Gioele Fabozzi" userId="ca5567d7-519e-49fc-84bf-0305ab54fdcf" providerId="ADAL" clId="{DFC8DCEF-8C01-554C-AE7A-A98F01298379}" dt="2022-05-06T09:55:37.095" v="1160" actId="1076"/>
          <ac:spMkLst>
            <pc:docMk/>
            <pc:sldMk cId="732280544" sldId="292"/>
            <ac:spMk id="81" creationId="{F62ECEB9-8035-6814-0264-AFAFFBB1305F}"/>
          </ac:spMkLst>
        </pc:spChg>
        <pc:spChg chg="del">
          <ac:chgData name="Gioele Fabozzi" userId="ca5567d7-519e-49fc-84bf-0305ab54fdcf" providerId="ADAL" clId="{DFC8DCEF-8C01-554C-AE7A-A98F01298379}" dt="2022-05-06T09:55:32.052" v="1159" actId="478"/>
          <ac:spMkLst>
            <pc:docMk/>
            <pc:sldMk cId="732280544" sldId="292"/>
            <ac:spMk id="82" creationId="{0655BDAA-884F-86CF-153A-D727F510C2F1}"/>
          </ac:spMkLst>
        </pc:spChg>
        <pc:spChg chg="del">
          <ac:chgData name="Gioele Fabozzi" userId="ca5567d7-519e-49fc-84bf-0305ab54fdcf" providerId="ADAL" clId="{DFC8DCEF-8C01-554C-AE7A-A98F01298379}" dt="2022-05-06T09:55:32.052" v="1159" actId="478"/>
          <ac:spMkLst>
            <pc:docMk/>
            <pc:sldMk cId="732280544" sldId="292"/>
            <ac:spMk id="83" creationId="{12ABA393-14A0-7D1E-B95A-CEB10A007C11}"/>
          </ac:spMkLst>
        </pc:spChg>
        <pc:spChg chg="del">
          <ac:chgData name="Gioele Fabozzi" userId="ca5567d7-519e-49fc-84bf-0305ab54fdcf" providerId="ADAL" clId="{DFC8DCEF-8C01-554C-AE7A-A98F01298379}" dt="2022-05-06T09:55:32.052" v="1159" actId="478"/>
          <ac:spMkLst>
            <pc:docMk/>
            <pc:sldMk cId="732280544" sldId="292"/>
            <ac:spMk id="84" creationId="{4BB78C1F-619C-98F0-23CA-3E4EB64B29B9}"/>
          </ac:spMkLst>
        </pc:spChg>
        <pc:spChg chg="del">
          <ac:chgData name="Gioele Fabozzi" userId="ca5567d7-519e-49fc-84bf-0305ab54fdcf" providerId="ADAL" clId="{DFC8DCEF-8C01-554C-AE7A-A98F01298379}" dt="2022-05-06T09:55:32.052" v="1159" actId="478"/>
          <ac:spMkLst>
            <pc:docMk/>
            <pc:sldMk cId="732280544" sldId="292"/>
            <ac:spMk id="85" creationId="{9F4C909B-D01B-C55D-975C-BC841B33622E}"/>
          </ac:spMkLst>
        </pc:spChg>
        <pc:spChg chg="del">
          <ac:chgData name="Gioele Fabozzi" userId="ca5567d7-519e-49fc-84bf-0305ab54fdcf" providerId="ADAL" clId="{DFC8DCEF-8C01-554C-AE7A-A98F01298379}" dt="2022-05-06T09:55:32.052" v="1159" actId="478"/>
          <ac:spMkLst>
            <pc:docMk/>
            <pc:sldMk cId="732280544" sldId="292"/>
            <ac:spMk id="86" creationId="{0792C5FF-F513-F920-223B-7746E31E3E7B}"/>
          </ac:spMkLst>
        </pc:spChg>
        <pc:spChg chg="del">
          <ac:chgData name="Gioele Fabozzi" userId="ca5567d7-519e-49fc-84bf-0305ab54fdcf" providerId="ADAL" clId="{DFC8DCEF-8C01-554C-AE7A-A98F01298379}" dt="2022-05-06T09:55:32.052" v="1159" actId="478"/>
          <ac:spMkLst>
            <pc:docMk/>
            <pc:sldMk cId="732280544" sldId="292"/>
            <ac:spMk id="87" creationId="{CD7B3132-D101-4E85-0777-1FA3B3F8C3D4}"/>
          </ac:spMkLst>
        </pc:spChg>
        <pc:spChg chg="del topLvl">
          <ac:chgData name="Gioele Fabozzi" userId="ca5567d7-519e-49fc-84bf-0305ab54fdcf" providerId="ADAL" clId="{DFC8DCEF-8C01-554C-AE7A-A98F01298379}" dt="2022-05-06T09:55:32.052" v="1159" actId="478"/>
          <ac:spMkLst>
            <pc:docMk/>
            <pc:sldMk cId="732280544" sldId="292"/>
            <ac:spMk id="88" creationId="{2228EF83-390F-EE53-F1C5-1C182A86AF33}"/>
          </ac:spMkLst>
        </pc:spChg>
        <pc:spChg chg="del">
          <ac:chgData name="Gioele Fabozzi" userId="ca5567d7-519e-49fc-84bf-0305ab54fdcf" providerId="ADAL" clId="{DFC8DCEF-8C01-554C-AE7A-A98F01298379}" dt="2022-05-06T09:55:32.052" v="1159" actId="478"/>
          <ac:spMkLst>
            <pc:docMk/>
            <pc:sldMk cId="732280544" sldId="292"/>
            <ac:spMk id="89" creationId="{5FBB5E18-6997-B95C-D0D5-2B859623C889}"/>
          </ac:spMkLst>
        </pc:spChg>
        <pc:spChg chg="del">
          <ac:chgData name="Gioele Fabozzi" userId="ca5567d7-519e-49fc-84bf-0305ab54fdcf" providerId="ADAL" clId="{DFC8DCEF-8C01-554C-AE7A-A98F01298379}" dt="2022-05-06T09:55:32.052" v="1159" actId="478"/>
          <ac:spMkLst>
            <pc:docMk/>
            <pc:sldMk cId="732280544" sldId="292"/>
            <ac:spMk id="90" creationId="{1B291CD8-CE8F-43B6-EEB0-0941E5046456}"/>
          </ac:spMkLst>
        </pc:spChg>
        <pc:grpChg chg="del">
          <ac:chgData name="Gioele Fabozzi" userId="ca5567d7-519e-49fc-84bf-0305ab54fdcf" providerId="ADAL" clId="{DFC8DCEF-8C01-554C-AE7A-A98F01298379}" dt="2022-05-06T09:55:32.052" v="1159" actId="478"/>
          <ac:grpSpMkLst>
            <pc:docMk/>
            <pc:sldMk cId="732280544" sldId="292"/>
            <ac:grpSpMk id="72" creationId="{734C54C0-5F5D-CD16-8454-9B0F77609EE9}"/>
          </ac:grpSpMkLst>
        </pc:grpChg>
        <pc:grpChg chg="del">
          <ac:chgData name="Gioele Fabozzi" userId="ca5567d7-519e-49fc-84bf-0305ab54fdcf" providerId="ADAL" clId="{DFC8DCEF-8C01-554C-AE7A-A98F01298379}" dt="2022-05-06T09:55:32.052" v="1159" actId="478"/>
          <ac:grpSpMkLst>
            <pc:docMk/>
            <pc:sldMk cId="732280544" sldId="292"/>
            <ac:grpSpMk id="73" creationId="{E5435D54-5513-7480-0874-1872BC8817EA}"/>
          </ac:grpSpMkLst>
        </pc:grpChg>
        <pc:grpChg chg="del">
          <ac:chgData name="Gioele Fabozzi" userId="ca5567d7-519e-49fc-84bf-0305ab54fdcf" providerId="ADAL" clId="{DFC8DCEF-8C01-554C-AE7A-A98F01298379}" dt="2022-05-06T09:55:32.052" v="1159" actId="478"/>
          <ac:grpSpMkLst>
            <pc:docMk/>
            <pc:sldMk cId="732280544" sldId="292"/>
            <ac:grpSpMk id="74" creationId="{D36E71CB-4C8A-F991-75D9-34EFAABB93C5}"/>
          </ac:grpSpMkLst>
        </pc:grpChg>
        <pc:grpChg chg="del">
          <ac:chgData name="Gioele Fabozzi" userId="ca5567d7-519e-49fc-84bf-0305ab54fdcf" providerId="ADAL" clId="{DFC8DCEF-8C01-554C-AE7A-A98F01298379}" dt="2022-05-06T09:55:32.052" v="1159" actId="478"/>
          <ac:grpSpMkLst>
            <pc:docMk/>
            <pc:sldMk cId="732280544" sldId="292"/>
            <ac:grpSpMk id="75" creationId="{BACF3BD6-16AD-89D7-D386-056A05D19729}"/>
          </ac:grpSpMkLst>
        </pc:grpChg>
        <pc:graphicFrameChg chg="add mod modGraphic">
          <ac:chgData name="Gioele Fabozzi" userId="ca5567d7-519e-49fc-84bf-0305ab54fdcf" providerId="ADAL" clId="{DFC8DCEF-8C01-554C-AE7A-A98F01298379}" dt="2022-05-06T09:57:04.454" v="1188" actId="13926"/>
          <ac:graphicFrameMkLst>
            <pc:docMk/>
            <pc:sldMk cId="732280544" sldId="292"/>
            <ac:graphicFrameMk id="3" creationId="{42454FC4-BA44-809B-EF81-A83E091FA088}"/>
          </ac:graphicFrameMkLst>
        </pc:graphicFrameChg>
      </pc:sldChg>
      <pc:sldChg chg="addSp delSp modSp add mod">
        <pc:chgData name="Gioele Fabozzi" userId="ca5567d7-519e-49fc-84bf-0305ab54fdcf" providerId="ADAL" clId="{DFC8DCEF-8C01-554C-AE7A-A98F01298379}" dt="2022-05-06T10:08:41.188" v="1238" actId="20577"/>
        <pc:sldMkLst>
          <pc:docMk/>
          <pc:sldMk cId="2637212490" sldId="293"/>
        </pc:sldMkLst>
        <pc:spChg chg="add mod">
          <ac:chgData name="Gioele Fabozzi" userId="ca5567d7-519e-49fc-84bf-0305ab54fdcf" providerId="ADAL" clId="{DFC8DCEF-8C01-554C-AE7A-A98F01298379}" dt="2022-05-06T10:08:41.188" v="1238" actId="20577"/>
          <ac:spMkLst>
            <pc:docMk/>
            <pc:sldMk cId="2637212490" sldId="293"/>
            <ac:spMk id="37" creationId="{396BCD98-6393-B15D-7A24-501966D0CA29}"/>
          </ac:spMkLst>
        </pc:spChg>
        <pc:spChg chg="del">
          <ac:chgData name="Gioele Fabozzi" userId="ca5567d7-519e-49fc-84bf-0305ab54fdcf" providerId="ADAL" clId="{DFC8DCEF-8C01-554C-AE7A-A98F01298379}" dt="2022-05-06T09:58:11.901" v="1197" actId="478"/>
          <ac:spMkLst>
            <pc:docMk/>
            <pc:sldMk cId="2637212490" sldId="293"/>
            <ac:spMk id="76" creationId="{B6D871F7-7DA6-BB78-2A9E-4806E5C43655}"/>
          </ac:spMkLst>
        </pc:spChg>
        <pc:spChg chg="del">
          <ac:chgData name="Gioele Fabozzi" userId="ca5567d7-519e-49fc-84bf-0305ab54fdcf" providerId="ADAL" clId="{DFC8DCEF-8C01-554C-AE7A-A98F01298379}" dt="2022-05-06T09:58:11.901" v="1197" actId="478"/>
          <ac:spMkLst>
            <pc:docMk/>
            <pc:sldMk cId="2637212490" sldId="293"/>
            <ac:spMk id="77" creationId="{50B464CB-FEE1-706F-7B02-55A07ECF68F2}"/>
          </ac:spMkLst>
        </pc:spChg>
        <pc:spChg chg="del">
          <ac:chgData name="Gioele Fabozzi" userId="ca5567d7-519e-49fc-84bf-0305ab54fdcf" providerId="ADAL" clId="{DFC8DCEF-8C01-554C-AE7A-A98F01298379}" dt="2022-05-06T09:58:11.901" v="1197" actId="478"/>
          <ac:spMkLst>
            <pc:docMk/>
            <pc:sldMk cId="2637212490" sldId="293"/>
            <ac:spMk id="78" creationId="{661A22EE-528E-01F5-C03A-A1E25AB10A15}"/>
          </ac:spMkLst>
        </pc:spChg>
        <pc:spChg chg="del">
          <ac:chgData name="Gioele Fabozzi" userId="ca5567d7-519e-49fc-84bf-0305ab54fdcf" providerId="ADAL" clId="{DFC8DCEF-8C01-554C-AE7A-A98F01298379}" dt="2022-05-06T09:58:11.901" v="1197" actId="478"/>
          <ac:spMkLst>
            <pc:docMk/>
            <pc:sldMk cId="2637212490" sldId="293"/>
            <ac:spMk id="79" creationId="{B0A473EE-9674-7C64-6548-AA5D642D0F33}"/>
          </ac:spMkLst>
        </pc:spChg>
        <pc:spChg chg="del">
          <ac:chgData name="Gioele Fabozzi" userId="ca5567d7-519e-49fc-84bf-0305ab54fdcf" providerId="ADAL" clId="{DFC8DCEF-8C01-554C-AE7A-A98F01298379}" dt="2022-05-06T09:58:11.901" v="1197" actId="478"/>
          <ac:spMkLst>
            <pc:docMk/>
            <pc:sldMk cId="2637212490" sldId="293"/>
            <ac:spMk id="80" creationId="{64B361FD-394F-7232-B262-DEEDF2F40863}"/>
          </ac:spMkLst>
        </pc:spChg>
        <pc:spChg chg="mod topLvl">
          <ac:chgData name="Gioele Fabozzi" userId="ca5567d7-519e-49fc-84bf-0305ab54fdcf" providerId="ADAL" clId="{DFC8DCEF-8C01-554C-AE7A-A98F01298379}" dt="2022-05-06T09:58:17.632" v="1198" actId="1076"/>
          <ac:spMkLst>
            <pc:docMk/>
            <pc:sldMk cId="2637212490" sldId="293"/>
            <ac:spMk id="81" creationId="{0E0B5F68-9DDF-F024-9F7D-225A723D54EF}"/>
          </ac:spMkLst>
        </pc:spChg>
        <pc:spChg chg="del">
          <ac:chgData name="Gioele Fabozzi" userId="ca5567d7-519e-49fc-84bf-0305ab54fdcf" providerId="ADAL" clId="{DFC8DCEF-8C01-554C-AE7A-A98F01298379}" dt="2022-05-06T09:58:11.901" v="1197" actId="478"/>
          <ac:spMkLst>
            <pc:docMk/>
            <pc:sldMk cId="2637212490" sldId="293"/>
            <ac:spMk id="82" creationId="{1148F577-A702-6019-E254-E41CF2CF9BFF}"/>
          </ac:spMkLst>
        </pc:spChg>
        <pc:spChg chg="del">
          <ac:chgData name="Gioele Fabozzi" userId="ca5567d7-519e-49fc-84bf-0305ab54fdcf" providerId="ADAL" clId="{DFC8DCEF-8C01-554C-AE7A-A98F01298379}" dt="2022-05-06T09:58:11.901" v="1197" actId="478"/>
          <ac:spMkLst>
            <pc:docMk/>
            <pc:sldMk cId="2637212490" sldId="293"/>
            <ac:spMk id="83" creationId="{71F42940-2C11-5CDA-31E1-68920B0424E3}"/>
          </ac:spMkLst>
        </pc:spChg>
        <pc:spChg chg="del">
          <ac:chgData name="Gioele Fabozzi" userId="ca5567d7-519e-49fc-84bf-0305ab54fdcf" providerId="ADAL" clId="{DFC8DCEF-8C01-554C-AE7A-A98F01298379}" dt="2022-05-06T09:58:11.901" v="1197" actId="478"/>
          <ac:spMkLst>
            <pc:docMk/>
            <pc:sldMk cId="2637212490" sldId="293"/>
            <ac:spMk id="84" creationId="{AC0FF1A5-3A5D-DE5A-30A5-FF9E928E5397}"/>
          </ac:spMkLst>
        </pc:spChg>
        <pc:spChg chg="del">
          <ac:chgData name="Gioele Fabozzi" userId="ca5567d7-519e-49fc-84bf-0305ab54fdcf" providerId="ADAL" clId="{DFC8DCEF-8C01-554C-AE7A-A98F01298379}" dt="2022-05-06T09:58:11.901" v="1197" actId="478"/>
          <ac:spMkLst>
            <pc:docMk/>
            <pc:sldMk cId="2637212490" sldId="293"/>
            <ac:spMk id="85" creationId="{1EEA7A4E-C70C-1C7E-8237-155D5ABE6263}"/>
          </ac:spMkLst>
        </pc:spChg>
        <pc:spChg chg="del">
          <ac:chgData name="Gioele Fabozzi" userId="ca5567d7-519e-49fc-84bf-0305ab54fdcf" providerId="ADAL" clId="{DFC8DCEF-8C01-554C-AE7A-A98F01298379}" dt="2022-05-06T09:58:11.901" v="1197" actId="478"/>
          <ac:spMkLst>
            <pc:docMk/>
            <pc:sldMk cId="2637212490" sldId="293"/>
            <ac:spMk id="86" creationId="{EC9BA69D-3FB6-C998-E58A-99459DA912FA}"/>
          </ac:spMkLst>
        </pc:spChg>
        <pc:spChg chg="del">
          <ac:chgData name="Gioele Fabozzi" userId="ca5567d7-519e-49fc-84bf-0305ab54fdcf" providerId="ADAL" clId="{DFC8DCEF-8C01-554C-AE7A-A98F01298379}" dt="2022-05-06T09:58:11.901" v="1197" actId="478"/>
          <ac:spMkLst>
            <pc:docMk/>
            <pc:sldMk cId="2637212490" sldId="293"/>
            <ac:spMk id="87" creationId="{FFC20FCF-8267-E34B-5F81-56E19F26751B}"/>
          </ac:spMkLst>
        </pc:spChg>
        <pc:spChg chg="del topLvl">
          <ac:chgData name="Gioele Fabozzi" userId="ca5567d7-519e-49fc-84bf-0305ab54fdcf" providerId="ADAL" clId="{DFC8DCEF-8C01-554C-AE7A-A98F01298379}" dt="2022-05-06T09:58:11.901" v="1197" actId="478"/>
          <ac:spMkLst>
            <pc:docMk/>
            <pc:sldMk cId="2637212490" sldId="293"/>
            <ac:spMk id="88" creationId="{64D01D09-DF42-D282-37BF-7EA635CC71E5}"/>
          </ac:spMkLst>
        </pc:spChg>
        <pc:spChg chg="del">
          <ac:chgData name="Gioele Fabozzi" userId="ca5567d7-519e-49fc-84bf-0305ab54fdcf" providerId="ADAL" clId="{DFC8DCEF-8C01-554C-AE7A-A98F01298379}" dt="2022-05-06T09:58:11.901" v="1197" actId="478"/>
          <ac:spMkLst>
            <pc:docMk/>
            <pc:sldMk cId="2637212490" sldId="293"/>
            <ac:spMk id="89" creationId="{AC932BEE-DCD3-4069-813F-89BF0B188F84}"/>
          </ac:spMkLst>
        </pc:spChg>
        <pc:spChg chg="del">
          <ac:chgData name="Gioele Fabozzi" userId="ca5567d7-519e-49fc-84bf-0305ab54fdcf" providerId="ADAL" clId="{DFC8DCEF-8C01-554C-AE7A-A98F01298379}" dt="2022-05-06T09:58:11.901" v="1197" actId="478"/>
          <ac:spMkLst>
            <pc:docMk/>
            <pc:sldMk cId="2637212490" sldId="293"/>
            <ac:spMk id="90" creationId="{D7CD2CF9-49D7-0981-9960-67D8E45729D9}"/>
          </ac:spMkLst>
        </pc:spChg>
        <pc:grpChg chg="del">
          <ac:chgData name="Gioele Fabozzi" userId="ca5567d7-519e-49fc-84bf-0305ab54fdcf" providerId="ADAL" clId="{DFC8DCEF-8C01-554C-AE7A-A98F01298379}" dt="2022-05-06T09:58:11.901" v="1197" actId="478"/>
          <ac:grpSpMkLst>
            <pc:docMk/>
            <pc:sldMk cId="2637212490" sldId="293"/>
            <ac:grpSpMk id="72" creationId="{9430F2D4-A5D1-11F4-DFF1-92F871A7EB7D}"/>
          </ac:grpSpMkLst>
        </pc:grpChg>
        <pc:grpChg chg="del">
          <ac:chgData name="Gioele Fabozzi" userId="ca5567d7-519e-49fc-84bf-0305ab54fdcf" providerId="ADAL" clId="{DFC8DCEF-8C01-554C-AE7A-A98F01298379}" dt="2022-05-06T09:58:11.901" v="1197" actId="478"/>
          <ac:grpSpMkLst>
            <pc:docMk/>
            <pc:sldMk cId="2637212490" sldId="293"/>
            <ac:grpSpMk id="73" creationId="{441D5684-7B04-B4A1-A866-655E91279262}"/>
          </ac:grpSpMkLst>
        </pc:grpChg>
        <pc:grpChg chg="del">
          <ac:chgData name="Gioele Fabozzi" userId="ca5567d7-519e-49fc-84bf-0305ab54fdcf" providerId="ADAL" clId="{DFC8DCEF-8C01-554C-AE7A-A98F01298379}" dt="2022-05-06T09:58:11.901" v="1197" actId="478"/>
          <ac:grpSpMkLst>
            <pc:docMk/>
            <pc:sldMk cId="2637212490" sldId="293"/>
            <ac:grpSpMk id="74" creationId="{B6F60978-9000-703E-8C6A-A9E62B189829}"/>
          </ac:grpSpMkLst>
        </pc:grpChg>
        <pc:grpChg chg="del">
          <ac:chgData name="Gioele Fabozzi" userId="ca5567d7-519e-49fc-84bf-0305ab54fdcf" providerId="ADAL" clId="{DFC8DCEF-8C01-554C-AE7A-A98F01298379}" dt="2022-05-06T09:58:11.901" v="1197" actId="478"/>
          <ac:grpSpMkLst>
            <pc:docMk/>
            <pc:sldMk cId="2637212490" sldId="293"/>
            <ac:grpSpMk id="75" creationId="{23724898-EEBE-AC6E-89D8-4C2B1176363F}"/>
          </ac:grpSpMkLst>
        </pc:grpChg>
        <pc:graphicFrameChg chg="add mod modGraphic">
          <ac:chgData name="Gioele Fabozzi" userId="ca5567d7-519e-49fc-84bf-0305ab54fdcf" providerId="ADAL" clId="{DFC8DCEF-8C01-554C-AE7A-A98F01298379}" dt="2022-05-06T10:08:30.914" v="1236" actId="13926"/>
          <ac:graphicFrameMkLst>
            <pc:docMk/>
            <pc:sldMk cId="2637212490" sldId="293"/>
            <ac:graphicFrameMk id="3" creationId="{1F509DA9-711A-AF3D-6998-7DF3166A6852}"/>
          </ac:graphicFrameMkLst>
        </pc:graphicFrameChg>
      </pc:sldChg>
    </pc:docChg>
  </pc:docChgLst>
  <pc:docChgLst>
    <pc:chgData name="JOSE HARO (jose.haro@bbscommunity.it)" userId="S::jose.haro@bbscommunity.it::6fb84962-938e-4c09-aa6c-ae0fcf0737d7" providerId="AD" clId="Web-{C4786BAA-4DC9-4AE6-B3BD-E6253DAC0162}"/>
    <pc:docChg chg="addSld modSld sldOrd">
      <pc:chgData name="JOSE HARO (jose.haro@bbscommunity.it)" userId="S::jose.haro@bbscommunity.it::6fb84962-938e-4c09-aa6c-ae0fcf0737d7" providerId="AD" clId="Web-{C4786BAA-4DC9-4AE6-B3BD-E6253DAC0162}" dt="2022-05-04T10:56:02.278" v="598" actId="20577"/>
      <pc:docMkLst>
        <pc:docMk/>
      </pc:docMkLst>
      <pc:sldChg chg="modSp">
        <pc:chgData name="JOSE HARO (jose.haro@bbscommunity.it)" userId="S::jose.haro@bbscommunity.it::6fb84962-938e-4c09-aa6c-ae0fcf0737d7" providerId="AD" clId="Web-{C4786BAA-4DC9-4AE6-B3BD-E6253DAC0162}" dt="2022-05-04T10:55:35.090" v="577" actId="20577"/>
        <pc:sldMkLst>
          <pc:docMk/>
          <pc:sldMk cId="836329197" sldId="257"/>
        </pc:sldMkLst>
        <pc:spChg chg="mod">
          <ac:chgData name="JOSE HARO (jose.haro@bbscommunity.it)" userId="S::jose.haro@bbscommunity.it::6fb84962-938e-4c09-aa6c-ae0fcf0737d7" providerId="AD" clId="Web-{C4786BAA-4DC9-4AE6-B3BD-E6253DAC0162}" dt="2022-05-04T10:55:35.090" v="577" actId="20577"/>
          <ac:spMkLst>
            <pc:docMk/>
            <pc:sldMk cId="836329197" sldId="257"/>
            <ac:spMk id="15" creationId="{A594F55D-8F22-7E7C-C471-2233701F23AF}"/>
          </ac:spMkLst>
        </pc:spChg>
      </pc:sldChg>
      <pc:sldChg chg="modSp">
        <pc:chgData name="JOSE HARO (jose.haro@bbscommunity.it)" userId="S::jose.haro@bbscommunity.it::6fb84962-938e-4c09-aa6c-ae0fcf0737d7" providerId="AD" clId="Web-{C4786BAA-4DC9-4AE6-B3BD-E6253DAC0162}" dt="2022-05-04T10:56:02.278" v="598" actId="20577"/>
        <pc:sldMkLst>
          <pc:docMk/>
          <pc:sldMk cId="2952622781" sldId="258"/>
        </pc:sldMkLst>
        <pc:spChg chg="mod">
          <ac:chgData name="JOSE HARO (jose.haro@bbscommunity.it)" userId="S::jose.haro@bbscommunity.it::6fb84962-938e-4c09-aa6c-ae0fcf0737d7" providerId="AD" clId="Web-{C4786BAA-4DC9-4AE6-B3BD-E6253DAC0162}" dt="2022-05-04T10:56:02.278" v="598" actId="20577"/>
          <ac:spMkLst>
            <pc:docMk/>
            <pc:sldMk cId="2952622781" sldId="258"/>
            <ac:spMk id="2" creationId="{F00B113E-388A-A50B-8707-1BCD707D85CD}"/>
          </ac:spMkLst>
        </pc:spChg>
        <pc:spChg chg="mod">
          <ac:chgData name="JOSE HARO (jose.haro@bbscommunity.it)" userId="S::jose.haro@bbscommunity.it::6fb84962-938e-4c09-aa6c-ae0fcf0737d7" providerId="AD" clId="Web-{C4786BAA-4DC9-4AE6-B3BD-E6253DAC0162}" dt="2022-05-04T10:34:40.557" v="116" actId="20577"/>
          <ac:spMkLst>
            <pc:docMk/>
            <pc:sldMk cId="2952622781" sldId="258"/>
            <ac:spMk id="12" creationId="{F209F12B-5706-88F5-879F-69F83258FCDA}"/>
          </ac:spMkLst>
        </pc:spChg>
      </pc:sldChg>
      <pc:sldChg chg="modSp">
        <pc:chgData name="JOSE HARO (jose.haro@bbscommunity.it)" userId="S::jose.haro@bbscommunity.it::6fb84962-938e-4c09-aa6c-ae0fcf0737d7" providerId="AD" clId="Web-{C4786BAA-4DC9-4AE6-B3BD-E6253DAC0162}" dt="2022-05-04T10:26:47.310" v="19" actId="20577"/>
        <pc:sldMkLst>
          <pc:docMk/>
          <pc:sldMk cId="3379364814" sldId="259"/>
        </pc:sldMkLst>
        <pc:spChg chg="mod">
          <ac:chgData name="JOSE HARO (jose.haro@bbscommunity.it)" userId="S::jose.haro@bbscommunity.it::6fb84962-938e-4c09-aa6c-ae0fcf0737d7" providerId="AD" clId="Web-{C4786BAA-4DC9-4AE6-B3BD-E6253DAC0162}" dt="2022-05-04T10:26:41.841" v="5" actId="20577"/>
          <ac:spMkLst>
            <pc:docMk/>
            <pc:sldMk cId="3379364814" sldId="259"/>
            <ac:spMk id="17" creationId="{FEC7523C-8F89-0490-63C0-CDD8E60C0996}"/>
          </ac:spMkLst>
        </pc:spChg>
        <pc:spChg chg="mod">
          <ac:chgData name="JOSE HARO (jose.haro@bbscommunity.it)" userId="S::jose.haro@bbscommunity.it::6fb84962-938e-4c09-aa6c-ae0fcf0737d7" providerId="AD" clId="Web-{C4786BAA-4DC9-4AE6-B3BD-E6253DAC0162}" dt="2022-05-04T10:26:47.310" v="19" actId="20577"/>
          <ac:spMkLst>
            <pc:docMk/>
            <pc:sldMk cId="3379364814" sldId="259"/>
            <ac:spMk id="18" creationId="{0BBEB5AD-D34D-45FC-D087-797BC4349095}"/>
          </ac:spMkLst>
        </pc:spChg>
      </pc:sldChg>
      <pc:sldChg chg="modSp">
        <pc:chgData name="JOSE HARO (jose.haro@bbscommunity.it)" userId="S::jose.haro@bbscommunity.it::6fb84962-938e-4c09-aa6c-ae0fcf0737d7" providerId="AD" clId="Web-{C4786BAA-4DC9-4AE6-B3BD-E6253DAC0162}" dt="2022-05-04T10:27:20.545" v="26" actId="20577"/>
        <pc:sldMkLst>
          <pc:docMk/>
          <pc:sldMk cId="803412119" sldId="262"/>
        </pc:sldMkLst>
        <pc:spChg chg="mod">
          <ac:chgData name="JOSE HARO (jose.haro@bbscommunity.it)" userId="S::jose.haro@bbscommunity.it::6fb84962-938e-4c09-aa6c-ae0fcf0737d7" providerId="AD" clId="Web-{C4786BAA-4DC9-4AE6-B3BD-E6253DAC0162}" dt="2022-05-04T10:27:20.545" v="26" actId="20577"/>
          <ac:spMkLst>
            <pc:docMk/>
            <pc:sldMk cId="803412119" sldId="262"/>
            <ac:spMk id="14" creationId="{C0ABB6FE-AE2B-8800-68B7-57654DEAF157}"/>
          </ac:spMkLst>
        </pc:spChg>
      </pc:sldChg>
      <pc:sldChg chg="modSp">
        <pc:chgData name="JOSE HARO (jose.haro@bbscommunity.it)" userId="S::jose.haro@bbscommunity.it::6fb84962-938e-4c09-aa6c-ae0fcf0737d7" providerId="AD" clId="Web-{C4786BAA-4DC9-4AE6-B3BD-E6253DAC0162}" dt="2022-05-04T10:27:25.155" v="28" actId="20577"/>
        <pc:sldMkLst>
          <pc:docMk/>
          <pc:sldMk cId="481762572" sldId="263"/>
        </pc:sldMkLst>
        <pc:spChg chg="mod">
          <ac:chgData name="JOSE HARO (jose.haro@bbscommunity.it)" userId="S::jose.haro@bbscommunity.it::6fb84962-938e-4c09-aa6c-ae0fcf0737d7" providerId="AD" clId="Web-{C4786BAA-4DC9-4AE6-B3BD-E6253DAC0162}" dt="2022-05-04T10:27:25.155" v="28" actId="20577"/>
          <ac:spMkLst>
            <pc:docMk/>
            <pc:sldMk cId="481762572" sldId="263"/>
            <ac:spMk id="14" creationId="{34D34BAF-FD6C-C817-9BC3-A0F402D739CD}"/>
          </ac:spMkLst>
        </pc:spChg>
      </pc:sldChg>
      <pc:sldChg chg="modSp">
        <pc:chgData name="JOSE HARO (jose.haro@bbscommunity.it)" userId="S::jose.haro@bbscommunity.it::6fb84962-938e-4c09-aa6c-ae0fcf0737d7" providerId="AD" clId="Web-{C4786BAA-4DC9-4AE6-B3BD-E6253DAC0162}" dt="2022-05-04T10:27:50.953" v="43" actId="20577"/>
        <pc:sldMkLst>
          <pc:docMk/>
          <pc:sldMk cId="3882540219" sldId="264"/>
        </pc:sldMkLst>
        <pc:spChg chg="mod">
          <ac:chgData name="JOSE HARO (jose.haro@bbscommunity.it)" userId="S::jose.haro@bbscommunity.it::6fb84962-938e-4c09-aa6c-ae0fcf0737d7" providerId="AD" clId="Web-{C4786BAA-4DC9-4AE6-B3BD-E6253DAC0162}" dt="2022-05-04T10:27:50.953" v="43" actId="20577"/>
          <ac:spMkLst>
            <pc:docMk/>
            <pc:sldMk cId="3882540219" sldId="264"/>
            <ac:spMk id="14" creationId="{C0ABB6FE-AE2B-8800-68B7-57654DEAF157}"/>
          </ac:spMkLst>
        </pc:spChg>
      </pc:sldChg>
      <pc:sldChg chg="modSp">
        <pc:chgData name="JOSE HARO (jose.haro@bbscommunity.it)" userId="S::jose.haro@bbscommunity.it::6fb84962-938e-4c09-aa6c-ae0fcf0737d7" providerId="AD" clId="Web-{C4786BAA-4DC9-4AE6-B3BD-E6253DAC0162}" dt="2022-05-04T10:28:16.125" v="59" actId="20577"/>
        <pc:sldMkLst>
          <pc:docMk/>
          <pc:sldMk cId="2659213563" sldId="265"/>
        </pc:sldMkLst>
        <pc:spChg chg="mod">
          <ac:chgData name="JOSE HARO (jose.haro@bbscommunity.it)" userId="S::jose.haro@bbscommunity.it::6fb84962-938e-4c09-aa6c-ae0fcf0737d7" providerId="AD" clId="Web-{C4786BAA-4DC9-4AE6-B3BD-E6253DAC0162}" dt="2022-05-04T10:28:16.125" v="59" actId="20577"/>
          <ac:spMkLst>
            <pc:docMk/>
            <pc:sldMk cId="2659213563" sldId="265"/>
            <ac:spMk id="12" creationId="{EA161129-466D-57A9-8074-622B4468D854}"/>
          </ac:spMkLst>
        </pc:spChg>
      </pc:sldChg>
      <pc:sldChg chg="modSp add replId">
        <pc:chgData name="JOSE HARO (jose.haro@bbscommunity.it)" userId="S::jose.haro@bbscommunity.it::6fb84962-938e-4c09-aa6c-ae0fcf0737d7" providerId="AD" clId="Web-{C4786BAA-4DC9-4AE6-B3BD-E6253DAC0162}" dt="2022-05-04T10:28:48.360" v="78" actId="20577"/>
        <pc:sldMkLst>
          <pc:docMk/>
          <pc:sldMk cId="1560207460" sldId="267"/>
        </pc:sldMkLst>
        <pc:spChg chg="mod">
          <ac:chgData name="JOSE HARO (jose.haro@bbscommunity.it)" userId="S::jose.haro@bbscommunity.it::6fb84962-938e-4c09-aa6c-ae0fcf0737d7" providerId="AD" clId="Web-{C4786BAA-4DC9-4AE6-B3BD-E6253DAC0162}" dt="2022-05-04T10:28:48.360" v="78" actId="20577"/>
          <ac:spMkLst>
            <pc:docMk/>
            <pc:sldMk cId="1560207460" sldId="267"/>
            <ac:spMk id="12" creationId="{68A7A6DB-A11A-3D71-CBF8-A2230AB2CB62}"/>
          </ac:spMkLst>
        </pc:spChg>
      </pc:sldChg>
      <pc:sldChg chg="modSp add replId">
        <pc:chgData name="JOSE HARO (jose.haro@bbscommunity.it)" userId="S::jose.haro@bbscommunity.it::6fb84962-938e-4c09-aa6c-ae0fcf0737d7" providerId="AD" clId="Web-{C4786BAA-4DC9-4AE6-B3BD-E6253DAC0162}" dt="2022-05-04T10:28:58.986" v="82" actId="20577"/>
        <pc:sldMkLst>
          <pc:docMk/>
          <pc:sldMk cId="80357330" sldId="268"/>
        </pc:sldMkLst>
        <pc:spChg chg="mod">
          <ac:chgData name="JOSE HARO (jose.haro@bbscommunity.it)" userId="S::jose.haro@bbscommunity.it::6fb84962-938e-4c09-aa6c-ae0fcf0737d7" providerId="AD" clId="Web-{C4786BAA-4DC9-4AE6-B3BD-E6253DAC0162}" dt="2022-05-04T10:28:58.986" v="82" actId="20577"/>
          <ac:spMkLst>
            <pc:docMk/>
            <pc:sldMk cId="80357330" sldId="268"/>
            <ac:spMk id="14" creationId="{C0ABB6FE-AE2B-8800-68B7-57654DEAF157}"/>
          </ac:spMkLst>
        </pc:spChg>
      </pc:sldChg>
      <pc:sldChg chg="addSp delSp modSp new ord">
        <pc:chgData name="JOSE HARO (jose.haro@bbscommunity.it)" userId="S::jose.haro@bbscommunity.it::6fb84962-938e-4c09-aa6c-ae0fcf0737d7" providerId="AD" clId="Web-{C4786BAA-4DC9-4AE6-B3BD-E6253DAC0162}" dt="2022-05-04T10:34:26.400" v="114" actId="1076"/>
        <pc:sldMkLst>
          <pc:docMk/>
          <pc:sldMk cId="110940707" sldId="269"/>
        </pc:sldMkLst>
        <pc:spChg chg="mod">
          <ac:chgData name="JOSE HARO (jose.haro@bbscommunity.it)" userId="S::jose.haro@bbscommunity.it::6fb84962-938e-4c09-aa6c-ae0fcf0737d7" providerId="AD" clId="Web-{C4786BAA-4DC9-4AE6-B3BD-E6253DAC0162}" dt="2022-05-04T10:34:21.900" v="112" actId="20577"/>
          <ac:spMkLst>
            <pc:docMk/>
            <pc:sldMk cId="110940707" sldId="269"/>
            <ac:spMk id="2" creationId="{A64C0FB7-EA96-3982-14D2-42DDFD9F4952}"/>
          </ac:spMkLst>
        </pc:spChg>
        <pc:spChg chg="del">
          <ac:chgData name="JOSE HARO (jose.haro@bbscommunity.it)" userId="S::jose.haro@bbscommunity.it::6fb84962-938e-4c09-aa6c-ae0fcf0737d7" providerId="AD" clId="Web-{C4786BAA-4DC9-4AE6-B3BD-E6253DAC0162}" dt="2022-05-04T10:34:01.853" v="102"/>
          <ac:spMkLst>
            <pc:docMk/>
            <pc:sldMk cId="110940707" sldId="269"/>
            <ac:spMk id="3" creationId="{F86EBA4A-FFFD-7FB5-C1F6-962A5CF5915D}"/>
          </ac:spMkLst>
        </pc:spChg>
        <pc:picChg chg="add mod ord">
          <ac:chgData name="JOSE HARO (jose.haro@bbscommunity.it)" userId="S::jose.haro@bbscommunity.it::6fb84962-938e-4c09-aa6c-ae0fcf0737d7" providerId="AD" clId="Web-{C4786BAA-4DC9-4AE6-B3BD-E6253DAC0162}" dt="2022-05-04T10:34:26.400" v="114" actId="1076"/>
          <ac:picMkLst>
            <pc:docMk/>
            <pc:sldMk cId="110940707" sldId="269"/>
            <ac:picMk id="4" creationId="{B1FEA026-96E3-4349-450B-3FB23A789DF6}"/>
          </ac:picMkLst>
        </pc:picChg>
      </pc:sldChg>
    </pc:docChg>
  </pc:docChgLst>
  <pc:docChgLst>
    <pc:chgData name="Theodor Fuchs (theodor.fuchs@bbscommunity.it)" userId="S::theodor.fuchs@bbscommunity.it::1a10a246-ceb6-4c54-8911-187434154eac" providerId="AD" clId="Web-{CFDE6213-327E-49CF-A091-AAC848C08223}"/>
    <pc:docChg chg="modSld">
      <pc:chgData name="Theodor Fuchs (theodor.fuchs@bbscommunity.it)" userId="S::theodor.fuchs@bbscommunity.it::1a10a246-ceb6-4c54-8911-187434154eac" providerId="AD" clId="Web-{CFDE6213-327E-49CF-A091-AAC848C08223}" dt="2022-05-04T11:45:39.361" v="1418" actId="20577"/>
      <pc:docMkLst>
        <pc:docMk/>
      </pc:docMkLst>
      <pc:sldChg chg="modSp">
        <pc:chgData name="Theodor Fuchs (theodor.fuchs@bbscommunity.it)" userId="S::theodor.fuchs@bbscommunity.it::1a10a246-ceb6-4c54-8911-187434154eac" providerId="AD" clId="Web-{CFDE6213-327E-49CF-A091-AAC848C08223}" dt="2022-05-04T10:42:03.635" v="54" actId="20577"/>
        <pc:sldMkLst>
          <pc:docMk/>
          <pc:sldMk cId="2952622781" sldId="258"/>
        </pc:sldMkLst>
        <pc:spChg chg="mod">
          <ac:chgData name="Theodor Fuchs (theodor.fuchs@bbscommunity.it)" userId="S::theodor.fuchs@bbscommunity.it::1a10a246-ceb6-4c54-8911-187434154eac" providerId="AD" clId="Web-{CFDE6213-327E-49CF-A091-AAC848C08223}" dt="2022-05-04T10:42:03.635" v="54" actId="20577"/>
          <ac:spMkLst>
            <pc:docMk/>
            <pc:sldMk cId="2952622781" sldId="258"/>
            <ac:spMk id="2" creationId="{F00B113E-388A-A50B-8707-1BCD707D85CD}"/>
          </ac:spMkLst>
        </pc:spChg>
      </pc:sldChg>
      <pc:sldChg chg="modSp">
        <pc:chgData name="Theodor Fuchs (theodor.fuchs@bbscommunity.it)" userId="S::theodor.fuchs@bbscommunity.it::1a10a246-ceb6-4c54-8911-187434154eac" providerId="AD" clId="Web-{CFDE6213-327E-49CF-A091-AAC848C08223}" dt="2022-05-04T10:58:24.763" v="492" actId="20577"/>
        <pc:sldMkLst>
          <pc:docMk/>
          <pc:sldMk cId="2410585726" sldId="260"/>
        </pc:sldMkLst>
        <pc:spChg chg="mod">
          <ac:chgData name="Theodor Fuchs (theodor.fuchs@bbscommunity.it)" userId="S::theodor.fuchs@bbscommunity.it::1a10a246-ceb6-4c54-8911-187434154eac" providerId="AD" clId="Web-{CFDE6213-327E-49CF-A091-AAC848C08223}" dt="2022-05-04T10:58:24.763" v="492" actId="20577"/>
          <ac:spMkLst>
            <pc:docMk/>
            <pc:sldMk cId="2410585726" sldId="260"/>
            <ac:spMk id="15" creationId="{A594F55D-8F22-7E7C-C471-2233701F23AF}"/>
          </ac:spMkLst>
        </pc:spChg>
      </pc:sldChg>
      <pc:sldChg chg="addSp modSp">
        <pc:chgData name="Theodor Fuchs (theodor.fuchs@bbscommunity.it)" userId="S::theodor.fuchs@bbscommunity.it::1a10a246-ceb6-4c54-8911-187434154eac" providerId="AD" clId="Web-{CFDE6213-327E-49CF-A091-AAC848C08223}" dt="2022-05-04T11:45:39.361" v="1418" actId="20577"/>
        <pc:sldMkLst>
          <pc:docMk/>
          <pc:sldMk cId="291398897" sldId="261"/>
        </pc:sldMkLst>
        <pc:spChg chg="add mod">
          <ac:chgData name="Theodor Fuchs (theodor.fuchs@bbscommunity.it)" userId="S::theodor.fuchs@bbscommunity.it::1a10a246-ceb6-4c54-8911-187434154eac" providerId="AD" clId="Web-{CFDE6213-327E-49CF-A091-AAC848C08223}" dt="2022-05-04T11:10:25.725" v="817" actId="20577"/>
          <ac:spMkLst>
            <pc:docMk/>
            <pc:sldMk cId="291398897" sldId="261"/>
            <ac:spMk id="2" creationId="{108ED305-2A65-48EC-C129-44A3999C7D5C}"/>
          </ac:spMkLst>
        </pc:spChg>
        <pc:spChg chg="add mod">
          <ac:chgData name="Theodor Fuchs (theodor.fuchs@bbscommunity.it)" userId="S::theodor.fuchs@bbscommunity.it::1a10a246-ceb6-4c54-8911-187434154eac" providerId="AD" clId="Web-{CFDE6213-327E-49CF-A091-AAC848C08223}" dt="2022-05-04T11:36:24.733" v="1243" actId="20577"/>
          <ac:spMkLst>
            <pc:docMk/>
            <pc:sldMk cId="291398897" sldId="261"/>
            <ac:spMk id="3" creationId="{0FACE216-026F-0078-F4B0-E92D05FF1D26}"/>
          </ac:spMkLst>
        </pc:spChg>
        <pc:spChg chg="add mod">
          <ac:chgData name="Theodor Fuchs (theodor.fuchs@bbscommunity.it)" userId="S::theodor.fuchs@bbscommunity.it::1a10a246-ceb6-4c54-8911-187434154eac" providerId="AD" clId="Web-{CFDE6213-327E-49CF-A091-AAC848C08223}" dt="2022-05-04T11:45:39.361" v="1418" actId="20577"/>
          <ac:spMkLst>
            <pc:docMk/>
            <pc:sldMk cId="291398897" sldId="261"/>
            <ac:spMk id="4" creationId="{2C190AB2-BBA7-776C-933D-9DD4297C0A9D}"/>
          </ac:spMkLst>
        </pc:spChg>
        <pc:spChg chg="mod">
          <ac:chgData name="Theodor Fuchs (theodor.fuchs@bbscommunity.it)" userId="S::theodor.fuchs@bbscommunity.it::1a10a246-ceb6-4c54-8911-187434154eac" providerId="AD" clId="Web-{CFDE6213-327E-49CF-A091-AAC848C08223}" dt="2022-05-04T10:58:48.373" v="502" actId="20577"/>
          <ac:spMkLst>
            <pc:docMk/>
            <pc:sldMk cId="291398897" sldId="261"/>
            <ac:spMk id="13" creationId="{B716BAD9-A730-8B35-BFE0-EE11F3E58824}"/>
          </ac:spMkLst>
        </pc:spChg>
      </pc:sldChg>
      <pc:sldChg chg="modSp">
        <pc:chgData name="Theodor Fuchs (theodor.fuchs@bbscommunity.it)" userId="S::theodor.fuchs@bbscommunity.it::1a10a246-ceb6-4c54-8911-187434154eac" providerId="AD" clId="Web-{CFDE6213-327E-49CF-A091-AAC848C08223}" dt="2022-05-04T10:48:22.726" v="246" actId="14100"/>
        <pc:sldMkLst>
          <pc:docMk/>
          <pc:sldMk cId="803412119" sldId="262"/>
        </pc:sldMkLst>
        <pc:spChg chg="mod">
          <ac:chgData name="Theodor Fuchs (theodor.fuchs@bbscommunity.it)" userId="S::theodor.fuchs@bbscommunity.it::1a10a246-ceb6-4c54-8911-187434154eac" providerId="AD" clId="Web-{CFDE6213-327E-49CF-A091-AAC848C08223}" dt="2022-05-04T10:48:22.726" v="246" actId="14100"/>
          <ac:spMkLst>
            <pc:docMk/>
            <pc:sldMk cId="803412119" sldId="262"/>
            <ac:spMk id="15" creationId="{A594F55D-8F22-7E7C-C471-2233701F23AF}"/>
          </ac:spMkLst>
        </pc:spChg>
      </pc:sldChg>
      <pc:sldChg chg="modSp">
        <pc:chgData name="Theodor Fuchs (theodor.fuchs@bbscommunity.it)" userId="S::theodor.fuchs@bbscommunity.it::1a10a246-ceb6-4c54-8911-187434154eac" providerId="AD" clId="Web-{CFDE6213-327E-49CF-A091-AAC848C08223}" dt="2022-05-04T10:48:45.696" v="260" actId="20577"/>
        <pc:sldMkLst>
          <pc:docMk/>
          <pc:sldMk cId="481762572" sldId="263"/>
        </pc:sldMkLst>
        <pc:spChg chg="mod">
          <ac:chgData name="Theodor Fuchs (theodor.fuchs@bbscommunity.it)" userId="S::theodor.fuchs@bbscommunity.it::1a10a246-ceb6-4c54-8911-187434154eac" providerId="AD" clId="Web-{CFDE6213-327E-49CF-A091-AAC848C08223}" dt="2022-05-04T10:48:45.696" v="260" actId="20577"/>
          <ac:spMkLst>
            <pc:docMk/>
            <pc:sldMk cId="481762572" sldId="263"/>
            <ac:spMk id="15" creationId="{B1F0776C-7212-BF21-EB72-367216F03620}"/>
          </ac:spMkLst>
        </pc:spChg>
      </pc:sldChg>
    </pc:docChg>
  </pc:docChgLst>
  <pc:docChgLst>
    <pc:chgData name="JOSE HARO (jose.haro@bbscommunity.it)" userId="S::jose.haro@bbscommunity.it::6fb84962-938e-4c09-aa6c-ae0fcf0737d7" providerId="AD" clId="Web-{AE4CBECB-61F0-45DB-AC49-8491CAE6E53F}"/>
    <pc:docChg chg="modSld">
      <pc:chgData name="JOSE HARO (jose.haro@bbscommunity.it)" userId="S::jose.haro@bbscommunity.it::6fb84962-938e-4c09-aa6c-ae0fcf0737d7" providerId="AD" clId="Web-{AE4CBECB-61F0-45DB-AC49-8491CAE6E53F}" dt="2022-05-06T11:11:15.472" v="25" actId="20577"/>
      <pc:docMkLst>
        <pc:docMk/>
      </pc:docMkLst>
      <pc:sldChg chg="modSp">
        <pc:chgData name="JOSE HARO (jose.haro@bbscommunity.it)" userId="S::jose.haro@bbscommunity.it::6fb84962-938e-4c09-aa6c-ae0fcf0737d7" providerId="AD" clId="Web-{AE4CBECB-61F0-45DB-AC49-8491CAE6E53F}" dt="2022-05-06T10:04:34.464" v="19" actId="20577"/>
        <pc:sldMkLst>
          <pc:docMk/>
          <pc:sldMk cId="836329197" sldId="257"/>
        </pc:sldMkLst>
        <pc:spChg chg="mod">
          <ac:chgData name="JOSE HARO (jose.haro@bbscommunity.it)" userId="S::jose.haro@bbscommunity.it::6fb84962-938e-4c09-aa6c-ae0fcf0737d7" providerId="AD" clId="Web-{AE4CBECB-61F0-45DB-AC49-8491CAE6E53F}" dt="2022-05-06T10:04:34.464" v="19" actId="20577"/>
          <ac:spMkLst>
            <pc:docMk/>
            <pc:sldMk cId="836329197" sldId="257"/>
            <ac:spMk id="15" creationId="{A594F55D-8F22-7E7C-C471-2233701F23AF}"/>
          </ac:spMkLst>
        </pc:spChg>
      </pc:sldChg>
      <pc:sldChg chg="modSp">
        <pc:chgData name="JOSE HARO (jose.haro@bbscommunity.it)" userId="S::jose.haro@bbscommunity.it::6fb84962-938e-4c09-aa6c-ae0fcf0737d7" providerId="AD" clId="Web-{AE4CBECB-61F0-45DB-AC49-8491CAE6E53F}" dt="2022-05-06T11:11:15.472" v="25" actId="20577"/>
        <pc:sldMkLst>
          <pc:docMk/>
          <pc:sldMk cId="2952622781" sldId="258"/>
        </pc:sldMkLst>
        <pc:spChg chg="mod">
          <ac:chgData name="JOSE HARO (jose.haro@bbscommunity.it)" userId="S::jose.haro@bbscommunity.it::6fb84962-938e-4c09-aa6c-ae0fcf0737d7" providerId="AD" clId="Web-{AE4CBECB-61F0-45DB-AC49-8491CAE6E53F}" dt="2022-05-06T11:11:15.472" v="25" actId="20577"/>
          <ac:spMkLst>
            <pc:docMk/>
            <pc:sldMk cId="2952622781" sldId="258"/>
            <ac:spMk id="33" creationId="{E2715885-1EC6-5051-4225-9C4EFC6B5BE5}"/>
          </ac:spMkLst>
        </pc:spChg>
      </pc:sldChg>
      <pc:sldChg chg="modSp">
        <pc:chgData name="JOSE HARO (jose.haro@bbscommunity.it)" userId="S::jose.haro@bbscommunity.it::6fb84962-938e-4c09-aa6c-ae0fcf0737d7" providerId="AD" clId="Web-{AE4CBECB-61F0-45DB-AC49-8491CAE6E53F}" dt="2022-05-06T11:08:11.335" v="20" actId="1076"/>
        <pc:sldMkLst>
          <pc:docMk/>
          <pc:sldMk cId="2217884818" sldId="266"/>
        </pc:sldMkLst>
        <pc:spChg chg="mod">
          <ac:chgData name="JOSE HARO (jose.haro@bbscommunity.it)" userId="S::jose.haro@bbscommunity.it::6fb84962-938e-4c09-aa6c-ae0fcf0737d7" providerId="AD" clId="Web-{AE4CBECB-61F0-45DB-AC49-8491CAE6E53F}" dt="2022-05-06T11:08:11.335" v="20" actId="1076"/>
          <ac:spMkLst>
            <pc:docMk/>
            <pc:sldMk cId="2217884818" sldId="266"/>
            <ac:spMk id="10" creationId="{D8E42CF0-D64D-5505-E001-4C11F1002024}"/>
          </ac:spMkLst>
        </pc:spChg>
      </pc:sldChg>
    </pc:docChg>
  </pc:docChgLst>
  <pc:docChgLst>
    <pc:chgData name="Theodor Fuchs (theodor.fuchs@bbscommunity.it)" userId="S::theodor.fuchs@bbscommunity.it::1a10a246-ceb6-4c54-8911-187434154eac" providerId="AD" clId="Web-{4D775FBE-D533-4DE1-A582-266B37A29F4A}"/>
    <pc:docChg chg="modSld">
      <pc:chgData name="Theodor Fuchs (theodor.fuchs@bbscommunity.it)" userId="S::theodor.fuchs@bbscommunity.it::1a10a246-ceb6-4c54-8911-187434154eac" providerId="AD" clId="Web-{4D775FBE-D533-4DE1-A582-266B37A29F4A}" dt="2022-05-03T11:18:30.381" v="303" actId="20577"/>
      <pc:docMkLst>
        <pc:docMk/>
      </pc:docMkLst>
      <pc:sldChg chg="modSp">
        <pc:chgData name="Theodor Fuchs (theodor.fuchs@bbscommunity.it)" userId="S::theodor.fuchs@bbscommunity.it::1a10a246-ceb6-4c54-8911-187434154eac" providerId="AD" clId="Web-{4D775FBE-D533-4DE1-A582-266B37A29F4A}" dt="2022-05-03T11:13:53.078" v="207" actId="20577"/>
        <pc:sldMkLst>
          <pc:docMk/>
          <pc:sldMk cId="836329197" sldId="257"/>
        </pc:sldMkLst>
        <pc:spChg chg="mod">
          <ac:chgData name="Theodor Fuchs (theodor.fuchs@bbscommunity.it)" userId="S::theodor.fuchs@bbscommunity.it::1a10a246-ceb6-4c54-8911-187434154eac" providerId="AD" clId="Web-{4D775FBE-D533-4DE1-A582-266B37A29F4A}" dt="2022-05-03T11:13:53.078" v="207" actId="20577"/>
          <ac:spMkLst>
            <pc:docMk/>
            <pc:sldMk cId="836329197" sldId="257"/>
            <ac:spMk id="15" creationId="{A594F55D-8F22-7E7C-C471-2233701F23AF}"/>
          </ac:spMkLst>
        </pc:spChg>
      </pc:sldChg>
      <pc:sldChg chg="addSp delSp modSp">
        <pc:chgData name="Theodor Fuchs (theodor.fuchs@bbscommunity.it)" userId="S::theodor.fuchs@bbscommunity.it::1a10a246-ceb6-4c54-8911-187434154eac" providerId="AD" clId="Web-{4D775FBE-D533-4DE1-A582-266B37A29F4A}" dt="2022-05-03T11:18:30.381" v="303" actId="20577"/>
        <pc:sldMkLst>
          <pc:docMk/>
          <pc:sldMk cId="2952622781" sldId="258"/>
        </pc:sldMkLst>
        <pc:spChg chg="add mod">
          <ac:chgData name="Theodor Fuchs (theodor.fuchs@bbscommunity.it)" userId="S::theodor.fuchs@bbscommunity.it::1a10a246-ceb6-4c54-8911-187434154eac" providerId="AD" clId="Web-{4D775FBE-D533-4DE1-A582-266B37A29F4A}" dt="2022-05-03T11:18:30.381" v="303" actId="20577"/>
          <ac:spMkLst>
            <pc:docMk/>
            <pc:sldMk cId="2952622781" sldId="258"/>
            <ac:spMk id="2" creationId="{F00B113E-388A-A50B-8707-1BCD707D85CD}"/>
          </ac:spMkLst>
        </pc:spChg>
        <pc:spChg chg="add del">
          <ac:chgData name="Theodor Fuchs (theodor.fuchs@bbscommunity.it)" userId="S::theodor.fuchs@bbscommunity.it::1a10a246-ceb6-4c54-8911-187434154eac" providerId="AD" clId="Web-{4D775FBE-D533-4DE1-A582-266B37A29F4A}" dt="2022-05-03T11:17:02.957" v="232"/>
          <ac:spMkLst>
            <pc:docMk/>
            <pc:sldMk cId="2952622781" sldId="258"/>
            <ac:spMk id="3" creationId="{B58F1093-08C4-870E-D040-0828069AAE19}"/>
          </ac:spMkLst>
        </pc:spChg>
        <pc:spChg chg="mod">
          <ac:chgData name="Theodor Fuchs (theodor.fuchs@bbscommunity.it)" userId="S::theodor.fuchs@bbscommunity.it::1a10a246-ceb6-4c54-8911-187434154eac" providerId="AD" clId="Web-{4D775FBE-D533-4DE1-A582-266B37A29F4A}" dt="2022-05-03T11:16:30.941" v="229" actId="20577"/>
          <ac:spMkLst>
            <pc:docMk/>
            <pc:sldMk cId="2952622781" sldId="258"/>
            <ac:spMk id="12" creationId="{F209F12B-5706-88F5-879F-69F83258FCDA}"/>
          </ac:spMkLst>
        </pc:spChg>
      </pc:sldChg>
      <pc:sldChg chg="modSp">
        <pc:chgData name="Theodor Fuchs (theodor.fuchs@bbscommunity.it)" userId="S::theodor.fuchs@bbscommunity.it::1a10a246-ceb6-4c54-8911-187434154eac" providerId="AD" clId="Web-{4D775FBE-D533-4DE1-A582-266B37A29F4A}" dt="2022-05-03T11:12:44.092" v="132" actId="20577"/>
        <pc:sldMkLst>
          <pc:docMk/>
          <pc:sldMk cId="3379364814" sldId="259"/>
        </pc:sldMkLst>
        <pc:spChg chg="mod">
          <ac:chgData name="Theodor Fuchs (theodor.fuchs@bbscommunity.it)" userId="S::theodor.fuchs@bbscommunity.it::1a10a246-ceb6-4c54-8911-187434154eac" providerId="AD" clId="Web-{4D775FBE-D533-4DE1-A582-266B37A29F4A}" dt="2022-05-03T11:12:44.092" v="132" actId="20577"/>
          <ac:spMkLst>
            <pc:docMk/>
            <pc:sldMk cId="3379364814" sldId="259"/>
            <ac:spMk id="5" creationId="{7D554E32-807D-3D7B-6610-D74A4966CF3D}"/>
          </ac:spMkLst>
        </pc:spChg>
      </pc:sldChg>
      <pc:sldChg chg="modSp">
        <pc:chgData name="Theodor Fuchs (theodor.fuchs@bbscommunity.it)" userId="S::theodor.fuchs@bbscommunity.it::1a10a246-ceb6-4c54-8911-187434154eac" providerId="AD" clId="Web-{4D775FBE-D533-4DE1-A582-266B37A29F4A}" dt="2022-05-03T11:11:12.934" v="103" actId="20577"/>
        <pc:sldMkLst>
          <pc:docMk/>
          <pc:sldMk cId="2217884818" sldId="266"/>
        </pc:sldMkLst>
        <pc:spChg chg="mod">
          <ac:chgData name="Theodor Fuchs (theodor.fuchs@bbscommunity.it)" userId="S::theodor.fuchs@bbscommunity.it::1a10a246-ceb6-4c54-8911-187434154eac" providerId="AD" clId="Web-{4D775FBE-D533-4DE1-A582-266B37A29F4A}" dt="2022-05-03T11:11:12.934" v="103" actId="20577"/>
          <ac:spMkLst>
            <pc:docMk/>
            <pc:sldMk cId="2217884818" sldId="266"/>
            <ac:spMk id="9" creationId="{222E37B0-6C2F-1C74-23A2-29BF4F0DB1B5}"/>
          </ac:spMkLst>
        </pc:spChg>
        <pc:spChg chg="mod">
          <ac:chgData name="Theodor Fuchs (theodor.fuchs@bbscommunity.it)" userId="S::theodor.fuchs@bbscommunity.it::1a10a246-ceb6-4c54-8911-187434154eac" providerId="AD" clId="Web-{4D775FBE-D533-4DE1-A582-266B37A29F4A}" dt="2022-05-03T11:09:44.713" v="36" actId="20577"/>
          <ac:spMkLst>
            <pc:docMk/>
            <pc:sldMk cId="2217884818" sldId="266"/>
            <ac:spMk id="11" creationId="{05CB632C-F88E-B385-8A79-3491F27D69C0}"/>
          </ac:spMkLst>
        </pc:spChg>
      </pc:sldChg>
    </pc:docChg>
  </pc:docChgLst>
  <pc:docChgLst>
    <pc:chgData name="Gioele Fabozzi (gioele.fabozzi@bbscommunity.it)" userId="S::gioele.fabozzi@bbscommunity.it::ca5567d7-519e-49fc-84bf-0305ab54fdcf" providerId="AD" clId="Web-{DFBF65B2-1AD7-4972-A704-6A09439695CC}"/>
    <pc:docChg chg="modSld">
      <pc:chgData name="Gioele Fabozzi (gioele.fabozzi@bbscommunity.it)" userId="S::gioele.fabozzi@bbscommunity.it::ca5567d7-519e-49fc-84bf-0305ab54fdcf" providerId="AD" clId="Web-{DFBF65B2-1AD7-4972-A704-6A09439695CC}" dt="2022-05-05T19:01:14.415" v="44" actId="20577"/>
      <pc:docMkLst>
        <pc:docMk/>
      </pc:docMkLst>
      <pc:sldChg chg="modSp">
        <pc:chgData name="Gioele Fabozzi (gioele.fabozzi@bbscommunity.it)" userId="S::gioele.fabozzi@bbscommunity.it::ca5567d7-519e-49fc-84bf-0305ab54fdcf" providerId="AD" clId="Web-{DFBF65B2-1AD7-4972-A704-6A09439695CC}" dt="2022-05-05T18:58:49.662" v="12" actId="20577"/>
        <pc:sldMkLst>
          <pc:docMk/>
          <pc:sldMk cId="2871210155" sldId="278"/>
        </pc:sldMkLst>
        <pc:spChg chg="mod">
          <ac:chgData name="Gioele Fabozzi (gioele.fabozzi@bbscommunity.it)" userId="S::gioele.fabozzi@bbscommunity.it::ca5567d7-519e-49fc-84bf-0305ab54fdcf" providerId="AD" clId="Web-{DFBF65B2-1AD7-4972-A704-6A09439695CC}" dt="2022-05-05T18:58:43.631" v="9" actId="20577"/>
          <ac:spMkLst>
            <pc:docMk/>
            <pc:sldMk cId="2871210155" sldId="278"/>
            <ac:spMk id="92" creationId="{A58D2204-3A6D-551D-134F-805DBA20DFE8}"/>
          </ac:spMkLst>
        </pc:spChg>
        <pc:spChg chg="mod">
          <ac:chgData name="Gioele Fabozzi (gioele.fabozzi@bbscommunity.it)" userId="S::gioele.fabozzi@bbscommunity.it::ca5567d7-519e-49fc-84bf-0305ab54fdcf" providerId="AD" clId="Web-{DFBF65B2-1AD7-4972-A704-6A09439695CC}" dt="2022-05-05T18:58:49.662" v="12" actId="20577"/>
          <ac:spMkLst>
            <pc:docMk/>
            <pc:sldMk cId="2871210155" sldId="278"/>
            <ac:spMk id="93" creationId="{ABB7EB7E-2E9B-5E39-E07E-ECDB1E11CDF8}"/>
          </ac:spMkLst>
        </pc:spChg>
      </pc:sldChg>
      <pc:sldChg chg="modSp">
        <pc:chgData name="Gioele Fabozzi (gioele.fabozzi@bbscommunity.it)" userId="S::gioele.fabozzi@bbscommunity.it::ca5567d7-519e-49fc-84bf-0305ab54fdcf" providerId="AD" clId="Web-{DFBF65B2-1AD7-4972-A704-6A09439695CC}" dt="2022-05-05T18:59:20.991" v="18" actId="20577"/>
        <pc:sldMkLst>
          <pc:docMk/>
          <pc:sldMk cId="40127629" sldId="279"/>
        </pc:sldMkLst>
        <pc:spChg chg="mod">
          <ac:chgData name="Gioele Fabozzi (gioele.fabozzi@bbscommunity.it)" userId="S::gioele.fabozzi@bbscommunity.it::ca5567d7-519e-49fc-84bf-0305ab54fdcf" providerId="AD" clId="Web-{DFBF65B2-1AD7-4972-A704-6A09439695CC}" dt="2022-05-05T18:59:18.772" v="16" actId="20577"/>
          <ac:spMkLst>
            <pc:docMk/>
            <pc:sldMk cId="40127629" sldId="279"/>
            <ac:spMk id="91" creationId="{B6C09312-2B86-FFFE-0386-29CCC24DB6E4}"/>
          </ac:spMkLst>
        </pc:spChg>
        <pc:spChg chg="mod">
          <ac:chgData name="Gioele Fabozzi (gioele.fabozzi@bbscommunity.it)" userId="S::gioele.fabozzi@bbscommunity.it::ca5567d7-519e-49fc-84bf-0305ab54fdcf" providerId="AD" clId="Web-{DFBF65B2-1AD7-4972-A704-6A09439695CC}" dt="2022-05-05T18:59:20.991" v="18" actId="20577"/>
          <ac:spMkLst>
            <pc:docMk/>
            <pc:sldMk cId="40127629" sldId="279"/>
            <ac:spMk id="92" creationId="{4FB0F68D-C5BA-5740-D917-878287011263}"/>
          </ac:spMkLst>
        </pc:spChg>
      </pc:sldChg>
      <pc:sldChg chg="modSp">
        <pc:chgData name="Gioele Fabozzi (gioele.fabozzi@bbscommunity.it)" userId="S::gioele.fabozzi@bbscommunity.it::ca5567d7-519e-49fc-84bf-0305ab54fdcf" providerId="AD" clId="Web-{DFBF65B2-1AD7-4972-A704-6A09439695CC}" dt="2022-05-05T19:00:24.258" v="25" actId="20577"/>
        <pc:sldMkLst>
          <pc:docMk/>
          <pc:sldMk cId="1654694136" sldId="280"/>
        </pc:sldMkLst>
        <pc:spChg chg="mod">
          <ac:chgData name="Gioele Fabozzi (gioele.fabozzi@bbscommunity.it)" userId="S::gioele.fabozzi@bbscommunity.it::ca5567d7-519e-49fc-84bf-0305ab54fdcf" providerId="AD" clId="Web-{DFBF65B2-1AD7-4972-A704-6A09439695CC}" dt="2022-05-05T19:00:12.117" v="22" actId="20577"/>
          <ac:spMkLst>
            <pc:docMk/>
            <pc:sldMk cId="1654694136" sldId="280"/>
            <ac:spMk id="92" creationId="{227F6278-8D25-1229-7CFA-6506C1BA1A84}"/>
          </ac:spMkLst>
        </pc:spChg>
        <pc:spChg chg="mod">
          <ac:chgData name="Gioele Fabozzi (gioele.fabozzi@bbscommunity.it)" userId="S::gioele.fabozzi@bbscommunity.it::ca5567d7-519e-49fc-84bf-0305ab54fdcf" providerId="AD" clId="Web-{DFBF65B2-1AD7-4972-A704-6A09439695CC}" dt="2022-05-05T19:00:24.258" v="25" actId="20577"/>
          <ac:spMkLst>
            <pc:docMk/>
            <pc:sldMk cId="1654694136" sldId="280"/>
            <ac:spMk id="93" creationId="{C3A66AF6-24C3-1702-DE8C-9A67E851C4C5}"/>
          </ac:spMkLst>
        </pc:spChg>
      </pc:sldChg>
      <pc:sldChg chg="modSp">
        <pc:chgData name="Gioele Fabozzi (gioele.fabozzi@bbscommunity.it)" userId="S::gioele.fabozzi@bbscommunity.it::ca5567d7-519e-49fc-84bf-0305ab54fdcf" providerId="AD" clId="Web-{DFBF65B2-1AD7-4972-A704-6A09439695CC}" dt="2022-05-05T19:00:49.946" v="31" actId="20577"/>
        <pc:sldMkLst>
          <pc:docMk/>
          <pc:sldMk cId="3696395087" sldId="281"/>
        </pc:sldMkLst>
        <pc:spChg chg="mod">
          <ac:chgData name="Gioele Fabozzi (gioele.fabozzi@bbscommunity.it)" userId="S::gioele.fabozzi@bbscommunity.it::ca5567d7-519e-49fc-84bf-0305ab54fdcf" providerId="AD" clId="Web-{DFBF65B2-1AD7-4972-A704-6A09439695CC}" dt="2022-05-05T19:00:40.446" v="27" actId="20577"/>
          <ac:spMkLst>
            <pc:docMk/>
            <pc:sldMk cId="3696395087" sldId="281"/>
            <ac:spMk id="92" creationId="{4ED59F68-1BB1-5894-843B-5A891FE2B01D}"/>
          </ac:spMkLst>
        </pc:spChg>
        <pc:spChg chg="mod">
          <ac:chgData name="Gioele Fabozzi (gioele.fabozzi@bbscommunity.it)" userId="S::gioele.fabozzi@bbscommunity.it::ca5567d7-519e-49fc-84bf-0305ab54fdcf" providerId="AD" clId="Web-{DFBF65B2-1AD7-4972-A704-6A09439695CC}" dt="2022-05-05T19:00:49.946" v="31" actId="20577"/>
          <ac:spMkLst>
            <pc:docMk/>
            <pc:sldMk cId="3696395087" sldId="281"/>
            <ac:spMk id="93" creationId="{8CABBE41-FD12-5875-0108-99D9C355D905}"/>
          </ac:spMkLst>
        </pc:spChg>
      </pc:sldChg>
      <pc:sldChg chg="modSp">
        <pc:chgData name="Gioele Fabozzi (gioele.fabozzi@bbscommunity.it)" userId="S::gioele.fabozzi@bbscommunity.it::ca5567d7-519e-49fc-84bf-0305ab54fdcf" providerId="AD" clId="Web-{DFBF65B2-1AD7-4972-A704-6A09439695CC}" dt="2022-05-05T19:01:14.415" v="44" actId="20577"/>
        <pc:sldMkLst>
          <pc:docMk/>
          <pc:sldMk cId="2421214248" sldId="282"/>
        </pc:sldMkLst>
        <pc:spChg chg="mod">
          <ac:chgData name="Gioele Fabozzi (gioele.fabozzi@bbscommunity.it)" userId="S::gioele.fabozzi@bbscommunity.it::ca5567d7-519e-49fc-84bf-0305ab54fdcf" providerId="AD" clId="Web-{DFBF65B2-1AD7-4972-A704-6A09439695CC}" dt="2022-05-05T19:01:09.228" v="39" actId="20577"/>
          <ac:spMkLst>
            <pc:docMk/>
            <pc:sldMk cId="2421214248" sldId="282"/>
            <ac:spMk id="91" creationId="{CAE21D81-C97F-FE05-6319-DF59D7195AE4}"/>
          </ac:spMkLst>
        </pc:spChg>
        <pc:spChg chg="mod">
          <ac:chgData name="Gioele Fabozzi (gioele.fabozzi@bbscommunity.it)" userId="S::gioele.fabozzi@bbscommunity.it::ca5567d7-519e-49fc-84bf-0305ab54fdcf" providerId="AD" clId="Web-{DFBF65B2-1AD7-4972-A704-6A09439695CC}" dt="2022-05-05T19:01:11.025" v="41" actId="20577"/>
          <ac:spMkLst>
            <pc:docMk/>
            <pc:sldMk cId="2421214248" sldId="282"/>
            <ac:spMk id="92" creationId="{F24631A8-EA65-DAB7-D712-3E9F94FDA546}"/>
          </ac:spMkLst>
        </pc:spChg>
        <pc:spChg chg="mod">
          <ac:chgData name="Gioele Fabozzi (gioele.fabozzi@bbscommunity.it)" userId="S::gioele.fabozzi@bbscommunity.it::ca5567d7-519e-49fc-84bf-0305ab54fdcf" providerId="AD" clId="Web-{DFBF65B2-1AD7-4972-A704-6A09439695CC}" dt="2022-05-05T19:01:14.415" v="44" actId="20577"/>
          <ac:spMkLst>
            <pc:docMk/>
            <pc:sldMk cId="2421214248" sldId="282"/>
            <ac:spMk id="93" creationId="{15202511-1309-3F30-8A3D-2424A5D3310F}"/>
          </ac:spMkLst>
        </pc:spChg>
      </pc:sldChg>
      <pc:sldChg chg="modSp">
        <pc:chgData name="Gioele Fabozzi (gioele.fabozzi@bbscommunity.it)" userId="S::gioele.fabozzi@bbscommunity.it::ca5567d7-519e-49fc-84bf-0305ab54fdcf" providerId="AD" clId="Web-{DFBF65B2-1AD7-4972-A704-6A09439695CC}" dt="2022-05-05T18:58:13.474" v="4" actId="20577"/>
        <pc:sldMkLst>
          <pc:docMk/>
          <pc:sldMk cId="3272939579" sldId="284"/>
        </pc:sldMkLst>
        <pc:spChg chg="mod">
          <ac:chgData name="Gioele Fabozzi (gioele.fabozzi@bbscommunity.it)" userId="S::gioele.fabozzi@bbscommunity.it::ca5567d7-519e-49fc-84bf-0305ab54fdcf" providerId="AD" clId="Web-{DFBF65B2-1AD7-4972-A704-6A09439695CC}" dt="2022-05-05T18:58:09.443" v="0" actId="20577"/>
          <ac:spMkLst>
            <pc:docMk/>
            <pc:sldMk cId="3272939579" sldId="284"/>
            <ac:spMk id="80" creationId="{D2354D9E-E233-1265-2346-E1F70F386FCB}"/>
          </ac:spMkLst>
        </pc:spChg>
        <pc:spChg chg="mod">
          <ac:chgData name="Gioele Fabozzi (gioele.fabozzi@bbscommunity.it)" userId="S::gioele.fabozzi@bbscommunity.it::ca5567d7-519e-49fc-84bf-0305ab54fdcf" providerId="AD" clId="Web-{DFBF65B2-1AD7-4972-A704-6A09439695CC}" dt="2022-05-05T18:58:13.474" v="4" actId="20577"/>
          <ac:spMkLst>
            <pc:docMk/>
            <pc:sldMk cId="3272939579" sldId="284"/>
            <ac:spMk id="81" creationId="{570A40ED-FC36-F034-9CB7-923B4008D5B1}"/>
          </ac:spMkLst>
        </pc:spChg>
      </pc:sldChg>
    </pc:docChg>
  </pc:docChgLst>
  <pc:docChgLst>
    <pc:chgData name="Gioele Fabozzi (gioele.fabozzi@bbscommunity.it)" userId="S::gioele.fabozzi@bbscommunity.it::ca5567d7-519e-49fc-84bf-0305ab54fdcf" providerId="AD" clId="Web-{F8149E03-1C50-457D-BE8B-3C86995C3658}"/>
    <pc:docChg chg="modSld">
      <pc:chgData name="Gioele Fabozzi (gioele.fabozzi@bbscommunity.it)" userId="S::gioele.fabozzi@bbscommunity.it::ca5567d7-519e-49fc-84bf-0305ab54fdcf" providerId="AD" clId="Web-{F8149E03-1C50-457D-BE8B-3C86995C3658}" dt="2022-05-05T10:04:55.749" v="86" actId="20577"/>
      <pc:docMkLst>
        <pc:docMk/>
      </pc:docMkLst>
      <pc:sldChg chg="modSp">
        <pc:chgData name="Gioele Fabozzi (gioele.fabozzi@bbscommunity.it)" userId="S::gioele.fabozzi@bbscommunity.it::ca5567d7-519e-49fc-84bf-0305ab54fdcf" providerId="AD" clId="Web-{F8149E03-1C50-457D-BE8B-3C86995C3658}" dt="2022-05-05T10:04:55.749" v="86" actId="20577"/>
        <pc:sldMkLst>
          <pc:docMk/>
          <pc:sldMk cId="1560207460" sldId="267"/>
        </pc:sldMkLst>
        <pc:spChg chg="mod">
          <ac:chgData name="Gioele Fabozzi (gioele.fabozzi@bbscommunity.it)" userId="S::gioele.fabozzi@bbscommunity.it::ca5567d7-519e-49fc-84bf-0305ab54fdcf" providerId="AD" clId="Web-{F8149E03-1C50-457D-BE8B-3C86995C3658}" dt="2022-05-05T10:04:55.749" v="86" actId="20577"/>
          <ac:spMkLst>
            <pc:docMk/>
            <pc:sldMk cId="1560207460" sldId="267"/>
            <ac:spMk id="17" creationId="{83E153DE-52BF-531F-14B3-826CF64B21FB}"/>
          </ac:spMkLst>
        </pc:spChg>
      </pc:sldChg>
      <pc:sldChg chg="modSp">
        <pc:chgData name="Gioele Fabozzi (gioele.fabozzi@bbscommunity.it)" userId="S::gioele.fabozzi@bbscommunity.it::ca5567d7-519e-49fc-84bf-0305ab54fdcf" providerId="AD" clId="Web-{F8149E03-1C50-457D-BE8B-3C86995C3658}" dt="2022-05-05T09:44:39.355" v="27" actId="20577"/>
        <pc:sldMkLst>
          <pc:docMk/>
          <pc:sldMk cId="3310164470" sldId="271"/>
        </pc:sldMkLst>
        <pc:spChg chg="mod">
          <ac:chgData name="Gioele Fabozzi (gioele.fabozzi@bbscommunity.it)" userId="S::gioele.fabozzi@bbscommunity.it::ca5567d7-519e-49fc-84bf-0305ab54fdcf" providerId="AD" clId="Web-{F8149E03-1C50-457D-BE8B-3C86995C3658}" dt="2022-05-05T09:44:39.355" v="27" actId="20577"/>
          <ac:spMkLst>
            <pc:docMk/>
            <pc:sldMk cId="3310164470" sldId="271"/>
            <ac:spMk id="41" creationId="{EA898F15-FE6C-9F36-FE00-235B9C448FA9}"/>
          </ac:spMkLst>
        </pc:spChg>
      </pc:sldChg>
      <pc:sldChg chg="modSp">
        <pc:chgData name="Gioele Fabozzi (gioele.fabozzi@bbscommunity.it)" userId="S::gioele.fabozzi@bbscommunity.it::ca5567d7-519e-49fc-84bf-0305ab54fdcf" providerId="AD" clId="Web-{F8149E03-1C50-457D-BE8B-3C86995C3658}" dt="2022-05-05T09:44:57.027" v="36" actId="20577"/>
        <pc:sldMkLst>
          <pc:docMk/>
          <pc:sldMk cId="1614851029" sldId="272"/>
        </pc:sldMkLst>
        <pc:spChg chg="mod">
          <ac:chgData name="Gioele Fabozzi (gioele.fabozzi@bbscommunity.it)" userId="S::gioele.fabozzi@bbscommunity.it::ca5567d7-519e-49fc-84bf-0305ab54fdcf" providerId="AD" clId="Web-{F8149E03-1C50-457D-BE8B-3C86995C3658}" dt="2022-05-05T09:44:57.027" v="36" actId="20577"/>
          <ac:spMkLst>
            <pc:docMk/>
            <pc:sldMk cId="1614851029" sldId="272"/>
            <ac:spMk id="79" creationId="{F640B4E3-FFCD-69E1-6A68-526BAE5C50CB}"/>
          </ac:spMkLst>
        </pc:spChg>
      </pc:sldChg>
      <pc:sldChg chg="modSp">
        <pc:chgData name="Gioele Fabozzi (gioele.fabozzi@bbscommunity.it)" userId="S::gioele.fabozzi@bbscommunity.it::ca5567d7-519e-49fc-84bf-0305ab54fdcf" providerId="AD" clId="Web-{F8149E03-1C50-457D-BE8B-3C86995C3658}" dt="2022-05-05T09:46:16.623" v="72" actId="20577"/>
        <pc:sldMkLst>
          <pc:docMk/>
          <pc:sldMk cId="3223259901" sldId="273"/>
        </pc:sldMkLst>
        <pc:spChg chg="mod">
          <ac:chgData name="Gioele Fabozzi (gioele.fabozzi@bbscommunity.it)" userId="S::gioele.fabozzi@bbscommunity.it::ca5567d7-519e-49fc-84bf-0305ab54fdcf" providerId="AD" clId="Web-{F8149E03-1C50-457D-BE8B-3C86995C3658}" dt="2022-05-05T09:43:55.635" v="13" actId="20577"/>
          <ac:spMkLst>
            <pc:docMk/>
            <pc:sldMk cId="3223259901" sldId="273"/>
            <ac:spMk id="21" creationId="{EC8F6262-C6C4-F358-88C7-236018DF4C92}"/>
          </ac:spMkLst>
        </pc:spChg>
        <pc:spChg chg="mod">
          <ac:chgData name="Gioele Fabozzi (gioele.fabozzi@bbscommunity.it)" userId="S::gioele.fabozzi@bbscommunity.it::ca5567d7-519e-49fc-84bf-0305ab54fdcf" providerId="AD" clId="Web-{F8149E03-1C50-457D-BE8B-3C86995C3658}" dt="2022-05-05T09:46:16.623" v="72" actId="20577"/>
          <ac:spMkLst>
            <pc:docMk/>
            <pc:sldMk cId="3223259901" sldId="273"/>
            <ac:spMk id="29" creationId="{9EBF3D38-3820-F672-B617-9F2F37FBE598}"/>
          </ac:spMkLst>
        </pc:spChg>
      </pc:sldChg>
    </pc:docChg>
  </pc:docChgLst>
  <pc:docChgLst>
    <pc:chgData name="Gioele Fabozzi (gioele.fabozzi@bbscommunity.it)" userId="S::gioele.fabozzi@bbscommunity.it::ca5567d7-519e-49fc-84bf-0305ab54fdcf" providerId="AD" clId="Web-{BECD336A-7F28-484F-B4BB-14E386859C91}"/>
    <pc:docChg chg="modSld">
      <pc:chgData name="Gioele Fabozzi (gioele.fabozzi@bbscommunity.it)" userId="S::gioele.fabozzi@bbscommunity.it::ca5567d7-519e-49fc-84bf-0305ab54fdcf" providerId="AD" clId="Web-{BECD336A-7F28-484F-B4BB-14E386859C91}" dt="2022-05-05T16:06:09.369" v="5" actId="20577"/>
      <pc:docMkLst>
        <pc:docMk/>
      </pc:docMkLst>
      <pc:sldChg chg="modSp">
        <pc:chgData name="Gioele Fabozzi (gioele.fabozzi@bbscommunity.it)" userId="S::gioele.fabozzi@bbscommunity.it::ca5567d7-519e-49fc-84bf-0305ab54fdcf" providerId="AD" clId="Web-{BECD336A-7F28-484F-B4BB-14E386859C91}" dt="2022-05-05T16:06:09.369" v="5" actId="20577"/>
        <pc:sldMkLst>
          <pc:docMk/>
          <pc:sldMk cId="312603791" sldId="283"/>
        </pc:sldMkLst>
        <pc:spChg chg="mod">
          <ac:chgData name="Gioele Fabozzi (gioele.fabozzi@bbscommunity.it)" userId="S::gioele.fabozzi@bbscommunity.it::ca5567d7-519e-49fc-84bf-0305ab54fdcf" providerId="AD" clId="Web-{BECD336A-7F28-484F-B4BB-14E386859C91}" dt="2022-05-05T15:52:12.469" v="3" actId="20577"/>
          <ac:spMkLst>
            <pc:docMk/>
            <pc:sldMk cId="312603791" sldId="283"/>
            <ac:spMk id="48" creationId="{412EFC67-5A62-D2DE-D510-2AF40B8393F5}"/>
          </ac:spMkLst>
        </pc:spChg>
        <pc:spChg chg="mod">
          <ac:chgData name="Gioele Fabozzi (gioele.fabozzi@bbscommunity.it)" userId="S::gioele.fabozzi@bbscommunity.it::ca5567d7-519e-49fc-84bf-0305ab54fdcf" providerId="AD" clId="Web-{BECD336A-7F28-484F-B4BB-14E386859C91}" dt="2022-05-05T16:06:09.369" v="5" actId="20577"/>
          <ac:spMkLst>
            <pc:docMk/>
            <pc:sldMk cId="312603791" sldId="283"/>
            <ac:spMk id="59" creationId="{30280F3E-0E79-1948-1618-14141869081D}"/>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6:01:06.064"/>
    </inkml:context>
    <inkml:brush xml:id="br0">
      <inkml:brushProperty name="width" value="0.05" units="cm"/>
      <inkml:brushProperty name="height" value="0.05" units="cm"/>
    </inkml:brush>
  </inkml:definitions>
  <inkml:trace contextRef="#ctx0" brushRef="#br0">1 0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E0219-046C-769D-AEC9-4D9EC05E88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636970B-84E7-AC8E-4AA5-5DAD721BC1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ECADFC4-884C-0F99-0137-340DA6D39574}"/>
              </a:ext>
            </a:extLst>
          </p:cNvPr>
          <p:cNvSpPr>
            <a:spLocks noGrp="1"/>
          </p:cNvSpPr>
          <p:nvPr>
            <p:ph type="dt" sz="half" idx="10"/>
          </p:nvPr>
        </p:nvSpPr>
        <p:spPr/>
        <p:txBody>
          <a:bodyPr/>
          <a:lstStyle/>
          <a:p>
            <a:fld id="{46F5B97C-498E-4F95-96A0-1A470DC15FDC}" type="datetimeFigureOut">
              <a:rPr lang="en-US" smtClean="0"/>
              <a:t>5/10/22</a:t>
            </a:fld>
            <a:endParaRPr lang="en-US"/>
          </a:p>
        </p:txBody>
      </p:sp>
      <p:sp>
        <p:nvSpPr>
          <p:cNvPr id="5" name="Footer Placeholder 4">
            <a:extLst>
              <a:ext uri="{FF2B5EF4-FFF2-40B4-BE49-F238E27FC236}">
                <a16:creationId xmlns:a16="http://schemas.microsoft.com/office/drawing/2014/main" id="{F3D9411D-1CC0-58E7-9049-8179366FE4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0EBEF6-A095-426A-C061-F9E56FB5B73B}"/>
              </a:ext>
            </a:extLst>
          </p:cNvPr>
          <p:cNvSpPr>
            <a:spLocks noGrp="1"/>
          </p:cNvSpPr>
          <p:nvPr>
            <p:ph type="sldNum" sz="quarter" idx="12"/>
          </p:nvPr>
        </p:nvSpPr>
        <p:spPr/>
        <p:txBody>
          <a:bodyPr/>
          <a:lstStyle/>
          <a:p>
            <a:fld id="{6982F9EE-EA55-4D84-AEDE-6F88DCFA7DC1}" type="slidenum">
              <a:rPr lang="en-US" smtClean="0"/>
              <a:t>‹N›</a:t>
            </a:fld>
            <a:endParaRPr lang="en-US"/>
          </a:p>
        </p:txBody>
      </p:sp>
    </p:spTree>
    <p:extLst>
      <p:ext uri="{BB962C8B-B14F-4D97-AF65-F5344CB8AC3E}">
        <p14:creationId xmlns:p14="http://schemas.microsoft.com/office/powerpoint/2010/main" val="2407770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867F5-96CB-C1D2-3916-E499CBB66B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793774-AF68-999F-AC40-0E3EDF057D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B48C0C-904A-113A-C0AE-3BFE1B0FE25F}"/>
              </a:ext>
            </a:extLst>
          </p:cNvPr>
          <p:cNvSpPr>
            <a:spLocks noGrp="1"/>
          </p:cNvSpPr>
          <p:nvPr>
            <p:ph type="dt" sz="half" idx="10"/>
          </p:nvPr>
        </p:nvSpPr>
        <p:spPr/>
        <p:txBody>
          <a:bodyPr/>
          <a:lstStyle/>
          <a:p>
            <a:fld id="{46F5B97C-498E-4F95-96A0-1A470DC15FDC}" type="datetimeFigureOut">
              <a:rPr lang="en-US" smtClean="0"/>
              <a:t>5/10/22</a:t>
            </a:fld>
            <a:endParaRPr lang="en-US"/>
          </a:p>
        </p:txBody>
      </p:sp>
      <p:sp>
        <p:nvSpPr>
          <p:cNvPr id="5" name="Footer Placeholder 4">
            <a:extLst>
              <a:ext uri="{FF2B5EF4-FFF2-40B4-BE49-F238E27FC236}">
                <a16:creationId xmlns:a16="http://schemas.microsoft.com/office/drawing/2014/main" id="{2644984A-6B6B-3263-BABD-66121255E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F5AD6A-B943-CD30-2779-3C5280DB88D3}"/>
              </a:ext>
            </a:extLst>
          </p:cNvPr>
          <p:cNvSpPr>
            <a:spLocks noGrp="1"/>
          </p:cNvSpPr>
          <p:nvPr>
            <p:ph type="sldNum" sz="quarter" idx="12"/>
          </p:nvPr>
        </p:nvSpPr>
        <p:spPr/>
        <p:txBody>
          <a:bodyPr/>
          <a:lstStyle/>
          <a:p>
            <a:fld id="{6982F9EE-EA55-4D84-AEDE-6F88DCFA7DC1}" type="slidenum">
              <a:rPr lang="en-US" smtClean="0"/>
              <a:t>‹N›</a:t>
            </a:fld>
            <a:endParaRPr lang="en-US"/>
          </a:p>
        </p:txBody>
      </p:sp>
    </p:spTree>
    <p:extLst>
      <p:ext uri="{BB962C8B-B14F-4D97-AF65-F5344CB8AC3E}">
        <p14:creationId xmlns:p14="http://schemas.microsoft.com/office/powerpoint/2010/main" val="1146605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8CD6F3-84DA-2BF4-40B3-5E0EF10FF76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1B1C7C-3AEC-6D04-F3BE-49372C4D93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3C2EB0-A48B-8786-DDB8-5ECFCCF47535}"/>
              </a:ext>
            </a:extLst>
          </p:cNvPr>
          <p:cNvSpPr>
            <a:spLocks noGrp="1"/>
          </p:cNvSpPr>
          <p:nvPr>
            <p:ph type="dt" sz="half" idx="10"/>
          </p:nvPr>
        </p:nvSpPr>
        <p:spPr/>
        <p:txBody>
          <a:bodyPr/>
          <a:lstStyle/>
          <a:p>
            <a:fld id="{46F5B97C-498E-4F95-96A0-1A470DC15FDC}" type="datetimeFigureOut">
              <a:rPr lang="en-US" smtClean="0"/>
              <a:t>5/10/22</a:t>
            </a:fld>
            <a:endParaRPr lang="en-US"/>
          </a:p>
        </p:txBody>
      </p:sp>
      <p:sp>
        <p:nvSpPr>
          <p:cNvPr id="5" name="Footer Placeholder 4">
            <a:extLst>
              <a:ext uri="{FF2B5EF4-FFF2-40B4-BE49-F238E27FC236}">
                <a16:creationId xmlns:a16="http://schemas.microsoft.com/office/drawing/2014/main" id="{33477403-BB61-1C94-ADED-28FFDD1596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BC57AE-6D31-0C0E-D226-C5F17F783023}"/>
              </a:ext>
            </a:extLst>
          </p:cNvPr>
          <p:cNvSpPr>
            <a:spLocks noGrp="1"/>
          </p:cNvSpPr>
          <p:nvPr>
            <p:ph type="sldNum" sz="quarter" idx="12"/>
          </p:nvPr>
        </p:nvSpPr>
        <p:spPr/>
        <p:txBody>
          <a:bodyPr/>
          <a:lstStyle/>
          <a:p>
            <a:fld id="{6982F9EE-EA55-4D84-AEDE-6F88DCFA7DC1}" type="slidenum">
              <a:rPr lang="en-US" smtClean="0"/>
              <a:t>‹N›</a:t>
            </a:fld>
            <a:endParaRPr lang="en-US"/>
          </a:p>
        </p:txBody>
      </p:sp>
    </p:spTree>
    <p:extLst>
      <p:ext uri="{BB962C8B-B14F-4D97-AF65-F5344CB8AC3E}">
        <p14:creationId xmlns:p14="http://schemas.microsoft.com/office/powerpoint/2010/main" val="2658607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35508-A7F8-5EA1-BA6E-D7BA39ABCF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A040E9-216E-B5E7-FFAF-CCAF91904B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E6141F-C9C3-AA6B-31FA-EB6214E71196}"/>
              </a:ext>
            </a:extLst>
          </p:cNvPr>
          <p:cNvSpPr>
            <a:spLocks noGrp="1"/>
          </p:cNvSpPr>
          <p:nvPr>
            <p:ph type="dt" sz="half" idx="10"/>
          </p:nvPr>
        </p:nvSpPr>
        <p:spPr/>
        <p:txBody>
          <a:bodyPr/>
          <a:lstStyle/>
          <a:p>
            <a:fld id="{46F5B97C-498E-4F95-96A0-1A470DC15FDC}" type="datetimeFigureOut">
              <a:rPr lang="en-US" smtClean="0"/>
              <a:t>5/10/22</a:t>
            </a:fld>
            <a:endParaRPr lang="en-US"/>
          </a:p>
        </p:txBody>
      </p:sp>
      <p:sp>
        <p:nvSpPr>
          <p:cNvPr id="5" name="Footer Placeholder 4">
            <a:extLst>
              <a:ext uri="{FF2B5EF4-FFF2-40B4-BE49-F238E27FC236}">
                <a16:creationId xmlns:a16="http://schemas.microsoft.com/office/drawing/2014/main" id="{03757ACD-0AC2-48B6-1970-BF6DE29C3F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D2398C-8B18-D3A0-27A7-4A66EBEB7A54}"/>
              </a:ext>
            </a:extLst>
          </p:cNvPr>
          <p:cNvSpPr>
            <a:spLocks noGrp="1"/>
          </p:cNvSpPr>
          <p:nvPr>
            <p:ph type="sldNum" sz="quarter" idx="12"/>
          </p:nvPr>
        </p:nvSpPr>
        <p:spPr/>
        <p:txBody>
          <a:bodyPr/>
          <a:lstStyle/>
          <a:p>
            <a:fld id="{6982F9EE-EA55-4D84-AEDE-6F88DCFA7DC1}" type="slidenum">
              <a:rPr lang="en-US" smtClean="0"/>
              <a:t>‹N›</a:t>
            </a:fld>
            <a:endParaRPr lang="en-US"/>
          </a:p>
        </p:txBody>
      </p:sp>
    </p:spTree>
    <p:extLst>
      <p:ext uri="{BB962C8B-B14F-4D97-AF65-F5344CB8AC3E}">
        <p14:creationId xmlns:p14="http://schemas.microsoft.com/office/powerpoint/2010/main" val="2973400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AC92-F339-3B39-FA4B-916665B786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C5CD7F1-A654-F3AA-C9E4-2F48DC4C1D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D11059-38AD-3929-2CC7-3E0F402FC0C3}"/>
              </a:ext>
            </a:extLst>
          </p:cNvPr>
          <p:cNvSpPr>
            <a:spLocks noGrp="1"/>
          </p:cNvSpPr>
          <p:nvPr>
            <p:ph type="dt" sz="half" idx="10"/>
          </p:nvPr>
        </p:nvSpPr>
        <p:spPr/>
        <p:txBody>
          <a:bodyPr/>
          <a:lstStyle/>
          <a:p>
            <a:fld id="{46F5B97C-498E-4F95-96A0-1A470DC15FDC}" type="datetimeFigureOut">
              <a:rPr lang="en-US" smtClean="0"/>
              <a:t>5/10/22</a:t>
            </a:fld>
            <a:endParaRPr lang="en-US"/>
          </a:p>
        </p:txBody>
      </p:sp>
      <p:sp>
        <p:nvSpPr>
          <p:cNvPr id="5" name="Footer Placeholder 4">
            <a:extLst>
              <a:ext uri="{FF2B5EF4-FFF2-40B4-BE49-F238E27FC236}">
                <a16:creationId xmlns:a16="http://schemas.microsoft.com/office/drawing/2014/main" id="{BB1E6C1F-C3A9-95D5-73F9-AC4137A5D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77C8AE-B00A-7DC4-000E-0EA835AF097C}"/>
              </a:ext>
            </a:extLst>
          </p:cNvPr>
          <p:cNvSpPr>
            <a:spLocks noGrp="1"/>
          </p:cNvSpPr>
          <p:nvPr>
            <p:ph type="sldNum" sz="quarter" idx="12"/>
          </p:nvPr>
        </p:nvSpPr>
        <p:spPr/>
        <p:txBody>
          <a:bodyPr/>
          <a:lstStyle/>
          <a:p>
            <a:fld id="{6982F9EE-EA55-4D84-AEDE-6F88DCFA7DC1}" type="slidenum">
              <a:rPr lang="en-US" smtClean="0"/>
              <a:t>‹N›</a:t>
            </a:fld>
            <a:endParaRPr lang="en-US"/>
          </a:p>
        </p:txBody>
      </p:sp>
    </p:spTree>
    <p:extLst>
      <p:ext uri="{BB962C8B-B14F-4D97-AF65-F5344CB8AC3E}">
        <p14:creationId xmlns:p14="http://schemas.microsoft.com/office/powerpoint/2010/main" val="2016502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96586-F9AC-935B-0523-8A8194DEDE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A9620F-677D-2FFA-BF14-6366763DAF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F77A38-5912-9A74-178E-71D31FFB98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E972B68-4C05-0123-5B0C-F3E9EFAF5D91}"/>
              </a:ext>
            </a:extLst>
          </p:cNvPr>
          <p:cNvSpPr>
            <a:spLocks noGrp="1"/>
          </p:cNvSpPr>
          <p:nvPr>
            <p:ph type="dt" sz="half" idx="10"/>
          </p:nvPr>
        </p:nvSpPr>
        <p:spPr/>
        <p:txBody>
          <a:bodyPr/>
          <a:lstStyle/>
          <a:p>
            <a:fld id="{46F5B97C-498E-4F95-96A0-1A470DC15FDC}" type="datetimeFigureOut">
              <a:rPr lang="en-US" smtClean="0"/>
              <a:t>5/10/22</a:t>
            </a:fld>
            <a:endParaRPr lang="en-US"/>
          </a:p>
        </p:txBody>
      </p:sp>
      <p:sp>
        <p:nvSpPr>
          <p:cNvPr id="6" name="Footer Placeholder 5">
            <a:extLst>
              <a:ext uri="{FF2B5EF4-FFF2-40B4-BE49-F238E27FC236}">
                <a16:creationId xmlns:a16="http://schemas.microsoft.com/office/drawing/2014/main" id="{009EF588-F230-0D1E-3A4A-FCAA201DAA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7EDB10-34F9-E7D3-2DB9-D08D918BD487}"/>
              </a:ext>
            </a:extLst>
          </p:cNvPr>
          <p:cNvSpPr>
            <a:spLocks noGrp="1"/>
          </p:cNvSpPr>
          <p:nvPr>
            <p:ph type="sldNum" sz="quarter" idx="12"/>
          </p:nvPr>
        </p:nvSpPr>
        <p:spPr/>
        <p:txBody>
          <a:bodyPr/>
          <a:lstStyle/>
          <a:p>
            <a:fld id="{6982F9EE-EA55-4D84-AEDE-6F88DCFA7DC1}" type="slidenum">
              <a:rPr lang="en-US" smtClean="0"/>
              <a:t>‹N›</a:t>
            </a:fld>
            <a:endParaRPr lang="en-US"/>
          </a:p>
        </p:txBody>
      </p:sp>
    </p:spTree>
    <p:extLst>
      <p:ext uri="{BB962C8B-B14F-4D97-AF65-F5344CB8AC3E}">
        <p14:creationId xmlns:p14="http://schemas.microsoft.com/office/powerpoint/2010/main" val="1968450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272CC-CF47-5FB3-A66D-11DB5EFA94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F4353E-66EF-C7DA-F614-1B3B081619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6457E0-6892-A893-7BF4-B6A7D6F32F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C2324B9-F613-C093-FA05-32D7B77440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867DE3-E8EF-99F1-FBED-A8A9E36FB4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E9C35DE-EF43-621A-4928-0FAAAA5031C5}"/>
              </a:ext>
            </a:extLst>
          </p:cNvPr>
          <p:cNvSpPr>
            <a:spLocks noGrp="1"/>
          </p:cNvSpPr>
          <p:nvPr>
            <p:ph type="dt" sz="half" idx="10"/>
          </p:nvPr>
        </p:nvSpPr>
        <p:spPr/>
        <p:txBody>
          <a:bodyPr/>
          <a:lstStyle/>
          <a:p>
            <a:fld id="{46F5B97C-498E-4F95-96A0-1A470DC15FDC}" type="datetimeFigureOut">
              <a:rPr lang="en-US" smtClean="0"/>
              <a:t>5/10/22</a:t>
            </a:fld>
            <a:endParaRPr lang="en-US"/>
          </a:p>
        </p:txBody>
      </p:sp>
      <p:sp>
        <p:nvSpPr>
          <p:cNvPr id="8" name="Footer Placeholder 7">
            <a:extLst>
              <a:ext uri="{FF2B5EF4-FFF2-40B4-BE49-F238E27FC236}">
                <a16:creationId xmlns:a16="http://schemas.microsoft.com/office/drawing/2014/main" id="{07231EE7-670F-484A-99B4-4B6FDDC61D6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4A179A-1A07-996E-4A54-F04AD0F5C58C}"/>
              </a:ext>
            </a:extLst>
          </p:cNvPr>
          <p:cNvSpPr>
            <a:spLocks noGrp="1"/>
          </p:cNvSpPr>
          <p:nvPr>
            <p:ph type="sldNum" sz="quarter" idx="12"/>
          </p:nvPr>
        </p:nvSpPr>
        <p:spPr/>
        <p:txBody>
          <a:bodyPr/>
          <a:lstStyle/>
          <a:p>
            <a:fld id="{6982F9EE-EA55-4D84-AEDE-6F88DCFA7DC1}" type="slidenum">
              <a:rPr lang="en-US" smtClean="0"/>
              <a:t>‹N›</a:t>
            </a:fld>
            <a:endParaRPr lang="en-US"/>
          </a:p>
        </p:txBody>
      </p:sp>
    </p:spTree>
    <p:extLst>
      <p:ext uri="{BB962C8B-B14F-4D97-AF65-F5344CB8AC3E}">
        <p14:creationId xmlns:p14="http://schemas.microsoft.com/office/powerpoint/2010/main" val="4043327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72A86-9689-C683-1C48-AC42FF6606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DAD41F-F001-717E-EEFA-4E9A5EE4459E}"/>
              </a:ext>
            </a:extLst>
          </p:cNvPr>
          <p:cNvSpPr>
            <a:spLocks noGrp="1"/>
          </p:cNvSpPr>
          <p:nvPr>
            <p:ph type="dt" sz="half" idx="10"/>
          </p:nvPr>
        </p:nvSpPr>
        <p:spPr/>
        <p:txBody>
          <a:bodyPr/>
          <a:lstStyle/>
          <a:p>
            <a:fld id="{46F5B97C-498E-4F95-96A0-1A470DC15FDC}" type="datetimeFigureOut">
              <a:rPr lang="en-US" smtClean="0"/>
              <a:t>5/10/22</a:t>
            </a:fld>
            <a:endParaRPr lang="en-US"/>
          </a:p>
        </p:txBody>
      </p:sp>
      <p:sp>
        <p:nvSpPr>
          <p:cNvPr id="4" name="Footer Placeholder 3">
            <a:extLst>
              <a:ext uri="{FF2B5EF4-FFF2-40B4-BE49-F238E27FC236}">
                <a16:creationId xmlns:a16="http://schemas.microsoft.com/office/drawing/2014/main" id="{6F4294CF-5A0D-8896-BBD1-964C602ED7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9A0733-BF4C-AEAF-E55F-47B450611844}"/>
              </a:ext>
            </a:extLst>
          </p:cNvPr>
          <p:cNvSpPr>
            <a:spLocks noGrp="1"/>
          </p:cNvSpPr>
          <p:nvPr>
            <p:ph type="sldNum" sz="quarter" idx="12"/>
          </p:nvPr>
        </p:nvSpPr>
        <p:spPr/>
        <p:txBody>
          <a:bodyPr/>
          <a:lstStyle/>
          <a:p>
            <a:fld id="{6982F9EE-EA55-4D84-AEDE-6F88DCFA7DC1}" type="slidenum">
              <a:rPr lang="en-US" smtClean="0"/>
              <a:t>‹N›</a:t>
            </a:fld>
            <a:endParaRPr lang="en-US"/>
          </a:p>
        </p:txBody>
      </p:sp>
    </p:spTree>
    <p:extLst>
      <p:ext uri="{BB962C8B-B14F-4D97-AF65-F5344CB8AC3E}">
        <p14:creationId xmlns:p14="http://schemas.microsoft.com/office/powerpoint/2010/main" val="763821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457491-FC99-5EE8-927B-A5847B179168}"/>
              </a:ext>
            </a:extLst>
          </p:cNvPr>
          <p:cNvSpPr>
            <a:spLocks noGrp="1"/>
          </p:cNvSpPr>
          <p:nvPr>
            <p:ph type="dt" sz="half" idx="10"/>
          </p:nvPr>
        </p:nvSpPr>
        <p:spPr/>
        <p:txBody>
          <a:bodyPr/>
          <a:lstStyle/>
          <a:p>
            <a:fld id="{46F5B97C-498E-4F95-96A0-1A470DC15FDC}" type="datetimeFigureOut">
              <a:rPr lang="en-US" smtClean="0"/>
              <a:t>5/10/22</a:t>
            </a:fld>
            <a:endParaRPr lang="en-US"/>
          </a:p>
        </p:txBody>
      </p:sp>
      <p:sp>
        <p:nvSpPr>
          <p:cNvPr id="3" name="Footer Placeholder 2">
            <a:extLst>
              <a:ext uri="{FF2B5EF4-FFF2-40B4-BE49-F238E27FC236}">
                <a16:creationId xmlns:a16="http://schemas.microsoft.com/office/drawing/2014/main" id="{A212DAC0-8AA6-6E2B-383C-7BFBC70E6B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1481F12-5B9E-5974-7BC5-3D517916F209}"/>
              </a:ext>
            </a:extLst>
          </p:cNvPr>
          <p:cNvSpPr>
            <a:spLocks noGrp="1"/>
          </p:cNvSpPr>
          <p:nvPr>
            <p:ph type="sldNum" sz="quarter" idx="12"/>
          </p:nvPr>
        </p:nvSpPr>
        <p:spPr/>
        <p:txBody>
          <a:bodyPr/>
          <a:lstStyle/>
          <a:p>
            <a:fld id="{6982F9EE-EA55-4D84-AEDE-6F88DCFA7DC1}" type="slidenum">
              <a:rPr lang="en-US" smtClean="0"/>
              <a:t>‹N›</a:t>
            </a:fld>
            <a:endParaRPr lang="en-US"/>
          </a:p>
        </p:txBody>
      </p:sp>
    </p:spTree>
    <p:extLst>
      <p:ext uri="{BB962C8B-B14F-4D97-AF65-F5344CB8AC3E}">
        <p14:creationId xmlns:p14="http://schemas.microsoft.com/office/powerpoint/2010/main" val="2243303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481DA-3F30-98CB-ED4E-2437476247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D17453-DEE0-13F8-B8C0-670BED8ED5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9B3846-135F-1D18-C967-03E640A2EC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7A609B-0AFA-E412-8896-A44403E6905C}"/>
              </a:ext>
            </a:extLst>
          </p:cNvPr>
          <p:cNvSpPr>
            <a:spLocks noGrp="1"/>
          </p:cNvSpPr>
          <p:nvPr>
            <p:ph type="dt" sz="half" idx="10"/>
          </p:nvPr>
        </p:nvSpPr>
        <p:spPr/>
        <p:txBody>
          <a:bodyPr/>
          <a:lstStyle/>
          <a:p>
            <a:fld id="{46F5B97C-498E-4F95-96A0-1A470DC15FDC}" type="datetimeFigureOut">
              <a:rPr lang="en-US" smtClean="0"/>
              <a:t>5/10/22</a:t>
            </a:fld>
            <a:endParaRPr lang="en-US"/>
          </a:p>
        </p:txBody>
      </p:sp>
      <p:sp>
        <p:nvSpPr>
          <p:cNvPr id="6" name="Footer Placeholder 5">
            <a:extLst>
              <a:ext uri="{FF2B5EF4-FFF2-40B4-BE49-F238E27FC236}">
                <a16:creationId xmlns:a16="http://schemas.microsoft.com/office/drawing/2014/main" id="{244ED45E-813D-4975-0892-A2BC358597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0725EE-6237-6428-79CE-050022D4308D}"/>
              </a:ext>
            </a:extLst>
          </p:cNvPr>
          <p:cNvSpPr>
            <a:spLocks noGrp="1"/>
          </p:cNvSpPr>
          <p:nvPr>
            <p:ph type="sldNum" sz="quarter" idx="12"/>
          </p:nvPr>
        </p:nvSpPr>
        <p:spPr/>
        <p:txBody>
          <a:bodyPr/>
          <a:lstStyle/>
          <a:p>
            <a:fld id="{6982F9EE-EA55-4D84-AEDE-6F88DCFA7DC1}" type="slidenum">
              <a:rPr lang="en-US" smtClean="0"/>
              <a:t>‹N›</a:t>
            </a:fld>
            <a:endParaRPr lang="en-US"/>
          </a:p>
        </p:txBody>
      </p:sp>
    </p:spTree>
    <p:extLst>
      <p:ext uri="{BB962C8B-B14F-4D97-AF65-F5344CB8AC3E}">
        <p14:creationId xmlns:p14="http://schemas.microsoft.com/office/powerpoint/2010/main" val="3123194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301FC-B22E-4D7E-BBF0-B5DCA4FED8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CB38866-B1BE-C550-DA95-C4192B3B28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C0BBAD3-70A7-9AA7-28E7-FA5975CD87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63A54B-C2CA-1A12-E40F-899011874594}"/>
              </a:ext>
            </a:extLst>
          </p:cNvPr>
          <p:cNvSpPr>
            <a:spLocks noGrp="1"/>
          </p:cNvSpPr>
          <p:nvPr>
            <p:ph type="dt" sz="half" idx="10"/>
          </p:nvPr>
        </p:nvSpPr>
        <p:spPr/>
        <p:txBody>
          <a:bodyPr/>
          <a:lstStyle/>
          <a:p>
            <a:fld id="{46F5B97C-498E-4F95-96A0-1A470DC15FDC}" type="datetimeFigureOut">
              <a:rPr lang="en-US" smtClean="0"/>
              <a:t>5/10/22</a:t>
            </a:fld>
            <a:endParaRPr lang="en-US"/>
          </a:p>
        </p:txBody>
      </p:sp>
      <p:sp>
        <p:nvSpPr>
          <p:cNvPr id="6" name="Footer Placeholder 5">
            <a:extLst>
              <a:ext uri="{FF2B5EF4-FFF2-40B4-BE49-F238E27FC236}">
                <a16:creationId xmlns:a16="http://schemas.microsoft.com/office/drawing/2014/main" id="{6596FB25-DF1D-D7D8-B383-9B9C89175C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E7CF52-59C8-B4E3-711D-F09AF19967A2}"/>
              </a:ext>
            </a:extLst>
          </p:cNvPr>
          <p:cNvSpPr>
            <a:spLocks noGrp="1"/>
          </p:cNvSpPr>
          <p:nvPr>
            <p:ph type="sldNum" sz="quarter" idx="12"/>
          </p:nvPr>
        </p:nvSpPr>
        <p:spPr/>
        <p:txBody>
          <a:bodyPr/>
          <a:lstStyle/>
          <a:p>
            <a:fld id="{6982F9EE-EA55-4D84-AEDE-6F88DCFA7DC1}" type="slidenum">
              <a:rPr lang="en-US" smtClean="0"/>
              <a:t>‹N›</a:t>
            </a:fld>
            <a:endParaRPr lang="en-US"/>
          </a:p>
        </p:txBody>
      </p:sp>
    </p:spTree>
    <p:extLst>
      <p:ext uri="{BB962C8B-B14F-4D97-AF65-F5344CB8AC3E}">
        <p14:creationId xmlns:p14="http://schemas.microsoft.com/office/powerpoint/2010/main" val="2454754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5C573F-0431-8C3C-D08A-3CE9935D0C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E830CF-EE0D-B6D9-D1DA-C078DD888F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BD9DDF-59A9-D510-3AFA-5817F16DDD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F5B97C-498E-4F95-96A0-1A470DC15FDC}" type="datetimeFigureOut">
              <a:rPr lang="en-US" smtClean="0"/>
              <a:t>5/10/22</a:t>
            </a:fld>
            <a:endParaRPr lang="en-US"/>
          </a:p>
        </p:txBody>
      </p:sp>
      <p:sp>
        <p:nvSpPr>
          <p:cNvPr id="5" name="Footer Placeholder 4">
            <a:extLst>
              <a:ext uri="{FF2B5EF4-FFF2-40B4-BE49-F238E27FC236}">
                <a16:creationId xmlns:a16="http://schemas.microsoft.com/office/drawing/2014/main" id="{79246762-1893-9823-907D-1BE4599031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F36FB54-51DF-FB47-1E4B-86578D20AA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82F9EE-EA55-4D84-AEDE-6F88DCFA7DC1}" type="slidenum">
              <a:rPr lang="en-US" smtClean="0"/>
              <a:t>‹N›</a:t>
            </a:fld>
            <a:endParaRPr lang="en-US"/>
          </a:p>
        </p:txBody>
      </p:sp>
    </p:spTree>
    <p:extLst>
      <p:ext uri="{BB962C8B-B14F-4D97-AF65-F5344CB8AC3E}">
        <p14:creationId xmlns:p14="http://schemas.microsoft.com/office/powerpoint/2010/main" val="1217771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0.png"/><Relationship Id="rId7" Type="http://schemas.openxmlformats.org/officeDocument/2006/relationships/image" Target="../media/image23.png"/><Relationship Id="rId12" Type="http://schemas.openxmlformats.org/officeDocument/2006/relationships/image" Target="../media/image28.sv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customXml" Target="../ink/ink1.xml"/><Relationship Id="rId9"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rrow: Chevron 5">
            <a:extLst>
              <a:ext uri="{FF2B5EF4-FFF2-40B4-BE49-F238E27FC236}">
                <a16:creationId xmlns:a16="http://schemas.microsoft.com/office/drawing/2014/main" id="{04E16F8D-317F-50C7-D0F8-30011237E1E0}"/>
              </a:ext>
            </a:extLst>
          </p:cNvPr>
          <p:cNvSpPr/>
          <p:nvPr/>
        </p:nvSpPr>
        <p:spPr>
          <a:xfrm>
            <a:off x="2374490" y="698091"/>
            <a:ext cx="4748981" cy="5004619"/>
          </a:xfrm>
          <a:prstGeom prst="chevr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Rectangle 3">
            <a:extLst>
              <a:ext uri="{FF2B5EF4-FFF2-40B4-BE49-F238E27FC236}">
                <a16:creationId xmlns:a16="http://schemas.microsoft.com/office/drawing/2014/main" id="{DE34C3D7-1BF6-3DD8-7A3E-328D2D383ADB}"/>
              </a:ext>
            </a:extLst>
          </p:cNvPr>
          <p:cNvSpPr/>
          <p:nvPr/>
        </p:nvSpPr>
        <p:spPr>
          <a:xfrm>
            <a:off x="0" y="934065"/>
            <a:ext cx="12192000" cy="45326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22E37B0-6C2F-1C74-23A2-29BF4F0DB1B5}"/>
              </a:ext>
            </a:extLst>
          </p:cNvPr>
          <p:cNvSpPr/>
          <p:nvPr/>
        </p:nvSpPr>
        <p:spPr>
          <a:xfrm>
            <a:off x="0" y="3784922"/>
            <a:ext cx="12192000" cy="168181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r"/>
            <a:endParaRPr lang="en-US" i="1">
              <a:cs typeface="Calibri"/>
            </a:endParaRPr>
          </a:p>
        </p:txBody>
      </p:sp>
      <p:pic>
        <p:nvPicPr>
          <p:cNvPr id="7" name="Picture 6">
            <a:extLst>
              <a:ext uri="{FF2B5EF4-FFF2-40B4-BE49-F238E27FC236}">
                <a16:creationId xmlns:a16="http://schemas.microsoft.com/office/drawing/2014/main" id="{3D711FA6-0E7C-1760-81B2-DEA6A081EDB1}"/>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7643831" y="6006072"/>
            <a:ext cx="4359018" cy="670618"/>
          </a:xfrm>
          <a:prstGeom prst="rect">
            <a:avLst/>
          </a:prstGeom>
        </p:spPr>
      </p:pic>
      <p:sp>
        <p:nvSpPr>
          <p:cNvPr id="8" name="TextBox 7">
            <a:extLst>
              <a:ext uri="{FF2B5EF4-FFF2-40B4-BE49-F238E27FC236}">
                <a16:creationId xmlns:a16="http://schemas.microsoft.com/office/drawing/2014/main" id="{D52D9DDA-0331-D766-927E-3D0896304AE0}"/>
              </a:ext>
            </a:extLst>
          </p:cNvPr>
          <p:cNvSpPr txBox="1"/>
          <p:nvPr/>
        </p:nvSpPr>
        <p:spPr>
          <a:xfrm>
            <a:off x="4409347" y="2488302"/>
            <a:ext cx="5117940" cy="584775"/>
          </a:xfrm>
          <a:prstGeom prst="rect">
            <a:avLst/>
          </a:prstGeom>
          <a:noFill/>
        </p:spPr>
        <p:txBody>
          <a:bodyPr wrap="none" rtlCol="0">
            <a:spAutoFit/>
          </a:bodyPr>
          <a:lstStyle/>
          <a:p>
            <a:r>
              <a:rPr lang="en-US" sz="3200">
                <a:solidFill>
                  <a:schemeClr val="bg1"/>
                </a:solidFill>
                <a:latin typeface="Segoe UI Semibold" panose="020B0702040204020203" pitchFamily="34" charset="0"/>
                <a:cs typeface="Segoe UI Semibold" panose="020B0702040204020203" pitchFamily="34" charset="0"/>
              </a:rPr>
              <a:t>SACMI – Production Errors</a:t>
            </a:r>
          </a:p>
        </p:txBody>
      </p:sp>
      <p:sp>
        <p:nvSpPr>
          <p:cNvPr id="5" name="Arrow: Chevron 4">
            <a:extLst>
              <a:ext uri="{FF2B5EF4-FFF2-40B4-BE49-F238E27FC236}">
                <a16:creationId xmlns:a16="http://schemas.microsoft.com/office/drawing/2014/main" id="{1041A487-CB7E-9DB7-7458-FB0D8DDBB251}"/>
              </a:ext>
            </a:extLst>
          </p:cNvPr>
          <p:cNvSpPr/>
          <p:nvPr/>
        </p:nvSpPr>
        <p:spPr>
          <a:xfrm rot="10800000">
            <a:off x="0" y="698090"/>
            <a:ext cx="4748981" cy="5004619"/>
          </a:xfrm>
          <a:prstGeom prst="chevron">
            <a:avLst/>
          </a:pr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05CB632C-F88E-B385-8A79-3491F27D69C0}"/>
              </a:ext>
            </a:extLst>
          </p:cNvPr>
          <p:cNvSpPr txBox="1"/>
          <p:nvPr/>
        </p:nvSpPr>
        <p:spPr>
          <a:xfrm>
            <a:off x="5341141" y="3158079"/>
            <a:ext cx="3254352" cy="369332"/>
          </a:xfrm>
          <a:prstGeom prst="rect">
            <a:avLst/>
          </a:prstGeom>
          <a:noFill/>
        </p:spPr>
        <p:txBody>
          <a:bodyPr wrap="none" lIns="91440" tIns="45720" rIns="91440" bIns="45720" rtlCol="0" anchor="t">
            <a:spAutoFit/>
          </a:bodyPr>
          <a:lstStyle/>
          <a:p>
            <a:r>
              <a:rPr lang="en-US">
                <a:solidFill>
                  <a:schemeClr val="accent1">
                    <a:lumMod val="60000"/>
                    <a:lumOff val="40000"/>
                  </a:schemeClr>
                </a:solidFill>
                <a:latin typeface="Segoe UI"/>
                <a:cs typeface="Segoe UI"/>
              </a:rPr>
              <a:t>Root Cause Analysis  -Group 4</a:t>
            </a:r>
            <a:endParaRPr lang="it-IT">
              <a:solidFill>
                <a:schemeClr val="accent1">
                  <a:lumMod val="60000"/>
                  <a:lumOff val="40000"/>
                </a:schemeClr>
              </a:solidFill>
            </a:endParaRPr>
          </a:p>
        </p:txBody>
      </p:sp>
      <p:pic>
        <p:nvPicPr>
          <p:cNvPr id="12" name="Picture 4">
            <a:extLst>
              <a:ext uri="{FF2B5EF4-FFF2-40B4-BE49-F238E27FC236}">
                <a16:creationId xmlns:a16="http://schemas.microsoft.com/office/drawing/2014/main" id="{0DD3832F-42BE-CC36-2FA1-40C1EDADB1C4}"/>
              </a:ext>
            </a:extLst>
          </p:cNvPr>
          <p:cNvPicPr>
            <a:picLocks noChangeAspect="1"/>
          </p:cNvPicPr>
          <p:nvPr/>
        </p:nvPicPr>
        <p:blipFill>
          <a:blip r:embed="rId3"/>
          <a:srcRect/>
          <a:stretch>
            <a:fillRect/>
          </a:stretch>
        </p:blipFill>
        <p:spPr>
          <a:xfrm>
            <a:off x="189151" y="5904575"/>
            <a:ext cx="2475407" cy="873612"/>
          </a:xfrm>
          <a:prstGeom prst="rect">
            <a:avLst/>
          </a:prstGeom>
        </p:spPr>
      </p:pic>
    </p:spTree>
    <p:extLst>
      <p:ext uri="{BB962C8B-B14F-4D97-AF65-F5344CB8AC3E}">
        <p14:creationId xmlns:p14="http://schemas.microsoft.com/office/powerpoint/2010/main" val="2217884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D5A9382-89CB-7DE1-8990-E84906901D9C}"/>
              </a:ext>
            </a:extLst>
          </p:cNvPr>
          <p:cNvPicPr>
            <a:picLocks noChangeAspect="1"/>
          </p:cNvPicPr>
          <p:nvPr/>
        </p:nvPicPr>
        <p:blipFill>
          <a:blip r:embed="rId2"/>
          <a:stretch>
            <a:fillRect/>
          </a:stretch>
        </p:blipFill>
        <p:spPr>
          <a:xfrm>
            <a:off x="314845" y="139457"/>
            <a:ext cx="746825" cy="876376"/>
          </a:xfrm>
          <a:prstGeom prst="rect">
            <a:avLst/>
          </a:prstGeom>
        </p:spPr>
      </p:pic>
      <p:sp>
        <p:nvSpPr>
          <p:cNvPr id="9" name="AutoShape 5">
            <a:extLst>
              <a:ext uri="{FF2B5EF4-FFF2-40B4-BE49-F238E27FC236}">
                <a16:creationId xmlns:a16="http://schemas.microsoft.com/office/drawing/2014/main" id="{6D5832B2-A182-DF8F-306B-CCA8C02D6A8A}"/>
              </a:ext>
            </a:extLst>
          </p:cNvPr>
          <p:cNvSpPr/>
          <p:nvPr/>
        </p:nvSpPr>
        <p:spPr>
          <a:xfrm>
            <a:off x="511277" y="6604782"/>
            <a:ext cx="11132084" cy="12313"/>
          </a:xfrm>
          <a:prstGeom prst="line">
            <a:avLst/>
          </a:prstGeom>
          <a:ln w="295275" cap="rnd">
            <a:solidFill>
              <a:srgbClr val="D9D9D9"/>
            </a:solidFill>
            <a:prstDash val="solid"/>
            <a:headEnd type="none" w="sm" len="sm"/>
            <a:tailEnd type="none" w="sm" len="sm"/>
          </a:ln>
        </p:spPr>
      </p:sp>
      <p:sp>
        <p:nvSpPr>
          <p:cNvPr id="7" name="AutoShape 2">
            <a:extLst>
              <a:ext uri="{FF2B5EF4-FFF2-40B4-BE49-F238E27FC236}">
                <a16:creationId xmlns:a16="http://schemas.microsoft.com/office/drawing/2014/main" id="{43D14268-0231-41FD-CC1B-F036649A92D4}"/>
              </a:ext>
            </a:extLst>
          </p:cNvPr>
          <p:cNvSpPr/>
          <p:nvPr/>
        </p:nvSpPr>
        <p:spPr>
          <a:xfrm>
            <a:off x="2938338" y="709736"/>
            <a:ext cx="9064609" cy="0"/>
          </a:xfrm>
          <a:prstGeom prst="line">
            <a:avLst/>
          </a:prstGeom>
          <a:ln w="38100" cap="rnd">
            <a:solidFill>
              <a:schemeClr val="accent6">
                <a:lumMod val="75000"/>
              </a:schemeClr>
            </a:solidFill>
            <a:prstDash val="solid"/>
            <a:headEnd type="none" w="sm" len="sm"/>
            <a:tailEnd type="none" w="sm" len="sm"/>
          </a:ln>
        </p:spPr>
      </p:sp>
      <p:sp>
        <p:nvSpPr>
          <p:cNvPr id="12" name="TextBox 11">
            <a:extLst>
              <a:ext uri="{FF2B5EF4-FFF2-40B4-BE49-F238E27FC236}">
                <a16:creationId xmlns:a16="http://schemas.microsoft.com/office/drawing/2014/main" id="{68A7A6DB-A11A-3D71-CBF8-A2230AB2CB62}"/>
              </a:ext>
            </a:extLst>
          </p:cNvPr>
          <p:cNvSpPr txBox="1"/>
          <p:nvPr/>
        </p:nvSpPr>
        <p:spPr>
          <a:xfrm>
            <a:off x="9084539" y="79593"/>
            <a:ext cx="3037498" cy="553998"/>
          </a:xfrm>
          <a:prstGeom prst="rect">
            <a:avLst/>
          </a:prstGeom>
          <a:noFill/>
        </p:spPr>
        <p:txBody>
          <a:bodyPr wrap="none" lIns="91440" tIns="45720" rIns="91440" bIns="45720" rtlCol="0" anchor="t">
            <a:spAutoFit/>
          </a:bodyPr>
          <a:lstStyle/>
          <a:p>
            <a:pPr algn="r"/>
            <a:r>
              <a:rPr lang="en-US" sz="3000">
                <a:solidFill>
                  <a:schemeClr val="accent6">
                    <a:lumMod val="75000"/>
                  </a:schemeClr>
                </a:solidFill>
                <a:latin typeface="Segoe UI"/>
                <a:cs typeface="Segoe UI"/>
              </a:rPr>
              <a:t>Data Preparation</a:t>
            </a:r>
            <a:endParaRPr lang="en-US" sz="3000">
              <a:solidFill>
                <a:schemeClr val="accent6">
                  <a:lumMod val="75000"/>
                </a:schemeClr>
              </a:solidFill>
              <a:latin typeface="Segoe UI" panose="020B0502040204020203" pitchFamily="34" charset="0"/>
              <a:cs typeface="Segoe UI" panose="020B0502040204020203" pitchFamily="34" charset="0"/>
            </a:endParaRPr>
          </a:p>
        </p:txBody>
      </p:sp>
      <p:sp>
        <p:nvSpPr>
          <p:cNvPr id="16" name="TextBox 15">
            <a:extLst>
              <a:ext uri="{FF2B5EF4-FFF2-40B4-BE49-F238E27FC236}">
                <a16:creationId xmlns:a16="http://schemas.microsoft.com/office/drawing/2014/main" id="{C0383C6F-1CE2-BC3D-E063-1A91E4D15F21}"/>
              </a:ext>
            </a:extLst>
          </p:cNvPr>
          <p:cNvSpPr txBox="1"/>
          <p:nvPr/>
        </p:nvSpPr>
        <p:spPr>
          <a:xfrm>
            <a:off x="2902273" y="728306"/>
            <a:ext cx="4909293" cy="369332"/>
          </a:xfrm>
          <a:prstGeom prst="rect">
            <a:avLst/>
          </a:prstGeom>
          <a:noFill/>
        </p:spPr>
        <p:txBody>
          <a:bodyPr wrap="none" rtlCol="0">
            <a:spAutoFit/>
          </a:bodyPr>
          <a:lstStyle/>
          <a:p>
            <a:r>
              <a:rPr lang="en-US" i="1">
                <a:latin typeface="Segoe UI Semibold" panose="020B0702040204020203" pitchFamily="34" charset="0"/>
                <a:cs typeface="Segoe UI Semibold" panose="020B0702040204020203" pitchFamily="34" charset="0"/>
              </a:rPr>
              <a:t>Production Dataset – Inconsistencies Checkup</a:t>
            </a:r>
          </a:p>
        </p:txBody>
      </p:sp>
      <p:sp>
        <p:nvSpPr>
          <p:cNvPr id="51" name="AutoShape 6">
            <a:extLst>
              <a:ext uri="{FF2B5EF4-FFF2-40B4-BE49-F238E27FC236}">
                <a16:creationId xmlns:a16="http://schemas.microsoft.com/office/drawing/2014/main" id="{03673599-4163-CEFA-3BE9-F199289EC3D3}"/>
              </a:ext>
            </a:extLst>
          </p:cNvPr>
          <p:cNvSpPr/>
          <p:nvPr/>
        </p:nvSpPr>
        <p:spPr>
          <a:xfrm flipV="1">
            <a:off x="511276" y="6604782"/>
            <a:ext cx="3576854" cy="2161"/>
          </a:xfrm>
          <a:prstGeom prst="line">
            <a:avLst/>
          </a:prstGeom>
          <a:ln w="295275" cap="rnd">
            <a:solidFill>
              <a:schemeClr val="accent6">
                <a:lumMod val="50000"/>
              </a:schemeClr>
            </a:solidFill>
            <a:prstDash val="solid"/>
            <a:headEnd type="none" w="sm" len="sm"/>
            <a:tailEnd type="none" w="sm" len="sm"/>
          </a:ln>
        </p:spPr>
      </p:sp>
      <p:sp>
        <p:nvSpPr>
          <p:cNvPr id="52" name="AutoShape 2">
            <a:extLst>
              <a:ext uri="{FF2B5EF4-FFF2-40B4-BE49-F238E27FC236}">
                <a16:creationId xmlns:a16="http://schemas.microsoft.com/office/drawing/2014/main" id="{F9C3E54F-13FA-C057-98D8-B2D5AC48D0D0}"/>
              </a:ext>
            </a:extLst>
          </p:cNvPr>
          <p:cNvSpPr/>
          <p:nvPr/>
        </p:nvSpPr>
        <p:spPr>
          <a:xfrm>
            <a:off x="0" y="24057"/>
            <a:ext cx="12192000" cy="1"/>
          </a:xfrm>
          <a:prstGeom prst="line">
            <a:avLst/>
          </a:prstGeom>
          <a:ln w="76200" cap="rnd">
            <a:solidFill>
              <a:schemeClr val="accent6">
                <a:lumMod val="75000"/>
              </a:schemeClr>
            </a:solidFill>
            <a:prstDash val="solid"/>
            <a:headEnd type="none" w="sm" len="sm"/>
            <a:tailEnd type="none" w="sm" len="sm"/>
          </a:ln>
        </p:spPr>
      </p:sp>
      <p:pic>
        <p:nvPicPr>
          <p:cNvPr id="3" name="Picture 2">
            <a:extLst>
              <a:ext uri="{FF2B5EF4-FFF2-40B4-BE49-F238E27FC236}">
                <a16:creationId xmlns:a16="http://schemas.microsoft.com/office/drawing/2014/main" id="{054F26C5-6FB4-1136-3AD1-91F835F7EAE8}"/>
              </a:ext>
            </a:extLst>
          </p:cNvPr>
          <p:cNvPicPr>
            <a:picLocks noChangeAspect="1"/>
          </p:cNvPicPr>
          <p:nvPr/>
        </p:nvPicPr>
        <p:blipFill rotWithShape="1">
          <a:blip r:embed="rId3">
            <a:duotone>
              <a:prstClr val="black"/>
              <a:schemeClr val="accent2">
                <a:tint val="45000"/>
                <a:satMod val="400000"/>
              </a:schemeClr>
            </a:duotone>
          </a:blip>
          <a:srcRect r="7961"/>
          <a:stretch/>
        </p:blipFill>
        <p:spPr>
          <a:xfrm>
            <a:off x="1401463" y="1665634"/>
            <a:ext cx="3399258" cy="1648786"/>
          </a:xfrm>
          <a:prstGeom prst="rect">
            <a:avLst/>
          </a:prstGeom>
          <a:effectLst>
            <a:outerShdw blurRad="50800" dist="38100" dir="2700000" algn="tl" rotWithShape="0">
              <a:prstClr val="black">
                <a:alpha val="40000"/>
              </a:prstClr>
            </a:outerShdw>
          </a:effectLst>
        </p:spPr>
      </p:pic>
      <p:pic>
        <p:nvPicPr>
          <p:cNvPr id="5" name="Picture 4">
            <a:extLst>
              <a:ext uri="{FF2B5EF4-FFF2-40B4-BE49-F238E27FC236}">
                <a16:creationId xmlns:a16="http://schemas.microsoft.com/office/drawing/2014/main" id="{4E27FAE2-6559-14DC-5BAA-D2185659D006}"/>
              </a:ext>
            </a:extLst>
          </p:cNvPr>
          <p:cNvPicPr>
            <a:picLocks noChangeAspect="1"/>
          </p:cNvPicPr>
          <p:nvPr/>
        </p:nvPicPr>
        <p:blipFill>
          <a:blip r:embed="rId4">
            <a:duotone>
              <a:prstClr val="black"/>
              <a:schemeClr val="accent2">
                <a:tint val="45000"/>
                <a:satMod val="400000"/>
              </a:schemeClr>
            </a:duotone>
          </a:blip>
          <a:stretch>
            <a:fillRect/>
          </a:stretch>
        </p:blipFill>
        <p:spPr>
          <a:xfrm>
            <a:off x="1401462" y="4263054"/>
            <a:ext cx="3399259" cy="1656049"/>
          </a:xfrm>
          <a:prstGeom prst="rect">
            <a:avLst/>
          </a:prstGeom>
          <a:effectLst>
            <a:outerShdw blurRad="50800" dist="38100" dir="2700000" algn="tl" rotWithShape="0">
              <a:prstClr val="black">
                <a:alpha val="40000"/>
              </a:prstClr>
            </a:outerShdw>
          </a:effectLst>
        </p:spPr>
      </p:pic>
      <p:sp>
        <p:nvSpPr>
          <p:cNvPr id="6" name="Left Brace 5">
            <a:extLst>
              <a:ext uri="{FF2B5EF4-FFF2-40B4-BE49-F238E27FC236}">
                <a16:creationId xmlns:a16="http://schemas.microsoft.com/office/drawing/2014/main" id="{ED76ED5B-B000-F478-6FE1-600E36B56FC3}"/>
              </a:ext>
            </a:extLst>
          </p:cNvPr>
          <p:cNvSpPr/>
          <p:nvPr/>
        </p:nvSpPr>
        <p:spPr>
          <a:xfrm>
            <a:off x="5008430" y="1563973"/>
            <a:ext cx="742129" cy="1865027"/>
          </a:xfrm>
          <a:prstGeom prst="leftBrac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Left Brace 52">
            <a:extLst>
              <a:ext uri="{FF2B5EF4-FFF2-40B4-BE49-F238E27FC236}">
                <a16:creationId xmlns:a16="http://schemas.microsoft.com/office/drawing/2014/main" id="{2FBA1AF1-B620-7B0B-38D8-B176349BB1FD}"/>
              </a:ext>
            </a:extLst>
          </p:cNvPr>
          <p:cNvSpPr/>
          <p:nvPr/>
        </p:nvSpPr>
        <p:spPr>
          <a:xfrm>
            <a:off x="4985854" y="4158564"/>
            <a:ext cx="742129" cy="1865027"/>
          </a:xfrm>
          <a:prstGeom prst="leftBrac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B5E3C44B-D614-2C82-B918-F5A1B0C5357C}"/>
              </a:ext>
            </a:extLst>
          </p:cNvPr>
          <p:cNvSpPr txBox="1"/>
          <p:nvPr/>
        </p:nvSpPr>
        <p:spPr>
          <a:xfrm>
            <a:off x="5801976" y="2040936"/>
            <a:ext cx="5855914" cy="923330"/>
          </a:xfrm>
          <a:prstGeom prst="rect">
            <a:avLst/>
          </a:prstGeom>
          <a:noFill/>
        </p:spPr>
        <p:txBody>
          <a:bodyPr wrap="square" rtlCol="0">
            <a:spAutoFit/>
          </a:bodyPr>
          <a:lstStyle/>
          <a:p>
            <a:r>
              <a:rPr lang="en-US" i="1"/>
              <a:t>Before the inconsistency correction, value number 386 in the observation of  COIL 243941’s ‘MT’ column restarted (incorrectly) after the value number 385</a:t>
            </a:r>
          </a:p>
        </p:txBody>
      </p:sp>
      <p:sp>
        <p:nvSpPr>
          <p:cNvPr id="54" name="TextBox 53">
            <a:extLst>
              <a:ext uri="{FF2B5EF4-FFF2-40B4-BE49-F238E27FC236}">
                <a16:creationId xmlns:a16="http://schemas.microsoft.com/office/drawing/2014/main" id="{5084EFEA-A320-DCE6-266B-DD5FFFF1FF99}"/>
              </a:ext>
            </a:extLst>
          </p:cNvPr>
          <p:cNvSpPr txBox="1"/>
          <p:nvPr/>
        </p:nvSpPr>
        <p:spPr>
          <a:xfrm>
            <a:off x="5801976" y="4490912"/>
            <a:ext cx="5855914" cy="1200329"/>
          </a:xfrm>
          <a:prstGeom prst="rect">
            <a:avLst/>
          </a:prstGeom>
          <a:noFill/>
        </p:spPr>
        <p:txBody>
          <a:bodyPr wrap="square" rtlCol="0">
            <a:spAutoFit/>
          </a:bodyPr>
          <a:lstStyle/>
          <a:p>
            <a:r>
              <a:rPr lang="en-US" i="1"/>
              <a:t>However, after using the previously explained solution, it is evident that this problem was solved as 386</a:t>
            </a:r>
            <a:r>
              <a:rPr lang="en-US" i="1" baseline="30000"/>
              <a:t>th</a:t>
            </a:r>
            <a:r>
              <a:rPr lang="en-US" i="1"/>
              <a:t> value in the given COILS’ ‘MT’ column shows continuous value after 385</a:t>
            </a:r>
            <a:r>
              <a:rPr lang="en-US" i="1" baseline="30000"/>
              <a:t>th</a:t>
            </a:r>
            <a:r>
              <a:rPr lang="en-US" i="1"/>
              <a:t> value in the same column</a:t>
            </a:r>
          </a:p>
        </p:txBody>
      </p:sp>
      <p:cxnSp>
        <p:nvCxnSpPr>
          <p:cNvPr id="13" name="Straight Arrow Connector 12">
            <a:extLst>
              <a:ext uri="{FF2B5EF4-FFF2-40B4-BE49-F238E27FC236}">
                <a16:creationId xmlns:a16="http://schemas.microsoft.com/office/drawing/2014/main" id="{14EDF260-BE27-93A3-4B32-6417371C9D79}"/>
              </a:ext>
            </a:extLst>
          </p:cNvPr>
          <p:cNvCxnSpPr/>
          <p:nvPr/>
        </p:nvCxnSpPr>
        <p:spPr>
          <a:xfrm flipH="1">
            <a:off x="3101091" y="2854960"/>
            <a:ext cx="1003549" cy="0"/>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B65CC2E-95C0-08BD-9297-71590E0EC02F}"/>
              </a:ext>
            </a:extLst>
          </p:cNvPr>
          <p:cNvCxnSpPr/>
          <p:nvPr/>
        </p:nvCxnSpPr>
        <p:spPr>
          <a:xfrm flipH="1">
            <a:off x="3046356" y="5476240"/>
            <a:ext cx="1003549" cy="0"/>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0924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D5A9382-89CB-7DE1-8990-E84906901D9C}"/>
              </a:ext>
            </a:extLst>
          </p:cNvPr>
          <p:cNvPicPr>
            <a:picLocks noChangeAspect="1"/>
          </p:cNvPicPr>
          <p:nvPr/>
        </p:nvPicPr>
        <p:blipFill>
          <a:blip r:embed="rId2"/>
          <a:stretch>
            <a:fillRect/>
          </a:stretch>
        </p:blipFill>
        <p:spPr>
          <a:xfrm>
            <a:off x="314845" y="139457"/>
            <a:ext cx="746825" cy="876376"/>
          </a:xfrm>
          <a:prstGeom prst="rect">
            <a:avLst/>
          </a:prstGeom>
        </p:spPr>
      </p:pic>
      <p:sp>
        <p:nvSpPr>
          <p:cNvPr id="9" name="AutoShape 5">
            <a:extLst>
              <a:ext uri="{FF2B5EF4-FFF2-40B4-BE49-F238E27FC236}">
                <a16:creationId xmlns:a16="http://schemas.microsoft.com/office/drawing/2014/main" id="{6D5832B2-A182-DF8F-306B-CCA8C02D6A8A}"/>
              </a:ext>
            </a:extLst>
          </p:cNvPr>
          <p:cNvSpPr/>
          <p:nvPr/>
        </p:nvSpPr>
        <p:spPr>
          <a:xfrm>
            <a:off x="511277" y="6604782"/>
            <a:ext cx="11132084" cy="12313"/>
          </a:xfrm>
          <a:prstGeom prst="line">
            <a:avLst/>
          </a:prstGeom>
          <a:ln w="295275" cap="rnd">
            <a:solidFill>
              <a:srgbClr val="D9D9D9"/>
            </a:solidFill>
            <a:prstDash val="solid"/>
            <a:headEnd type="none" w="sm" len="sm"/>
            <a:tailEnd type="none" w="sm" len="sm"/>
          </a:ln>
        </p:spPr>
      </p:sp>
      <p:sp>
        <p:nvSpPr>
          <p:cNvPr id="7" name="AutoShape 2">
            <a:extLst>
              <a:ext uri="{FF2B5EF4-FFF2-40B4-BE49-F238E27FC236}">
                <a16:creationId xmlns:a16="http://schemas.microsoft.com/office/drawing/2014/main" id="{43D14268-0231-41FD-CC1B-F036649A92D4}"/>
              </a:ext>
            </a:extLst>
          </p:cNvPr>
          <p:cNvSpPr/>
          <p:nvPr/>
        </p:nvSpPr>
        <p:spPr>
          <a:xfrm>
            <a:off x="2938338" y="709736"/>
            <a:ext cx="9064609" cy="0"/>
          </a:xfrm>
          <a:prstGeom prst="line">
            <a:avLst/>
          </a:prstGeom>
          <a:ln w="38100" cap="rnd">
            <a:solidFill>
              <a:schemeClr val="accent6">
                <a:lumMod val="75000"/>
              </a:schemeClr>
            </a:solidFill>
            <a:prstDash val="solid"/>
            <a:headEnd type="none" w="sm" len="sm"/>
            <a:tailEnd type="none" w="sm" len="sm"/>
          </a:ln>
        </p:spPr>
      </p:sp>
      <p:sp>
        <p:nvSpPr>
          <p:cNvPr id="12" name="TextBox 11">
            <a:extLst>
              <a:ext uri="{FF2B5EF4-FFF2-40B4-BE49-F238E27FC236}">
                <a16:creationId xmlns:a16="http://schemas.microsoft.com/office/drawing/2014/main" id="{68A7A6DB-A11A-3D71-CBF8-A2230AB2CB62}"/>
              </a:ext>
            </a:extLst>
          </p:cNvPr>
          <p:cNvSpPr txBox="1"/>
          <p:nvPr/>
        </p:nvSpPr>
        <p:spPr>
          <a:xfrm>
            <a:off x="9084539" y="79593"/>
            <a:ext cx="3037498" cy="553998"/>
          </a:xfrm>
          <a:prstGeom prst="rect">
            <a:avLst/>
          </a:prstGeom>
          <a:noFill/>
        </p:spPr>
        <p:txBody>
          <a:bodyPr wrap="none" lIns="91440" tIns="45720" rIns="91440" bIns="45720" rtlCol="0" anchor="t">
            <a:spAutoFit/>
          </a:bodyPr>
          <a:lstStyle/>
          <a:p>
            <a:pPr algn="r"/>
            <a:r>
              <a:rPr lang="en-US" sz="3000">
                <a:solidFill>
                  <a:schemeClr val="accent6">
                    <a:lumMod val="75000"/>
                  </a:schemeClr>
                </a:solidFill>
                <a:latin typeface="Segoe UI"/>
                <a:cs typeface="Segoe UI"/>
              </a:rPr>
              <a:t>Data Preparation</a:t>
            </a:r>
            <a:endParaRPr lang="en-US" sz="3000">
              <a:solidFill>
                <a:schemeClr val="accent6">
                  <a:lumMod val="75000"/>
                </a:schemeClr>
              </a:solidFill>
              <a:latin typeface="Segoe UI" panose="020B0502040204020203" pitchFamily="34" charset="0"/>
              <a:cs typeface="Segoe UI" panose="020B0502040204020203" pitchFamily="34" charset="0"/>
            </a:endParaRPr>
          </a:p>
        </p:txBody>
      </p:sp>
      <p:sp>
        <p:nvSpPr>
          <p:cNvPr id="11" name="CasellaDiTesto 1">
            <a:extLst>
              <a:ext uri="{FF2B5EF4-FFF2-40B4-BE49-F238E27FC236}">
                <a16:creationId xmlns:a16="http://schemas.microsoft.com/office/drawing/2014/main" id="{D3ECA754-238B-01A3-8440-2F025FAAC45B}"/>
              </a:ext>
            </a:extLst>
          </p:cNvPr>
          <p:cNvSpPr txBox="1"/>
          <p:nvPr/>
        </p:nvSpPr>
        <p:spPr>
          <a:xfrm>
            <a:off x="2910456" y="1583867"/>
            <a:ext cx="8763385" cy="1394549"/>
          </a:xfrm>
          <a:prstGeom prst="rect">
            <a:avLst/>
          </a:prstGeom>
          <a:solidFill>
            <a:schemeClr val="bg1">
              <a:lumMod val="95000"/>
            </a:schemeClr>
          </a:solidFill>
          <a:effectLst>
            <a:outerShdw blurRad="50800" dist="38100" dir="8100000" algn="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lnSpc>
                <a:spcPct val="120000"/>
              </a:lnSpc>
            </a:pPr>
            <a:r>
              <a:rPr lang="it-IT" sz="1600" i="1">
                <a:solidFill>
                  <a:schemeClr val="tx1">
                    <a:lumMod val="75000"/>
                    <a:lumOff val="25000"/>
                  </a:schemeClr>
                </a:solidFill>
                <a:latin typeface="Segoe UI "/>
              </a:rPr>
              <a:t>‘COIL’ column includes COIL IDs identifies the item in both Production and Defect Dataset</a:t>
            </a:r>
          </a:p>
          <a:p>
            <a:pPr marL="1257300" lvl="2" indent="-342900">
              <a:buBlip>
                <a:blip r:embed="rId3"/>
              </a:buBlip>
            </a:pPr>
            <a:r>
              <a:rPr lang="it-IT" sz="1600" i="1">
                <a:solidFill>
                  <a:schemeClr val="tx1">
                    <a:lumMod val="75000"/>
                    <a:lumOff val="25000"/>
                  </a:schemeClr>
                </a:solidFill>
                <a:latin typeface="Segoe UI "/>
                <a:ea typeface="Calibri"/>
                <a:cs typeface="Calibri"/>
              </a:rPr>
              <a:t>In Production Dataset = ‘COIL’ column is the key together with the ‘MT’ column</a:t>
            </a:r>
          </a:p>
          <a:p>
            <a:pPr marL="1257300" lvl="2" indent="-342900">
              <a:buBlip>
                <a:blip r:embed="rId3"/>
              </a:buBlip>
            </a:pPr>
            <a:r>
              <a:rPr lang="it-IT" sz="1600" i="1">
                <a:solidFill>
                  <a:schemeClr val="tx1">
                    <a:lumMod val="75000"/>
                    <a:lumOff val="25000"/>
                  </a:schemeClr>
                </a:solidFill>
                <a:latin typeface="Segoe UI "/>
                <a:ea typeface="Calibri"/>
                <a:cs typeface="Calibri"/>
              </a:rPr>
              <a:t>In Defect Dataset = ‘COIL’ column is the key together with ‘MT_from’ and ‘MT_to’ columns </a:t>
            </a:r>
          </a:p>
          <a:p>
            <a:pPr lvl="1">
              <a:lnSpc>
                <a:spcPct val="120000"/>
              </a:lnSpc>
            </a:pPr>
            <a:r>
              <a:rPr lang="it-IT" sz="1600" i="1">
                <a:solidFill>
                  <a:schemeClr val="tx1">
                    <a:lumMod val="75000"/>
                    <a:lumOff val="25000"/>
                  </a:schemeClr>
                </a:solidFill>
                <a:latin typeface="Segoe UI "/>
                <a:ea typeface="Calibri"/>
                <a:cs typeface="Calibri"/>
              </a:rPr>
              <a:t>Using merge function, a </a:t>
            </a:r>
            <a:r>
              <a:rPr lang="it-IT" sz="1600" b="1" i="1">
                <a:solidFill>
                  <a:schemeClr val="tx1">
                    <a:lumMod val="75000"/>
                    <a:lumOff val="25000"/>
                  </a:schemeClr>
                </a:solidFill>
                <a:latin typeface="Segoe UI "/>
                <a:ea typeface="Calibri"/>
                <a:cs typeface="Calibri"/>
              </a:rPr>
              <a:t>Left </a:t>
            </a:r>
            <a:r>
              <a:rPr lang="it-IT" sz="1600" i="1">
                <a:solidFill>
                  <a:schemeClr val="tx1">
                    <a:lumMod val="75000"/>
                    <a:lumOff val="25000"/>
                  </a:schemeClr>
                </a:solidFill>
                <a:latin typeface="Segoe UI "/>
                <a:ea typeface="Calibri"/>
                <a:cs typeface="Calibri"/>
              </a:rPr>
              <a:t>merge is performed on the coil column of the both datasets</a:t>
            </a:r>
          </a:p>
        </p:txBody>
      </p:sp>
      <p:sp>
        <p:nvSpPr>
          <p:cNvPr id="2" name="Left Brace 1">
            <a:extLst>
              <a:ext uri="{FF2B5EF4-FFF2-40B4-BE49-F238E27FC236}">
                <a16:creationId xmlns:a16="http://schemas.microsoft.com/office/drawing/2014/main" id="{4CA5D5FC-370F-FBBF-9EBA-3F26A9AEBFCC}"/>
              </a:ext>
            </a:extLst>
          </p:cNvPr>
          <p:cNvSpPr/>
          <p:nvPr/>
        </p:nvSpPr>
        <p:spPr>
          <a:xfrm>
            <a:off x="2052293" y="1545406"/>
            <a:ext cx="548640" cy="1553393"/>
          </a:xfrm>
          <a:prstGeom prst="leftBrace">
            <a:avLst/>
          </a:prstGeom>
          <a:ln w="1905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Box 2">
            <a:extLst>
              <a:ext uri="{FF2B5EF4-FFF2-40B4-BE49-F238E27FC236}">
                <a16:creationId xmlns:a16="http://schemas.microsoft.com/office/drawing/2014/main" id="{86F0C45D-8E3A-D446-ECAD-31E60E016485}"/>
              </a:ext>
            </a:extLst>
          </p:cNvPr>
          <p:cNvSpPr txBox="1"/>
          <p:nvPr/>
        </p:nvSpPr>
        <p:spPr>
          <a:xfrm>
            <a:off x="458249" y="1927199"/>
            <a:ext cx="1654427" cy="707886"/>
          </a:xfrm>
          <a:prstGeom prst="rect">
            <a:avLst/>
          </a:prstGeom>
          <a:noFill/>
        </p:spPr>
        <p:txBody>
          <a:bodyPr wrap="none" rtlCol="0">
            <a:spAutoFit/>
          </a:bodyPr>
          <a:lstStyle/>
          <a:p>
            <a:pPr algn="ctr"/>
            <a:r>
              <a:rPr lang="en-US" sz="2000">
                <a:latin typeface="Segoe UI "/>
                <a:cs typeface="Segoe UI Semibold" panose="020B0702040204020203" pitchFamily="34" charset="0"/>
              </a:rPr>
              <a:t>Merging the </a:t>
            </a:r>
          </a:p>
          <a:p>
            <a:pPr algn="ctr"/>
            <a:r>
              <a:rPr lang="en-US" sz="2000">
                <a:latin typeface="Segoe UI "/>
                <a:cs typeface="Segoe UI Semibold" panose="020B0702040204020203" pitchFamily="34" charset="0"/>
              </a:rPr>
              <a:t>Datasets</a:t>
            </a:r>
          </a:p>
        </p:txBody>
      </p:sp>
      <p:sp>
        <p:nvSpPr>
          <p:cNvPr id="17" name="CasellaDiTesto 1">
            <a:extLst>
              <a:ext uri="{FF2B5EF4-FFF2-40B4-BE49-F238E27FC236}">
                <a16:creationId xmlns:a16="http://schemas.microsoft.com/office/drawing/2014/main" id="{83E153DE-52BF-531F-14B3-826CF64B21FB}"/>
              </a:ext>
            </a:extLst>
          </p:cNvPr>
          <p:cNvSpPr txBox="1"/>
          <p:nvPr/>
        </p:nvSpPr>
        <p:spPr>
          <a:xfrm>
            <a:off x="2920616" y="3596222"/>
            <a:ext cx="8763385" cy="2133213"/>
          </a:xfrm>
          <a:prstGeom prst="rect">
            <a:avLst/>
          </a:prstGeom>
          <a:solidFill>
            <a:schemeClr val="bg1">
              <a:lumMod val="95000"/>
            </a:schemeClr>
          </a:solidFill>
          <a:effectLst>
            <a:outerShdw blurRad="50800" dist="38100" dir="8100000" algn="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857250" lvl="1" indent="-400050">
              <a:lnSpc>
                <a:spcPct val="120000"/>
              </a:lnSpc>
              <a:buFont typeface="+mj-lt"/>
              <a:buAutoNum type="romanLcPeriod"/>
            </a:pPr>
            <a:r>
              <a:rPr lang="it-IT" sz="1600" i="1" err="1">
                <a:solidFill>
                  <a:schemeClr val="tx1">
                    <a:lumMod val="75000"/>
                    <a:lumOff val="25000"/>
                  </a:schemeClr>
                </a:solidFill>
                <a:latin typeface="Segoe UI "/>
              </a:rPr>
              <a:t>NaN</a:t>
            </a:r>
            <a:r>
              <a:rPr lang="it-IT" sz="1600" i="1">
                <a:solidFill>
                  <a:schemeClr val="tx1">
                    <a:lumMod val="75000"/>
                    <a:lumOff val="25000"/>
                  </a:schemeClr>
                </a:solidFill>
                <a:latin typeface="Segoe UI "/>
              </a:rPr>
              <a:t> </a:t>
            </a:r>
            <a:r>
              <a:rPr lang="it-IT" sz="1600" i="1" err="1">
                <a:solidFill>
                  <a:schemeClr val="tx1">
                    <a:lumMod val="75000"/>
                    <a:lumOff val="25000"/>
                  </a:schemeClr>
                </a:solidFill>
                <a:latin typeface="Segoe UI "/>
              </a:rPr>
              <a:t>Values</a:t>
            </a:r>
            <a:r>
              <a:rPr lang="it-IT" sz="1600" i="1">
                <a:solidFill>
                  <a:schemeClr val="tx1">
                    <a:lumMod val="75000"/>
                    <a:lumOff val="25000"/>
                  </a:schemeClr>
                </a:solidFill>
                <a:latin typeface="Segoe UI "/>
              </a:rPr>
              <a:t> of </a:t>
            </a:r>
            <a:r>
              <a:rPr lang="it-IT" sz="1600" i="1" err="1">
                <a:solidFill>
                  <a:schemeClr val="tx1">
                    <a:lumMod val="75000"/>
                    <a:lumOff val="25000"/>
                  </a:schemeClr>
                </a:solidFill>
                <a:latin typeface="Segoe UI "/>
              </a:rPr>
              <a:t>columns</a:t>
            </a:r>
            <a:r>
              <a:rPr lang="it-IT" sz="1600" i="1">
                <a:solidFill>
                  <a:schemeClr val="tx1">
                    <a:lumMod val="75000"/>
                    <a:lumOff val="25000"/>
                  </a:schemeClr>
                </a:solidFill>
                <a:latin typeface="Segoe UI "/>
              </a:rPr>
              <a:t> </a:t>
            </a:r>
            <a:r>
              <a:rPr lang="it-IT" sz="1600" i="1" err="1">
                <a:solidFill>
                  <a:schemeClr val="tx1">
                    <a:lumMod val="75000"/>
                    <a:lumOff val="25000"/>
                  </a:schemeClr>
                </a:solidFill>
                <a:latin typeface="Segoe UI "/>
              </a:rPr>
              <a:t>representing</a:t>
            </a:r>
            <a:r>
              <a:rPr lang="it-IT" sz="1600" i="1">
                <a:solidFill>
                  <a:schemeClr val="tx1">
                    <a:lumMod val="75000"/>
                    <a:lumOff val="25000"/>
                  </a:schemeClr>
                </a:solidFill>
                <a:latin typeface="Segoe UI "/>
              </a:rPr>
              <a:t> </a:t>
            </a:r>
            <a:r>
              <a:rPr lang="it-IT" sz="1600" i="1" err="1">
                <a:solidFill>
                  <a:schemeClr val="tx1">
                    <a:lumMod val="75000"/>
                    <a:lumOff val="25000"/>
                  </a:schemeClr>
                </a:solidFill>
                <a:latin typeface="Segoe UI "/>
              </a:rPr>
              <a:t>errors</a:t>
            </a:r>
            <a:r>
              <a:rPr lang="it-IT" sz="1600" i="1">
                <a:solidFill>
                  <a:schemeClr val="tx1">
                    <a:lumMod val="75000"/>
                    <a:lumOff val="25000"/>
                  </a:schemeClr>
                </a:solidFill>
                <a:latin typeface="Segoe UI "/>
              </a:rPr>
              <a:t> (6 </a:t>
            </a:r>
            <a:r>
              <a:rPr lang="it-IT" sz="1600" i="1" err="1">
                <a:solidFill>
                  <a:schemeClr val="tx1">
                    <a:lumMod val="75000"/>
                    <a:lumOff val="25000"/>
                  </a:schemeClr>
                </a:solidFill>
                <a:latin typeface="Segoe UI "/>
              </a:rPr>
              <a:t>columns</a:t>
            </a:r>
            <a:r>
              <a:rPr lang="it-IT" sz="1600" i="1">
                <a:solidFill>
                  <a:schemeClr val="tx1">
                    <a:lumMod val="75000"/>
                    <a:lumOff val="25000"/>
                  </a:schemeClr>
                </a:solidFill>
                <a:latin typeface="Segoe UI "/>
              </a:rPr>
              <a:t> from </a:t>
            </a:r>
            <a:r>
              <a:rPr lang="it-IT" sz="1600" i="1" err="1">
                <a:solidFill>
                  <a:schemeClr val="tx1">
                    <a:lumMod val="75000"/>
                    <a:lumOff val="25000"/>
                  </a:schemeClr>
                </a:solidFill>
                <a:latin typeface="Segoe UI "/>
              </a:rPr>
              <a:t>Defect</a:t>
            </a:r>
            <a:r>
              <a:rPr lang="it-IT" sz="1600" i="1">
                <a:solidFill>
                  <a:schemeClr val="tx1">
                    <a:lumMod val="75000"/>
                    <a:lumOff val="25000"/>
                  </a:schemeClr>
                </a:solidFill>
                <a:latin typeface="Segoe UI "/>
              </a:rPr>
              <a:t> Dataset) are </a:t>
            </a:r>
            <a:r>
              <a:rPr lang="it-IT" sz="1600" i="1" err="1">
                <a:solidFill>
                  <a:schemeClr val="tx1">
                    <a:lumMod val="75000"/>
                    <a:lumOff val="25000"/>
                  </a:schemeClr>
                </a:solidFill>
                <a:latin typeface="Segoe UI "/>
              </a:rPr>
              <a:t>filled</a:t>
            </a:r>
            <a:r>
              <a:rPr lang="it-IT" sz="1600" i="1">
                <a:solidFill>
                  <a:schemeClr val="tx1">
                    <a:lumMod val="75000"/>
                    <a:lumOff val="25000"/>
                  </a:schemeClr>
                </a:solidFill>
                <a:latin typeface="Segoe UI "/>
              </a:rPr>
              <a:t> with ‘0’</a:t>
            </a:r>
          </a:p>
          <a:p>
            <a:pPr marL="857250" lvl="1" indent="-400050">
              <a:lnSpc>
                <a:spcPct val="120000"/>
              </a:lnSpc>
              <a:buFont typeface="+mj-lt"/>
              <a:buAutoNum type="romanLcPeriod"/>
            </a:pPr>
            <a:r>
              <a:rPr lang="it-IT" sz="1600" i="1" err="1">
                <a:solidFill>
                  <a:schemeClr val="tx1">
                    <a:lumMod val="75000"/>
                    <a:lumOff val="25000"/>
                  </a:schemeClr>
                </a:solidFill>
                <a:latin typeface="Segoe UI "/>
              </a:rPr>
              <a:t>Rows</a:t>
            </a:r>
            <a:r>
              <a:rPr lang="it-IT" sz="1600" i="1">
                <a:solidFill>
                  <a:schemeClr val="tx1">
                    <a:lumMod val="75000"/>
                    <a:lumOff val="25000"/>
                  </a:schemeClr>
                </a:solidFill>
                <a:latin typeface="Segoe UI "/>
              </a:rPr>
              <a:t> </a:t>
            </a:r>
            <a:r>
              <a:rPr lang="it-IT" sz="1600" i="1" err="1">
                <a:solidFill>
                  <a:schemeClr val="tx1">
                    <a:lumMod val="75000"/>
                    <a:lumOff val="25000"/>
                  </a:schemeClr>
                </a:solidFill>
                <a:latin typeface="Segoe UI "/>
              </a:rPr>
              <a:t>not</a:t>
            </a:r>
            <a:r>
              <a:rPr lang="it-IT" sz="1600" i="1">
                <a:solidFill>
                  <a:schemeClr val="tx1">
                    <a:lumMod val="75000"/>
                    <a:lumOff val="25000"/>
                  </a:schemeClr>
                </a:solidFill>
                <a:latin typeface="Segoe UI "/>
              </a:rPr>
              <a:t> matching ‘MT’ </a:t>
            </a:r>
            <a:r>
              <a:rPr lang="it-IT" sz="1600" i="1" err="1">
                <a:solidFill>
                  <a:schemeClr val="tx1">
                    <a:lumMod val="75000"/>
                    <a:lumOff val="25000"/>
                  </a:schemeClr>
                </a:solidFill>
                <a:latin typeface="Segoe UI "/>
              </a:rPr>
              <a:t>column</a:t>
            </a:r>
            <a:r>
              <a:rPr lang="it-IT" sz="1600" i="1">
                <a:solidFill>
                  <a:schemeClr val="tx1">
                    <a:lumMod val="75000"/>
                    <a:lumOff val="25000"/>
                  </a:schemeClr>
                </a:solidFill>
                <a:latin typeface="Segoe UI "/>
              </a:rPr>
              <a:t> with ‘</a:t>
            </a:r>
            <a:r>
              <a:rPr lang="it-IT" sz="1600" i="1" err="1">
                <a:solidFill>
                  <a:schemeClr val="tx1">
                    <a:lumMod val="75000"/>
                    <a:lumOff val="25000"/>
                  </a:schemeClr>
                </a:solidFill>
                <a:latin typeface="Segoe UI "/>
              </a:rPr>
              <a:t>MT_from</a:t>
            </a:r>
            <a:r>
              <a:rPr lang="it-IT" sz="1600" i="1">
                <a:solidFill>
                  <a:schemeClr val="tx1">
                    <a:lumMod val="75000"/>
                    <a:lumOff val="25000"/>
                  </a:schemeClr>
                </a:solidFill>
                <a:latin typeface="Segoe UI "/>
              </a:rPr>
              <a:t>’ and ‘</a:t>
            </a:r>
            <a:r>
              <a:rPr lang="it-IT" sz="1600" i="1" err="1">
                <a:solidFill>
                  <a:schemeClr val="tx1">
                    <a:lumMod val="75000"/>
                    <a:lumOff val="25000"/>
                  </a:schemeClr>
                </a:solidFill>
                <a:latin typeface="Segoe UI "/>
              </a:rPr>
              <a:t>MT_to</a:t>
            </a:r>
            <a:r>
              <a:rPr lang="it-IT" sz="1600" i="1">
                <a:solidFill>
                  <a:schemeClr val="tx1">
                    <a:lumMod val="75000"/>
                    <a:lumOff val="25000"/>
                  </a:schemeClr>
                </a:solidFill>
                <a:latin typeface="Segoe UI "/>
              </a:rPr>
              <a:t>’ </a:t>
            </a:r>
            <a:r>
              <a:rPr lang="it-IT" sz="1600" i="1" err="1">
                <a:solidFill>
                  <a:schemeClr val="tx1">
                    <a:lumMod val="75000"/>
                    <a:lumOff val="25000"/>
                  </a:schemeClr>
                </a:solidFill>
                <a:latin typeface="Segoe UI "/>
              </a:rPr>
              <a:t>column</a:t>
            </a:r>
            <a:r>
              <a:rPr lang="it-IT" sz="1600" i="1">
                <a:solidFill>
                  <a:schemeClr val="tx1">
                    <a:lumMod val="75000"/>
                    <a:lumOff val="25000"/>
                  </a:schemeClr>
                </a:solidFill>
                <a:latin typeface="Segoe UI "/>
              </a:rPr>
              <a:t> </a:t>
            </a:r>
            <a:r>
              <a:rPr lang="it-IT" sz="1600" i="1" err="1">
                <a:solidFill>
                  <a:schemeClr val="tx1">
                    <a:lumMod val="75000"/>
                    <a:lumOff val="25000"/>
                  </a:schemeClr>
                </a:solidFill>
                <a:latin typeface="Segoe UI "/>
              </a:rPr>
              <a:t>were</a:t>
            </a:r>
            <a:r>
              <a:rPr lang="it-IT" sz="1600" i="1">
                <a:solidFill>
                  <a:schemeClr val="tx1">
                    <a:lumMod val="75000"/>
                    <a:lumOff val="25000"/>
                  </a:schemeClr>
                </a:solidFill>
                <a:latin typeface="Segoe UI "/>
              </a:rPr>
              <a:t> </a:t>
            </a:r>
            <a:r>
              <a:rPr lang="it-IT" sz="1600" i="1" err="1">
                <a:solidFill>
                  <a:schemeClr val="tx1">
                    <a:lumMod val="75000"/>
                    <a:lumOff val="25000"/>
                  </a:schemeClr>
                </a:solidFill>
                <a:latin typeface="Segoe UI "/>
              </a:rPr>
              <a:t>dropped</a:t>
            </a:r>
            <a:r>
              <a:rPr lang="it-IT" sz="1600" i="1">
                <a:solidFill>
                  <a:schemeClr val="tx1">
                    <a:lumMod val="75000"/>
                    <a:lumOff val="25000"/>
                  </a:schemeClr>
                </a:solidFill>
                <a:latin typeface="Segoe UI "/>
              </a:rPr>
              <a:t> to </a:t>
            </a:r>
            <a:r>
              <a:rPr lang="it-IT" sz="1600" i="1" err="1">
                <a:solidFill>
                  <a:schemeClr val="tx1">
                    <a:lumMod val="75000"/>
                    <a:lumOff val="25000"/>
                  </a:schemeClr>
                </a:solidFill>
                <a:latin typeface="Segoe UI "/>
              </a:rPr>
              <a:t>avoid</a:t>
            </a:r>
            <a:r>
              <a:rPr lang="it-IT" sz="1600" i="1">
                <a:solidFill>
                  <a:schemeClr val="tx1">
                    <a:lumMod val="75000"/>
                    <a:lumOff val="25000"/>
                  </a:schemeClr>
                </a:solidFill>
                <a:latin typeface="Segoe UI "/>
              </a:rPr>
              <a:t> mismatches</a:t>
            </a:r>
          </a:p>
          <a:p>
            <a:pPr marL="857250" lvl="1" indent="-400050">
              <a:lnSpc>
                <a:spcPct val="120000"/>
              </a:lnSpc>
              <a:buFont typeface="+mj-lt"/>
              <a:buAutoNum type="romanLcPeriod"/>
            </a:pPr>
            <a:r>
              <a:rPr lang="it-IT" sz="1600" i="1" err="1">
                <a:solidFill>
                  <a:schemeClr val="tx1">
                    <a:lumMod val="75000"/>
                    <a:lumOff val="25000"/>
                  </a:schemeClr>
                </a:solidFill>
                <a:latin typeface="Segoe UI "/>
              </a:rPr>
              <a:t>Columns</a:t>
            </a:r>
            <a:r>
              <a:rPr lang="it-IT" sz="1600" i="1">
                <a:solidFill>
                  <a:schemeClr val="tx1">
                    <a:lumMod val="75000"/>
                    <a:lumOff val="25000"/>
                  </a:schemeClr>
                </a:solidFill>
                <a:latin typeface="Segoe UI "/>
              </a:rPr>
              <a:t> </a:t>
            </a:r>
            <a:r>
              <a:rPr lang="it-IT" sz="1600" i="1" err="1">
                <a:solidFill>
                  <a:schemeClr val="tx1">
                    <a:lumMod val="75000"/>
                    <a:lumOff val="25000"/>
                  </a:schemeClr>
                </a:solidFill>
                <a:latin typeface="Segoe UI "/>
              </a:rPr>
              <a:t>not</a:t>
            </a:r>
            <a:r>
              <a:rPr lang="it-IT" sz="1600" i="1">
                <a:solidFill>
                  <a:schemeClr val="tx1">
                    <a:lumMod val="75000"/>
                    <a:lumOff val="25000"/>
                  </a:schemeClr>
                </a:solidFill>
                <a:latin typeface="Segoe UI "/>
              </a:rPr>
              <a:t> </a:t>
            </a:r>
            <a:r>
              <a:rPr lang="it-IT" sz="1600" i="1" err="1">
                <a:solidFill>
                  <a:schemeClr val="tx1">
                    <a:lumMod val="75000"/>
                    <a:lumOff val="25000"/>
                  </a:schemeClr>
                </a:solidFill>
                <a:latin typeface="Segoe UI "/>
              </a:rPr>
              <a:t>relevant</a:t>
            </a:r>
            <a:r>
              <a:rPr lang="it-IT" sz="1600" i="1">
                <a:solidFill>
                  <a:schemeClr val="tx1">
                    <a:lumMod val="75000"/>
                    <a:lumOff val="25000"/>
                  </a:schemeClr>
                </a:solidFill>
                <a:latin typeface="Segoe UI "/>
              </a:rPr>
              <a:t> to </a:t>
            </a:r>
            <a:r>
              <a:rPr lang="it-IT" sz="1600" i="1" err="1">
                <a:solidFill>
                  <a:schemeClr val="tx1">
                    <a:lumMod val="75000"/>
                    <a:lumOff val="25000"/>
                  </a:schemeClr>
                </a:solidFill>
                <a:latin typeface="Segoe UI "/>
              </a:rPr>
              <a:t>achieve</a:t>
            </a:r>
            <a:r>
              <a:rPr lang="it-IT" sz="1600" i="1">
                <a:solidFill>
                  <a:schemeClr val="tx1">
                    <a:lumMod val="75000"/>
                    <a:lumOff val="25000"/>
                  </a:schemeClr>
                </a:solidFill>
                <a:latin typeface="Segoe UI "/>
              </a:rPr>
              <a:t> mining goals </a:t>
            </a:r>
            <a:r>
              <a:rPr lang="it-IT" sz="1600" i="1" err="1">
                <a:solidFill>
                  <a:schemeClr val="tx1">
                    <a:lumMod val="75000"/>
                    <a:lumOff val="25000"/>
                  </a:schemeClr>
                </a:solidFill>
                <a:latin typeface="Segoe UI "/>
              </a:rPr>
              <a:t>such</a:t>
            </a:r>
            <a:r>
              <a:rPr lang="it-IT" sz="1600" i="1">
                <a:solidFill>
                  <a:schemeClr val="tx1">
                    <a:lumMod val="75000"/>
                    <a:lumOff val="25000"/>
                  </a:schemeClr>
                </a:solidFill>
                <a:latin typeface="Segoe UI "/>
              </a:rPr>
              <a:t> </a:t>
            </a:r>
            <a:r>
              <a:rPr lang="it-IT" sz="1600" i="1" err="1">
                <a:solidFill>
                  <a:schemeClr val="tx1">
                    <a:lumMod val="75000"/>
                    <a:lumOff val="25000"/>
                  </a:schemeClr>
                </a:solidFill>
                <a:latin typeface="Segoe UI "/>
              </a:rPr>
              <a:t>as</a:t>
            </a:r>
            <a:r>
              <a:rPr lang="it-IT" sz="1600" i="1">
                <a:solidFill>
                  <a:schemeClr val="tx1">
                    <a:lumMod val="75000"/>
                    <a:lumOff val="25000"/>
                  </a:schemeClr>
                </a:solidFill>
                <a:latin typeface="Segoe UI "/>
              </a:rPr>
              <a:t> </a:t>
            </a:r>
            <a:r>
              <a:rPr lang="en-US" sz="1600" i="1">
                <a:solidFill>
                  <a:schemeClr val="tx1">
                    <a:lumMod val="75000"/>
                    <a:lumOff val="25000"/>
                  </a:schemeClr>
                </a:solidFill>
                <a:latin typeface="Segoe UI "/>
              </a:rPr>
              <a:t>['</a:t>
            </a:r>
            <a:r>
              <a:rPr lang="en-US" sz="1600" i="1" err="1">
                <a:solidFill>
                  <a:schemeClr val="tx1">
                    <a:lumMod val="75000"/>
                    <a:lumOff val="25000"/>
                  </a:schemeClr>
                </a:solidFill>
                <a:latin typeface="Segoe UI "/>
              </a:rPr>
              <a:t>DATE_x</a:t>
            </a:r>
            <a:r>
              <a:rPr lang="en-US" sz="1600" i="1">
                <a:solidFill>
                  <a:schemeClr val="tx1">
                    <a:lumMod val="75000"/>
                    <a:lumOff val="25000"/>
                  </a:schemeClr>
                </a:solidFill>
                <a:latin typeface="Segoe UI "/>
              </a:rPr>
              <a:t>’, '</a:t>
            </a:r>
            <a:r>
              <a:rPr lang="en-US" sz="1600" i="1" err="1">
                <a:solidFill>
                  <a:schemeClr val="tx1">
                    <a:lumMod val="75000"/>
                    <a:lumOff val="25000"/>
                  </a:schemeClr>
                </a:solidFill>
                <a:latin typeface="Segoe UI "/>
              </a:rPr>
              <a:t>DATE_y</a:t>
            </a:r>
            <a:r>
              <a:rPr lang="en-US" sz="1600" i="1">
                <a:solidFill>
                  <a:schemeClr val="tx1">
                    <a:lumMod val="75000"/>
                    <a:lumOff val="25000"/>
                  </a:schemeClr>
                </a:solidFill>
                <a:latin typeface="Segoe UI "/>
              </a:rPr>
              <a:t>’, 'TIME_START_PROCESS’, 'MT_FROM', 'MT_TO’, 'COIL', 'MT'] were dropped</a:t>
            </a:r>
          </a:p>
          <a:p>
            <a:pPr marL="857250" lvl="1" indent="-400050">
              <a:lnSpc>
                <a:spcPct val="120000"/>
              </a:lnSpc>
              <a:buFont typeface="+mj-lt"/>
              <a:buAutoNum type="romanLcPeriod"/>
            </a:pPr>
            <a:r>
              <a:rPr lang="en-US" sz="1600" i="1">
                <a:solidFill>
                  <a:schemeClr val="tx1">
                    <a:lumMod val="75000"/>
                    <a:lumOff val="25000"/>
                  </a:schemeClr>
                </a:solidFill>
                <a:latin typeface="Segoe UI "/>
              </a:rPr>
              <a:t>All the remaining rows containing </a:t>
            </a:r>
            <a:r>
              <a:rPr lang="en-US" sz="1600" i="1" err="1">
                <a:solidFill>
                  <a:schemeClr val="tx1">
                    <a:lumMod val="75000"/>
                    <a:lumOff val="25000"/>
                  </a:schemeClr>
                </a:solidFill>
                <a:latin typeface="Segoe UI "/>
              </a:rPr>
              <a:t>NaN</a:t>
            </a:r>
            <a:r>
              <a:rPr lang="en-US" sz="1600" i="1">
                <a:solidFill>
                  <a:schemeClr val="tx1">
                    <a:lumMod val="75000"/>
                    <a:lumOff val="25000"/>
                  </a:schemeClr>
                </a:solidFill>
                <a:latin typeface="Segoe UI "/>
              </a:rPr>
              <a:t> values were dropped</a:t>
            </a:r>
            <a:endParaRPr lang="it-IT" sz="1600" i="1">
              <a:solidFill>
                <a:schemeClr val="tx1">
                  <a:lumMod val="75000"/>
                  <a:lumOff val="25000"/>
                </a:schemeClr>
              </a:solidFill>
              <a:latin typeface="Segoe UI "/>
            </a:endParaRPr>
          </a:p>
        </p:txBody>
      </p:sp>
      <p:sp>
        <p:nvSpPr>
          <p:cNvPr id="18" name="Left Brace 17">
            <a:extLst>
              <a:ext uri="{FF2B5EF4-FFF2-40B4-BE49-F238E27FC236}">
                <a16:creationId xmlns:a16="http://schemas.microsoft.com/office/drawing/2014/main" id="{8309B4E9-9E42-8155-2072-2B4AD199F466}"/>
              </a:ext>
            </a:extLst>
          </p:cNvPr>
          <p:cNvSpPr/>
          <p:nvPr/>
        </p:nvSpPr>
        <p:spPr>
          <a:xfrm>
            <a:off x="2052293" y="3557761"/>
            <a:ext cx="548640" cy="2282085"/>
          </a:xfrm>
          <a:prstGeom prst="leftBrace">
            <a:avLst/>
          </a:prstGeom>
          <a:ln w="1905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a:extLst>
              <a:ext uri="{FF2B5EF4-FFF2-40B4-BE49-F238E27FC236}">
                <a16:creationId xmlns:a16="http://schemas.microsoft.com/office/drawing/2014/main" id="{8E8C2C45-2CCC-6674-92C5-91DA5C073295}"/>
              </a:ext>
            </a:extLst>
          </p:cNvPr>
          <p:cNvSpPr txBox="1"/>
          <p:nvPr/>
        </p:nvSpPr>
        <p:spPr>
          <a:xfrm>
            <a:off x="688257" y="4308885"/>
            <a:ext cx="1175322" cy="707886"/>
          </a:xfrm>
          <a:prstGeom prst="rect">
            <a:avLst/>
          </a:prstGeom>
          <a:noFill/>
        </p:spPr>
        <p:txBody>
          <a:bodyPr wrap="none" rtlCol="0">
            <a:spAutoFit/>
          </a:bodyPr>
          <a:lstStyle/>
          <a:p>
            <a:pPr algn="ctr"/>
            <a:r>
              <a:rPr lang="en-US" sz="2000">
                <a:latin typeface="Segoe UI "/>
                <a:cs typeface="Segoe UI Semibold" panose="020B0702040204020203" pitchFamily="34" charset="0"/>
              </a:rPr>
              <a:t>Data</a:t>
            </a:r>
          </a:p>
          <a:p>
            <a:pPr algn="ctr"/>
            <a:r>
              <a:rPr lang="en-US" sz="2000">
                <a:latin typeface="Segoe UI "/>
                <a:cs typeface="Segoe UI Semibold" panose="020B0702040204020203" pitchFamily="34" charset="0"/>
              </a:rPr>
              <a:t>Cleaning</a:t>
            </a:r>
          </a:p>
        </p:txBody>
      </p:sp>
      <p:sp>
        <p:nvSpPr>
          <p:cNvPr id="20" name="TextBox 19">
            <a:extLst>
              <a:ext uri="{FF2B5EF4-FFF2-40B4-BE49-F238E27FC236}">
                <a16:creationId xmlns:a16="http://schemas.microsoft.com/office/drawing/2014/main" id="{D5066067-7DAA-80D7-9198-D5A5863012C3}"/>
              </a:ext>
            </a:extLst>
          </p:cNvPr>
          <p:cNvSpPr txBox="1"/>
          <p:nvPr/>
        </p:nvSpPr>
        <p:spPr>
          <a:xfrm>
            <a:off x="2902273" y="728306"/>
            <a:ext cx="3069558" cy="369332"/>
          </a:xfrm>
          <a:prstGeom prst="rect">
            <a:avLst/>
          </a:prstGeom>
          <a:noFill/>
        </p:spPr>
        <p:txBody>
          <a:bodyPr wrap="none" rtlCol="0">
            <a:spAutoFit/>
          </a:bodyPr>
          <a:lstStyle/>
          <a:p>
            <a:r>
              <a:rPr lang="en-US" i="1">
                <a:latin typeface="Segoe UI Semibold" panose="020B0702040204020203" pitchFamily="34" charset="0"/>
                <a:cs typeface="Segoe UI Semibold" panose="020B0702040204020203" pitchFamily="34" charset="0"/>
              </a:rPr>
              <a:t>Data Merging and Cleaning</a:t>
            </a:r>
          </a:p>
        </p:txBody>
      </p:sp>
      <p:sp>
        <p:nvSpPr>
          <p:cNvPr id="24" name="AutoShape 6">
            <a:extLst>
              <a:ext uri="{FF2B5EF4-FFF2-40B4-BE49-F238E27FC236}">
                <a16:creationId xmlns:a16="http://schemas.microsoft.com/office/drawing/2014/main" id="{2B9E1956-6618-EF3A-0E06-06A38308FF08}"/>
              </a:ext>
            </a:extLst>
          </p:cNvPr>
          <p:cNvSpPr/>
          <p:nvPr/>
        </p:nvSpPr>
        <p:spPr>
          <a:xfrm>
            <a:off x="511276" y="6606943"/>
            <a:ext cx="4263924" cy="10152"/>
          </a:xfrm>
          <a:prstGeom prst="line">
            <a:avLst/>
          </a:prstGeom>
          <a:ln w="295275" cap="rnd">
            <a:solidFill>
              <a:schemeClr val="accent6">
                <a:lumMod val="50000"/>
              </a:schemeClr>
            </a:solidFill>
            <a:prstDash val="solid"/>
            <a:headEnd type="none" w="sm" len="sm"/>
            <a:tailEnd type="none" w="sm" len="sm"/>
          </a:ln>
        </p:spPr>
      </p:sp>
      <p:sp>
        <p:nvSpPr>
          <p:cNvPr id="25" name="AutoShape 2">
            <a:extLst>
              <a:ext uri="{FF2B5EF4-FFF2-40B4-BE49-F238E27FC236}">
                <a16:creationId xmlns:a16="http://schemas.microsoft.com/office/drawing/2014/main" id="{3F6DB3E6-0E2B-EA59-29D8-228F714FB313}"/>
              </a:ext>
            </a:extLst>
          </p:cNvPr>
          <p:cNvSpPr/>
          <p:nvPr/>
        </p:nvSpPr>
        <p:spPr>
          <a:xfrm>
            <a:off x="0" y="24057"/>
            <a:ext cx="12192000" cy="1"/>
          </a:xfrm>
          <a:prstGeom prst="line">
            <a:avLst/>
          </a:prstGeom>
          <a:ln w="76200" cap="rnd">
            <a:solidFill>
              <a:schemeClr val="accent6">
                <a:lumMod val="75000"/>
              </a:schemeClr>
            </a:solidFill>
            <a:prstDash val="solid"/>
            <a:headEnd type="none" w="sm" len="sm"/>
            <a:tailEnd type="none" w="sm" len="sm"/>
          </a:ln>
        </p:spPr>
      </p:sp>
    </p:spTree>
    <p:extLst>
      <p:ext uri="{BB962C8B-B14F-4D97-AF65-F5344CB8AC3E}">
        <p14:creationId xmlns:p14="http://schemas.microsoft.com/office/powerpoint/2010/main" val="1560207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a:extLst>
              <a:ext uri="{FF2B5EF4-FFF2-40B4-BE49-F238E27FC236}">
                <a16:creationId xmlns:a16="http://schemas.microsoft.com/office/drawing/2014/main" id="{B71E483B-5934-EEB1-C6F2-B5C243228789}"/>
              </a:ext>
            </a:extLst>
          </p:cNvPr>
          <p:cNvSpPr/>
          <p:nvPr/>
        </p:nvSpPr>
        <p:spPr>
          <a:xfrm>
            <a:off x="7662441" y="240905"/>
            <a:ext cx="4529559" cy="5957638"/>
          </a:xfrm>
          <a:prstGeom prst="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0800000" scaled="1"/>
            <a:tileRect/>
          </a:gradFill>
        </p:spPr>
      </p:sp>
      <p:sp>
        <p:nvSpPr>
          <p:cNvPr id="6" name="AutoShape 4">
            <a:extLst>
              <a:ext uri="{FF2B5EF4-FFF2-40B4-BE49-F238E27FC236}">
                <a16:creationId xmlns:a16="http://schemas.microsoft.com/office/drawing/2014/main" id="{4A29CA11-6920-DDBB-28F4-2DD1E99852C5}"/>
              </a:ext>
            </a:extLst>
          </p:cNvPr>
          <p:cNvSpPr/>
          <p:nvPr/>
        </p:nvSpPr>
        <p:spPr>
          <a:xfrm flipV="1">
            <a:off x="1266082" y="3104396"/>
            <a:ext cx="5099994" cy="6749"/>
          </a:xfrm>
          <a:prstGeom prst="line">
            <a:avLst/>
          </a:prstGeom>
          <a:ln w="47625" cap="rnd">
            <a:solidFill>
              <a:srgbClr val="000000"/>
            </a:solidFill>
            <a:prstDash val="solid"/>
            <a:headEnd type="none" w="sm" len="sm"/>
            <a:tailEnd type="none" w="sm" len="sm"/>
          </a:ln>
        </p:spPr>
      </p:sp>
      <p:sp>
        <p:nvSpPr>
          <p:cNvPr id="7" name="AutoShape 5">
            <a:extLst>
              <a:ext uri="{FF2B5EF4-FFF2-40B4-BE49-F238E27FC236}">
                <a16:creationId xmlns:a16="http://schemas.microsoft.com/office/drawing/2014/main" id="{FE2C26F1-9C84-CD05-EDE0-3D482DD8E110}"/>
              </a:ext>
            </a:extLst>
          </p:cNvPr>
          <p:cNvSpPr/>
          <p:nvPr/>
        </p:nvSpPr>
        <p:spPr>
          <a:xfrm>
            <a:off x="511277" y="6604782"/>
            <a:ext cx="11132084" cy="12313"/>
          </a:xfrm>
          <a:prstGeom prst="line">
            <a:avLst/>
          </a:prstGeom>
          <a:ln w="295275" cap="rnd">
            <a:solidFill>
              <a:srgbClr val="D9D9D9"/>
            </a:solidFill>
            <a:prstDash val="solid"/>
            <a:headEnd type="none" w="sm" len="sm"/>
            <a:tailEnd type="none" w="sm" len="sm"/>
          </a:ln>
        </p:spPr>
      </p:sp>
      <p:pic>
        <p:nvPicPr>
          <p:cNvPr id="13" name="Picture 12">
            <a:extLst>
              <a:ext uri="{FF2B5EF4-FFF2-40B4-BE49-F238E27FC236}">
                <a16:creationId xmlns:a16="http://schemas.microsoft.com/office/drawing/2014/main" id="{6E63BAD3-0E2F-B57A-F35A-93330FBF2135}"/>
              </a:ext>
            </a:extLst>
          </p:cNvPr>
          <p:cNvPicPr>
            <a:picLocks noChangeAspect="1"/>
          </p:cNvPicPr>
          <p:nvPr/>
        </p:nvPicPr>
        <p:blipFill>
          <a:blip r:embed="rId2"/>
          <a:stretch>
            <a:fillRect/>
          </a:stretch>
        </p:blipFill>
        <p:spPr>
          <a:xfrm>
            <a:off x="1636570" y="1515095"/>
            <a:ext cx="4359018" cy="670618"/>
          </a:xfrm>
          <a:prstGeom prst="rect">
            <a:avLst/>
          </a:prstGeom>
        </p:spPr>
      </p:pic>
      <p:sp>
        <p:nvSpPr>
          <p:cNvPr id="14" name="TextBox 13">
            <a:extLst>
              <a:ext uri="{FF2B5EF4-FFF2-40B4-BE49-F238E27FC236}">
                <a16:creationId xmlns:a16="http://schemas.microsoft.com/office/drawing/2014/main" id="{C0ABB6FE-AE2B-8800-68B7-57654DEAF157}"/>
              </a:ext>
            </a:extLst>
          </p:cNvPr>
          <p:cNvSpPr txBox="1"/>
          <p:nvPr/>
        </p:nvSpPr>
        <p:spPr>
          <a:xfrm>
            <a:off x="8974082" y="2634091"/>
            <a:ext cx="1906291" cy="584775"/>
          </a:xfrm>
          <a:prstGeom prst="rect">
            <a:avLst/>
          </a:prstGeom>
          <a:noFill/>
        </p:spPr>
        <p:txBody>
          <a:bodyPr wrap="none" lIns="91440" tIns="45720" rIns="91440" bIns="45720" rtlCol="0" anchor="t">
            <a:spAutoFit/>
          </a:bodyPr>
          <a:lstStyle/>
          <a:p>
            <a:pPr algn="ctr"/>
            <a:r>
              <a:rPr lang="en-US" sz="3200" i="1">
                <a:solidFill>
                  <a:schemeClr val="bg1"/>
                </a:solidFill>
                <a:latin typeface="Segoe UI Semibold"/>
                <a:cs typeface="Segoe UI Semibold"/>
              </a:rPr>
              <a:t>Modeling</a:t>
            </a:r>
          </a:p>
        </p:txBody>
      </p:sp>
      <p:sp>
        <p:nvSpPr>
          <p:cNvPr id="9" name="TextBox 8">
            <a:extLst>
              <a:ext uri="{FF2B5EF4-FFF2-40B4-BE49-F238E27FC236}">
                <a16:creationId xmlns:a16="http://schemas.microsoft.com/office/drawing/2014/main" id="{619B4D6C-7B0B-AABA-D8B6-BFE74900AC80}"/>
              </a:ext>
            </a:extLst>
          </p:cNvPr>
          <p:cNvSpPr txBox="1"/>
          <p:nvPr/>
        </p:nvSpPr>
        <p:spPr>
          <a:xfrm>
            <a:off x="1266082" y="3839645"/>
            <a:ext cx="5099994" cy="1200329"/>
          </a:xfrm>
          <a:prstGeom prst="rect">
            <a:avLst/>
          </a:prstGeom>
          <a:noFill/>
        </p:spPr>
        <p:txBody>
          <a:bodyPr wrap="square" lIns="91440" tIns="45720" rIns="91440" bIns="45720" rtlCol="0" anchor="t">
            <a:spAutoFit/>
          </a:bodyPr>
          <a:lstStyle/>
          <a:p>
            <a:pPr algn="ctr"/>
            <a:r>
              <a:rPr lang="en-US">
                <a:ea typeface="+mn-lt"/>
                <a:cs typeface="+mn-lt"/>
              </a:rPr>
              <a:t>A Decision Tree Classifier was adopted to model the problem at hand. Such a classifier enabled us to achieve good results and understand problem at hand better</a:t>
            </a:r>
          </a:p>
        </p:txBody>
      </p:sp>
      <p:sp>
        <p:nvSpPr>
          <p:cNvPr id="11" name="AutoShape 6">
            <a:extLst>
              <a:ext uri="{FF2B5EF4-FFF2-40B4-BE49-F238E27FC236}">
                <a16:creationId xmlns:a16="http://schemas.microsoft.com/office/drawing/2014/main" id="{39BB1685-7718-F0DF-9C96-8FF3A7B613E3}"/>
              </a:ext>
            </a:extLst>
          </p:cNvPr>
          <p:cNvSpPr/>
          <p:nvPr/>
        </p:nvSpPr>
        <p:spPr>
          <a:xfrm>
            <a:off x="511276" y="6606943"/>
            <a:ext cx="4843044" cy="6750"/>
          </a:xfrm>
          <a:prstGeom prst="line">
            <a:avLst/>
          </a:prstGeom>
          <a:ln w="295275" cap="rnd">
            <a:solidFill>
              <a:schemeClr val="accent6">
                <a:lumMod val="50000"/>
              </a:schemeClr>
            </a:solidFill>
            <a:prstDash val="solid"/>
            <a:headEnd type="none" w="sm" len="sm"/>
            <a:tailEnd type="none" w="sm" len="sm"/>
          </a:ln>
        </p:spPr>
      </p:sp>
    </p:spTree>
    <p:extLst>
      <p:ext uri="{BB962C8B-B14F-4D97-AF65-F5344CB8AC3E}">
        <p14:creationId xmlns:p14="http://schemas.microsoft.com/office/powerpoint/2010/main" val="803412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a:extLst>
              <a:ext uri="{FF2B5EF4-FFF2-40B4-BE49-F238E27FC236}">
                <a16:creationId xmlns:a16="http://schemas.microsoft.com/office/drawing/2014/main" id="{91FA7271-7702-9037-AE37-180BD8CAB590}"/>
              </a:ext>
            </a:extLst>
          </p:cNvPr>
          <p:cNvPicPr>
            <a:picLocks noChangeAspect="1"/>
          </p:cNvPicPr>
          <p:nvPr/>
        </p:nvPicPr>
        <p:blipFill rotWithShape="1">
          <a:blip r:embed="rId2">
            <a:alphaModFix amt="13000"/>
            <a:extLst>
              <a:ext uri="{28A0092B-C50C-407E-A947-70E740481C1C}">
                <a14:useLocalDpi xmlns:a14="http://schemas.microsoft.com/office/drawing/2010/main" val="0"/>
              </a:ext>
            </a:extLst>
          </a:blip>
          <a:srcRect l="11876" t="15061" r="6754" b="13473"/>
          <a:stretch/>
        </p:blipFill>
        <p:spPr>
          <a:xfrm>
            <a:off x="2654148" y="709736"/>
            <a:ext cx="8907324" cy="5582811"/>
          </a:xfrm>
          <a:prstGeom prst="rect">
            <a:avLst/>
          </a:prstGeom>
        </p:spPr>
      </p:pic>
      <p:pic>
        <p:nvPicPr>
          <p:cNvPr id="8" name="Picture 7">
            <a:extLst>
              <a:ext uri="{FF2B5EF4-FFF2-40B4-BE49-F238E27FC236}">
                <a16:creationId xmlns:a16="http://schemas.microsoft.com/office/drawing/2014/main" id="{0D5A9382-89CB-7DE1-8990-E84906901D9C}"/>
              </a:ext>
            </a:extLst>
          </p:cNvPr>
          <p:cNvPicPr>
            <a:picLocks noChangeAspect="1"/>
          </p:cNvPicPr>
          <p:nvPr/>
        </p:nvPicPr>
        <p:blipFill>
          <a:blip r:embed="rId3"/>
          <a:stretch>
            <a:fillRect/>
          </a:stretch>
        </p:blipFill>
        <p:spPr>
          <a:xfrm>
            <a:off x="314845" y="139457"/>
            <a:ext cx="746825" cy="876376"/>
          </a:xfrm>
          <a:prstGeom prst="rect">
            <a:avLst/>
          </a:prstGeom>
        </p:spPr>
      </p:pic>
      <p:sp>
        <p:nvSpPr>
          <p:cNvPr id="9" name="AutoShape 5">
            <a:extLst>
              <a:ext uri="{FF2B5EF4-FFF2-40B4-BE49-F238E27FC236}">
                <a16:creationId xmlns:a16="http://schemas.microsoft.com/office/drawing/2014/main" id="{6D5832B2-A182-DF8F-306B-CCA8C02D6A8A}"/>
              </a:ext>
            </a:extLst>
          </p:cNvPr>
          <p:cNvSpPr/>
          <p:nvPr/>
        </p:nvSpPr>
        <p:spPr>
          <a:xfrm>
            <a:off x="511277" y="6604782"/>
            <a:ext cx="11132084" cy="12313"/>
          </a:xfrm>
          <a:prstGeom prst="line">
            <a:avLst/>
          </a:prstGeom>
          <a:ln w="295275" cap="rnd">
            <a:solidFill>
              <a:srgbClr val="D9D9D9"/>
            </a:solidFill>
            <a:prstDash val="solid"/>
            <a:headEnd type="none" w="sm" len="sm"/>
            <a:tailEnd type="none" w="sm" len="sm"/>
          </a:ln>
        </p:spPr>
      </p:sp>
      <p:sp>
        <p:nvSpPr>
          <p:cNvPr id="13" name="AutoShape 2">
            <a:extLst>
              <a:ext uri="{FF2B5EF4-FFF2-40B4-BE49-F238E27FC236}">
                <a16:creationId xmlns:a16="http://schemas.microsoft.com/office/drawing/2014/main" id="{8DDF6D0D-FDBE-27F7-E98F-0F102E024A8B}"/>
              </a:ext>
            </a:extLst>
          </p:cNvPr>
          <p:cNvSpPr/>
          <p:nvPr/>
        </p:nvSpPr>
        <p:spPr>
          <a:xfrm>
            <a:off x="2938338" y="709736"/>
            <a:ext cx="9064609" cy="0"/>
          </a:xfrm>
          <a:prstGeom prst="line">
            <a:avLst/>
          </a:prstGeom>
          <a:ln w="38100" cap="rnd">
            <a:solidFill>
              <a:schemeClr val="accent6">
                <a:lumMod val="75000"/>
              </a:schemeClr>
            </a:solidFill>
            <a:prstDash val="solid"/>
            <a:headEnd type="none" w="sm" len="sm"/>
            <a:tailEnd type="none" w="sm" len="sm"/>
          </a:ln>
        </p:spPr>
      </p:sp>
      <p:sp>
        <p:nvSpPr>
          <p:cNvPr id="14" name="TextBox 13">
            <a:extLst>
              <a:ext uri="{FF2B5EF4-FFF2-40B4-BE49-F238E27FC236}">
                <a16:creationId xmlns:a16="http://schemas.microsoft.com/office/drawing/2014/main" id="{34D34BAF-FD6C-C817-9BC3-A0F402D739CD}"/>
              </a:ext>
            </a:extLst>
          </p:cNvPr>
          <p:cNvSpPr txBox="1"/>
          <p:nvPr/>
        </p:nvSpPr>
        <p:spPr>
          <a:xfrm>
            <a:off x="10201318" y="79593"/>
            <a:ext cx="1920719" cy="553998"/>
          </a:xfrm>
          <a:prstGeom prst="rect">
            <a:avLst/>
          </a:prstGeom>
          <a:noFill/>
        </p:spPr>
        <p:txBody>
          <a:bodyPr wrap="none" lIns="91440" tIns="45720" rIns="91440" bIns="45720" rtlCol="0" anchor="t">
            <a:spAutoFit/>
          </a:bodyPr>
          <a:lstStyle/>
          <a:p>
            <a:pPr algn="r"/>
            <a:r>
              <a:rPr lang="en-US" sz="3000">
                <a:solidFill>
                  <a:schemeClr val="accent6">
                    <a:lumMod val="75000"/>
                  </a:schemeClr>
                </a:solidFill>
                <a:latin typeface="Segoe UI"/>
                <a:cs typeface="Segoe UI"/>
              </a:rPr>
              <a:t>Modeling </a:t>
            </a:r>
          </a:p>
        </p:txBody>
      </p:sp>
      <p:grpSp>
        <p:nvGrpSpPr>
          <p:cNvPr id="12" name="Group 11">
            <a:extLst>
              <a:ext uri="{FF2B5EF4-FFF2-40B4-BE49-F238E27FC236}">
                <a16:creationId xmlns:a16="http://schemas.microsoft.com/office/drawing/2014/main" id="{A4132314-8FB1-8156-8514-404544839BC5}"/>
              </a:ext>
            </a:extLst>
          </p:cNvPr>
          <p:cNvGrpSpPr/>
          <p:nvPr/>
        </p:nvGrpSpPr>
        <p:grpSpPr>
          <a:xfrm>
            <a:off x="620320" y="1915027"/>
            <a:ext cx="724093" cy="3386904"/>
            <a:chOff x="620320" y="1144269"/>
            <a:chExt cx="724093" cy="5217620"/>
          </a:xfrm>
        </p:grpSpPr>
        <p:sp>
          <p:nvSpPr>
            <p:cNvPr id="16" name="Freeform: Shape 15">
              <a:extLst>
                <a:ext uri="{FF2B5EF4-FFF2-40B4-BE49-F238E27FC236}">
                  <a16:creationId xmlns:a16="http://schemas.microsoft.com/office/drawing/2014/main" id="{6FBFBD61-0937-B2E9-34BC-6345C233B2E2}"/>
                </a:ext>
              </a:extLst>
            </p:cNvPr>
            <p:cNvSpPr>
              <a:spLocks/>
            </p:cNvSpPr>
            <p:nvPr/>
          </p:nvSpPr>
          <p:spPr bwMode="auto">
            <a:xfrm rot="10800000">
              <a:off x="630529" y="1365608"/>
              <a:ext cx="713884" cy="4996281"/>
            </a:xfrm>
            <a:custGeom>
              <a:avLst/>
              <a:gdLst>
                <a:gd name="connsiteX0" fmla="*/ 682393 w 682393"/>
                <a:gd name="connsiteY0" fmla="*/ 4775881 h 4775881"/>
                <a:gd name="connsiteX1" fmla="*/ 0 w 682393"/>
                <a:gd name="connsiteY1" fmla="*/ 4775881 h 4775881"/>
                <a:gd name="connsiteX2" fmla="*/ 0 w 682393"/>
                <a:gd name="connsiteY2" fmla="*/ 81559 h 4775881"/>
                <a:gd name="connsiteX3" fmla="*/ 341197 w 682393"/>
                <a:gd name="connsiteY3" fmla="*/ 0 h 4775881"/>
                <a:gd name="connsiteX4" fmla="*/ 361843 w 682393"/>
                <a:gd name="connsiteY4" fmla="*/ 4935 h 4775881"/>
                <a:gd name="connsiteX5" fmla="*/ 682393 w 682393"/>
                <a:gd name="connsiteY5" fmla="*/ 106565 h 4775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2393" h="4775881">
                  <a:moveTo>
                    <a:pt x="682393" y="4775881"/>
                  </a:moveTo>
                  <a:lnTo>
                    <a:pt x="0" y="4775881"/>
                  </a:lnTo>
                  <a:lnTo>
                    <a:pt x="0" y="81559"/>
                  </a:lnTo>
                  <a:lnTo>
                    <a:pt x="341197" y="0"/>
                  </a:lnTo>
                  <a:lnTo>
                    <a:pt x="361843" y="4935"/>
                  </a:lnTo>
                  <a:lnTo>
                    <a:pt x="682393" y="106565"/>
                  </a:lnTo>
                  <a:close/>
                </a:path>
              </a:pathLst>
            </a:custGeom>
            <a:solidFill>
              <a:srgbClr val="D2DA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Freeform 89">
              <a:extLst>
                <a:ext uri="{FF2B5EF4-FFF2-40B4-BE49-F238E27FC236}">
                  <a16:creationId xmlns:a16="http://schemas.microsoft.com/office/drawing/2014/main" id="{0018DEC8-1567-C7A3-336F-C296B6939060}"/>
                </a:ext>
              </a:extLst>
            </p:cNvPr>
            <p:cNvSpPr>
              <a:spLocks/>
            </p:cNvSpPr>
            <p:nvPr/>
          </p:nvSpPr>
          <p:spPr bwMode="auto">
            <a:xfrm>
              <a:off x="620320" y="1144269"/>
              <a:ext cx="724093" cy="5105574"/>
            </a:xfrm>
            <a:custGeom>
              <a:avLst/>
              <a:gdLst>
                <a:gd name="T0" fmla="*/ 0 w 1748"/>
                <a:gd name="T1" fmla="*/ 260 h 15225"/>
                <a:gd name="T2" fmla="*/ 874 w 1748"/>
                <a:gd name="T3" fmla="*/ 0 h 15225"/>
                <a:gd name="T4" fmla="*/ 1748 w 1748"/>
                <a:gd name="T5" fmla="*/ 260 h 15225"/>
                <a:gd name="T6" fmla="*/ 1748 w 1748"/>
                <a:gd name="T7" fmla="*/ 15225 h 15225"/>
                <a:gd name="T8" fmla="*/ 0 w 1748"/>
                <a:gd name="T9" fmla="*/ 15225 h 15225"/>
                <a:gd name="T10" fmla="*/ 0 w 1748"/>
                <a:gd name="T11" fmla="*/ 260 h 15225"/>
              </a:gdLst>
              <a:ahLst/>
              <a:cxnLst>
                <a:cxn ang="0">
                  <a:pos x="T0" y="T1"/>
                </a:cxn>
                <a:cxn ang="0">
                  <a:pos x="T2" y="T3"/>
                </a:cxn>
                <a:cxn ang="0">
                  <a:pos x="T4" y="T5"/>
                </a:cxn>
                <a:cxn ang="0">
                  <a:pos x="T6" y="T7"/>
                </a:cxn>
                <a:cxn ang="0">
                  <a:pos x="T8" y="T9"/>
                </a:cxn>
                <a:cxn ang="0">
                  <a:pos x="T10" y="T11"/>
                </a:cxn>
              </a:cxnLst>
              <a:rect l="0" t="0" r="r" b="b"/>
              <a:pathLst>
                <a:path w="1748" h="15225">
                  <a:moveTo>
                    <a:pt x="0" y="260"/>
                  </a:moveTo>
                  <a:lnTo>
                    <a:pt x="874" y="0"/>
                  </a:lnTo>
                  <a:lnTo>
                    <a:pt x="1748" y="260"/>
                  </a:lnTo>
                  <a:lnTo>
                    <a:pt x="1748" y="15225"/>
                  </a:lnTo>
                  <a:lnTo>
                    <a:pt x="0" y="15225"/>
                  </a:lnTo>
                  <a:lnTo>
                    <a:pt x="0" y="260"/>
                  </a:lnTo>
                  <a:close/>
                </a:path>
              </a:pathLst>
            </a:custGeom>
            <a:solidFill>
              <a:srgbClr val="D2DA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94">
              <a:extLst>
                <a:ext uri="{FF2B5EF4-FFF2-40B4-BE49-F238E27FC236}">
                  <a16:creationId xmlns:a16="http://schemas.microsoft.com/office/drawing/2014/main" id="{78F2AF87-B358-47A2-BFBF-AB03476AAE2C}"/>
                </a:ext>
              </a:extLst>
            </p:cNvPr>
            <p:cNvSpPr>
              <a:spLocks/>
            </p:cNvSpPr>
            <p:nvPr/>
          </p:nvSpPr>
          <p:spPr bwMode="auto">
            <a:xfrm>
              <a:off x="620766" y="1615710"/>
              <a:ext cx="362046" cy="4404090"/>
            </a:xfrm>
            <a:prstGeom prst="rect">
              <a:avLst/>
            </a:prstGeom>
            <a:solidFill>
              <a:srgbClr val="DF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94">
              <a:extLst>
                <a:ext uri="{FF2B5EF4-FFF2-40B4-BE49-F238E27FC236}">
                  <a16:creationId xmlns:a16="http://schemas.microsoft.com/office/drawing/2014/main" id="{F52AF6E3-A55A-6DB1-5155-E53A7C81DD83}"/>
                </a:ext>
              </a:extLst>
            </p:cNvPr>
            <p:cNvSpPr>
              <a:spLocks/>
            </p:cNvSpPr>
            <p:nvPr/>
          </p:nvSpPr>
          <p:spPr bwMode="auto">
            <a:xfrm>
              <a:off x="620765" y="1232623"/>
              <a:ext cx="362046" cy="504670"/>
            </a:xfrm>
            <a:custGeom>
              <a:avLst/>
              <a:gdLst>
                <a:gd name="T0" fmla="*/ 874 w 874"/>
                <a:gd name="T1" fmla="*/ 1110 h 1110"/>
                <a:gd name="T2" fmla="*/ 0 w 874"/>
                <a:gd name="T3" fmla="*/ 851 h 1110"/>
                <a:gd name="T4" fmla="*/ 0 w 874"/>
                <a:gd name="T5" fmla="*/ 0 h 1110"/>
                <a:gd name="T6" fmla="*/ 874 w 874"/>
                <a:gd name="T7" fmla="*/ 260 h 1110"/>
                <a:gd name="T8" fmla="*/ 874 w 874"/>
                <a:gd name="T9" fmla="*/ 1110 h 1110"/>
              </a:gdLst>
              <a:ahLst/>
              <a:cxnLst>
                <a:cxn ang="0">
                  <a:pos x="T0" y="T1"/>
                </a:cxn>
                <a:cxn ang="0">
                  <a:pos x="T2" y="T3"/>
                </a:cxn>
                <a:cxn ang="0">
                  <a:pos x="T4" y="T5"/>
                </a:cxn>
                <a:cxn ang="0">
                  <a:pos x="T6" y="T7"/>
                </a:cxn>
                <a:cxn ang="0">
                  <a:pos x="T8" y="T9"/>
                </a:cxn>
              </a:cxnLst>
              <a:rect l="0" t="0" r="r" b="b"/>
              <a:pathLst>
                <a:path w="874" h="1110">
                  <a:moveTo>
                    <a:pt x="874" y="1110"/>
                  </a:moveTo>
                  <a:lnTo>
                    <a:pt x="0" y="851"/>
                  </a:lnTo>
                  <a:lnTo>
                    <a:pt x="0" y="0"/>
                  </a:lnTo>
                  <a:lnTo>
                    <a:pt x="874" y="260"/>
                  </a:lnTo>
                  <a:lnTo>
                    <a:pt x="874" y="1110"/>
                  </a:lnTo>
                  <a:close/>
                </a:path>
              </a:pathLst>
            </a:custGeom>
            <a:solidFill>
              <a:srgbClr val="DF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94">
              <a:extLst>
                <a:ext uri="{FF2B5EF4-FFF2-40B4-BE49-F238E27FC236}">
                  <a16:creationId xmlns:a16="http://schemas.microsoft.com/office/drawing/2014/main" id="{75BE94BE-ABB9-B122-8836-389519CDA932}"/>
                </a:ext>
              </a:extLst>
            </p:cNvPr>
            <p:cNvSpPr>
              <a:spLocks/>
            </p:cNvSpPr>
            <p:nvPr/>
          </p:nvSpPr>
          <p:spPr bwMode="auto">
            <a:xfrm>
              <a:off x="620764" y="5871843"/>
              <a:ext cx="362046" cy="490046"/>
            </a:xfrm>
            <a:custGeom>
              <a:avLst/>
              <a:gdLst>
                <a:gd name="T0" fmla="*/ 874 w 874"/>
                <a:gd name="T1" fmla="*/ 1110 h 1110"/>
                <a:gd name="T2" fmla="*/ 0 w 874"/>
                <a:gd name="T3" fmla="*/ 851 h 1110"/>
                <a:gd name="T4" fmla="*/ 0 w 874"/>
                <a:gd name="T5" fmla="*/ 0 h 1110"/>
                <a:gd name="T6" fmla="*/ 874 w 874"/>
                <a:gd name="T7" fmla="*/ 260 h 1110"/>
                <a:gd name="T8" fmla="*/ 874 w 874"/>
                <a:gd name="T9" fmla="*/ 1110 h 1110"/>
              </a:gdLst>
              <a:ahLst/>
              <a:cxnLst>
                <a:cxn ang="0">
                  <a:pos x="T0" y="T1"/>
                </a:cxn>
                <a:cxn ang="0">
                  <a:pos x="T2" y="T3"/>
                </a:cxn>
                <a:cxn ang="0">
                  <a:pos x="T4" y="T5"/>
                </a:cxn>
                <a:cxn ang="0">
                  <a:pos x="T6" y="T7"/>
                </a:cxn>
                <a:cxn ang="0">
                  <a:pos x="T8" y="T9"/>
                </a:cxn>
              </a:cxnLst>
              <a:rect l="0" t="0" r="r" b="b"/>
              <a:pathLst>
                <a:path w="874" h="1110">
                  <a:moveTo>
                    <a:pt x="874" y="1110"/>
                  </a:moveTo>
                  <a:lnTo>
                    <a:pt x="0" y="851"/>
                  </a:lnTo>
                  <a:lnTo>
                    <a:pt x="0" y="0"/>
                  </a:lnTo>
                  <a:lnTo>
                    <a:pt x="874" y="260"/>
                  </a:lnTo>
                  <a:lnTo>
                    <a:pt x="874" y="1110"/>
                  </a:lnTo>
                  <a:close/>
                </a:path>
              </a:pathLst>
            </a:custGeom>
            <a:solidFill>
              <a:srgbClr val="DF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1" name="Group 20">
            <a:extLst>
              <a:ext uri="{FF2B5EF4-FFF2-40B4-BE49-F238E27FC236}">
                <a16:creationId xmlns:a16="http://schemas.microsoft.com/office/drawing/2014/main" id="{88E4E0EE-65BA-3FFC-50BA-3664BBD60779}"/>
              </a:ext>
            </a:extLst>
          </p:cNvPr>
          <p:cNvGrpSpPr/>
          <p:nvPr/>
        </p:nvGrpSpPr>
        <p:grpSpPr>
          <a:xfrm>
            <a:off x="299319" y="3708793"/>
            <a:ext cx="3411496" cy="1049602"/>
            <a:chOff x="299319" y="4341942"/>
            <a:chExt cx="3411496" cy="1049602"/>
          </a:xfrm>
        </p:grpSpPr>
        <p:sp>
          <p:nvSpPr>
            <p:cNvPr id="22" name="Rectangle 21">
              <a:extLst>
                <a:ext uri="{FF2B5EF4-FFF2-40B4-BE49-F238E27FC236}">
                  <a16:creationId xmlns:a16="http://schemas.microsoft.com/office/drawing/2014/main" id="{172E3868-1B6C-1A75-5D5B-795E322F4BE0}"/>
                </a:ext>
              </a:extLst>
            </p:cNvPr>
            <p:cNvSpPr/>
            <p:nvPr/>
          </p:nvSpPr>
          <p:spPr>
            <a:xfrm>
              <a:off x="1750238" y="4410034"/>
              <a:ext cx="82381" cy="797995"/>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TextBox 22">
              <a:extLst>
                <a:ext uri="{FF2B5EF4-FFF2-40B4-BE49-F238E27FC236}">
                  <a16:creationId xmlns:a16="http://schemas.microsoft.com/office/drawing/2014/main" id="{8101F653-A670-9C04-7051-06CE63383AB7}"/>
                </a:ext>
              </a:extLst>
            </p:cNvPr>
            <p:cNvSpPr txBox="1"/>
            <p:nvPr/>
          </p:nvSpPr>
          <p:spPr>
            <a:xfrm>
              <a:off x="2009628" y="4516643"/>
              <a:ext cx="1701187" cy="584775"/>
            </a:xfrm>
            <a:prstGeom prst="rect">
              <a:avLst/>
            </a:prstGeom>
            <a:noFill/>
          </p:spPr>
          <p:txBody>
            <a:bodyPr wrap="square" lIns="0" rtlCol="0" anchor="ctr">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7F7F7F"/>
                  </a:solidFill>
                  <a:effectLst/>
                  <a:uLnTx/>
                  <a:uFillTx/>
                  <a:latin typeface="Segoe UI Semibold" panose="020B0702040204020203" pitchFamily="34" charset="0"/>
                  <a:ea typeface="+mn-ea"/>
                  <a:cs typeface="Segoe UI Semibold" panose="020B0702040204020203" pitchFamily="34" charset="0"/>
                </a:rPr>
                <a:t>Training and Predicting</a:t>
              </a:r>
            </a:p>
          </p:txBody>
        </p:sp>
        <p:sp>
          <p:nvSpPr>
            <p:cNvPr id="24" name="Freeform 93">
              <a:extLst>
                <a:ext uri="{FF2B5EF4-FFF2-40B4-BE49-F238E27FC236}">
                  <a16:creationId xmlns:a16="http://schemas.microsoft.com/office/drawing/2014/main" id="{4019E2DF-AB18-3A5A-E1CE-563AEB96175E}"/>
                </a:ext>
              </a:extLst>
            </p:cNvPr>
            <p:cNvSpPr>
              <a:spLocks/>
            </p:cNvSpPr>
            <p:nvPr/>
          </p:nvSpPr>
          <p:spPr bwMode="auto">
            <a:xfrm>
              <a:off x="620766" y="4705649"/>
              <a:ext cx="362046" cy="461692"/>
            </a:xfrm>
            <a:custGeom>
              <a:avLst/>
              <a:gdLst>
                <a:gd name="T0" fmla="*/ 874 w 874"/>
                <a:gd name="T1" fmla="*/ 1111 h 1111"/>
                <a:gd name="T2" fmla="*/ 0 w 874"/>
                <a:gd name="T3" fmla="*/ 852 h 1111"/>
                <a:gd name="T4" fmla="*/ 0 w 874"/>
                <a:gd name="T5" fmla="*/ 0 h 1111"/>
                <a:gd name="T6" fmla="*/ 874 w 874"/>
                <a:gd name="T7" fmla="*/ 261 h 1111"/>
                <a:gd name="T8" fmla="*/ 874 w 874"/>
                <a:gd name="T9" fmla="*/ 1111 h 1111"/>
              </a:gdLst>
              <a:ahLst/>
              <a:cxnLst>
                <a:cxn ang="0">
                  <a:pos x="T0" y="T1"/>
                </a:cxn>
                <a:cxn ang="0">
                  <a:pos x="T2" y="T3"/>
                </a:cxn>
                <a:cxn ang="0">
                  <a:pos x="T4" y="T5"/>
                </a:cxn>
                <a:cxn ang="0">
                  <a:pos x="T6" y="T7"/>
                </a:cxn>
                <a:cxn ang="0">
                  <a:pos x="T8" y="T9"/>
                </a:cxn>
              </a:cxnLst>
              <a:rect l="0" t="0" r="r" b="b"/>
              <a:pathLst>
                <a:path w="874" h="1111">
                  <a:moveTo>
                    <a:pt x="874" y="1111"/>
                  </a:moveTo>
                  <a:lnTo>
                    <a:pt x="0" y="852"/>
                  </a:lnTo>
                  <a:lnTo>
                    <a:pt x="0" y="0"/>
                  </a:lnTo>
                  <a:lnTo>
                    <a:pt x="874" y="261"/>
                  </a:lnTo>
                  <a:lnTo>
                    <a:pt x="874" y="1111"/>
                  </a:lnTo>
                  <a:close/>
                </a:path>
              </a:pathLst>
            </a:custGeom>
            <a:solidFill>
              <a:srgbClr val="DF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Freeform 79">
              <a:extLst>
                <a:ext uri="{FF2B5EF4-FFF2-40B4-BE49-F238E27FC236}">
                  <a16:creationId xmlns:a16="http://schemas.microsoft.com/office/drawing/2014/main" id="{B832732C-EFD5-C561-3A79-6495F897CD1A}"/>
                </a:ext>
              </a:extLst>
            </p:cNvPr>
            <p:cNvSpPr>
              <a:spLocks/>
            </p:cNvSpPr>
            <p:nvPr/>
          </p:nvSpPr>
          <p:spPr bwMode="auto">
            <a:xfrm>
              <a:off x="1344857" y="4341942"/>
              <a:ext cx="239150" cy="139504"/>
            </a:xfrm>
            <a:custGeom>
              <a:avLst/>
              <a:gdLst>
                <a:gd name="T0" fmla="*/ 0 w 574"/>
                <a:gd name="T1" fmla="*/ 337 h 337"/>
                <a:gd name="T2" fmla="*/ 0 w 574"/>
                <a:gd name="T3" fmla="*/ 0 h 337"/>
                <a:gd name="T4" fmla="*/ 574 w 574"/>
                <a:gd name="T5" fmla="*/ 167 h 337"/>
                <a:gd name="T6" fmla="*/ 0 w 574"/>
                <a:gd name="T7" fmla="*/ 337 h 337"/>
              </a:gdLst>
              <a:ahLst/>
              <a:cxnLst>
                <a:cxn ang="0">
                  <a:pos x="T0" y="T1"/>
                </a:cxn>
                <a:cxn ang="0">
                  <a:pos x="T2" y="T3"/>
                </a:cxn>
                <a:cxn ang="0">
                  <a:pos x="T4" y="T5"/>
                </a:cxn>
                <a:cxn ang="0">
                  <a:pos x="T6" y="T7"/>
                </a:cxn>
              </a:cxnLst>
              <a:rect l="0" t="0" r="r" b="b"/>
              <a:pathLst>
                <a:path w="574" h="337">
                  <a:moveTo>
                    <a:pt x="0" y="337"/>
                  </a:moveTo>
                  <a:lnTo>
                    <a:pt x="0" y="0"/>
                  </a:lnTo>
                  <a:lnTo>
                    <a:pt x="574" y="167"/>
                  </a:lnTo>
                  <a:lnTo>
                    <a:pt x="0" y="337"/>
                  </a:lnTo>
                  <a:close/>
                </a:path>
              </a:pathLst>
            </a:custGeom>
            <a:solidFill>
              <a:schemeClr val="tx1">
                <a:lumMod val="95000"/>
                <a:lumOff val="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Freeform 80">
              <a:extLst>
                <a:ext uri="{FF2B5EF4-FFF2-40B4-BE49-F238E27FC236}">
                  <a16:creationId xmlns:a16="http://schemas.microsoft.com/office/drawing/2014/main" id="{F491BD67-A92A-45F7-86A3-06BA3FEAF378}"/>
                </a:ext>
              </a:extLst>
            </p:cNvPr>
            <p:cNvSpPr>
              <a:spLocks/>
            </p:cNvSpPr>
            <p:nvPr/>
          </p:nvSpPr>
          <p:spPr bwMode="auto">
            <a:xfrm>
              <a:off x="381616" y="4341942"/>
              <a:ext cx="239150" cy="139504"/>
            </a:xfrm>
            <a:custGeom>
              <a:avLst/>
              <a:gdLst>
                <a:gd name="T0" fmla="*/ 574 w 574"/>
                <a:gd name="T1" fmla="*/ 337 h 337"/>
                <a:gd name="T2" fmla="*/ 0 w 574"/>
                <a:gd name="T3" fmla="*/ 167 h 337"/>
                <a:gd name="T4" fmla="*/ 574 w 574"/>
                <a:gd name="T5" fmla="*/ 0 h 337"/>
                <a:gd name="T6" fmla="*/ 574 w 574"/>
                <a:gd name="T7" fmla="*/ 337 h 337"/>
              </a:gdLst>
              <a:ahLst/>
              <a:cxnLst>
                <a:cxn ang="0">
                  <a:pos x="T0" y="T1"/>
                </a:cxn>
                <a:cxn ang="0">
                  <a:pos x="T2" y="T3"/>
                </a:cxn>
                <a:cxn ang="0">
                  <a:pos x="T4" y="T5"/>
                </a:cxn>
                <a:cxn ang="0">
                  <a:pos x="T6" y="T7"/>
                </a:cxn>
              </a:cxnLst>
              <a:rect l="0" t="0" r="r" b="b"/>
              <a:pathLst>
                <a:path w="574" h="337">
                  <a:moveTo>
                    <a:pt x="574" y="337"/>
                  </a:moveTo>
                  <a:lnTo>
                    <a:pt x="0" y="167"/>
                  </a:lnTo>
                  <a:lnTo>
                    <a:pt x="574" y="0"/>
                  </a:lnTo>
                  <a:lnTo>
                    <a:pt x="574" y="337"/>
                  </a:lnTo>
                  <a:close/>
                </a:path>
              </a:pathLst>
            </a:custGeom>
            <a:solidFill>
              <a:schemeClr val="tx1">
                <a:lumMod val="95000"/>
                <a:lumOff val="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100">
              <a:extLst>
                <a:ext uri="{FF2B5EF4-FFF2-40B4-BE49-F238E27FC236}">
                  <a16:creationId xmlns:a16="http://schemas.microsoft.com/office/drawing/2014/main" id="{9F9260D3-8647-2D59-E5D5-EB8059BC2515}"/>
                </a:ext>
              </a:extLst>
            </p:cNvPr>
            <p:cNvSpPr>
              <a:spLocks/>
            </p:cNvSpPr>
            <p:nvPr/>
          </p:nvSpPr>
          <p:spPr bwMode="auto">
            <a:xfrm>
              <a:off x="381616" y="4410034"/>
              <a:ext cx="1202391" cy="981510"/>
            </a:xfrm>
            <a:custGeom>
              <a:avLst/>
              <a:gdLst>
                <a:gd name="T0" fmla="*/ 0 w 2896"/>
                <a:gd name="T1" fmla="*/ 1934 h 2364"/>
                <a:gd name="T2" fmla="*/ 1448 w 2896"/>
                <a:gd name="T3" fmla="*/ 2364 h 2364"/>
                <a:gd name="T4" fmla="*/ 2896 w 2896"/>
                <a:gd name="T5" fmla="*/ 1934 h 2364"/>
                <a:gd name="T6" fmla="*/ 2896 w 2896"/>
                <a:gd name="T7" fmla="*/ 0 h 2364"/>
                <a:gd name="T8" fmla="*/ 1448 w 2896"/>
                <a:gd name="T9" fmla="*/ 429 h 2364"/>
                <a:gd name="T10" fmla="*/ 0 w 2896"/>
                <a:gd name="T11" fmla="*/ 0 h 2364"/>
                <a:gd name="T12" fmla="*/ 0 w 2896"/>
                <a:gd name="T13" fmla="*/ 1934 h 2364"/>
              </a:gdLst>
              <a:ahLst/>
              <a:cxnLst>
                <a:cxn ang="0">
                  <a:pos x="T0" y="T1"/>
                </a:cxn>
                <a:cxn ang="0">
                  <a:pos x="T2" y="T3"/>
                </a:cxn>
                <a:cxn ang="0">
                  <a:pos x="T4" y="T5"/>
                </a:cxn>
                <a:cxn ang="0">
                  <a:pos x="T6" y="T7"/>
                </a:cxn>
                <a:cxn ang="0">
                  <a:pos x="T8" y="T9"/>
                </a:cxn>
                <a:cxn ang="0">
                  <a:pos x="T10" y="T11"/>
                </a:cxn>
                <a:cxn ang="0">
                  <a:pos x="T12" y="T13"/>
                </a:cxn>
              </a:cxnLst>
              <a:rect l="0" t="0" r="r" b="b"/>
              <a:pathLst>
                <a:path w="2896" h="2364">
                  <a:moveTo>
                    <a:pt x="0" y="1934"/>
                  </a:moveTo>
                  <a:lnTo>
                    <a:pt x="1448" y="2364"/>
                  </a:lnTo>
                  <a:lnTo>
                    <a:pt x="2896" y="1934"/>
                  </a:lnTo>
                  <a:lnTo>
                    <a:pt x="2896" y="0"/>
                  </a:lnTo>
                  <a:lnTo>
                    <a:pt x="1448" y="429"/>
                  </a:lnTo>
                  <a:lnTo>
                    <a:pt x="0" y="0"/>
                  </a:lnTo>
                  <a:lnTo>
                    <a:pt x="0" y="1934"/>
                  </a:lnTo>
                  <a:close/>
                </a:path>
              </a:pathLst>
            </a:custGeom>
            <a:solidFill>
              <a:srgbClr val="7F7F7F"/>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101">
              <a:extLst>
                <a:ext uri="{FF2B5EF4-FFF2-40B4-BE49-F238E27FC236}">
                  <a16:creationId xmlns:a16="http://schemas.microsoft.com/office/drawing/2014/main" id="{640E75C9-4BBD-53EB-61A2-09C2376BD93F}"/>
                </a:ext>
              </a:extLst>
            </p:cNvPr>
            <p:cNvSpPr>
              <a:spLocks/>
            </p:cNvSpPr>
            <p:nvPr/>
          </p:nvSpPr>
          <p:spPr bwMode="auto">
            <a:xfrm>
              <a:off x="381616" y="4410034"/>
              <a:ext cx="601195" cy="981510"/>
            </a:xfrm>
            <a:custGeom>
              <a:avLst/>
              <a:gdLst>
                <a:gd name="T0" fmla="*/ 1448 w 1448"/>
                <a:gd name="T1" fmla="*/ 2364 h 2364"/>
                <a:gd name="T2" fmla="*/ 1448 w 1448"/>
                <a:gd name="T3" fmla="*/ 2364 h 2364"/>
                <a:gd name="T4" fmla="*/ 0 w 1448"/>
                <a:gd name="T5" fmla="*/ 1934 h 2364"/>
                <a:gd name="T6" fmla="*/ 0 w 1448"/>
                <a:gd name="T7" fmla="*/ 0 h 2364"/>
                <a:gd name="T8" fmla="*/ 1448 w 1448"/>
                <a:gd name="T9" fmla="*/ 429 h 2364"/>
                <a:gd name="T10" fmla="*/ 1448 w 1448"/>
                <a:gd name="T11" fmla="*/ 2364 h 2364"/>
              </a:gdLst>
              <a:ahLst/>
              <a:cxnLst>
                <a:cxn ang="0">
                  <a:pos x="T0" y="T1"/>
                </a:cxn>
                <a:cxn ang="0">
                  <a:pos x="T2" y="T3"/>
                </a:cxn>
                <a:cxn ang="0">
                  <a:pos x="T4" y="T5"/>
                </a:cxn>
                <a:cxn ang="0">
                  <a:pos x="T6" y="T7"/>
                </a:cxn>
                <a:cxn ang="0">
                  <a:pos x="T8" y="T9"/>
                </a:cxn>
                <a:cxn ang="0">
                  <a:pos x="T10" y="T11"/>
                </a:cxn>
              </a:cxnLst>
              <a:rect l="0" t="0" r="r" b="b"/>
              <a:pathLst>
                <a:path w="1448" h="2364">
                  <a:moveTo>
                    <a:pt x="1448" y="2364"/>
                  </a:moveTo>
                  <a:lnTo>
                    <a:pt x="1448" y="2364"/>
                  </a:lnTo>
                  <a:lnTo>
                    <a:pt x="0" y="1934"/>
                  </a:lnTo>
                  <a:lnTo>
                    <a:pt x="0" y="0"/>
                  </a:lnTo>
                  <a:lnTo>
                    <a:pt x="1448" y="429"/>
                  </a:lnTo>
                  <a:lnTo>
                    <a:pt x="1448" y="2364"/>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TextBox 28">
              <a:extLst>
                <a:ext uri="{FF2B5EF4-FFF2-40B4-BE49-F238E27FC236}">
                  <a16:creationId xmlns:a16="http://schemas.microsoft.com/office/drawing/2014/main" id="{BBCC649E-B143-7B37-4383-3C3E4334909D}"/>
                </a:ext>
              </a:extLst>
            </p:cNvPr>
            <p:cNvSpPr txBox="1"/>
            <p:nvPr/>
          </p:nvSpPr>
          <p:spPr>
            <a:xfrm>
              <a:off x="299319" y="4581045"/>
              <a:ext cx="760008" cy="646331"/>
            </a:xfrm>
            <a:prstGeom prst="rect">
              <a:avLst/>
            </a:prstGeom>
          </p:spPr>
          <p:txBody>
            <a:bodyPr wrap="square" anchor="ctr">
              <a:spAutoFit/>
              <a:scene3d>
                <a:camera prst="perspectiveHeroicExtremeLeftFacing">
                  <a:rot lat="1200000" lon="2358725" rev="0"/>
                </a:camera>
                <a:lightRig rig="threePt" dir="t"/>
              </a:scene3d>
            </a:bodyPr>
            <a:lstStyle>
              <a:defPPr>
                <a:defRPr lang="en-US"/>
              </a:defPPr>
              <a:lvl1pPr algn="ctr">
                <a:defRPr sz="3600">
                  <a:solidFill>
                    <a:schemeClr val="bg1"/>
                  </a:solidFill>
                  <a:effectLst>
                    <a:outerShdw blurRad="38100" dist="38100" dir="2700000" algn="tl">
                      <a:srgbClr val="000000">
                        <a:alpha val="43137"/>
                      </a:srgbClr>
                    </a:outerShdw>
                  </a:effectLst>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2</a:t>
              </a:r>
            </a:p>
          </p:txBody>
        </p:sp>
      </p:grpSp>
      <p:grpSp>
        <p:nvGrpSpPr>
          <p:cNvPr id="30" name="Group 29">
            <a:extLst>
              <a:ext uri="{FF2B5EF4-FFF2-40B4-BE49-F238E27FC236}">
                <a16:creationId xmlns:a16="http://schemas.microsoft.com/office/drawing/2014/main" id="{BD12547E-547B-3617-DD6F-4938F4C1D5F6}"/>
              </a:ext>
            </a:extLst>
          </p:cNvPr>
          <p:cNvGrpSpPr/>
          <p:nvPr/>
        </p:nvGrpSpPr>
        <p:grpSpPr>
          <a:xfrm>
            <a:off x="299320" y="2324968"/>
            <a:ext cx="3411495" cy="1051262"/>
            <a:chOff x="299320" y="2387226"/>
            <a:chExt cx="3411495" cy="1051262"/>
          </a:xfrm>
        </p:grpSpPr>
        <p:sp>
          <p:nvSpPr>
            <p:cNvPr id="31" name="Rectangle 30">
              <a:extLst>
                <a:ext uri="{FF2B5EF4-FFF2-40B4-BE49-F238E27FC236}">
                  <a16:creationId xmlns:a16="http://schemas.microsoft.com/office/drawing/2014/main" id="{8EEBC792-7DCD-2394-2C37-DFBD94F40524}"/>
                </a:ext>
              </a:extLst>
            </p:cNvPr>
            <p:cNvSpPr/>
            <p:nvPr/>
          </p:nvSpPr>
          <p:spPr>
            <a:xfrm>
              <a:off x="1737629" y="2456978"/>
              <a:ext cx="82381" cy="79799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TextBox 31">
              <a:extLst>
                <a:ext uri="{FF2B5EF4-FFF2-40B4-BE49-F238E27FC236}">
                  <a16:creationId xmlns:a16="http://schemas.microsoft.com/office/drawing/2014/main" id="{CD73441E-9855-6C99-2838-50EBB4FB6DF2}"/>
                </a:ext>
              </a:extLst>
            </p:cNvPr>
            <p:cNvSpPr txBox="1"/>
            <p:nvPr/>
          </p:nvSpPr>
          <p:spPr>
            <a:xfrm>
              <a:off x="2009628" y="2560523"/>
              <a:ext cx="1701187" cy="584775"/>
            </a:xfrm>
            <a:prstGeom prst="rect">
              <a:avLst/>
            </a:prstGeom>
            <a:noFill/>
          </p:spPr>
          <p:txBody>
            <a:bodyPr wrap="square" lIns="0" rtlCol="0" anchor="ctr">
              <a:spAutoFit/>
            </a:bodyPr>
            <a:lstStyle>
              <a:defPPr>
                <a:defRPr lang="en-US"/>
              </a:defPPr>
              <a:lvl1pPr marR="0" lvl="0" indent="0" defTabSz="914400" fontAlgn="auto">
                <a:lnSpc>
                  <a:spcPct val="100000"/>
                </a:lnSpc>
                <a:spcBef>
                  <a:spcPts val="0"/>
                </a:spcBef>
                <a:spcAft>
                  <a:spcPts val="0"/>
                </a:spcAft>
                <a:buClrTx/>
                <a:buSzTx/>
                <a:buFontTx/>
                <a:buNone/>
                <a:tabLst/>
                <a:defRPr kumimoji="0" sz="1600" b="1" i="0" u="none" strike="noStrike" cap="none" spc="0" normalizeH="0" baseline="0">
                  <a:ln>
                    <a:noFill/>
                  </a:ln>
                  <a:solidFill>
                    <a:srgbClr val="860000"/>
                  </a:solidFill>
                  <a:effectLst/>
                  <a:uLnTx/>
                  <a:uFillTx/>
                  <a:latin typeface="Segoe UI Semibold" panose="020B0702040204020203" pitchFamily="34" charset="0"/>
                  <a:cs typeface="Segoe UI Semibold" panose="020B07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a:ln>
                    <a:noFill/>
                  </a:ln>
                  <a:solidFill>
                    <a:schemeClr val="accent6"/>
                  </a:solidFill>
                  <a:effectLst/>
                  <a:uLnTx/>
                  <a:uFillTx/>
                  <a:latin typeface="Segoe UI Semibold" panose="020B0702040204020203" pitchFamily="34" charset="0"/>
                  <a:ea typeface="+mn-ea"/>
                  <a:cs typeface="Segoe UI Semibold" panose="020B0702040204020203" pitchFamily="34" charset="0"/>
                </a:rPr>
                <a:t>Decision Tree Classifier</a:t>
              </a:r>
            </a:p>
          </p:txBody>
        </p:sp>
        <p:sp>
          <p:nvSpPr>
            <p:cNvPr id="33" name="Freeform 88">
              <a:extLst>
                <a:ext uri="{FF2B5EF4-FFF2-40B4-BE49-F238E27FC236}">
                  <a16:creationId xmlns:a16="http://schemas.microsoft.com/office/drawing/2014/main" id="{42A9EAAB-CEBA-B8EC-131D-207C13E25DD5}"/>
                </a:ext>
              </a:extLst>
            </p:cNvPr>
            <p:cNvSpPr>
              <a:spLocks/>
            </p:cNvSpPr>
            <p:nvPr/>
          </p:nvSpPr>
          <p:spPr bwMode="auto">
            <a:xfrm>
              <a:off x="381616" y="2387226"/>
              <a:ext cx="239150" cy="141165"/>
            </a:xfrm>
            <a:custGeom>
              <a:avLst/>
              <a:gdLst>
                <a:gd name="T0" fmla="*/ 574 w 574"/>
                <a:gd name="T1" fmla="*/ 337 h 337"/>
                <a:gd name="T2" fmla="*/ 0 w 574"/>
                <a:gd name="T3" fmla="*/ 167 h 337"/>
                <a:gd name="T4" fmla="*/ 574 w 574"/>
                <a:gd name="T5" fmla="*/ 0 h 337"/>
                <a:gd name="T6" fmla="*/ 574 w 574"/>
                <a:gd name="T7" fmla="*/ 337 h 337"/>
              </a:gdLst>
              <a:ahLst/>
              <a:cxnLst>
                <a:cxn ang="0">
                  <a:pos x="T0" y="T1"/>
                </a:cxn>
                <a:cxn ang="0">
                  <a:pos x="T2" y="T3"/>
                </a:cxn>
                <a:cxn ang="0">
                  <a:pos x="T4" y="T5"/>
                </a:cxn>
                <a:cxn ang="0">
                  <a:pos x="T6" y="T7"/>
                </a:cxn>
              </a:cxnLst>
              <a:rect l="0" t="0" r="r" b="b"/>
              <a:pathLst>
                <a:path w="574" h="337">
                  <a:moveTo>
                    <a:pt x="574" y="337"/>
                  </a:moveTo>
                  <a:lnTo>
                    <a:pt x="0" y="167"/>
                  </a:lnTo>
                  <a:lnTo>
                    <a:pt x="574" y="0"/>
                  </a:lnTo>
                  <a:lnTo>
                    <a:pt x="574" y="337"/>
                  </a:lnTo>
                  <a:close/>
                </a:path>
              </a:pathLst>
            </a:custGeom>
            <a:solidFill>
              <a:schemeClr val="accent6">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Freeform 96">
              <a:extLst>
                <a:ext uri="{FF2B5EF4-FFF2-40B4-BE49-F238E27FC236}">
                  <a16:creationId xmlns:a16="http://schemas.microsoft.com/office/drawing/2014/main" id="{A7411F7A-3309-DF43-7456-2D534787D3BC}"/>
                </a:ext>
              </a:extLst>
            </p:cNvPr>
            <p:cNvSpPr>
              <a:spLocks/>
            </p:cNvSpPr>
            <p:nvPr/>
          </p:nvSpPr>
          <p:spPr bwMode="auto">
            <a:xfrm>
              <a:off x="381616" y="2456978"/>
              <a:ext cx="1202391" cy="981510"/>
            </a:xfrm>
            <a:custGeom>
              <a:avLst/>
              <a:gdLst>
                <a:gd name="T0" fmla="*/ 0 w 2896"/>
                <a:gd name="T1" fmla="*/ 1934 h 2365"/>
                <a:gd name="T2" fmla="*/ 1448 w 2896"/>
                <a:gd name="T3" fmla="*/ 2365 h 2365"/>
                <a:gd name="T4" fmla="*/ 2896 w 2896"/>
                <a:gd name="T5" fmla="*/ 1934 h 2365"/>
                <a:gd name="T6" fmla="*/ 2896 w 2896"/>
                <a:gd name="T7" fmla="*/ 0 h 2365"/>
                <a:gd name="T8" fmla="*/ 1448 w 2896"/>
                <a:gd name="T9" fmla="*/ 429 h 2365"/>
                <a:gd name="T10" fmla="*/ 0 w 2896"/>
                <a:gd name="T11" fmla="*/ 0 h 2365"/>
                <a:gd name="T12" fmla="*/ 0 w 2896"/>
                <a:gd name="T13" fmla="*/ 1934 h 2365"/>
              </a:gdLst>
              <a:ahLst/>
              <a:cxnLst>
                <a:cxn ang="0">
                  <a:pos x="T0" y="T1"/>
                </a:cxn>
                <a:cxn ang="0">
                  <a:pos x="T2" y="T3"/>
                </a:cxn>
                <a:cxn ang="0">
                  <a:pos x="T4" y="T5"/>
                </a:cxn>
                <a:cxn ang="0">
                  <a:pos x="T6" y="T7"/>
                </a:cxn>
                <a:cxn ang="0">
                  <a:pos x="T8" y="T9"/>
                </a:cxn>
                <a:cxn ang="0">
                  <a:pos x="T10" y="T11"/>
                </a:cxn>
                <a:cxn ang="0">
                  <a:pos x="T12" y="T13"/>
                </a:cxn>
              </a:cxnLst>
              <a:rect l="0" t="0" r="r" b="b"/>
              <a:pathLst>
                <a:path w="2896" h="2365">
                  <a:moveTo>
                    <a:pt x="0" y="1934"/>
                  </a:moveTo>
                  <a:lnTo>
                    <a:pt x="1448" y="2365"/>
                  </a:lnTo>
                  <a:lnTo>
                    <a:pt x="2896" y="1934"/>
                  </a:lnTo>
                  <a:lnTo>
                    <a:pt x="2896" y="0"/>
                  </a:lnTo>
                  <a:lnTo>
                    <a:pt x="1448" y="429"/>
                  </a:lnTo>
                  <a:lnTo>
                    <a:pt x="0" y="0"/>
                  </a:lnTo>
                  <a:lnTo>
                    <a:pt x="0" y="1934"/>
                  </a:lnTo>
                  <a:close/>
                </a:path>
              </a:pathLst>
            </a:cu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Freeform 87">
              <a:extLst>
                <a:ext uri="{FF2B5EF4-FFF2-40B4-BE49-F238E27FC236}">
                  <a16:creationId xmlns:a16="http://schemas.microsoft.com/office/drawing/2014/main" id="{8FDEDF94-F78E-0198-CE4D-DBFAB7DE8E9A}"/>
                </a:ext>
              </a:extLst>
            </p:cNvPr>
            <p:cNvSpPr>
              <a:spLocks/>
            </p:cNvSpPr>
            <p:nvPr/>
          </p:nvSpPr>
          <p:spPr bwMode="auto">
            <a:xfrm>
              <a:off x="1344857" y="2387226"/>
              <a:ext cx="239150" cy="141165"/>
            </a:xfrm>
            <a:custGeom>
              <a:avLst/>
              <a:gdLst>
                <a:gd name="T0" fmla="*/ 0 w 574"/>
                <a:gd name="T1" fmla="*/ 337 h 337"/>
                <a:gd name="T2" fmla="*/ 0 w 574"/>
                <a:gd name="T3" fmla="*/ 0 h 337"/>
                <a:gd name="T4" fmla="*/ 574 w 574"/>
                <a:gd name="T5" fmla="*/ 167 h 337"/>
                <a:gd name="T6" fmla="*/ 0 w 574"/>
                <a:gd name="T7" fmla="*/ 337 h 337"/>
              </a:gdLst>
              <a:ahLst/>
              <a:cxnLst>
                <a:cxn ang="0">
                  <a:pos x="T0" y="T1"/>
                </a:cxn>
                <a:cxn ang="0">
                  <a:pos x="T2" y="T3"/>
                </a:cxn>
                <a:cxn ang="0">
                  <a:pos x="T4" y="T5"/>
                </a:cxn>
                <a:cxn ang="0">
                  <a:pos x="T6" y="T7"/>
                </a:cxn>
              </a:cxnLst>
              <a:rect l="0" t="0" r="r" b="b"/>
              <a:pathLst>
                <a:path w="574" h="337">
                  <a:moveTo>
                    <a:pt x="0" y="337"/>
                  </a:moveTo>
                  <a:lnTo>
                    <a:pt x="0" y="0"/>
                  </a:lnTo>
                  <a:lnTo>
                    <a:pt x="574" y="167"/>
                  </a:lnTo>
                  <a:lnTo>
                    <a:pt x="0" y="337"/>
                  </a:lnTo>
                  <a:close/>
                </a:path>
              </a:pathLst>
            </a:custGeom>
            <a:solidFill>
              <a:schemeClr val="accent6">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 name="Freeform 97">
              <a:extLst>
                <a:ext uri="{FF2B5EF4-FFF2-40B4-BE49-F238E27FC236}">
                  <a16:creationId xmlns:a16="http://schemas.microsoft.com/office/drawing/2014/main" id="{925F3BDC-46C5-C11B-6A31-3480BACAE032}"/>
                </a:ext>
              </a:extLst>
            </p:cNvPr>
            <p:cNvSpPr>
              <a:spLocks/>
            </p:cNvSpPr>
            <p:nvPr/>
          </p:nvSpPr>
          <p:spPr bwMode="auto">
            <a:xfrm>
              <a:off x="381616" y="2456978"/>
              <a:ext cx="601195" cy="981510"/>
            </a:xfrm>
            <a:custGeom>
              <a:avLst/>
              <a:gdLst>
                <a:gd name="T0" fmla="*/ 1448 w 1448"/>
                <a:gd name="T1" fmla="*/ 2365 h 2365"/>
                <a:gd name="T2" fmla="*/ 1448 w 1448"/>
                <a:gd name="T3" fmla="*/ 2365 h 2365"/>
                <a:gd name="T4" fmla="*/ 574 w 1448"/>
                <a:gd name="T5" fmla="*/ 2105 h 2365"/>
                <a:gd name="T6" fmla="*/ 0 w 1448"/>
                <a:gd name="T7" fmla="*/ 1934 h 2365"/>
                <a:gd name="T8" fmla="*/ 0 w 1448"/>
                <a:gd name="T9" fmla="*/ 0 h 2365"/>
                <a:gd name="T10" fmla="*/ 1448 w 1448"/>
                <a:gd name="T11" fmla="*/ 429 h 2365"/>
                <a:gd name="T12" fmla="*/ 1448 w 1448"/>
                <a:gd name="T13" fmla="*/ 2365 h 2365"/>
              </a:gdLst>
              <a:ahLst/>
              <a:cxnLst>
                <a:cxn ang="0">
                  <a:pos x="T0" y="T1"/>
                </a:cxn>
                <a:cxn ang="0">
                  <a:pos x="T2" y="T3"/>
                </a:cxn>
                <a:cxn ang="0">
                  <a:pos x="T4" y="T5"/>
                </a:cxn>
                <a:cxn ang="0">
                  <a:pos x="T6" y="T7"/>
                </a:cxn>
                <a:cxn ang="0">
                  <a:pos x="T8" y="T9"/>
                </a:cxn>
                <a:cxn ang="0">
                  <a:pos x="T10" y="T11"/>
                </a:cxn>
                <a:cxn ang="0">
                  <a:pos x="T12" y="T13"/>
                </a:cxn>
              </a:cxnLst>
              <a:rect l="0" t="0" r="r" b="b"/>
              <a:pathLst>
                <a:path w="1448" h="2365">
                  <a:moveTo>
                    <a:pt x="1448" y="2365"/>
                  </a:moveTo>
                  <a:lnTo>
                    <a:pt x="1448" y="2365"/>
                  </a:lnTo>
                  <a:lnTo>
                    <a:pt x="574" y="2105"/>
                  </a:lnTo>
                  <a:lnTo>
                    <a:pt x="0" y="1934"/>
                  </a:lnTo>
                  <a:lnTo>
                    <a:pt x="0" y="0"/>
                  </a:lnTo>
                  <a:lnTo>
                    <a:pt x="1448" y="429"/>
                  </a:lnTo>
                  <a:lnTo>
                    <a:pt x="1448" y="2365"/>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TextBox 36">
              <a:extLst>
                <a:ext uri="{FF2B5EF4-FFF2-40B4-BE49-F238E27FC236}">
                  <a16:creationId xmlns:a16="http://schemas.microsoft.com/office/drawing/2014/main" id="{DC17207C-1C95-F38F-67DB-73C3F28CD61F}"/>
                </a:ext>
              </a:extLst>
            </p:cNvPr>
            <p:cNvSpPr txBox="1"/>
            <p:nvPr/>
          </p:nvSpPr>
          <p:spPr>
            <a:xfrm>
              <a:off x="299320" y="2629736"/>
              <a:ext cx="760008" cy="646331"/>
            </a:xfrm>
            <a:prstGeom prst="rect">
              <a:avLst/>
            </a:prstGeom>
          </p:spPr>
          <p:txBody>
            <a:bodyPr wrap="square" anchor="ctr">
              <a:spAutoFit/>
              <a:scene3d>
                <a:camera prst="perspectiveHeroicExtremeLeftFacing">
                  <a:rot lat="1200000" lon="2358725" rev="0"/>
                </a:camera>
                <a:lightRig rig="threePt" dir="t"/>
              </a:scene3d>
            </a:bodyPr>
            <a:lstStyle>
              <a:defPPr>
                <a:defRPr lang="en-US"/>
              </a:defPPr>
              <a:lvl1pPr algn="ctr">
                <a:defRPr sz="3600">
                  <a:solidFill>
                    <a:schemeClr val="bg1"/>
                  </a:solidFill>
                  <a:effectLst>
                    <a:outerShdw blurRad="38100" dist="38100" dir="2700000" algn="tl">
                      <a:srgbClr val="000000">
                        <a:alpha val="43137"/>
                      </a:srgbClr>
                    </a:outerShdw>
                  </a:effectLst>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1</a:t>
              </a:r>
            </a:p>
          </p:txBody>
        </p:sp>
      </p:grpSp>
      <p:grpSp>
        <p:nvGrpSpPr>
          <p:cNvPr id="6" name="Group 5">
            <a:extLst>
              <a:ext uri="{FF2B5EF4-FFF2-40B4-BE49-F238E27FC236}">
                <a16:creationId xmlns:a16="http://schemas.microsoft.com/office/drawing/2014/main" id="{8446F78B-2B16-F3B4-C142-37555007FD61}"/>
              </a:ext>
            </a:extLst>
          </p:cNvPr>
          <p:cNvGrpSpPr/>
          <p:nvPr/>
        </p:nvGrpSpPr>
        <p:grpSpPr>
          <a:xfrm>
            <a:off x="5162497" y="1135954"/>
            <a:ext cx="6398975" cy="1734572"/>
            <a:chOff x="5172259" y="1548284"/>
            <a:chExt cx="6398975" cy="1734572"/>
          </a:xfrm>
        </p:grpSpPr>
        <p:sp>
          <p:nvSpPr>
            <p:cNvPr id="47" name="Rectangle 46">
              <a:extLst>
                <a:ext uri="{FF2B5EF4-FFF2-40B4-BE49-F238E27FC236}">
                  <a16:creationId xmlns:a16="http://schemas.microsoft.com/office/drawing/2014/main" id="{9C63DE29-08A4-B5FF-5596-53EAC1A4B83E}"/>
                </a:ext>
              </a:extLst>
            </p:cNvPr>
            <p:cNvSpPr/>
            <p:nvPr/>
          </p:nvSpPr>
          <p:spPr>
            <a:xfrm>
              <a:off x="5202193" y="1882473"/>
              <a:ext cx="6369041" cy="1400383"/>
            </a:xfrm>
            <a:prstGeom prst="rect">
              <a:avLst/>
            </a:prstGeom>
          </p:spPr>
          <p:txBody>
            <a:bodyPr wrap="square" lIns="91440" tIns="45720" rIns="91440" bIns="45720" anchor="t">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lang="en-US" sz="1600">
                  <a:solidFill>
                    <a:prstClr val="black">
                      <a:lumMod val="85000"/>
                      <a:lumOff val="15000"/>
                    </a:prstClr>
                  </a:solidFill>
                  <a:latin typeface="Segoe UI"/>
                  <a:cs typeface="Segoe UI"/>
                </a:rPr>
                <a:t>A Decision Tree Classifier will be utilized to model the problem at hand. There are 6 target variables.</a:t>
              </a:r>
            </a:p>
            <a:p>
              <a:pPr marL="0" marR="0" lvl="0" indent="0" defTabSz="457200" rtl="0" eaLnBrk="1" fontAlgn="auto" latinLnBrk="0" hangingPunct="1">
                <a:lnSpc>
                  <a:spcPct val="100000"/>
                </a:lnSpc>
                <a:spcBef>
                  <a:spcPts val="0"/>
                </a:spcBef>
                <a:spcAft>
                  <a:spcPts val="0"/>
                </a:spcAft>
                <a:buClrTx/>
                <a:buSzTx/>
                <a:buFontTx/>
                <a:buNone/>
                <a:tabLst/>
                <a:defRPr/>
              </a:pPr>
              <a:endParaRPr lang="en-US" sz="600">
                <a:solidFill>
                  <a:prstClr val="black">
                    <a:lumMod val="85000"/>
                    <a:lumOff val="15000"/>
                  </a:prstClr>
                </a:solidFill>
                <a:latin typeface="Segoe UI"/>
                <a:cs typeface="Segoe UI"/>
              </a:endParaRPr>
            </a:p>
            <a:p>
              <a:pPr marL="742950" lvl="1" indent="-285750" defTabSz="457200">
                <a:buBlip>
                  <a:blip r:embed="rId4"/>
                </a:buBlip>
                <a:defRPr/>
              </a:pPr>
              <a:r>
                <a:rPr lang="en-US" sz="1500">
                  <a:solidFill>
                    <a:prstClr val="black">
                      <a:lumMod val="85000"/>
                      <a:lumOff val="15000"/>
                    </a:prstClr>
                  </a:solidFill>
                  <a:latin typeface="Segoe UI"/>
                  <a:cs typeface="Segoe UI"/>
                </a:rPr>
                <a:t>It supports continuous variables and supervised learning</a:t>
              </a:r>
            </a:p>
            <a:p>
              <a:pPr marL="742950" lvl="1" indent="-285750" defTabSz="457200">
                <a:buBlip>
                  <a:blip r:embed="rId4"/>
                </a:buBlip>
                <a:defRPr/>
              </a:pPr>
              <a:r>
                <a:rPr lang="en-US" sz="1500">
                  <a:solidFill>
                    <a:prstClr val="black">
                      <a:lumMod val="85000"/>
                      <a:lumOff val="15000"/>
                    </a:prstClr>
                  </a:solidFill>
                  <a:latin typeface="Segoe UI"/>
                  <a:cs typeface="Segoe UI"/>
                </a:rPr>
                <a:t>Allows visualization of trees</a:t>
              </a:r>
            </a:p>
            <a:p>
              <a:pPr marL="742950" lvl="1" indent="-285750" defTabSz="457200">
                <a:buBlip>
                  <a:blip r:embed="rId4"/>
                </a:buBlip>
                <a:defRPr/>
              </a:pPr>
              <a:r>
                <a:rPr lang="en-US" sz="1500">
                  <a:solidFill>
                    <a:prstClr val="black">
                      <a:lumMod val="85000"/>
                      <a:lumOff val="15000"/>
                    </a:prstClr>
                  </a:solidFill>
                  <a:latin typeface="Segoe UI"/>
                  <a:cs typeface="Segoe UI"/>
                </a:rPr>
                <a:t>Enables investigation of root cause analysis</a:t>
              </a:r>
            </a:p>
          </p:txBody>
        </p:sp>
        <p:sp>
          <p:nvSpPr>
            <p:cNvPr id="48" name="Rectangle 47">
              <a:extLst>
                <a:ext uri="{FF2B5EF4-FFF2-40B4-BE49-F238E27FC236}">
                  <a16:creationId xmlns:a16="http://schemas.microsoft.com/office/drawing/2014/main" id="{246770D3-9352-31DE-CBD6-F1C521631CF7}"/>
                </a:ext>
              </a:extLst>
            </p:cNvPr>
            <p:cNvSpPr/>
            <p:nvPr/>
          </p:nvSpPr>
          <p:spPr>
            <a:xfrm>
              <a:off x="5172259" y="1548284"/>
              <a:ext cx="2839968" cy="338554"/>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a:ln>
                    <a:noFill/>
                  </a:ln>
                  <a:solidFill>
                    <a:prstClr val="black">
                      <a:lumMod val="75000"/>
                      <a:lumOff val="25000"/>
                    </a:prstClr>
                  </a:solidFill>
                  <a:effectLst/>
                  <a:uLnTx/>
                  <a:uFillTx/>
                  <a:latin typeface="Segoe UI Semibold" panose="020B0702040204020203" pitchFamily="34" charset="0"/>
                  <a:cs typeface="Segoe UI Semibold" panose="020B0702040204020203" pitchFamily="34" charset="0"/>
                </a:rPr>
                <a:t>Decision Tree Classifier</a:t>
              </a:r>
            </a:p>
          </p:txBody>
        </p:sp>
        <p:cxnSp>
          <p:nvCxnSpPr>
            <p:cNvPr id="49" name="Straight Connector 48">
              <a:extLst>
                <a:ext uri="{FF2B5EF4-FFF2-40B4-BE49-F238E27FC236}">
                  <a16:creationId xmlns:a16="http://schemas.microsoft.com/office/drawing/2014/main" id="{907C07BA-D9DC-39FA-D15E-0AE581189FFA}"/>
                </a:ext>
              </a:extLst>
            </p:cNvPr>
            <p:cNvCxnSpPr>
              <a:cxnSpLocks/>
            </p:cNvCxnSpPr>
            <p:nvPr/>
          </p:nvCxnSpPr>
          <p:spPr>
            <a:xfrm flipH="1">
              <a:off x="5271769" y="1888050"/>
              <a:ext cx="139037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52" name="Connector: Elbow 51">
            <a:extLst>
              <a:ext uri="{FF2B5EF4-FFF2-40B4-BE49-F238E27FC236}">
                <a16:creationId xmlns:a16="http://schemas.microsoft.com/office/drawing/2014/main" id="{69E3FBB8-7A55-D178-48D1-4E606B28971A}"/>
              </a:ext>
            </a:extLst>
          </p:cNvPr>
          <p:cNvCxnSpPr>
            <a:cxnSpLocks/>
            <a:endCxn id="48" idx="1"/>
          </p:cNvCxnSpPr>
          <p:nvPr/>
        </p:nvCxnSpPr>
        <p:spPr>
          <a:xfrm flipV="1">
            <a:off x="3710815" y="1305231"/>
            <a:ext cx="1451682" cy="1485422"/>
          </a:xfrm>
          <a:prstGeom prst="bentConnector3">
            <a:avLst>
              <a:gd name="adj1" fmla="val 50000"/>
            </a:avLst>
          </a:prstGeom>
          <a:ln>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92E859BB-5D1E-71E8-4F49-CEC90D54BBD8}"/>
              </a:ext>
            </a:extLst>
          </p:cNvPr>
          <p:cNvGrpSpPr/>
          <p:nvPr/>
        </p:nvGrpSpPr>
        <p:grpSpPr>
          <a:xfrm>
            <a:off x="5162497" y="2916617"/>
            <a:ext cx="6428910" cy="1257519"/>
            <a:chOff x="5142324" y="3822092"/>
            <a:chExt cx="6428910" cy="1257519"/>
          </a:xfrm>
        </p:grpSpPr>
        <p:sp>
          <p:nvSpPr>
            <p:cNvPr id="60" name="Rectangle 59">
              <a:extLst>
                <a:ext uri="{FF2B5EF4-FFF2-40B4-BE49-F238E27FC236}">
                  <a16:creationId xmlns:a16="http://schemas.microsoft.com/office/drawing/2014/main" id="{C98C52A1-901D-BBD2-6335-D189DFE7DABB}"/>
                </a:ext>
              </a:extLst>
            </p:cNvPr>
            <p:cNvSpPr/>
            <p:nvPr/>
          </p:nvSpPr>
          <p:spPr>
            <a:xfrm>
              <a:off x="5172259" y="4156281"/>
              <a:ext cx="6398975" cy="923330"/>
            </a:xfrm>
            <a:prstGeom prst="rect">
              <a:avLst/>
            </a:prstGeom>
          </p:spPr>
          <p:txBody>
            <a:bodyPr wrap="square" lIns="91440" tIns="45720" rIns="91440" bIns="45720" anchor="t">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lang="en-US" sz="1600">
                  <a:solidFill>
                    <a:prstClr val="black">
                      <a:lumMod val="85000"/>
                      <a:lumOff val="15000"/>
                    </a:prstClr>
                  </a:solidFill>
                  <a:latin typeface="Segoe UI"/>
                  <a:cs typeface="Segoe UI"/>
                </a:rPr>
                <a:t>A randomized search technique applied to optimize hyperparameters while respecting computational timings. The Parameters were applied individually to every single target variable. </a:t>
              </a:r>
            </a:p>
            <a:p>
              <a:pPr marL="0" marR="0" lvl="0" indent="0" defTabSz="457200" rtl="0" eaLnBrk="1" fontAlgn="auto" latinLnBrk="0" hangingPunct="1">
                <a:lnSpc>
                  <a:spcPct val="100000"/>
                </a:lnSpc>
                <a:spcBef>
                  <a:spcPts val="0"/>
                </a:spcBef>
                <a:spcAft>
                  <a:spcPts val="0"/>
                </a:spcAft>
                <a:buClrTx/>
                <a:buSzTx/>
                <a:buFontTx/>
                <a:buNone/>
                <a:tabLst/>
                <a:defRPr/>
              </a:pPr>
              <a:endParaRPr lang="en-US" sz="600">
                <a:solidFill>
                  <a:prstClr val="black">
                    <a:lumMod val="85000"/>
                    <a:lumOff val="15000"/>
                  </a:prstClr>
                </a:solidFill>
                <a:latin typeface="Segoe UI"/>
                <a:cs typeface="Segoe UI"/>
              </a:endParaRPr>
            </a:p>
          </p:txBody>
        </p:sp>
        <p:sp>
          <p:nvSpPr>
            <p:cNvPr id="61" name="Rectangle 60">
              <a:extLst>
                <a:ext uri="{FF2B5EF4-FFF2-40B4-BE49-F238E27FC236}">
                  <a16:creationId xmlns:a16="http://schemas.microsoft.com/office/drawing/2014/main" id="{21AD6663-5F42-55CA-F3D9-2F04E2EAFC5E}"/>
                </a:ext>
              </a:extLst>
            </p:cNvPr>
            <p:cNvSpPr/>
            <p:nvPr/>
          </p:nvSpPr>
          <p:spPr>
            <a:xfrm>
              <a:off x="5142324" y="3822092"/>
              <a:ext cx="3406057" cy="338554"/>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a:ln>
                    <a:noFill/>
                  </a:ln>
                  <a:solidFill>
                    <a:prstClr val="black">
                      <a:lumMod val="75000"/>
                      <a:lumOff val="25000"/>
                    </a:prstClr>
                  </a:solidFill>
                  <a:effectLst/>
                  <a:uLnTx/>
                  <a:uFillTx/>
                  <a:latin typeface="Segoe UI Semibold" panose="020B0702040204020203" pitchFamily="34" charset="0"/>
                  <a:cs typeface="Segoe UI Semibold" panose="020B0702040204020203" pitchFamily="34" charset="0"/>
                </a:rPr>
                <a:t>Hyperparameter Optimization</a:t>
              </a:r>
            </a:p>
          </p:txBody>
        </p:sp>
        <p:cxnSp>
          <p:nvCxnSpPr>
            <p:cNvPr id="62" name="Straight Connector 61">
              <a:extLst>
                <a:ext uri="{FF2B5EF4-FFF2-40B4-BE49-F238E27FC236}">
                  <a16:creationId xmlns:a16="http://schemas.microsoft.com/office/drawing/2014/main" id="{DF272AF2-E689-E87F-D939-7FBB3AD01070}"/>
                </a:ext>
              </a:extLst>
            </p:cNvPr>
            <p:cNvCxnSpPr>
              <a:cxnSpLocks/>
            </p:cNvCxnSpPr>
            <p:nvPr/>
          </p:nvCxnSpPr>
          <p:spPr>
            <a:xfrm flipH="1">
              <a:off x="5241835" y="4161858"/>
              <a:ext cx="139037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7" name="Table 62">
            <a:extLst>
              <a:ext uri="{FF2B5EF4-FFF2-40B4-BE49-F238E27FC236}">
                <a16:creationId xmlns:a16="http://schemas.microsoft.com/office/drawing/2014/main" id="{369E9E00-22F2-86DE-7C68-DAB4F852BE3B}"/>
              </a:ext>
            </a:extLst>
          </p:cNvPr>
          <p:cNvGraphicFramePr>
            <a:graphicFrameLocks noGrp="1"/>
          </p:cNvGraphicFramePr>
          <p:nvPr>
            <p:extLst>
              <p:ext uri="{D42A27DB-BD31-4B8C-83A1-F6EECF244321}">
                <p14:modId xmlns:p14="http://schemas.microsoft.com/office/powerpoint/2010/main" val="3568499349"/>
              </p:ext>
            </p:extLst>
          </p:nvPr>
        </p:nvGraphicFramePr>
        <p:xfrm>
          <a:off x="4544953" y="4303751"/>
          <a:ext cx="7347728" cy="1854200"/>
        </p:xfrm>
        <a:graphic>
          <a:graphicData uri="http://schemas.openxmlformats.org/drawingml/2006/table">
            <a:tbl>
              <a:tblPr firstRow="1" bandRow="1">
                <a:tableStyleId>{5A111915-BE36-4E01-A7E5-04B1672EAD32}</a:tableStyleId>
              </a:tblPr>
              <a:tblGrid>
                <a:gridCol w="1570538">
                  <a:extLst>
                    <a:ext uri="{9D8B030D-6E8A-4147-A177-3AD203B41FA5}">
                      <a16:colId xmlns:a16="http://schemas.microsoft.com/office/drawing/2014/main" val="1108014076"/>
                    </a:ext>
                  </a:extLst>
                </a:gridCol>
                <a:gridCol w="962865">
                  <a:extLst>
                    <a:ext uri="{9D8B030D-6E8A-4147-A177-3AD203B41FA5}">
                      <a16:colId xmlns:a16="http://schemas.microsoft.com/office/drawing/2014/main" val="3788604529"/>
                    </a:ext>
                  </a:extLst>
                </a:gridCol>
                <a:gridCol w="962865">
                  <a:extLst>
                    <a:ext uri="{9D8B030D-6E8A-4147-A177-3AD203B41FA5}">
                      <a16:colId xmlns:a16="http://schemas.microsoft.com/office/drawing/2014/main" val="64952993"/>
                    </a:ext>
                  </a:extLst>
                </a:gridCol>
                <a:gridCol w="962865">
                  <a:extLst>
                    <a:ext uri="{9D8B030D-6E8A-4147-A177-3AD203B41FA5}">
                      <a16:colId xmlns:a16="http://schemas.microsoft.com/office/drawing/2014/main" val="1860536961"/>
                    </a:ext>
                  </a:extLst>
                </a:gridCol>
                <a:gridCol w="962865">
                  <a:extLst>
                    <a:ext uri="{9D8B030D-6E8A-4147-A177-3AD203B41FA5}">
                      <a16:colId xmlns:a16="http://schemas.microsoft.com/office/drawing/2014/main" val="3503603109"/>
                    </a:ext>
                  </a:extLst>
                </a:gridCol>
                <a:gridCol w="962865">
                  <a:extLst>
                    <a:ext uri="{9D8B030D-6E8A-4147-A177-3AD203B41FA5}">
                      <a16:colId xmlns:a16="http://schemas.microsoft.com/office/drawing/2014/main" val="1507705921"/>
                    </a:ext>
                  </a:extLst>
                </a:gridCol>
                <a:gridCol w="962865">
                  <a:extLst>
                    <a:ext uri="{9D8B030D-6E8A-4147-A177-3AD203B41FA5}">
                      <a16:colId xmlns:a16="http://schemas.microsoft.com/office/drawing/2014/main" val="695253054"/>
                    </a:ext>
                  </a:extLst>
                </a:gridCol>
              </a:tblGrid>
              <a:tr h="370840">
                <a:tc>
                  <a:txBody>
                    <a:bodyPr/>
                    <a:lstStyle/>
                    <a:p>
                      <a:pPr algn="ctr"/>
                      <a:r>
                        <a:rPr lang="en-US" sz="1400" i="1"/>
                        <a:t>Param</a:t>
                      </a:r>
                      <a:endParaRPr lang="en-US" sz="1400" i="1">
                        <a:latin typeface="Segoe UI" panose="020B0502040204020203" pitchFamily="34" charset="0"/>
                        <a:cs typeface="Segoe UI" panose="020B0502040204020203" pitchFamily="34" charset="0"/>
                      </a:endParaRPr>
                    </a:p>
                  </a:txBody>
                  <a:tcPr anchor="ctr"/>
                </a:tc>
                <a:tc>
                  <a:txBody>
                    <a:bodyPr/>
                    <a:lstStyle/>
                    <a:p>
                      <a:pPr algn="ctr"/>
                      <a:r>
                        <a:rPr lang="en-US" sz="1400" b="0"/>
                        <a:t>Defect 1</a:t>
                      </a:r>
                      <a:endParaRPr lang="en-US" sz="1400" b="0">
                        <a:latin typeface="Segoe UI Semibold" panose="020B0702040204020203" pitchFamily="34" charset="0"/>
                        <a:cs typeface="Segoe UI Semibold" panose="020B07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a:t>Defect 2</a:t>
                      </a:r>
                      <a:endParaRPr lang="en-US" sz="1400" b="0">
                        <a:latin typeface="Segoe UI Semibold" panose="020B0702040204020203" pitchFamily="34" charset="0"/>
                        <a:cs typeface="Segoe UI Semibold" panose="020B07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a:t>Defect 3</a:t>
                      </a:r>
                      <a:endParaRPr lang="en-US" sz="1400" b="0">
                        <a:latin typeface="Segoe UI Semibold" panose="020B0702040204020203" pitchFamily="34" charset="0"/>
                        <a:cs typeface="Segoe UI Semibold" panose="020B07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a:t>Defect 4</a:t>
                      </a:r>
                      <a:endParaRPr lang="en-US" sz="1400" b="0">
                        <a:latin typeface="Segoe UI Semibold" panose="020B0702040204020203" pitchFamily="34" charset="0"/>
                        <a:cs typeface="Segoe UI Semibold" panose="020B07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a:t>Defect 5</a:t>
                      </a:r>
                      <a:endParaRPr lang="en-US" sz="1400" b="0">
                        <a:latin typeface="Segoe UI Semibold" panose="020B0702040204020203" pitchFamily="34" charset="0"/>
                        <a:cs typeface="Segoe UI Semibold" panose="020B07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a:t>Defect 6</a:t>
                      </a:r>
                      <a:endParaRPr lang="en-US" sz="1400" b="0">
                        <a:latin typeface="Segoe UI Semibold" panose="020B0702040204020203" pitchFamily="34" charset="0"/>
                        <a:cs typeface="Segoe UI Semibold" panose="020B0702040204020203" pitchFamily="34" charset="0"/>
                      </a:endParaRPr>
                    </a:p>
                  </a:txBody>
                  <a:tcPr anchor="ctr"/>
                </a:tc>
                <a:extLst>
                  <a:ext uri="{0D108BD9-81ED-4DB2-BD59-A6C34878D82A}">
                    <a16:rowId xmlns:a16="http://schemas.microsoft.com/office/drawing/2014/main" val="3609345723"/>
                  </a:ext>
                </a:extLst>
              </a:tr>
              <a:tr h="370840">
                <a:tc>
                  <a:txBody>
                    <a:bodyPr/>
                    <a:lstStyle/>
                    <a:p>
                      <a:pPr algn="ctr"/>
                      <a:r>
                        <a:rPr lang="en-US" sz="1400" b="0" i="1" u="sng">
                          <a:latin typeface="Segoe UI" panose="020B0502040204020203" pitchFamily="34" charset="0"/>
                          <a:cs typeface="Segoe UI" panose="020B0502040204020203" pitchFamily="34" charset="0"/>
                        </a:rPr>
                        <a:t>Min sample leaf</a:t>
                      </a:r>
                    </a:p>
                  </a:txBody>
                  <a:tcPr anchor="ctr"/>
                </a:tc>
                <a:tc>
                  <a:txBody>
                    <a:bodyPr/>
                    <a:lstStyle/>
                    <a:p>
                      <a:pPr algn="ctr"/>
                      <a:r>
                        <a:rPr lang="en-US" sz="1400" b="0">
                          <a:latin typeface="Segoe UI" panose="020B0502040204020203" pitchFamily="34" charset="0"/>
                          <a:cs typeface="Segoe UI" panose="020B0502040204020203" pitchFamily="34" charset="0"/>
                        </a:rPr>
                        <a:t>60</a:t>
                      </a:r>
                    </a:p>
                  </a:txBody>
                  <a:tcPr anchor="ctr"/>
                </a:tc>
                <a:tc>
                  <a:txBody>
                    <a:bodyPr/>
                    <a:lstStyle/>
                    <a:p>
                      <a:pPr algn="ctr"/>
                      <a:r>
                        <a:rPr lang="en-US" sz="1400" b="0">
                          <a:latin typeface="Segoe UI" panose="020B0502040204020203" pitchFamily="34" charset="0"/>
                          <a:cs typeface="Segoe UI" panose="020B0502040204020203" pitchFamily="34" charset="0"/>
                        </a:rPr>
                        <a:t>60</a:t>
                      </a:r>
                    </a:p>
                  </a:txBody>
                  <a:tcPr anchor="ctr"/>
                </a:tc>
                <a:tc>
                  <a:txBody>
                    <a:bodyPr/>
                    <a:lstStyle/>
                    <a:p>
                      <a:pPr algn="ctr"/>
                      <a:r>
                        <a:rPr lang="en-US" sz="1400" b="0">
                          <a:latin typeface="Segoe UI" panose="020B0502040204020203" pitchFamily="34" charset="0"/>
                          <a:cs typeface="Segoe UI" panose="020B0502040204020203" pitchFamily="34" charset="0"/>
                        </a:rPr>
                        <a:t>60</a:t>
                      </a:r>
                    </a:p>
                  </a:txBody>
                  <a:tcPr anchor="ctr"/>
                </a:tc>
                <a:tc>
                  <a:txBody>
                    <a:bodyPr/>
                    <a:lstStyle/>
                    <a:p>
                      <a:pPr algn="ctr"/>
                      <a:r>
                        <a:rPr lang="en-US" sz="1400" b="0">
                          <a:latin typeface="Segoe UI" panose="020B0502040204020203" pitchFamily="34" charset="0"/>
                          <a:cs typeface="Segoe UI" panose="020B0502040204020203" pitchFamily="34" charset="0"/>
                        </a:rPr>
                        <a:t>60</a:t>
                      </a:r>
                    </a:p>
                  </a:txBody>
                  <a:tcPr anchor="ctr"/>
                </a:tc>
                <a:tc>
                  <a:txBody>
                    <a:bodyPr/>
                    <a:lstStyle/>
                    <a:p>
                      <a:pPr algn="ctr"/>
                      <a:r>
                        <a:rPr lang="en-US" sz="1400" b="0">
                          <a:latin typeface="Segoe UI" panose="020B0502040204020203" pitchFamily="34" charset="0"/>
                          <a:cs typeface="Segoe UI" panose="020B0502040204020203" pitchFamily="34" charset="0"/>
                        </a:rPr>
                        <a:t>60</a:t>
                      </a:r>
                    </a:p>
                  </a:txBody>
                  <a:tcPr anchor="ctr"/>
                </a:tc>
                <a:tc>
                  <a:txBody>
                    <a:bodyPr/>
                    <a:lstStyle/>
                    <a:p>
                      <a:pPr algn="ctr"/>
                      <a:r>
                        <a:rPr lang="en-US" sz="1400" b="0">
                          <a:latin typeface="Segoe UI" panose="020B0502040204020203" pitchFamily="34" charset="0"/>
                          <a:cs typeface="Segoe UI" panose="020B0502040204020203" pitchFamily="34" charset="0"/>
                        </a:rPr>
                        <a:t>60</a:t>
                      </a:r>
                    </a:p>
                  </a:txBody>
                  <a:tcPr anchor="ctr"/>
                </a:tc>
                <a:extLst>
                  <a:ext uri="{0D108BD9-81ED-4DB2-BD59-A6C34878D82A}">
                    <a16:rowId xmlns:a16="http://schemas.microsoft.com/office/drawing/2014/main" val="2366660548"/>
                  </a:ext>
                </a:extLst>
              </a:tr>
              <a:tr h="370840">
                <a:tc>
                  <a:txBody>
                    <a:bodyPr/>
                    <a:lstStyle/>
                    <a:p>
                      <a:pPr algn="ctr"/>
                      <a:r>
                        <a:rPr lang="en-US" sz="1400" b="0" i="1" u="sng"/>
                        <a:t>Min Sample Splits</a:t>
                      </a:r>
                      <a:endParaRPr lang="en-US" sz="1400" b="0" i="1" u="sng">
                        <a:latin typeface="Segoe UI" panose="020B0502040204020203" pitchFamily="34" charset="0"/>
                        <a:cs typeface="Segoe UI" panose="020B0502040204020203" pitchFamily="34" charset="0"/>
                      </a:endParaRPr>
                    </a:p>
                  </a:txBody>
                  <a:tcPr anchor="ctr"/>
                </a:tc>
                <a:tc>
                  <a:txBody>
                    <a:bodyPr/>
                    <a:lstStyle/>
                    <a:p>
                      <a:pPr algn="ctr"/>
                      <a:r>
                        <a:rPr lang="en-US" sz="1400" b="0">
                          <a:latin typeface="Segoe UI" panose="020B0502040204020203" pitchFamily="34" charset="0"/>
                          <a:cs typeface="Segoe UI" panose="020B0502040204020203" pitchFamily="34" charset="0"/>
                        </a:rPr>
                        <a:t>200</a:t>
                      </a:r>
                    </a:p>
                  </a:txBody>
                  <a:tcPr anchor="ctr"/>
                </a:tc>
                <a:tc>
                  <a:txBody>
                    <a:bodyPr/>
                    <a:lstStyle/>
                    <a:p>
                      <a:pPr algn="ctr"/>
                      <a:r>
                        <a:rPr lang="en-US" sz="1400" b="0">
                          <a:latin typeface="Segoe UI" panose="020B0502040204020203" pitchFamily="34" charset="0"/>
                          <a:cs typeface="Segoe UI" panose="020B0502040204020203" pitchFamily="34" charset="0"/>
                        </a:rPr>
                        <a:t>300</a:t>
                      </a:r>
                    </a:p>
                  </a:txBody>
                  <a:tcPr anchor="ctr"/>
                </a:tc>
                <a:tc>
                  <a:txBody>
                    <a:bodyPr/>
                    <a:lstStyle/>
                    <a:p>
                      <a:pPr algn="ctr"/>
                      <a:r>
                        <a:rPr lang="en-US" sz="1400" b="0">
                          <a:latin typeface="Segoe UI" panose="020B0502040204020203" pitchFamily="34" charset="0"/>
                          <a:cs typeface="Segoe UI" panose="020B0502040204020203" pitchFamily="34" charset="0"/>
                        </a:rPr>
                        <a:t>100</a:t>
                      </a:r>
                    </a:p>
                  </a:txBody>
                  <a:tcPr anchor="ctr"/>
                </a:tc>
                <a:tc>
                  <a:txBody>
                    <a:bodyPr/>
                    <a:lstStyle/>
                    <a:p>
                      <a:pPr algn="ctr"/>
                      <a:r>
                        <a:rPr lang="en-US" sz="1400" b="0">
                          <a:latin typeface="Segoe UI" panose="020B0502040204020203" pitchFamily="34" charset="0"/>
                          <a:cs typeface="Segoe UI" panose="020B0502040204020203" pitchFamily="34" charset="0"/>
                        </a:rPr>
                        <a:t>100</a:t>
                      </a:r>
                    </a:p>
                  </a:txBody>
                  <a:tcPr anchor="ctr"/>
                </a:tc>
                <a:tc>
                  <a:txBody>
                    <a:bodyPr/>
                    <a:lstStyle/>
                    <a:p>
                      <a:pPr algn="ctr"/>
                      <a:r>
                        <a:rPr lang="en-US" sz="1400" b="0">
                          <a:latin typeface="Segoe UI" panose="020B0502040204020203" pitchFamily="34" charset="0"/>
                          <a:cs typeface="Segoe UI" panose="020B0502040204020203" pitchFamily="34" charset="0"/>
                        </a:rPr>
                        <a:t>400</a:t>
                      </a:r>
                    </a:p>
                  </a:txBody>
                  <a:tcPr anchor="ctr"/>
                </a:tc>
                <a:tc>
                  <a:txBody>
                    <a:bodyPr/>
                    <a:lstStyle/>
                    <a:p>
                      <a:pPr algn="ctr"/>
                      <a:r>
                        <a:rPr lang="en-US" sz="1400" b="0">
                          <a:latin typeface="Segoe UI" panose="020B0502040204020203" pitchFamily="34" charset="0"/>
                          <a:cs typeface="Segoe UI" panose="020B0502040204020203" pitchFamily="34" charset="0"/>
                        </a:rPr>
                        <a:t>50</a:t>
                      </a:r>
                    </a:p>
                  </a:txBody>
                  <a:tcPr anchor="ctr"/>
                </a:tc>
                <a:extLst>
                  <a:ext uri="{0D108BD9-81ED-4DB2-BD59-A6C34878D82A}">
                    <a16:rowId xmlns:a16="http://schemas.microsoft.com/office/drawing/2014/main" val="3079884439"/>
                  </a:ext>
                </a:extLst>
              </a:tr>
              <a:tr h="370840">
                <a:tc>
                  <a:txBody>
                    <a:bodyPr/>
                    <a:lstStyle/>
                    <a:p>
                      <a:pPr algn="ctr"/>
                      <a:r>
                        <a:rPr lang="en-US" sz="1400" b="0" i="1" u="sng"/>
                        <a:t>Maximum depth</a:t>
                      </a:r>
                      <a:endParaRPr lang="en-US" sz="1400" b="0" i="1" u="sng">
                        <a:latin typeface="Segoe UI" panose="020B0502040204020203" pitchFamily="34" charset="0"/>
                        <a:cs typeface="Segoe UI" panose="020B0502040204020203" pitchFamily="34" charset="0"/>
                      </a:endParaRPr>
                    </a:p>
                  </a:txBody>
                  <a:tcPr anchor="ctr"/>
                </a:tc>
                <a:tc>
                  <a:txBody>
                    <a:bodyPr/>
                    <a:lstStyle/>
                    <a:p>
                      <a:pPr algn="ctr"/>
                      <a:r>
                        <a:rPr lang="en-US" sz="1400" b="0">
                          <a:latin typeface="Segoe UI" panose="020B0502040204020203" pitchFamily="34" charset="0"/>
                          <a:cs typeface="Segoe UI" panose="020B0502040204020203" pitchFamily="34" charset="0"/>
                        </a:rPr>
                        <a:t>8</a:t>
                      </a:r>
                    </a:p>
                  </a:txBody>
                  <a:tcPr anchor="ctr"/>
                </a:tc>
                <a:tc>
                  <a:txBody>
                    <a:bodyPr/>
                    <a:lstStyle/>
                    <a:p>
                      <a:pPr algn="ctr"/>
                      <a:r>
                        <a:rPr lang="en-US" sz="1400" b="0">
                          <a:latin typeface="Segoe UI" panose="020B0502040204020203" pitchFamily="34" charset="0"/>
                          <a:cs typeface="Segoe UI" panose="020B0502040204020203" pitchFamily="34" charset="0"/>
                        </a:rPr>
                        <a:t>8</a:t>
                      </a:r>
                    </a:p>
                  </a:txBody>
                  <a:tcPr anchor="ctr"/>
                </a:tc>
                <a:tc>
                  <a:txBody>
                    <a:bodyPr/>
                    <a:lstStyle/>
                    <a:p>
                      <a:pPr algn="ctr"/>
                      <a:r>
                        <a:rPr lang="en-US" sz="1400" b="0">
                          <a:latin typeface="Segoe UI" panose="020B0502040204020203" pitchFamily="34" charset="0"/>
                          <a:cs typeface="Segoe UI" panose="020B0502040204020203" pitchFamily="34" charset="0"/>
                        </a:rPr>
                        <a:t>7</a:t>
                      </a:r>
                    </a:p>
                  </a:txBody>
                  <a:tcPr anchor="ctr"/>
                </a:tc>
                <a:tc>
                  <a:txBody>
                    <a:bodyPr/>
                    <a:lstStyle/>
                    <a:p>
                      <a:pPr algn="ctr"/>
                      <a:r>
                        <a:rPr lang="en-US" sz="1400" b="0">
                          <a:latin typeface="Segoe UI" panose="020B0502040204020203" pitchFamily="34" charset="0"/>
                          <a:cs typeface="Segoe UI" panose="020B0502040204020203" pitchFamily="34" charset="0"/>
                        </a:rPr>
                        <a:t>7</a:t>
                      </a:r>
                    </a:p>
                  </a:txBody>
                  <a:tcPr anchor="ctr"/>
                </a:tc>
                <a:tc>
                  <a:txBody>
                    <a:bodyPr/>
                    <a:lstStyle/>
                    <a:p>
                      <a:pPr algn="ctr"/>
                      <a:r>
                        <a:rPr lang="en-US" sz="1400" b="0">
                          <a:latin typeface="Segoe UI" panose="020B0502040204020203" pitchFamily="34" charset="0"/>
                          <a:cs typeface="Segoe UI" panose="020B0502040204020203" pitchFamily="34" charset="0"/>
                        </a:rPr>
                        <a:t>7</a:t>
                      </a:r>
                    </a:p>
                  </a:txBody>
                  <a:tcPr anchor="ctr"/>
                </a:tc>
                <a:tc>
                  <a:txBody>
                    <a:bodyPr/>
                    <a:lstStyle/>
                    <a:p>
                      <a:pPr algn="ctr"/>
                      <a:r>
                        <a:rPr lang="en-US" sz="1400" b="0">
                          <a:latin typeface="Segoe UI" panose="020B0502040204020203" pitchFamily="34" charset="0"/>
                          <a:cs typeface="Segoe UI" panose="020B0502040204020203" pitchFamily="34" charset="0"/>
                        </a:rPr>
                        <a:t>8</a:t>
                      </a:r>
                    </a:p>
                  </a:txBody>
                  <a:tcPr anchor="ctr"/>
                </a:tc>
                <a:extLst>
                  <a:ext uri="{0D108BD9-81ED-4DB2-BD59-A6C34878D82A}">
                    <a16:rowId xmlns:a16="http://schemas.microsoft.com/office/drawing/2014/main" val="1826375105"/>
                  </a:ext>
                </a:extLst>
              </a:tr>
              <a:tr h="370840">
                <a:tc>
                  <a:txBody>
                    <a:bodyPr/>
                    <a:lstStyle/>
                    <a:p>
                      <a:pPr algn="ctr"/>
                      <a:r>
                        <a:rPr lang="en-US" sz="1400" b="0" i="1" u="sng"/>
                        <a:t>Criterion</a:t>
                      </a:r>
                      <a:endParaRPr lang="en-US" sz="1400" b="0" i="1" u="sng">
                        <a:latin typeface="Segoe UI" panose="020B0502040204020203" pitchFamily="34" charset="0"/>
                        <a:cs typeface="Segoe UI" panose="020B0502040204020203" pitchFamily="34" charset="0"/>
                      </a:endParaRPr>
                    </a:p>
                  </a:txBody>
                  <a:tcPr anchor="ctr"/>
                </a:tc>
                <a:tc>
                  <a:txBody>
                    <a:bodyPr/>
                    <a:lstStyle/>
                    <a:p>
                      <a:pPr algn="ctr"/>
                      <a:r>
                        <a:rPr lang="en-US" sz="1400" b="0">
                          <a:latin typeface="Segoe UI" panose="020B0502040204020203" pitchFamily="34" charset="0"/>
                          <a:cs typeface="Segoe UI" panose="020B0502040204020203" pitchFamily="34" charset="0"/>
                        </a:rPr>
                        <a:t>Gini</a:t>
                      </a:r>
                    </a:p>
                  </a:txBody>
                  <a:tcPr anchor="ctr"/>
                </a:tc>
                <a:tc>
                  <a:txBody>
                    <a:bodyPr/>
                    <a:lstStyle/>
                    <a:p>
                      <a:pPr algn="ctr"/>
                      <a:r>
                        <a:rPr lang="en-US" sz="1400" b="0">
                          <a:latin typeface="Segoe UI" panose="020B0502040204020203" pitchFamily="34" charset="0"/>
                          <a:cs typeface="Segoe UI" panose="020B0502040204020203" pitchFamily="34" charset="0"/>
                        </a:rPr>
                        <a:t>Gini</a:t>
                      </a:r>
                    </a:p>
                  </a:txBody>
                  <a:tcPr anchor="ctr"/>
                </a:tc>
                <a:tc>
                  <a:txBody>
                    <a:bodyPr/>
                    <a:lstStyle/>
                    <a:p>
                      <a:pPr algn="ctr"/>
                      <a:r>
                        <a:rPr lang="en-US" sz="1400" b="0">
                          <a:latin typeface="Segoe UI" panose="020B0502040204020203" pitchFamily="34" charset="0"/>
                          <a:cs typeface="Segoe UI" panose="020B0502040204020203" pitchFamily="34" charset="0"/>
                        </a:rPr>
                        <a:t>Gini</a:t>
                      </a:r>
                    </a:p>
                  </a:txBody>
                  <a:tcPr anchor="ctr"/>
                </a:tc>
                <a:tc>
                  <a:txBody>
                    <a:bodyPr/>
                    <a:lstStyle/>
                    <a:p>
                      <a:pPr algn="ctr"/>
                      <a:r>
                        <a:rPr lang="en-US" sz="1400" b="0">
                          <a:latin typeface="Segoe UI" panose="020B0502040204020203" pitchFamily="34" charset="0"/>
                          <a:cs typeface="Segoe UI" panose="020B0502040204020203" pitchFamily="34" charset="0"/>
                        </a:rPr>
                        <a:t>Gini</a:t>
                      </a:r>
                    </a:p>
                  </a:txBody>
                  <a:tcPr anchor="ctr"/>
                </a:tc>
                <a:tc>
                  <a:txBody>
                    <a:bodyPr/>
                    <a:lstStyle/>
                    <a:p>
                      <a:pPr algn="ctr"/>
                      <a:r>
                        <a:rPr lang="en-US" sz="1400" b="0">
                          <a:latin typeface="Segoe UI" panose="020B0502040204020203" pitchFamily="34" charset="0"/>
                          <a:cs typeface="Segoe UI" panose="020B0502040204020203" pitchFamily="34" charset="0"/>
                        </a:rPr>
                        <a:t>Entropy</a:t>
                      </a:r>
                    </a:p>
                  </a:txBody>
                  <a:tcPr anchor="ctr"/>
                </a:tc>
                <a:tc>
                  <a:txBody>
                    <a:bodyPr/>
                    <a:lstStyle/>
                    <a:p>
                      <a:pPr algn="ctr"/>
                      <a:r>
                        <a:rPr lang="en-US" sz="1400" b="0">
                          <a:latin typeface="Segoe UI" panose="020B0502040204020203" pitchFamily="34" charset="0"/>
                          <a:cs typeface="Segoe UI" panose="020B0502040204020203" pitchFamily="34" charset="0"/>
                        </a:rPr>
                        <a:t>Entropy</a:t>
                      </a:r>
                    </a:p>
                  </a:txBody>
                  <a:tcPr anchor="ctr"/>
                </a:tc>
                <a:extLst>
                  <a:ext uri="{0D108BD9-81ED-4DB2-BD59-A6C34878D82A}">
                    <a16:rowId xmlns:a16="http://schemas.microsoft.com/office/drawing/2014/main" val="1529191109"/>
                  </a:ext>
                </a:extLst>
              </a:tr>
            </a:tbl>
          </a:graphicData>
        </a:graphic>
      </p:graphicFrame>
      <p:sp>
        <p:nvSpPr>
          <p:cNvPr id="63" name="AutoShape 6">
            <a:extLst>
              <a:ext uri="{FF2B5EF4-FFF2-40B4-BE49-F238E27FC236}">
                <a16:creationId xmlns:a16="http://schemas.microsoft.com/office/drawing/2014/main" id="{B88240EC-ABD9-12CF-B92B-A35AF175EFA7}"/>
              </a:ext>
            </a:extLst>
          </p:cNvPr>
          <p:cNvSpPr/>
          <p:nvPr/>
        </p:nvSpPr>
        <p:spPr>
          <a:xfrm>
            <a:off x="511276" y="6606943"/>
            <a:ext cx="5442484" cy="4873"/>
          </a:xfrm>
          <a:prstGeom prst="line">
            <a:avLst/>
          </a:prstGeom>
          <a:ln w="295275" cap="rnd">
            <a:solidFill>
              <a:schemeClr val="accent6">
                <a:lumMod val="50000"/>
              </a:schemeClr>
            </a:solidFill>
            <a:prstDash val="solid"/>
            <a:headEnd type="none" w="sm" len="sm"/>
            <a:tailEnd type="none" w="sm" len="sm"/>
          </a:ln>
        </p:spPr>
      </p:sp>
      <p:sp>
        <p:nvSpPr>
          <p:cNvPr id="64" name="AutoShape 2">
            <a:extLst>
              <a:ext uri="{FF2B5EF4-FFF2-40B4-BE49-F238E27FC236}">
                <a16:creationId xmlns:a16="http://schemas.microsoft.com/office/drawing/2014/main" id="{6EBEC431-8F91-0C78-9EA0-C117349EE10E}"/>
              </a:ext>
            </a:extLst>
          </p:cNvPr>
          <p:cNvSpPr/>
          <p:nvPr/>
        </p:nvSpPr>
        <p:spPr>
          <a:xfrm>
            <a:off x="0" y="24057"/>
            <a:ext cx="12192000" cy="1"/>
          </a:xfrm>
          <a:prstGeom prst="line">
            <a:avLst/>
          </a:prstGeom>
          <a:ln w="76200" cap="rnd">
            <a:solidFill>
              <a:schemeClr val="accent6">
                <a:lumMod val="75000"/>
              </a:schemeClr>
            </a:solidFill>
            <a:prstDash val="solid"/>
            <a:headEnd type="none" w="sm" len="sm"/>
            <a:tailEnd type="none" w="sm" len="sm"/>
          </a:ln>
        </p:spPr>
      </p:sp>
    </p:spTree>
    <p:extLst>
      <p:ext uri="{BB962C8B-B14F-4D97-AF65-F5344CB8AC3E}">
        <p14:creationId xmlns:p14="http://schemas.microsoft.com/office/powerpoint/2010/main" val="481762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D5A9382-89CB-7DE1-8990-E84906901D9C}"/>
              </a:ext>
            </a:extLst>
          </p:cNvPr>
          <p:cNvPicPr>
            <a:picLocks noChangeAspect="1"/>
          </p:cNvPicPr>
          <p:nvPr/>
        </p:nvPicPr>
        <p:blipFill>
          <a:blip r:embed="rId2"/>
          <a:stretch>
            <a:fillRect/>
          </a:stretch>
        </p:blipFill>
        <p:spPr>
          <a:xfrm>
            <a:off x="314845" y="139457"/>
            <a:ext cx="746825" cy="876376"/>
          </a:xfrm>
          <a:prstGeom prst="rect">
            <a:avLst/>
          </a:prstGeom>
        </p:spPr>
      </p:pic>
      <p:sp>
        <p:nvSpPr>
          <p:cNvPr id="9" name="AutoShape 5">
            <a:extLst>
              <a:ext uri="{FF2B5EF4-FFF2-40B4-BE49-F238E27FC236}">
                <a16:creationId xmlns:a16="http://schemas.microsoft.com/office/drawing/2014/main" id="{6D5832B2-A182-DF8F-306B-CCA8C02D6A8A}"/>
              </a:ext>
            </a:extLst>
          </p:cNvPr>
          <p:cNvSpPr/>
          <p:nvPr/>
        </p:nvSpPr>
        <p:spPr>
          <a:xfrm>
            <a:off x="511277" y="6604782"/>
            <a:ext cx="11132084" cy="12313"/>
          </a:xfrm>
          <a:prstGeom prst="line">
            <a:avLst/>
          </a:prstGeom>
          <a:ln w="295275" cap="rnd">
            <a:solidFill>
              <a:srgbClr val="D9D9D9"/>
            </a:solidFill>
            <a:prstDash val="solid"/>
            <a:headEnd type="none" w="sm" len="sm"/>
            <a:tailEnd type="none" w="sm" len="sm"/>
          </a:ln>
        </p:spPr>
      </p:sp>
      <p:sp>
        <p:nvSpPr>
          <p:cNvPr id="13" name="AutoShape 2">
            <a:extLst>
              <a:ext uri="{FF2B5EF4-FFF2-40B4-BE49-F238E27FC236}">
                <a16:creationId xmlns:a16="http://schemas.microsoft.com/office/drawing/2014/main" id="{8DDF6D0D-FDBE-27F7-E98F-0F102E024A8B}"/>
              </a:ext>
            </a:extLst>
          </p:cNvPr>
          <p:cNvSpPr/>
          <p:nvPr/>
        </p:nvSpPr>
        <p:spPr>
          <a:xfrm>
            <a:off x="2938338" y="709736"/>
            <a:ext cx="9064609" cy="0"/>
          </a:xfrm>
          <a:prstGeom prst="line">
            <a:avLst/>
          </a:prstGeom>
          <a:ln w="38100" cap="rnd">
            <a:solidFill>
              <a:schemeClr val="accent6">
                <a:lumMod val="75000"/>
              </a:schemeClr>
            </a:solidFill>
            <a:prstDash val="solid"/>
            <a:headEnd type="none" w="sm" len="sm"/>
            <a:tailEnd type="none" w="sm" len="sm"/>
          </a:ln>
        </p:spPr>
      </p:sp>
      <p:sp>
        <p:nvSpPr>
          <p:cNvPr id="14" name="TextBox 13">
            <a:extLst>
              <a:ext uri="{FF2B5EF4-FFF2-40B4-BE49-F238E27FC236}">
                <a16:creationId xmlns:a16="http://schemas.microsoft.com/office/drawing/2014/main" id="{34D34BAF-FD6C-C817-9BC3-A0F402D739CD}"/>
              </a:ext>
            </a:extLst>
          </p:cNvPr>
          <p:cNvSpPr txBox="1"/>
          <p:nvPr/>
        </p:nvSpPr>
        <p:spPr>
          <a:xfrm>
            <a:off x="10201318" y="79593"/>
            <a:ext cx="1920719" cy="553998"/>
          </a:xfrm>
          <a:prstGeom prst="rect">
            <a:avLst/>
          </a:prstGeom>
          <a:noFill/>
        </p:spPr>
        <p:txBody>
          <a:bodyPr wrap="none" lIns="91440" tIns="45720" rIns="91440" bIns="45720" rtlCol="0" anchor="t">
            <a:spAutoFit/>
          </a:bodyPr>
          <a:lstStyle/>
          <a:p>
            <a:pPr algn="r"/>
            <a:r>
              <a:rPr lang="en-US" sz="3000">
                <a:solidFill>
                  <a:schemeClr val="accent6">
                    <a:lumMod val="75000"/>
                  </a:schemeClr>
                </a:solidFill>
                <a:latin typeface="Segoe UI"/>
                <a:cs typeface="Segoe UI"/>
              </a:rPr>
              <a:t>Modeling </a:t>
            </a:r>
          </a:p>
        </p:txBody>
      </p:sp>
      <p:cxnSp>
        <p:nvCxnSpPr>
          <p:cNvPr id="52" name="Connector: Elbow 51">
            <a:extLst>
              <a:ext uri="{FF2B5EF4-FFF2-40B4-BE49-F238E27FC236}">
                <a16:creationId xmlns:a16="http://schemas.microsoft.com/office/drawing/2014/main" id="{69E3FBB8-7A55-D178-48D1-4E606B28971A}"/>
              </a:ext>
            </a:extLst>
          </p:cNvPr>
          <p:cNvCxnSpPr>
            <a:cxnSpLocks/>
            <a:stCxn id="90" idx="3"/>
            <a:endCxn id="53" idx="1"/>
          </p:cNvCxnSpPr>
          <p:nvPr/>
        </p:nvCxnSpPr>
        <p:spPr>
          <a:xfrm flipV="1">
            <a:off x="3710815" y="2051852"/>
            <a:ext cx="1451682" cy="2124030"/>
          </a:xfrm>
          <a:prstGeom prst="bentConnector3">
            <a:avLst>
              <a:gd name="adj1" fmla="val 50000"/>
            </a:avLst>
          </a:prstGeom>
          <a:ln>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A755BD59-3D65-D3A0-DC79-DD7DEA727394}"/>
              </a:ext>
            </a:extLst>
          </p:cNvPr>
          <p:cNvGrpSpPr/>
          <p:nvPr/>
        </p:nvGrpSpPr>
        <p:grpSpPr>
          <a:xfrm>
            <a:off x="5162497" y="1882575"/>
            <a:ext cx="6398975" cy="1626851"/>
            <a:chOff x="5172259" y="1548284"/>
            <a:chExt cx="6398975" cy="1626851"/>
          </a:xfrm>
        </p:grpSpPr>
        <p:sp>
          <p:nvSpPr>
            <p:cNvPr id="51" name="Rectangle 50">
              <a:extLst>
                <a:ext uri="{FF2B5EF4-FFF2-40B4-BE49-F238E27FC236}">
                  <a16:creationId xmlns:a16="http://schemas.microsoft.com/office/drawing/2014/main" id="{70CE5112-F6EF-A9C5-E1A9-0EAEF5C014DF}"/>
                </a:ext>
              </a:extLst>
            </p:cNvPr>
            <p:cNvSpPr/>
            <p:nvPr/>
          </p:nvSpPr>
          <p:spPr>
            <a:xfrm>
              <a:off x="5202193" y="1882473"/>
              <a:ext cx="6369041" cy="1292662"/>
            </a:xfrm>
            <a:prstGeom prst="rect">
              <a:avLst/>
            </a:prstGeom>
          </p:spPr>
          <p:txBody>
            <a:bodyPr wrap="square" lIns="91440" tIns="45720" rIns="91440" bIns="45720" anchor="t">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lang="en-US" sz="1600">
                  <a:solidFill>
                    <a:prstClr val="black">
                      <a:lumMod val="85000"/>
                      <a:lumOff val="15000"/>
                    </a:prstClr>
                  </a:solidFill>
                  <a:latin typeface="Segoe UI"/>
                  <a:cs typeface="Segoe UI"/>
                </a:rPr>
                <a:t>The dataset was split </a:t>
              </a:r>
              <a:r>
                <a:rPr lang="en-US" sz="1600">
                  <a:solidFill>
                    <a:prstClr val="black">
                      <a:lumMod val="85000"/>
                      <a:lumOff val="15000"/>
                    </a:prstClr>
                  </a:solidFill>
                  <a:latin typeface="Segoe UI Semibold" panose="020B0702040204020203" pitchFamily="34" charset="0"/>
                  <a:cs typeface="Segoe UI Semibold" panose="020B0702040204020203" pitchFamily="34" charset="0"/>
                </a:rPr>
                <a:t>70/30</a:t>
              </a:r>
              <a:r>
                <a:rPr lang="en-US" sz="1600">
                  <a:solidFill>
                    <a:prstClr val="black">
                      <a:lumMod val="85000"/>
                      <a:lumOff val="15000"/>
                    </a:prstClr>
                  </a:solidFill>
                  <a:latin typeface="Segoe UI"/>
                  <a:cs typeface="Segoe UI"/>
                </a:rPr>
                <a:t> amongst train/test. The split was stratified by the predictive variable</a:t>
              </a:r>
            </a:p>
            <a:p>
              <a:pPr marL="0" marR="0" lvl="0" indent="0" defTabSz="457200" rtl="0" eaLnBrk="1" fontAlgn="auto" latinLnBrk="0" hangingPunct="1">
                <a:lnSpc>
                  <a:spcPct val="100000"/>
                </a:lnSpc>
                <a:spcBef>
                  <a:spcPts val="0"/>
                </a:spcBef>
                <a:spcAft>
                  <a:spcPts val="0"/>
                </a:spcAft>
                <a:buClrTx/>
                <a:buSzTx/>
                <a:buFontTx/>
                <a:buNone/>
                <a:tabLst/>
                <a:defRPr/>
              </a:pPr>
              <a:endParaRPr lang="en-US" sz="600">
                <a:solidFill>
                  <a:prstClr val="black">
                    <a:lumMod val="85000"/>
                    <a:lumOff val="15000"/>
                  </a:prstClr>
                </a:solidFill>
                <a:latin typeface="Segoe UI"/>
                <a:cs typeface="Segoe UI"/>
              </a:endParaRPr>
            </a:p>
            <a:p>
              <a:pPr marL="0" marR="0" lvl="0" indent="0" defTabSz="457200" rtl="0" eaLnBrk="1" fontAlgn="auto" latinLnBrk="0" hangingPunct="1">
                <a:lnSpc>
                  <a:spcPct val="100000"/>
                </a:lnSpc>
                <a:spcBef>
                  <a:spcPts val="0"/>
                </a:spcBef>
                <a:spcAft>
                  <a:spcPts val="0"/>
                </a:spcAft>
                <a:buClrTx/>
                <a:buSzTx/>
                <a:buFontTx/>
                <a:buNone/>
                <a:tabLst/>
                <a:defRPr/>
              </a:pPr>
              <a:r>
                <a:rPr lang="en-US" sz="1600">
                  <a:solidFill>
                    <a:prstClr val="black">
                      <a:lumMod val="85000"/>
                      <a:lumOff val="15000"/>
                    </a:prstClr>
                  </a:solidFill>
                  <a:latin typeface="Segoe UI"/>
                  <a:cs typeface="Segoe UI"/>
                </a:rPr>
                <a:t>The Decision Tree Model was trained for every single target variable separately according to the defined hyperparameters</a:t>
              </a:r>
            </a:p>
            <a:p>
              <a:pPr marL="0" marR="0" lvl="0" indent="0" defTabSz="457200" rtl="0" eaLnBrk="1" fontAlgn="auto" latinLnBrk="0" hangingPunct="1">
                <a:lnSpc>
                  <a:spcPct val="100000"/>
                </a:lnSpc>
                <a:spcBef>
                  <a:spcPts val="0"/>
                </a:spcBef>
                <a:spcAft>
                  <a:spcPts val="0"/>
                </a:spcAft>
                <a:buClrTx/>
                <a:buSzTx/>
                <a:buFontTx/>
                <a:buNone/>
                <a:tabLst/>
                <a:defRPr/>
              </a:pPr>
              <a:endParaRPr lang="en-US" sz="600">
                <a:solidFill>
                  <a:prstClr val="black">
                    <a:lumMod val="85000"/>
                    <a:lumOff val="15000"/>
                  </a:prstClr>
                </a:solidFill>
                <a:latin typeface="Segoe UI"/>
                <a:cs typeface="Segoe UI"/>
              </a:endParaRPr>
            </a:p>
          </p:txBody>
        </p:sp>
        <p:sp>
          <p:nvSpPr>
            <p:cNvPr id="53" name="Rectangle 52">
              <a:extLst>
                <a:ext uri="{FF2B5EF4-FFF2-40B4-BE49-F238E27FC236}">
                  <a16:creationId xmlns:a16="http://schemas.microsoft.com/office/drawing/2014/main" id="{F159ECBA-E528-C9DE-B6AE-3925E125FBA7}"/>
                </a:ext>
              </a:extLst>
            </p:cNvPr>
            <p:cNvSpPr/>
            <p:nvPr/>
          </p:nvSpPr>
          <p:spPr>
            <a:xfrm>
              <a:off x="5172259" y="1548284"/>
              <a:ext cx="2839968" cy="338554"/>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a:solidFill>
                    <a:prstClr val="black">
                      <a:lumMod val="75000"/>
                      <a:lumOff val="25000"/>
                    </a:prstClr>
                  </a:solidFill>
                  <a:latin typeface="Segoe UI Semibold" panose="020B0702040204020203" pitchFamily="34" charset="0"/>
                  <a:cs typeface="Segoe UI Semibold" panose="020B0702040204020203" pitchFamily="34" charset="0"/>
                </a:rPr>
                <a:t>Splitting and Training</a:t>
              </a:r>
              <a:endParaRPr kumimoji="0" lang="en-US" sz="1600" i="0" u="none" strike="noStrike" kern="1200" cap="none" spc="0" normalizeH="0" baseline="0" noProof="0">
                <a:ln>
                  <a:noFill/>
                </a:ln>
                <a:solidFill>
                  <a:prstClr val="black">
                    <a:lumMod val="75000"/>
                    <a:lumOff val="25000"/>
                  </a:prstClr>
                </a:solidFill>
                <a:effectLst/>
                <a:uLnTx/>
                <a:uFillTx/>
                <a:latin typeface="Segoe UI Semibold" panose="020B0702040204020203" pitchFamily="34" charset="0"/>
                <a:cs typeface="Segoe UI Semibold" panose="020B0702040204020203" pitchFamily="34" charset="0"/>
              </a:endParaRPr>
            </a:p>
          </p:txBody>
        </p:sp>
        <p:cxnSp>
          <p:nvCxnSpPr>
            <p:cNvPr id="54" name="Straight Connector 53">
              <a:extLst>
                <a:ext uri="{FF2B5EF4-FFF2-40B4-BE49-F238E27FC236}">
                  <a16:creationId xmlns:a16="http://schemas.microsoft.com/office/drawing/2014/main" id="{725D21F2-CD8D-00A8-7BF3-1410862FEAAB}"/>
                </a:ext>
              </a:extLst>
            </p:cNvPr>
            <p:cNvCxnSpPr>
              <a:cxnSpLocks/>
            </p:cNvCxnSpPr>
            <p:nvPr/>
          </p:nvCxnSpPr>
          <p:spPr>
            <a:xfrm flipH="1">
              <a:off x="5271769" y="1888050"/>
              <a:ext cx="139037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5" name="Group 54">
            <a:extLst>
              <a:ext uri="{FF2B5EF4-FFF2-40B4-BE49-F238E27FC236}">
                <a16:creationId xmlns:a16="http://schemas.microsoft.com/office/drawing/2014/main" id="{52C0E69F-946C-DC85-D08D-5CBA0DB5AF6A}"/>
              </a:ext>
            </a:extLst>
          </p:cNvPr>
          <p:cNvGrpSpPr/>
          <p:nvPr/>
        </p:nvGrpSpPr>
        <p:grpSpPr>
          <a:xfrm>
            <a:off x="5192431" y="3887796"/>
            <a:ext cx="6398975" cy="1503740"/>
            <a:chOff x="5172259" y="1548284"/>
            <a:chExt cx="6398975" cy="1503740"/>
          </a:xfrm>
        </p:grpSpPr>
        <p:sp>
          <p:nvSpPr>
            <p:cNvPr id="56" name="Rectangle 55">
              <a:extLst>
                <a:ext uri="{FF2B5EF4-FFF2-40B4-BE49-F238E27FC236}">
                  <a16:creationId xmlns:a16="http://schemas.microsoft.com/office/drawing/2014/main" id="{1A1A00C7-34B8-9B40-6D38-1D7FA1FE2BC3}"/>
                </a:ext>
              </a:extLst>
            </p:cNvPr>
            <p:cNvSpPr/>
            <p:nvPr/>
          </p:nvSpPr>
          <p:spPr>
            <a:xfrm>
              <a:off x="5202193" y="1882473"/>
              <a:ext cx="6369041" cy="1169551"/>
            </a:xfrm>
            <a:prstGeom prst="rect">
              <a:avLst/>
            </a:prstGeom>
          </p:spPr>
          <p:txBody>
            <a:bodyPr wrap="square" lIns="91440" tIns="45720" rIns="91440" bIns="45720" anchor="t">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lang="en-US" sz="1600">
                  <a:solidFill>
                    <a:prstClr val="black">
                      <a:lumMod val="85000"/>
                      <a:lumOff val="15000"/>
                    </a:prstClr>
                  </a:solidFill>
                  <a:latin typeface="Segoe UI"/>
                  <a:cs typeface="Segoe UI"/>
                </a:rPr>
                <a:t>All the variables are predicted separately with tested against the test data to attain classification report.</a:t>
              </a:r>
            </a:p>
            <a:p>
              <a:pPr marL="0" marR="0" lvl="0" indent="0" defTabSz="457200" rtl="0" eaLnBrk="1" fontAlgn="auto" latinLnBrk="0" hangingPunct="1">
                <a:lnSpc>
                  <a:spcPct val="100000"/>
                </a:lnSpc>
                <a:spcBef>
                  <a:spcPts val="0"/>
                </a:spcBef>
                <a:spcAft>
                  <a:spcPts val="0"/>
                </a:spcAft>
                <a:buClrTx/>
                <a:buSzTx/>
                <a:buFontTx/>
                <a:buNone/>
                <a:tabLst/>
                <a:defRPr/>
              </a:pPr>
              <a:endParaRPr lang="en-US" sz="600">
                <a:solidFill>
                  <a:prstClr val="black">
                    <a:lumMod val="85000"/>
                    <a:lumOff val="15000"/>
                  </a:prstClr>
                </a:solidFill>
                <a:latin typeface="Segoe UI"/>
                <a:cs typeface="Segoe UI"/>
              </a:endParaRPr>
            </a:p>
            <a:p>
              <a:pPr marL="0" marR="0" lvl="0" indent="0" defTabSz="457200" rtl="0" eaLnBrk="1" fontAlgn="auto" latinLnBrk="0" hangingPunct="1">
                <a:lnSpc>
                  <a:spcPct val="100000"/>
                </a:lnSpc>
                <a:spcBef>
                  <a:spcPts val="0"/>
                </a:spcBef>
                <a:spcAft>
                  <a:spcPts val="0"/>
                </a:spcAft>
                <a:buClrTx/>
                <a:buSzTx/>
                <a:buFontTx/>
                <a:buNone/>
                <a:tabLst/>
                <a:defRPr/>
              </a:pPr>
              <a:r>
                <a:rPr lang="en-US" sz="1600">
                  <a:solidFill>
                    <a:prstClr val="black">
                      <a:lumMod val="85000"/>
                      <a:lumOff val="15000"/>
                    </a:prstClr>
                  </a:solidFill>
                  <a:latin typeface="Segoe UI"/>
                  <a:cs typeface="Segoe UI"/>
                </a:rPr>
                <a:t>This enables evaluation of the results attained separately and to understand what inputs can be associated with a given defect</a:t>
              </a:r>
              <a:endParaRPr lang="en-US" sz="600">
                <a:solidFill>
                  <a:prstClr val="black">
                    <a:lumMod val="85000"/>
                    <a:lumOff val="15000"/>
                  </a:prstClr>
                </a:solidFill>
                <a:latin typeface="Segoe UI"/>
                <a:cs typeface="Segoe UI"/>
              </a:endParaRPr>
            </a:p>
          </p:txBody>
        </p:sp>
        <p:sp>
          <p:nvSpPr>
            <p:cNvPr id="57" name="Rectangle 56">
              <a:extLst>
                <a:ext uri="{FF2B5EF4-FFF2-40B4-BE49-F238E27FC236}">
                  <a16:creationId xmlns:a16="http://schemas.microsoft.com/office/drawing/2014/main" id="{5DDA3028-C438-837E-437B-E67900BE8700}"/>
                </a:ext>
              </a:extLst>
            </p:cNvPr>
            <p:cNvSpPr/>
            <p:nvPr/>
          </p:nvSpPr>
          <p:spPr>
            <a:xfrm>
              <a:off x="5172259" y="1548284"/>
              <a:ext cx="2839968" cy="338554"/>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a:solidFill>
                    <a:prstClr val="black">
                      <a:lumMod val="75000"/>
                      <a:lumOff val="25000"/>
                    </a:prstClr>
                  </a:solidFill>
                  <a:latin typeface="Segoe UI Semibold" panose="020B0702040204020203" pitchFamily="34" charset="0"/>
                  <a:cs typeface="Segoe UI Semibold" panose="020B0702040204020203" pitchFamily="34" charset="0"/>
                </a:rPr>
                <a:t>Predicting</a:t>
              </a:r>
              <a:endParaRPr kumimoji="0" lang="en-US" sz="1600" i="0" u="none" strike="noStrike" kern="1200" cap="none" spc="0" normalizeH="0" baseline="0" noProof="0">
                <a:ln>
                  <a:noFill/>
                </a:ln>
                <a:solidFill>
                  <a:prstClr val="black">
                    <a:lumMod val="75000"/>
                    <a:lumOff val="25000"/>
                  </a:prstClr>
                </a:solidFill>
                <a:effectLst/>
                <a:uLnTx/>
                <a:uFillTx/>
                <a:latin typeface="Segoe UI Semibold" panose="020B0702040204020203" pitchFamily="34" charset="0"/>
                <a:cs typeface="Segoe UI Semibold" panose="020B0702040204020203" pitchFamily="34" charset="0"/>
              </a:endParaRPr>
            </a:p>
          </p:txBody>
        </p:sp>
        <p:cxnSp>
          <p:nvCxnSpPr>
            <p:cNvPr id="58" name="Straight Connector 57">
              <a:extLst>
                <a:ext uri="{FF2B5EF4-FFF2-40B4-BE49-F238E27FC236}">
                  <a16:creationId xmlns:a16="http://schemas.microsoft.com/office/drawing/2014/main" id="{8FA998B4-E2DB-F484-8764-091951480D92}"/>
                </a:ext>
              </a:extLst>
            </p:cNvPr>
            <p:cNvCxnSpPr>
              <a:cxnSpLocks/>
            </p:cNvCxnSpPr>
            <p:nvPr/>
          </p:nvCxnSpPr>
          <p:spPr>
            <a:xfrm flipH="1">
              <a:off x="5271769" y="1888050"/>
              <a:ext cx="139037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82" name="Group 81">
            <a:extLst>
              <a:ext uri="{FF2B5EF4-FFF2-40B4-BE49-F238E27FC236}">
                <a16:creationId xmlns:a16="http://schemas.microsoft.com/office/drawing/2014/main" id="{8EA5ACD6-415B-23DB-BDD7-5481573FA2D6}"/>
              </a:ext>
            </a:extLst>
          </p:cNvPr>
          <p:cNvGrpSpPr/>
          <p:nvPr/>
        </p:nvGrpSpPr>
        <p:grpSpPr>
          <a:xfrm>
            <a:off x="620320" y="1915027"/>
            <a:ext cx="724093" cy="3386904"/>
            <a:chOff x="620320" y="1144269"/>
            <a:chExt cx="724093" cy="5217620"/>
          </a:xfrm>
        </p:grpSpPr>
        <p:sp>
          <p:nvSpPr>
            <p:cNvPr id="83" name="Freeform: Shape 82">
              <a:extLst>
                <a:ext uri="{FF2B5EF4-FFF2-40B4-BE49-F238E27FC236}">
                  <a16:creationId xmlns:a16="http://schemas.microsoft.com/office/drawing/2014/main" id="{82ECC747-CB61-CBA9-79DB-10729698F274}"/>
                </a:ext>
              </a:extLst>
            </p:cNvPr>
            <p:cNvSpPr>
              <a:spLocks/>
            </p:cNvSpPr>
            <p:nvPr/>
          </p:nvSpPr>
          <p:spPr bwMode="auto">
            <a:xfrm rot="10800000">
              <a:off x="630529" y="1365608"/>
              <a:ext cx="713884" cy="4996281"/>
            </a:xfrm>
            <a:custGeom>
              <a:avLst/>
              <a:gdLst>
                <a:gd name="connsiteX0" fmla="*/ 682393 w 682393"/>
                <a:gd name="connsiteY0" fmla="*/ 4775881 h 4775881"/>
                <a:gd name="connsiteX1" fmla="*/ 0 w 682393"/>
                <a:gd name="connsiteY1" fmla="*/ 4775881 h 4775881"/>
                <a:gd name="connsiteX2" fmla="*/ 0 w 682393"/>
                <a:gd name="connsiteY2" fmla="*/ 81559 h 4775881"/>
                <a:gd name="connsiteX3" fmla="*/ 341197 w 682393"/>
                <a:gd name="connsiteY3" fmla="*/ 0 h 4775881"/>
                <a:gd name="connsiteX4" fmla="*/ 361843 w 682393"/>
                <a:gd name="connsiteY4" fmla="*/ 4935 h 4775881"/>
                <a:gd name="connsiteX5" fmla="*/ 682393 w 682393"/>
                <a:gd name="connsiteY5" fmla="*/ 106565 h 4775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2393" h="4775881">
                  <a:moveTo>
                    <a:pt x="682393" y="4775881"/>
                  </a:moveTo>
                  <a:lnTo>
                    <a:pt x="0" y="4775881"/>
                  </a:lnTo>
                  <a:lnTo>
                    <a:pt x="0" y="81559"/>
                  </a:lnTo>
                  <a:lnTo>
                    <a:pt x="341197" y="0"/>
                  </a:lnTo>
                  <a:lnTo>
                    <a:pt x="361843" y="4935"/>
                  </a:lnTo>
                  <a:lnTo>
                    <a:pt x="682393" y="106565"/>
                  </a:lnTo>
                  <a:close/>
                </a:path>
              </a:pathLst>
            </a:custGeom>
            <a:solidFill>
              <a:srgbClr val="D2DA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89">
              <a:extLst>
                <a:ext uri="{FF2B5EF4-FFF2-40B4-BE49-F238E27FC236}">
                  <a16:creationId xmlns:a16="http://schemas.microsoft.com/office/drawing/2014/main" id="{A5E0AA2C-B9F1-E637-A806-275C3B6185EC}"/>
                </a:ext>
              </a:extLst>
            </p:cNvPr>
            <p:cNvSpPr>
              <a:spLocks/>
            </p:cNvSpPr>
            <p:nvPr/>
          </p:nvSpPr>
          <p:spPr bwMode="auto">
            <a:xfrm>
              <a:off x="620320" y="1144269"/>
              <a:ext cx="724093" cy="5105574"/>
            </a:xfrm>
            <a:custGeom>
              <a:avLst/>
              <a:gdLst>
                <a:gd name="T0" fmla="*/ 0 w 1748"/>
                <a:gd name="T1" fmla="*/ 260 h 15225"/>
                <a:gd name="T2" fmla="*/ 874 w 1748"/>
                <a:gd name="T3" fmla="*/ 0 h 15225"/>
                <a:gd name="T4" fmla="*/ 1748 w 1748"/>
                <a:gd name="T5" fmla="*/ 260 h 15225"/>
                <a:gd name="T6" fmla="*/ 1748 w 1748"/>
                <a:gd name="T7" fmla="*/ 15225 h 15225"/>
                <a:gd name="T8" fmla="*/ 0 w 1748"/>
                <a:gd name="T9" fmla="*/ 15225 h 15225"/>
                <a:gd name="T10" fmla="*/ 0 w 1748"/>
                <a:gd name="T11" fmla="*/ 260 h 15225"/>
              </a:gdLst>
              <a:ahLst/>
              <a:cxnLst>
                <a:cxn ang="0">
                  <a:pos x="T0" y="T1"/>
                </a:cxn>
                <a:cxn ang="0">
                  <a:pos x="T2" y="T3"/>
                </a:cxn>
                <a:cxn ang="0">
                  <a:pos x="T4" y="T5"/>
                </a:cxn>
                <a:cxn ang="0">
                  <a:pos x="T6" y="T7"/>
                </a:cxn>
                <a:cxn ang="0">
                  <a:pos x="T8" y="T9"/>
                </a:cxn>
                <a:cxn ang="0">
                  <a:pos x="T10" y="T11"/>
                </a:cxn>
              </a:cxnLst>
              <a:rect l="0" t="0" r="r" b="b"/>
              <a:pathLst>
                <a:path w="1748" h="15225">
                  <a:moveTo>
                    <a:pt x="0" y="260"/>
                  </a:moveTo>
                  <a:lnTo>
                    <a:pt x="874" y="0"/>
                  </a:lnTo>
                  <a:lnTo>
                    <a:pt x="1748" y="260"/>
                  </a:lnTo>
                  <a:lnTo>
                    <a:pt x="1748" y="15225"/>
                  </a:lnTo>
                  <a:lnTo>
                    <a:pt x="0" y="15225"/>
                  </a:lnTo>
                  <a:lnTo>
                    <a:pt x="0" y="260"/>
                  </a:lnTo>
                  <a:close/>
                </a:path>
              </a:pathLst>
            </a:custGeom>
            <a:solidFill>
              <a:srgbClr val="D2DA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5" name="Freeform 94">
              <a:extLst>
                <a:ext uri="{FF2B5EF4-FFF2-40B4-BE49-F238E27FC236}">
                  <a16:creationId xmlns:a16="http://schemas.microsoft.com/office/drawing/2014/main" id="{AF83CEC4-E9F6-814B-E27C-C7351AAF56A7}"/>
                </a:ext>
              </a:extLst>
            </p:cNvPr>
            <p:cNvSpPr>
              <a:spLocks/>
            </p:cNvSpPr>
            <p:nvPr/>
          </p:nvSpPr>
          <p:spPr bwMode="auto">
            <a:xfrm>
              <a:off x="620766" y="1615710"/>
              <a:ext cx="362046" cy="4404090"/>
            </a:xfrm>
            <a:prstGeom prst="rect">
              <a:avLst/>
            </a:prstGeom>
            <a:solidFill>
              <a:srgbClr val="DF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6" name="Freeform 94">
              <a:extLst>
                <a:ext uri="{FF2B5EF4-FFF2-40B4-BE49-F238E27FC236}">
                  <a16:creationId xmlns:a16="http://schemas.microsoft.com/office/drawing/2014/main" id="{22E2144A-AF9B-AD33-C15D-E69FFB079C0A}"/>
                </a:ext>
              </a:extLst>
            </p:cNvPr>
            <p:cNvSpPr>
              <a:spLocks/>
            </p:cNvSpPr>
            <p:nvPr/>
          </p:nvSpPr>
          <p:spPr bwMode="auto">
            <a:xfrm>
              <a:off x="620765" y="1232623"/>
              <a:ext cx="362046" cy="504670"/>
            </a:xfrm>
            <a:custGeom>
              <a:avLst/>
              <a:gdLst>
                <a:gd name="T0" fmla="*/ 874 w 874"/>
                <a:gd name="T1" fmla="*/ 1110 h 1110"/>
                <a:gd name="T2" fmla="*/ 0 w 874"/>
                <a:gd name="T3" fmla="*/ 851 h 1110"/>
                <a:gd name="T4" fmla="*/ 0 w 874"/>
                <a:gd name="T5" fmla="*/ 0 h 1110"/>
                <a:gd name="T6" fmla="*/ 874 w 874"/>
                <a:gd name="T7" fmla="*/ 260 h 1110"/>
                <a:gd name="T8" fmla="*/ 874 w 874"/>
                <a:gd name="T9" fmla="*/ 1110 h 1110"/>
              </a:gdLst>
              <a:ahLst/>
              <a:cxnLst>
                <a:cxn ang="0">
                  <a:pos x="T0" y="T1"/>
                </a:cxn>
                <a:cxn ang="0">
                  <a:pos x="T2" y="T3"/>
                </a:cxn>
                <a:cxn ang="0">
                  <a:pos x="T4" y="T5"/>
                </a:cxn>
                <a:cxn ang="0">
                  <a:pos x="T6" y="T7"/>
                </a:cxn>
                <a:cxn ang="0">
                  <a:pos x="T8" y="T9"/>
                </a:cxn>
              </a:cxnLst>
              <a:rect l="0" t="0" r="r" b="b"/>
              <a:pathLst>
                <a:path w="874" h="1110">
                  <a:moveTo>
                    <a:pt x="874" y="1110"/>
                  </a:moveTo>
                  <a:lnTo>
                    <a:pt x="0" y="851"/>
                  </a:lnTo>
                  <a:lnTo>
                    <a:pt x="0" y="0"/>
                  </a:lnTo>
                  <a:lnTo>
                    <a:pt x="874" y="260"/>
                  </a:lnTo>
                  <a:lnTo>
                    <a:pt x="874" y="1110"/>
                  </a:lnTo>
                  <a:close/>
                </a:path>
              </a:pathLst>
            </a:custGeom>
            <a:solidFill>
              <a:srgbClr val="DF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 name="Freeform 94">
              <a:extLst>
                <a:ext uri="{FF2B5EF4-FFF2-40B4-BE49-F238E27FC236}">
                  <a16:creationId xmlns:a16="http://schemas.microsoft.com/office/drawing/2014/main" id="{7F3BA452-9C44-076D-90A8-A6849830263B}"/>
                </a:ext>
              </a:extLst>
            </p:cNvPr>
            <p:cNvSpPr>
              <a:spLocks/>
            </p:cNvSpPr>
            <p:nvPr/>
          </p:nvSpPr>
          <p:spPr bwMode="auto">
            <a:xfrm>
              <a:off x="620764" y="5871843"/>
              <a:ext cx="362046" cy="490046"/>
            </a:xfrm>
            <a:custGeom>
              <a:avLst/>
              <a:gdLst>
                <a:gd name="T0" fmla="*/ 874 w 874"/>
                <a:gd name="T1" fmla="*/ 1110 h 1110"/>
                <a:gd name="T2" fmla="*/ 0 w 874"/>
                <a:gd name="T3" fmla="*/ 851 h 1110"/>
                <a:gd name="T4" fmla="*/ 0 w 874"/>
                <a:gd name="T5" fmla="*/ 0 h 1110"/>
                <a:gd name="T6" fmla="*/ 874 w 874"/>
                <a:gd name="T7" fmla="*/ 260 h 1110"/>
                <a:gd name="T8" fmla="*/ 874 w 874"/>
                <a:gd name="T9" fmla="*/ 1110 h 1110"/>
              </a:gdLst>
              <a:ahLst/>
              <a:cxnLst>
                <a:cxn ang="0">
                  <a:pos x="T0" y="T1"/>
                </a:cxn>
                <a:cxn ang="0">
                  <a:pos x="T2" y="T3"/>
                </a:cxn>
                <a:cxn ang="0">
                  <a:pos x="T4" y="T5"/>
                </a:cxn>
                <a:cxn ang="0">
                  <a:pos x="T6" y="T7"/>
                </a:cxn>
                <a:cxn ang="0">
                  <a:pos x="T8" y="T9"/>
                </a:cxn>
              </a:cxnLst>
              <a:rect l="0" t="0" r="r" b="b"/>
              <a:pathLst>
                <a:path w="874" h="1110">
                  <a:moveTo>
                    <a:pt x="874" y="1110"/>
                  </a:moveTo>
                  <a:lnTo>
                    <a:pt x="0" y="851"/>
                  </a:lnTo>
                  <a:lnTo>
                    <a:pt x="0" y="0"/>
                  </a:lnTo>
                  <a:lnTo>
                    <a:pt x="874" y="260"/>
                  </a:lnTo>
                  <a:lnTo>
                    <a:pt x="874" y="1110"/>
                  </a:lnTo>
                  <a:close/>
                </a:path>
              </a:pathLst>
            </a:custGeom>
            <a:solidFill>
              <a:srgbClr val="DF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8" name="Group 87">
            <a:extLst>
              <a:ext uri="{FF2B5EF4-FFF2-40B4-BE49-F238E27FC236}">
                <a16:creationId xmlns:a16="http://schemas.microsoft.com/office/drawing/2014/main" id="{DD65A5F2-B1D9-9001-5735-7F751F219349}"/>
              </a:ext>
            </a:extLst>
          </p:cNvPr>
          <p:cNvGrpSpPr/>
          <p:nvPr/>
        </p:nvGrpSpPr>
        <p:grpSpPr>
          <a:xfrm>
            <a:off x="299319" y="3708793"/>
            <a:ext cx="3411496" cy="1049602"/>
            <a:chOff x="299319" y="4341942"/>
            <a:chExt cx="3411496" cy="1049602"/>
          </a:xfrm>
        </p:grpSpPr>
        <p:sp>
          <p:nvSpPr>
            <p:cNvPr id="89" name="Rectangle 88">
              <a:extLst>
                <a:ext uri="{FF2B5EF4-FFF2-40B4-BE49-F238E27FC236}">
                  <a16:creationId xmlns:a16="http://schemas.microsoft.com/office/drawing/2014/main" id="{C87B64DF-0833-CE7A-D22D-D4816F206BE4}"/>
                </a:ext>
              </a:extLst>
            </p:cNvPr>
            <p:cNvSpPr/>
            <p:nvPr/>
          </p:nvSpPr>
          <p:spPr>
            <a:xfrm>
              <a:off x="1750238" y="4410034"/>
              <a:ext cx="82381" cy="79799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a:solidFill>
                  <a:prstClr val="white"/>
                </a:solidFill>
                <a:latin typeface="Calibri" panose="020F0502020204030204"/>
              </a:endParaRPr>
            </a:p>
          </p:txBody>
        </p:sp>
        <p:sp>
          <p:nvSpPr>
            <p:cNvPr id="90" name="TextBox 89">
              <a:extLst>
                <a:ext uri="{FF2B5EF4-FFF2-40B4-BE49-F238E27FC236}">
                  <a16:creationId xmlns:a16="http://schemas.microsoft.com/office/drawing/2014/main" id="{2834CEB9-4676-037A-AF0E-FF3F8947B64E}"/>
                </a:ext>
              </a:extLst>
            </p:cNvPr>
            <p:cNvSpPr txBox="1"/>
            <p:nvPr/>
          </p:nvSpPr>
          <p:spPr>
            <a:xfrm>
              <a:off x="2009628" y="4516643"/>
              <a:ext cx="1701187" cy="584775"/>
            </a:xfrm>
            <a:prstGeom prst="rect">
              <a:avLst/>
            </a:prstGeom>
            <a:noFill/>
          </p:spPr>
          <p:txBody>
            <a:bodyPr wrap="square" lIns="0" rtlCol="0" anchor="ctr">
              <a:spAutoFit/>
            </a:bodyPr>
            <a:lstStyle>
              <a:defPPr>
                <a:defRPr lang="en-US"/>
              </a:defPPr>
              <a:lvl1pPr marR="0" lvl="0" indent="0" fontAlgn="auto">
                <a:lnSpc>
                  <a:spcPct val="100000"/>
                </a:lnSpc>
                <a:spcBef>
                  <a:spcPts val="0"/>
                </a:spcBef>
                <a:spcAft>
                  <a:spcPts val="0"/>
                </a:spcAft>
                <a:buClrTx/>
                <a:buSzTx/>
                <a:buFontTx/>
                <a:buNone/>
                <a:tabLst/>
                <a:defRPr kumimoji="0" sz="1600" b="1" i="0" u="none" strike="noStrike" cap="none" spc="0" normalizeH="0" baseline="0">
                  <a:ln>
                    <a:noFill/>
                  </a:ln>
                  <a:solidFill>
                    <a:schemeClr val="accent6"/>
                  </a:solidFill>
                  <a:effectLst/>
                  <a:uLnTx/>
                  <a:uFillTx/>
                  <a:latin typeface="Segoe UI Semibold" panose="020B0702040204020203" pitchFamily="34" charset="0"/>
                  <a:cs typeface="Segoe UI Semibold" panose="020B0702040204020203" pitchFamily="34" charset="0"/>
                </a:defRPr>
              </a:lvl1pPr>
            </a:lstStyle>
            <a:p>
              <a:r>
                <a:rPr lang="en-US"/>
                <a:t>Training and Predicting</a:t>
              </a:r>
            </a:p>
          </p:txBody>
        </p:sp>
        <p:sp>
          <p:nvSpPr>
            <p:cNvPr id="91" name="Freeform 93">
              <a:extLst>
                <a:ext uri="{FF2B5EF4-FFF2-40B4-BE49-F238E27FC236}">
                  <a16:creationId xmlns:a16="http://schemas.microsoft.com/office/drawing/2014/main" id="{DBF1486B-5C7A-1F33-644C-24B25724A55C}"/>
                </a:ext>
              </a:extLst>
            </p:cNvPr>
            <p:cNvSpPr>
              <a:spLocks/>
            </p:cNvSpPr>
            <p:nvPr/>
          </p:nvSpPr>
          <p:spPr bwMode="auto">
            <a:xfrm>
              <a:off x="620766" y="4705649"/>
              <a:ext cx="362046" cy="461692"/>
            </a:xfrm>
            <a:custGeom>
              <a:avLst/>
              <a:gdLst>
                <a:gd name="T0" fmla="*/ 874 w 874"/>
                <a:gd name="T1" fmla="*/ 1111 h 1111"/>
                <a:gd name="T2" fmla="*/ 0 w 874"/>
                <a:gd name="T3" fmla="*/ 852 h 1111"/>
                <a:gd name="T4" fmla="*/ 0 w 874"/>
                <a:gd name="T5" fmla="*/ 0 h 1111"/>
                <a:gd name="T6" fmla="*/ 874 w 874"/>
                <a:gd name="T7" fmla="*/ 261 h 1111"/>
                <a:gd name="T8" fmla="*/ 874 w 874"/>
                <a:gd name="T9" fmla="*/ 1111 h 1111"/>
              </a:gdLst>
              <a:ahLst/>
              <a:cxnLst>
                <a:cxn ang="0">
                  <a:pos x="T0" y="T1"/>
                </a:cxn>
                <a:cxn ang="0">
                  <a:pos x="T2" y="T3"/>
                </a:cxn>
                <a:cxn ang="0">
                  <a:pos x="T4" y="T5"/>
                </a:cxn>
                <a:cxn ang="0">
                  <a:pos x="T6" y="T7"/>
                </a:cxn>
                <a:cxn ang="0">
                  <a:pos x="T8" y="T9"/>
                </a:cxn>
              </a:cxnLst>
              <a:rect l="0" t="0" r="r" b="b"/>
              <a:pathLst>
                <a:path w="874" h="1111">
                  <a:moveTo>
                    <a:pt x="874" y="1111"/>
                  </a:moveTo>
                  <a:lnTo>
                    <a:pt x="0" y="852"/>
                  </a:lnTo>
                  <a:lnTo>
                    <a:pt x="0" y="0"/>
                  </a:lnTo>
                  <a:lnTo>
                    <a:pt x="874" y="261"/>
                  </a:lnTo>
                  <a:lnTo>
                    <a:pt x="874" y="1111"/>
                  </a:lnTo>
                  <a:close/>
                </a:path>
              </a:pathLst>
            </a:custGeom>
            <a:solidFill>
              <a:srgbClr val="DF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 name="Freeform 79">
              <a:extLst>
                <a:ext uri="{FF2B5EF4-FFF2-40B4-BE49-F238E27FC236}">
                  <a16:creationId xmlns:a16="http://schemas.microsoft.com/office/drawing/2014/main" id="{AD8478E2-D790-A5D2-F8A9-CF58F2B73E4F}"/>
                </a:ext>
              </a:extLst>
            </p:cNvPr>
            <p:cNvSpPr>
              <a:spLocks/>
            </p:cNvSpPr>
            <p:nvPr/>
          </p:nvSpPr>
          <p:spPr bwMode="auto">
            <a:xfrm>
              <a:off x="1344857" y="4341942"/>
              <a:ext cx="239150" cy="139504"/>
            </a:xfrm>
            <a:custGeom>
              <a:avLst/>
              <a:gdLst>
                <a:gd name="T0" fmla="*/ 0 w 574"/>
                <a:gd name="T1" fmla="*/ 337 h 337"/>
                <a:gd name="T2" fmla="*/ 0 w 574"/>
                <a:gd name="T3" fmla="*/ 0 h 337"/>
                <a:gd name="T4" fmla="*/ 574 w 574"/>
                <a:gd name="T5" fmla="*/ 167 h 337"/>
                <a:gd name="T6" fmla="*/ 0 w 574"/>
                <a:gd name="T7" fmla="*/ 337 h 337"/>
              </a:gdLst>
              <a:ahLst/>
              <a:cxnLst>
                <a:cxn ang="0">
                  <a:pos x="T0" y="T1"/>
                </a:cxn>
                <a:cxn ang="0">
                  <a:pos x="T2" y="T3"/>
                </a:cxn>
                <a:cxn ang="0">
                  <a:pos x="T4" y="T5"/>
                </a:cxn>
                <a:cxn ang="0">
                  <a:pos x="T6" y="T7"/>
                </a:cxn>
              </a:cxnLst>
              <a:rect l="0" t="0" r="r" b="b"/>
              <a:pathLst>
                <a:path w="574" h="337">
                  <a:moveTo>
                    <a:pt x="0" y="337"/>
                  </a:moveTo>
                  <a:lnTo>
                    <a:pt x="0" y="0"/>
                  </a:lnTo>
                  <a:lnTo>
                    <a:pt x="574" y="167"/>
                  </a:lnTo>
                  <a:lnTo>
                    <a:pt x="0" y="337"/>
                  </a:lnTo>
                  <a:close/>
                </a:path>
              </a:pathLst>
            </a:custGeom>
            <a:solidFill>
              <a:schemeClr val="tx1">
                <a:lumMod val="95000"/>
                <a:lumOff val="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 name="Freeform 80">
              <a:extLst>
                <a:ext uri="{FF2B5EF4-FFF2-40B4-BE49-F238E27FC236}">
                  <a16:creationId xmlns:a16="http://schemas.microsoft.com/office/drawing/2014/main" id="{F57F4EBC-A76C-E544-E425-E9E54683535A}"/>
                </a:ext>
              </a:extLst>
            </p:cNvPr>
            <p:cNvSpPr>
              <a:spLocks/>
            </p:cNvSpPr>
            <p:nvPr/>
          </p:nvSpPr>
          <p:spPr bwMode="auto">
            <a:xfrm>
              <a:off x="381616" y="4341942"/>
              <a:ext cx="239150" cy="139504"/>
            </a:xfrm>
            <a:custGeom>
              <a:avLst/>
              <a:gdLst>
                <a:gd name="T0" fmla="*/ 574 w 574"/>
                <a:gd name="T1" fmla="*/ 337 h 337"/>
                <a:gd name="T2" fmla="*/ 0 w 574"/>
                <a:gd name="T3" fmla="*/ 167 h 337"/>
                <a:gd name="T4" fmla="*/ 574 w 574"/>
                <a:gd name="T5" fmla="*/ 0 h 337"/>
                <a:gd name="T6" fmla="*/ 574 w 574"/>
                <a:gd name="T7" fmla="*/ 337 h 337"/>
              </a:gdLst>
              <a:ahLst/>
              <a:cxnLst>
                <a:cxn ang="0">
                  <a:pos x="T0" y="T1"/>
                </a:cxn>
                <a:cxn ang="0">
                  <a:pos x="T2" y="T3"/>
                </a:cxn>
                <a:cxn ang="0">
                  <a:pos x="T4" y="T5"/>
                </a:cxn>
                <a:cxn ang="0">
                  <a:pos x="T6" y="T7"/>
                </a:cxn>
              </a:cxnLst>
              <a:rect l="0" t="0" r="r" b="b"/>
              <a:pathLst>
                <a:path w="574" h="337">
                  <a:moveTo>
                    <a:pt x="574" y="337"/>
                  </a:moveTo>
                  <a:lnTo>
                    <a:pt x="0" y="167"/>
                  </a:lnTo>
                  <a:lnTo>
                    <a:pt x="574" y="0"/>
                  </a:lnTo>
                  <a:lnTo>
                    <a:pt x="574" y="337"/>
                  </a:lnTo>
                  <a:close/>
                </a:path>
              </a:pathLst>
            </a:custGeom>
            <a:solidFill>
              <a:schemeClr val="tx1">
                <a:lumMod val="95000"/>
                <a:lumOff val="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 name="Freeform 100">
              <a:extLst>
                <a:ext uri="{FF2B5EF4-FFF2-40B4-BE49-F238E27FC236}">
                  <a16:creationId xmlns:a16="http://schemas.microsoft.com/office/drawing/2014/main" id="{7B177357-71A5-8A20-6B1B-99D46CEB7022}"/>
                </a:ext>
              </a:extLst>
            </p:cNvPr>
            <p:cNvSpPr>
              <a:spLocks/>
            </p:cNvSpPr>
            <p:nvPr/>
          </p:nvSpPr>
          <p:spPr bwMode="auto">
            <a:xfrm>
              <a:off x="381616" y="4410034"/>
              <a:ext cx="1202391" cy="981510"/>
            </a:xfrm>
            <a:custGeom>
              <a:avLst/>
              <a:gdLst>
                <a:gd name="T0" fmla="*/ 0 w 2896"/>
                <a:gd name="T1" fmla="*/ 1934 h 2364"/>
                <a:gd name="T2" fmla="*/ 1448 w 2896"/>
                <a:gd name="T3" fmla="*/ 2364 h 2364"/>
                <a:gd name="T4" fmla="*/ 2896 w 2896"/>
                <a:gd name="T5" fmla="*/ 1934 h 2364"/>
                <a:gd name="T6" fmla="*/ 2896 w 2896"/>
                <a:gd name="T7" fmla="*/ 0 h 2364"/>
                <a:gd name="T8" fmla="*/ 1448 w 2896"/>
                <a:gd name="T9" fmla="*/ 429 h 2364"/>
                <a:gd name="T10" fmla="*/ 0 w 2896"/>
                <a:gd name="T11" fmla="*/ 0 h 2364"/>
                <a:gd name="T12" fmla="*/ 0 w 2896"/>
                <a:gd name="T13" fmla="*/ 1934 h 2364"/>
              </a:gdLst>
              <a:ahLst/>
              <a:cxnLst>
                <a:cxn ang="0">
                  <a:pos x="T0" y="T1"/>
                </a:cxn>
                <a:cxn ang="0">
                  <a:pos x="T2" y="T3"/>
                </a:cxn>
                <a:cxn ang="0">
                  <a:pos x="T4" y="T5"/>
                </a:cxn>
                <a:cxn ang="0">
                  <a:pos x="T6" y="T7"/>
                </a:cxn>
                <a:cxn ang="0">
                  <a:pos x="T8" y="T9"/>
                </a:cxn>
                <a:cxn ang="0">
                  <a:pos x="T10" y="T11"/>
                </a:cxn>
                <a:cxn ang="0">
                  <a:pos x="T12" y="T13"/>
                </a:cxn>
              </a:cxnLst>
              <a:rect l="0" t="0" r="r" b="b"/>
              <a:pathLst>
                <a:path w="2896" h="2364">
                  <a:moveTo>
                    <a:pt x="0" y="1934"/>
                  </a:moveTo>
                  <a:lnTo>
                    <a:pt x="1448" y="2364"/>
                  </a:lnTo>
                  <a:lnTo>
                    <a:pt x="2896" y="1934"/>
                  </a:lnTo>
                  <a:lnTo>
                    <a:pt x="2896" y="0"/>
                  </a:lnTo>
                  <a:lnTo>
                    <a:pt x="1448" y="429"/>
                  </a:lnTo>
                  <a:lnTo>
                    <a:pt x="0" y="0"/>
                  </a:lnTo>
                  <a:lnTo>
                    <a:pt x="0" y="1934"/>
                  </a:lnTo>
                  <a:close/>
                </a:path>
              </a:pathLst>
            </a:cu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endParaRPr lang="en-US" b="1">
                <a:solidFill>
                  <a:prstClr val="black"/>
                </a:solidFill>
                <a:latin typeface="Calibri" panose="020F0502020204030204"/>
              </a:endParaRPr>
            </a:p>
          </p:txBody>
        </p:sp>
        <p:sp>
          <p:nvSpPr>
            <p:cNvPr id="95" name="Freeform 101">
              <a:extLst>
                <a:ext uri="{FF2B5EF4-FFF2-40B4-BE49-F238E27FC236}">
                  <a16:creationId xmlns:a16="http://schemas.microsoft.com/office/drawing/2014/main" id="{6A353703-4255-8C8A-13E6-97A658CAB7DD}"/>
                </a:ext>
              </a:extLst>
            </p:cNvPr>
            <p:cNvSpPr>
              <a:spLocks/>
            </p:cNvSpPr>
            <p:nvPr/>
          </p:nvSpPr>
          <p:spPr bwMode="auto">
            <a:xfrm>
              <a:off x="381616" y="4410034"/>
              <a:ext cx="601195" cy="981510"/>
            </a:xfrm>
            <a:custGeom>
              <a:avLst/>
              <a:gdLst>
                <a:gd name="T0" fmla="*/ 1448 w 1448"/>
                <a:gd name="T1" fmla="*/ 2364 h 2364"/>
                <a:gd name="T2" fmla="*/ 1448 w 1448"/>
                <a:gd name="T3" fmla="*/ 2364 h 2364"/>
                <a:gd name="T4" fmla="*/ 0 w 1448"/>
                <a:gd name="T5" fmla="*/ 1934 h 2364"/>
                <a:gd name="T6" fmla="*/ 0 w 1448"/>
                <a:gd name="T7" fmla="*/ 0 h 2364"/>
                <a:gd name="T8" fmla="*/ 1448 w 1448"/>
                <a:gd name="T9" fmla="*/ 429 h 2364"/>
                <a:gd name="T10" fmla="*/ 1448 w 1448"/>
                <a:gd name="T11" fmla="*/ 2364 h 2364"/>
              </a:gdLst>
              <a:ahLst/>
              <a:cxnLst>
                <a:cxn ang="0">
                  <a:pos x="T0" y="T1"/>
                </a:cxn>
                <a:cxn ang="0">
                  <a:pos x="T2" y="T3"/>
                </a:cxn>
                <a:cxn ang="0">
                  <a:pos x="T4" y="T5"/>
                </a:cxn>
                <a:cxn ang="0">
                  <a:pos x="T6" y="T7"/>
                </a:cxn>
                <a:cxn ang="0">
                  <a:pos x="T8" y="T9"/>
                </a:cxn>
                <a:cxn ang="0">
                  <a:pos x="T10" y="T11"/>
                </a:cxn>
              </a:cxnLst>
              <a:rect l="0" t="0" r="r" b="b"/>
              <a:pathLst>
                <a:path w="1448" h="2364">
                  <a:moveTo>
                    <a:pt x="1448" y="2364"/>
                  </a:moveTo>
                  <a:lnTo>
                    <a:pt x="1448" y="2364"/>
                  </a:lnTo>
                  <a:lnTo>
                    <a:pt x="0" y="1934"/>
                  </a:lnTo>
                  <a:lnTo>
                    <a:pt x="0" y="0"/>
                  </a:lnTo>
                  <a:lnTo>
                    <a:pt x="1448" y="429"/>
                  </a:lnTo>
                  <a:lnTo>
                    <a:pt x="1448" y="2364"/>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b="1">
                <a:solidFill>
                  <a:prstClr val="black"/>
                </a:solidFill>
                <a:latin typeface="Calibri" panose="020F0502020204030204"/>
              </a:endParaRPr>
            </a:p>
          </p:txBody>
        </p:sp>
        <p:sp>
          <p:nvSpPr>
            <p:cNvPr id="96" name="TextBox 95">
              <a:extLst>
                <a:ext uri="{FF2B5EF4-FFF2-40B4-BE49-F238E27FC236}">
                  <a16:creationId xmlns:a16="http://schemas.microsoft.com/office/drawing/2014/main" id="{202E9A59-A8E2-0A9A-65FA-A96134DBDF1C}"/>
                </a:ext>
              </a:extLst>
            </p:cNvPr>
            <p:cNvSpPr txBox="1"/>
            <p:nvPr/>
          </p:nvSpPr>
          <p:spPr>
            <a:xfrm>
              <a:off x="299319" y="4581045"/>
              <a:ext cx="760008" cy="646331"/>
            </a:xfrm>
            <a:prstGeom prst="rect">
              <a:avLst/>
            </a:prstGeom>
          </p:spPr>
          <p:txBody>
            <a:bodyPr wrap="square" anchor="ctr">
              <a:spAutoFit/>
              <a:scene3d>
                <a:camera prst="perspectiveHeroicExtremeLeftFacing">
                  <a:rot lat="1200000" lon="2358725" rev="0"/>
                </a:camera>
                <a:lightRig rig="threePt" dir="t"/>
              </a:scene3d>
            </a:bodyPr>
            <a:lstStyle>
              <a:defPPr>
                <a:defRPr lang="en-US"/>
              </a:defPPr>
              <a:lvl1pPr algn="ctr">
                <a:defRPr sz="3600">
                  <a:solidFill>
                    <a:schemeClr val="bg1"/>
                  </a:solidFill>
                  <a:effectLst>
                    <a:outerShdw blurRad="38100" dist="38100" dir="2700000" algn="tl">
                      <a:srgbClr val="000000">
                        <a:alpha val="43137"/>
                      </a:srgbClr>
                    </a:outerShdw>
                  </a:effectLst>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2</a:t>
              </a:r>
            </a:p>
          </p:txBody>
        </p:sp>
      </p:grpSp>
      <p:grpSp>
        <p:nvGrpSpPr>
          <p:cNvPr id="113" name="Group 112">
            <a:extLst>
              <a:ext uri="{FF2B5EF4-FFF2-40B4-BE49-F238E27FC236}">
                <a16:creationId xmlns:a16="http://schemas.microsoft.com/office/drawing/2014/main" id="{FE8DDDDA-6D72-57E9-72B2-2FA7787714E3}"/>
              </a:ext>
            </a:extLst>
          </p:cNvPr>
          <p:cNvGrpSpPr/>
          <p:nvPr/>
        </p:nvGrpSpPr>
        <p:grpSpPr>
          <a:xfrm>
            <a:off x="299320" y="2324972"/>
            <a:ext cx="3411495" cy="1051262"/>
            <a:chOff x="299320" y="2387226"/>
            <a:chExt cx="3411495" cy="1051262"/>
          </a:xfrm>
        </p:grpSpPr>
        <p:sp>
          <p:nvSpPr>
            <p:cNvPr id="114" name="Rectangle 113">
              <a:extLst>
                <a:ext uri="{FF2B5EF4-FFF2-40B4-BE49-F238E27FC236}">
                  <a16:creationId xmlns:a16="http://schemas.microsoft.com/office/drawing/2014/main" id="{9ACF48C8-F5EC-C7A1-F7D0-78379BAB097D}"/>
                </a:ext>
              </a:extLst>
            </p:cNvPr>
            <p:cNvSpPr/>
            <p:nvPr/>
          </p:nvSpPr>
          <p:spPr>
            <a:xfrm>
              <a:off x="1737629" y="2456978"/>
              <a:ext cx="82381" cy="797995"/>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prstClr val="white"/>
                </a:solidFill>
                <a:latin typeface="Calibri" panose="020F0502020204030204"/>
              </a:endParaRPr>
            </a:p>
          </p:txBody>
        </p:sp>
        <p:sp>
          <p:nvSpPr>
            <p:cNvPr id="115" name="TextBox 114">
              <a:extLst>
                <a:ext uri="{FF2B5EF4-FFF2-40B4-BE49-F238E27FC236}">
                  <a16:creationId xmlns:a16="http://schemas.microsoft.com/office/drawing/2014/main" id="{AC22443E-67A6-9808-D1EF-09CE7583DC13}"/>
                </a:ext>
              </a:extLst>
            </p:cNvPr>
            <p:cNvSpPr txBox="1"/>
            <p:nvPr/>
          </p:nvSpPr>
          <p:spPr>
            <a:xfrm>
              <a:off x="2009628" y="2560523"/>
              <a:ext cx="1701187" cy="584775"/>
            </a:xfrm>
            <a:prstGeom prst="rect">
              <a:avLst/>
            </a:prstGeom>
            <a:noFill/>
          </p:spPr>
          <p:txBody>
            <a:bodyPr wrap="square" lIns="0" rtlCol="0" anchor="ctr">
              <a:spAutoFit/>
            </a:bodyPr>
            <a:lstStyle>
              <a:defPPr>
                <a:defRPr lang="en-US"/>
              </a:defPPr>
              <a:lvl1pPr marR="0" lvl="0" indent="0" defTabSz="457200" fontAlgn="auto">
                <a:lnSpc>
                  <a:spcPct val="100000"/>
                </a:lnSpc>
                <a:spcBef>
                  <a:spcPts val="0"/>
                </a:spcBef>
                <a:spcAft>
                  <a:spcPts val="0"/>
                </a:spcAft>
                <a:buClrTx/>
                <a:buSzTx/>
                <a:buFontTx/>
                <a:buNone/>
                <a:tabLst/>
                <a:defRPr sz="1600" b="1">
                  <a:solidFill>
                    <a:srgbClr val="7F7F7F"/>
                  </a:solidFill>
                  <a:latin typeface="Segoe UI Semibold" panose="020B0702040204020203" pitchFamily="34" charset="0"/>
                  <a:cs typeface="Segoe UI Semibold" panose="020B0702040204020203" pitchFamily="34" charset="0"/>
                </a:defRPr>
              </a:lvl1pPr>
            </a:lstStyle>
            <a:p>
              <a:r>
                <a:rPr lang="en-US"/>
                <a:t>Decision Tree Classifier</a:t>
              </a:r>
            </a:p>
          </p:txBody>
        </p:sp>
        <p:sp>
          <p:nvSpPr>
            <p:cNvPr id="116" name="Freeform 88">
              <a:extLst>
                <a:ext uri="{FF2B5EF4-FFF2-40B4-BE49-F238E27FC236}">
                  <a16:creationId xmlns:a16="http://schemas.microsoft.com/office/drawing/2014/main" id="{1C9E76FA-F727-009A-0411-CEE5BD82F949}"/>
                </a:ext>
              </a:extLst>
            </p:cNvPr>
            <p:cNvSpPr>
              <a:spLocks/>
            </p:cNvSpPr>
            <p:nvPr/>
          </p:nvSpPr>
          <p:spPr bwMode="auto">
            <a:xfrm>
              <a:off x="381616" y="2387226"/>
              <a:ext cx="239150" cy="141165"/>
            </a:xfrm>
            <a:custGeom>
              <a:avLst/>
              <a:gdLst>
                <a:gd name="T0" fmla="*/ 574 w 574"/>
                <a:gd name="T1" fmla="*/ 337 h 337"/>
                <a:gd name="T2" fmla="*/ 0 w 574"/>
                <a:gd name="T3" fmla="*/ 167 h 337"/>
                <a:gd name="T4" fmla="*/ 574 w 574"/>
                <a:gd name="T5" fmla="*/ 0 h 337"/>
                <a:gd name="T6" fmla="*/ 574 w 574"/>
                <a:gd name="T7" fmla="*/ 337 h 337"/>
              </a:gdLst>
              <a:ahLst/>
              <a:cxnLst>
                <a:cxn ang="0">
                  <a:pos x="T0" y="T1"/>
                </a:cxn>
                <a:cxn ang="0">
                  <a:pos x="T2" y="T3"/>
                </a:cxn>
                <a:cxn ang="0">
                  <a:pos x="T4" y="T5"/>
                </a:cxn>
                <a:cxn ang="0">
                  <a:pos x="T6" y="T7"/>
                </a:cxn>
              </a:cxnLst>
              <a:rect l="0" t="0" r="r" b="b"/>
              <a:pathLst>
                <a:path w="574" h="337">
                  <a:moveTo>
                    <a:pt x="574" y="337"/>
                  </a:moveTo>
                  <a:lnTo>
                    <a:pt x="0" y="167"/>
                  </a:lnTo>
                  <a:lnTo>
                    <a:pt x="574" y="0"/>
                  </a:lnTo>
                  <a:lnTo>
                    <a:pt x="574" y="337"/>
                  </a:lnTo>
                  <a:close/>
                </a:path>
              </a:pathLst>
            </a:custGeom>
            <a:solidFill>
              <a:schemeClr val="tx1">
                <a:lumMod val="95000"/>
                <a:lumOff val="5000"/>
              </a:schemeClr>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latin typeface="Calibri" panose="020F0502020204030204"/>
              </a:endParaRPr>
            </a:p>
          </p:txBody>
        </p:sp>
        <p:sp>
          <p:nvSpPr>
            <p:cNvPr id="117" name="Freeform 96">
              <a:extLst>
                <a:ext uri="{FF2B5EF4-FFF2-40B4-BE49-F238E27FC236}">
                  <a16:creationId xmlns:a16="http://schemas.microsoft.com/office/drawing/2014/main" id="{9D066821-949F-FB9D-3E48-3A4EA732BA15}"/>
                </a:ext>
              </a:extLst>
            </p:cNvPr>
            <p:cNvSpPr>
              <a:spLocks/>
            </p:cNvSpPr>
            <p:nvPr/>
          </p:nvSpPr>
          <p:spPr bwMode="auto">
            <a:xfrm>
              <a:off x="381616" y="2456978"/>
              <a:ext cx="1202391" cy="981510"/>
            </a:xfrm>
            <a:custGeom>
              <a:avLst/>
              <a:gdLst>
                <a:gd name="T0" fmla="*/ 0 w 2896"/>
                <a:gd name="T1" fmla="*/ 1934 h 2365"/>
                <a:gd name="T2" fmla="*/ 1448 w 2896"/>
                <a:gd name="T3" fmla="*/ 2365 h 2365"/>
                <a:gd name="T4" fmla="*/ 2896 w 2896"/>
                <a:gd name="T5" fmla="*/ 1934 h 2365"/>
                <a:gd name="T6" fmla="*/ 2896 w 2896"/>
                <a:gd name="T7" fmla="*/ 0 h 2365"/>
                <a:gd name="T8" fmla="*/ 1448 w 2896"/>
                <a:gd name="T9" fmla="*/ 429 h 2365"/>
                <a:gd name="T10" fmla="*/ 0 w 2896"/>
                <a:gd name="T11" fmla="*/ 0 h 2365"/>
                <a:gd name="T12" fmla="*/ 0 w 2896"/>
                <a:gd name="T13" fmla="*/ 1934 h 2365"/>
              </a:gdLst>
              <a:ahLst/>
              <a:cxnLst>
                <a:cxn ang="0">
                  <a:pos x="T0" y="T1"/>
                </a:cxn>
                <a:cxn ang="0">
                  <a:pos x="T2" y="T3"/>
                </a:cxn>
                <a:cxn ang="0">
                  <a:pos x="T4" y="T5"/>
                </a:cxn>
                <a:cxn ang="0">
                  <a:pos x="T6" y="T7"/>
                </a:cxn>
                <a:cxn ang="0">
                  <a:pos x="T8" y="T9"/>
                </a:cxn>
                <a:cxn ang="0">
                  <a:pos x="T10" y="T11"/>
                </a:cxn>
                <a:cxn ang="0">
                  <a:pos x="T12" y="T13"/>
                </a:cxn>
              </a:cxnLst>
              <a:rect l="0" t="0" r="r" b="b"/>
              <a:pathLst>
                <a:path w="2896" h="2365">
                  <a:moveTo>
                    <a:pt x="0" y="1934"/>
                  </a:moveTo>
                  <a:lnTo>
                    <a:pt x="1448" y="2365"/>
                  </a:lnTo>
                  <a:lnTo>
                    <a:pt x="2896" y="1934"/>
                  </a:lnTo>
                  <a:lnTo>
                    <a:pt x="2896" y="0"/>
                  </a:lnTo>
                  <a:lnTo>
                    <a:pt x="1448" y="429"/>
                  </a:lnTo>
                  <a:lnTo>
                    <a:pt x="0" y="0"/>
                  </a:lnTo>
                  <a:lnTo>
                    <a:pt x="0" y="1934"/>
                  </a:lnTo>
                  <a:close/>
                </a:path>
              </a:pathLst>
            </a:custGeom>
            <a:solidFill>
              <a:srgbClr val="7F7F7F"/>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latin typeface="Calibri" panose="020F0502020204030204"/>
              </a:endParaRPr>
            </a:p>
          </p:txBody>
        </p:sp>
        <p:sp>
          <p:nvSpPr>
            <p:cNvPr id="118" name="Freeform 87">
              <a:extLst>
                <a:ext uri="{FF2B5EF4-FFF2-40B4-BE49-F238E27FC236}">
                  <a16:creationId xmlns:a16="http://schemas.microsoft.com/office/drawing/2014/main" id="{79DFC478-FF70-4E7C-5576-24AE2FEBF8E1}"/>
                </a:ext>
              </a:extLst>
            </p:cNvPr>
            <p:cNvSpPr>
              <a:spLocks/>
            </p:cNvSpPr>
            <p:nvPr/>
          </p:nvSpPr>
          <p:spPr bwMode="auto">
            <a:xfrm>
              <a:off x="1344857" y="2387226"/>
              <a:ext cx="239150" cy="141165"/>
            </a:xfrm>
            <a:custGeom>
              <a:avLst/>
              <a:gdLst>
                <a:gd name="T0" fmla="*/ 0 w 574"/>
                <a:gd name="T1" fmla="*/ 337 h 337"/>
                <a:gd name="T2" fmla="*/ 0 w 574"/>
                <a:gd name="T3" fmla="*/ 0 h 337"/>
                <a:gd name="T4" fmla="*/ 574 w 574"/>
                <a:gd name="T5" fmla="*/ 167 h 337"/>
                <a:gd name="T6" fmla="*/ 0 w 574"/>
                <a:gd name="T7" fmla="*/ 337 h 337"/>
              </a:gdLst>
              <a:ahLst/>
              <a:cxnLst>
                <a:cxn ang="0">
                  <a:pos x="T0" y="T1"/>
                </a:cxn>
                <a:cxn ang="0">
                  <a:pos x="T2" y="T3"/>
                </a:cxn>
                <a:cxn ang="0">
                  <a:pos x="T4" y="T5"/>
                </a:cxn>
                <a:cxn ang="0">
                  <a:pos x="T6" y="T7"/>
                </a:cxn>
              </a:cxnLst>
              <a:rect l="0" t="0" r="r" b="b"/>
              <a:pathLst>
                <a:path w="574" h="337">
                  <a:moveTo>
                    <a:pt x="0" y="337"/>
                  </a:moveTo>
                  <a:lnTo>
                    <a:pt x="0" y="0"/>
                  </a:lnTo>
                  <a:lnTo>
                    <a:pt x="574" y="167"/>
                  </a:lnTo>
                  <a:lnTo>
                    <a:pt x="0" y="337"/>
                  </a:lnTo>
                  <a:close/>
                </a:path>
              </a:pathLst>
            </a:custGeom>
            <a:solidFill>
              <a:schemeClr val="tx1">
                <a:lumMod val="95000"/>
                <a:lumOff val="5000"/>
              </a:schemeClr>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latin typeface="Calibri" panose="020F0502020204030204"/>
              </a:endParaRPr>
            </a:p>
          </p:txBody>
        </p:sp>
        <p:sp>
          <p:nvSpPr>
            <p:cNvPr id="119" name="Freeform 97">
              <a:extLst>
                <a:ext uri="{FF2B5EF4-FFF2-40B4-BE49-F238E27FC236}">
                  <a16:creationId xmlns:a16="http://schemas.microsoft.com/office/drawing/2014/main" id="{15731E34-1109-744D-735B-969B89B761C1}"/>
                </a:ext>
              </a:extLst>
            </p:cNvPr>
            <p:cNvSpPr>
              <a:spLocks/>
            </p:cNvSpPr>
            <p:nvPr/>
          </p:nvSpPr>
          <p:spPr bwMode="auto">
            <a:xfrm>
              <a:off x="381616" y="2456978"/>
              <a:ext cx="601195" cy="981510"/>
            </a:xfrm>
            <a:custGeom>
              <a:avLst/>
              <a:gdLst>
                <a:gd name="T0" fmla="*/ 1448 w 1448"/>
                <a:gd name="T1" fmla="*/ 2365 h 2365"/>
                <a:gd name="T2" fmla="*/ 1448 w 1448"/>
                <a:gd name="T3" fmla="*/ 2365 h 2365"/>
                <a:gd name="T4" fmla="*/ 574 w 1448"/>
                <a:gd name="T5" fmla="*/ 2105 h 2365"/>
                <a:gd name="T6" fmla="*/ 0 w 1448"/>
                <a:gd name="T7" fmla="*/ 1934 h 2365"/>
                <a:gd name="T8" fmla="*/ 0 w 1448"/>
                <a:gd name="T9" fmla="*/ 0 h 2365"/>
                <a:gd name="T10" fmla="*/ 1448 w 1448"/>
                <a:gd name="T11" fmla="*/ 429 h 2365"/>
                <a:gd name="T12" fmla="*/ 1448 w 1448"/>
                <a:gd name="T13" fmla="*/ 2365 h 2365"/>
              </a:gdLst>
              <a:ahLst/>
              <a:cxnLst>
                <a:cxn ang="0">
                  <a:pos x="T0" y="T1"/>
                </a:cxn>
                <a:cxn ang="0">
                  <a:pos x="T2" y="T3"/>
                </a:cxn>
                <a:cxn ang="0">
                  <a:pos x="T4" y="T5"/>
                </a:cxn>
                <a:cxn ang="0">
                  <a:pos x="T6" y="T7"/>
                </a:cxn>
                <a:cxn ang="0">
                  <a:pos x="T8" y="T9"/>
                </a:cxn>
                <a:cxn ang="0">
                  <a:pos x="T10" y="T11"/>
                </a:cxn>
                <a:cxn ang="0">
                  <a:pos x="T12" y="T13"/>
                </a:cxn>
              </a:cxnLst>
              <a:rect l="0" t="0" r="r" b="b"/>
              <a:pathLst>
                <a:path w="1448" h="2365">
                  <a:moveTo>
                    <a:pt x="1448" y="2365"/>
                  </a:moveTo>
                  <a:lnTo>
                    <a:pt x="1448" y="2365"/>
                  </a:lnTo>
                  <a:lnTo>
                    <a:pt x="574" y="2105"/>
                  </a:lnTo>
                  <a:lnTo>
                    <a:pt x="0" y="1934"/>
                  </a:lnTo>
                  <a:lnTo>
                    <a:pt x="0" y="0"/>
                  </a:lnTo>
                  <a:lnTo>
                    <a:pt x="1448" y="429"/>
                  </a:lnTo>
                  <a:lnTo>
                    <a:pt x="1448" y="2365"/>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latin typeface="Calibri" panose="020F0502020204030204"/>
              </a:endParaRPr>
            </a:p>
          </p:txBody>
        </p:sp>
        <p:sp>
          <p:nvSpPr>
            <p:cNvPr id="120" name="TextBox 119">
              <a:extLst>
                <a:ext uri="{FF2B5EF4-FFF2-40B4-BE49-F238E27FC236}">
                  <a16:creationId xmlns:a16="http://schemas.microsoft.com/office/drawing/2014/main" id="{CE66F6AD-8CC6-EAED-1511-C86B4280337D}"/>
                </a:ext>
              </a:extLst>
            </p:cNvPr>
            <p:cNvSpPr txBox="1"/>
            <p:nvPr/>
          </p:nvSpPr>
          <p:spPr>
            <a:xfrm>
              <a:off x="299320" y="2629736"/>
              <a:ext cx="760008" cy="646331"/>
            </a:xfrm>
            <a:prstGeom prst="rect">
              <a:avLst/>
            </a:prstGeom>
          </p:spPr>
          <p:txBody>
            <a:bodyPr wrap="square" anchor="ctr">
              <a:spAutoFit/>
              <a:scene3d>
                <a:camera prst="perspectiveHeroicExtremeLeftFacing">
                  <a:rot lat="1200000" lon="2358725" rev="0"/>
                </a:camera>
                <a:lightRig rig="threePt" dir="t"/>
              </a:scene3d>
            </a:bodyPr>
            <a:lstStyle>
              <a:defPPr>
                <a:defRPr lang="en-US"/>
              </a:defPPr>
              <a:lvl1pPr algn="ctr">
                <a:defRPr sz="3600">
                  <a:solidFill>
                    <a:schemeClr val="bg1"/>
                  </a:solidFill>
                  <a:effectLst>
                    <a:outerShdw blurRad="38100" dist="38100" dir="2700000" algn="tl">
                      <a:srgbClr val="000000">
                        <a:alpha val="43137"/>
                      </a:srgbClr>
                    </a:outerShdw>
                  </a:effectLst>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1</a:t>
              </a:r>
            </a:p>
          </p:txBody>
        </p:sp>
      </p:grpSp>
      <p:sp>
        <p:nvSpPr>
          <p:cNvPr id="121" name="AutoShape 6">
            <a:extLst>
              <a:ext uri="{FF2B5EF4-FFF2-40B4-BE49-F238E27FC236}">
                <a16:creationId xmlns:a16="http://schemas.microsoft.com/office/drawing/2014/main" id="{04D8B4C9-5C1F-07B0-C1A4-8DF4E4008B32}"/>
              </a:ext>
            </a:extLst>
          </p:cNvPr>
          <p:cNvSpPr/>
          <p:nvPr/>
        </p:nvSpPr>
        <p:spPr>
          <a:xfrm flipV="1">
            <a:off x="511275" y="6604782"/>
            <a:ext cx="6141107" cy="2161"/>
          </a:xfrm>
          <a:prstGeom prst="line">
            <a:avLst/>
          </a:prstGeom>
          <a:ln w="295275" cap="rnd">
            <a:solidFill>
              <a:schemeClr val="accent6">
                <a:lumMod val="50000"/>
              </a:schemeClr>
            </a:solidFill>
            <a:prstDash val="solid"/>
            <a:headEnd type="none" w="sm" len="sm"/>
            <a:tailEnd type="none" w="sm" len="sm"/>
          </a:ln>
        </p:spPr>
      </p:sp>
      <p:sp>
        <p:nvSpPr>
          <p:cNvPr id="122" name="AutoShape 2">
            <a:extLst>
              <a:ext uri="{FF2B5EF4-FFF2-40B4-BE49-F238E27FC236}">
                <a16:creationId xmlns:a16="http://schemas.microsoft.com/office/drawing/2014/main" id="{22A1A3AA-68E3-A9B9-D31C-2A794595EC01}"/>
              </a:ext>
            </a:extLst>
          </p:cNvPr>
          <p:cNvSpPr/>
          <p:nvPr/>
        </p:nvSpPr>
        <p:spPr>
          <a:xfrm>
            <a:off x="0" y="24057"/>
            <a:ext cx="12192000" cy="1"/>
          </a:xfrm>
          <a:prstGeom prst="line">
            <a:avLst/>
          </a:prstGeom>
          <a:ln w="76200" cap="rnd">
            <a:solidFill>
              <a:schemeClr val="accent6">
                <a:lumMod val="75000"/>
              </a:schemeClr>
            </a:solidFill>
            <a:prstDash val="solid"/>
            <a:headEnd type="none" w="sm" len="sm"/>
            <a:tailEnd type="none" w="sm" len="sm"/>
          </a:ln>
        </p:spPr>
      </p:sp>
      <p:pic>
        <p:nvPicPr>
          <p:cNvPr id="41" name="Picture 40" descr="Chart&#10;&#10;Description automatically generated">
            <a:extLst>
              <a:ext uri="{FF2B5EF4-FFF2-40B4-BE49-F238E27FC236}">
                <a16:creationId xmlns:a16="http://schemas.microsoft.com/office/drawing/2014/main" id="{19AD4154-FDD6-E499-99FA-700095E84E40}"/>
              </a:ext>
            </a:extLst>
          </p:cNvPr>
          <p:cNvPicPr>
            <a:picLocks noChangeAspect="1"/>
          </p:cNvPicPr>
          <p:nvPr/>
        </p:nvPicPr>
        <p:blipFill rotWithShape="1">
          <a:blip r:embed="rId3">
            <a:alphaModFix amt="13000"/>
            <a:extLst>
              <a:ext uri="{28A0092B-C50C-407E-A947-70E740481C1C}">
                <a14:useLocalDpi xmlns:a14="http://schemas.microsoft.com/office/drawing/2010/main" val="0"/>
              </a:ext>
            </a:extLst>
          </a:blip>
          <a:srcRect l="11114" t="13434" r="6666" b="13406"/>
          <a:stretch/>
        </p:blipFill>
        <p:spPr>
          <a:xfrm>
            <a:off x="2570877" y="582593"/>
            <a:ext cx="9000357" cy="5715238"/>
          </a:xfrm>
          <a:prstGeom prst="rect">
            <a:avLst/>
          </a:prstGeom>
        </p:spPr>
      </p:pic>
    </p:spTree>
    <p:extLst>
      <p:ext uri="{BB962C8B-B14F-4D97-AF65-F5344CB8AC3E}">
        <p14:creationId xmlns:p14="http://schemas.microsoft.com/office/powerpoint/2010/main" val="1497911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a:extLst>
              <a:ext uri="{FF2B5EF4-FFF2-40B4-BE49-F238E27FC236}">
                <a16:creationId xmlns:a16="http://schemas.microsoft.com/office/drawing/2014/main" id="{B71E483B-5934-EEB1-C6F2-B5C243228789}"/>
              </a:ext>
            </a:extLst>
          </p:cNvPr>
          <p:cNvSpPr/>
          <p:nvPr/>
        </p:nvSpPr>
        <p:spPr>
          <a:xfrm>
            <a:off x="7662441" y="240905"/>
            <a:ext cx="4529559" cy="5957638"/>
          </a:xfrm>
          <a:prstGeom prst="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p:spPr>
      </p:sp>
      <p:sp>
        <p:nvSpPr>
          <p:cNvPr id="6" name="AutoShape 4">
            <a:extLst>
              <a:ext uri="{FF2B5EF4-FFF2-40B4-BE49-F238E27FC236}">
                <a16:creationId xmlns:a16="http://schemas.microsoft.com/office/drawing/2014/main" id="{4A29CA11-6920-DDBB-28F4-2DD1E99852C5}"/>
              </a:ext>
            </a:extLst>
          </p:cNvPr>
          <p:cNvSpPr/>
          <p:nvPr/>
        </p:nvSpPr>
        <p:spPr>
          <a:xfrm flipV="1">
            <a:off x="1266082" y="3104396"/>
            <a:ext cx="5099994" cy="6749"/>
          </a:xfrm>
          <a:prstGeom prst="line">
            <a:avLst/>
          </a:prstGeom>
          <a:ln w="47625" cap="rnd">
            <a:solidFill>
              <a:srgbClr val="000000"/>
            </a:solidFill>
            <a:prstDash val="solid"/>
            <a:headEnd type="none" w="sm" len="sm"/>
            <a:tailEnd type="none" w="sm" len="sm"/>
          </a:ln>
        </p:spPr>
      </p:sp>
      <p:sp>
        <p:nvSpPr>
          <p:cNvPr id="7" name="AutoShape 5">
            <a:extLst>
              <a:ext uri="{FF2B5EF4-FFF2-40B4-BE49-F238E27FC236}">
                <a16:creationId xmlns:a16="http://schemas.microsoft.com/office/drawing/2014/main" id="{FE2C26F1-9C84-CD05-EDE0-3D482DD8E110}"/>
              </a:ext>
            </a:extLst>
          </p:cNvPr>
          <p:cNvSpPr/>
          <p:nvPr/>
        </p:nvSpPr>
        <p:spPr>
          <a:xfrm>
            <a:off x="511277" y="6604782"/>
            <a:ext cx="11132084" cy="12313"/>
          </a:xfrm>
          <a:prstGeom prst="line">
            <a:avLst/>
          </a:prstGeom>
          <a:ln w="295275" cap="rnd">
            <a:solidFill>
              <a:srgbClr val="D9D9D9"/>
            </a:solidFill>
            <a:prstDash val="solid"/>
            <a:headEnd type="none" w="sm" len="sm"/>
            <a:tailEnd type="none" w="sm" len="sm"/>
          </a:ln>
        </p:spPr>
      </p:sp>
      <p:pic>
        <p:nvPicPr>
          <p:cNvPr id="13" name="Picture 12">
            <a:extLst>
              <a:ext uri="{FF2B5EF4-FFF2-40B4-BE49-F238E27FC236}">
                <a16:creationId xmlns:a16="http://schemas.microsoft.com/office/drawing/2014/main" id="{6E63BAD3-0E2F-B57A-F35A-93330FBF2135}"/>
              </a:ext>
            </a:extLst>
          </p:cNvPr>
          <p:cNvPicPr>
            <a:picLocks noChangeAspect="1"/>
          </p:cNvPicPr>
          <p:nvPr/>
        </p:nvPicPr>
        <p:blipFill>
          <a:blip r:embed="rId2"/>
          <a:stretch>
            <a:fillRect/>
          </a:stretch>
        </p:blipFill>
        <p:spPr>
          <a:xfrm>
            <a:off x="1636570" y="1515095"/>
            <a:ext cx="4359018" cy="670618"/>
          </a:xfrm>
          <a:prstGeom prst="rect">
            <a:avLst/>
          </a:prstGeom>
        </p:spPr>
      </p:pic>
      <p:sp>
        <p:nvSpPr>
          <p:cNvPr id="14" name="TextBox 13">
            <a:extLst>
              <a:ext uri="{FF2B5EF4-FFF2-40B4-BE49-F238E27FC236}">
                <a16:creationId xmlns:a16="http://schemas.microsoft.com/office/drawing/2014/main" id="{C0ABB6FE-AE2B-8800-68B7-57654DEAF157}"/>
              </a:ext>
            </a:extLst>
          </p:cNvPr>
          <p:cNvSpPr txBox="1"/>
          <p:nvPr/>
        </p:nvSpPr>
        <p:spPr>
          <a:xfrm>
            <a:off x="8854138" y="2634091"/>
            <a:ext cx="2146165" cy="584775"/>
          </a:xfrm>
          <a:prstGeom prst="rect">
            <a:avLst/>
          </a:prstGeom>
          <a:noFill/>
        </p:spPr>
        <p:txBody>
          <a:bodyPr wrap="none" lIns="91440" tIns="45720" rIns="91440" bIns="45720" rtlCol="0" anchor="t">
            <a:spAutoFit/>
          </a:bodyPr>
          <a:lstStyle/>
          <a:p>
            <a:pPr algn="ctr"/>
            <a:r>
              <a:rPr lang="en-US" sz="3200" i="1">
                <a:solidFill>
                  <a:schemeClr val="bg1"/>
                </a:solidFill>
                <a:latin typeface="Segoe UI Semibold"/>
                <a:cs typeface="Segoe UI Semibold"/>
              </a:rPr>
              <a:t>Evaluation</a:t>
            </a:r>
            <a:endParaRPr lang="es-MX">
              <a:solidFill>
                <a:schemeClr val="bg1"/>
              </a:solidFill>
            </a:endParaRPr>
          </a:p>
        </p:txBody>
      </p:sp>
      <p:sp>
        <p:nvSpPr>
          <p:cNvPr id="9" name="TextBox 8">
            <a:extLst>
              <a:ext uri="{FF2B5EF4-FFF2-40B4-BE49-F238E27FC236}">
                <a16:creationId xmlns:a16="http://schemas.microsoft.com/office/drawing/2014/main" id="{9AA069A5-1FB3-6F91-7890-1DA07A74EABA}"/>
              </a:ext>
            </a:extLst>
          </p:cNvPr>
          <p:cNvSpPr txBox="1"/>
          <p:nvPr/>
        </p:nvSpPr>
        <p:spPr>
          <a:xfrm>
            <a:off x="1266082" y="3839645"/>
            <a:ext cx="5099994" cy="923330"/>
          </a:xfrm>
          <a:prstGeom prst="rect">
            <a:avLst/>
          </a:prstGeom>
          <a:noFill/>
        </p:spPr>
        <p:txBody>
          <a:bodyPr wrap="square" lIns="91440" tIns="45720" rIns="91440" bIns="45720" rtlCol="0" anchor="t">
            <a:spAutoFit/>
          </a:bodyPr>
          <a:lstStyle/>
          <a:p>
            <a:pPr algn="ctr"/>
            <a:r>
              <a:rPr lang="en-US">
                <a:ea typeface="+mn-lt"/>
                <a:cs typeface="+mn-lt"/>
              </a:rPr>
              <a:t>We evaluated the results of every single defect individually to determine the root causes of occurrence of these defects</a:t>
            </a:r>
          </a:p>
        </p:txBody>
      </p:sp>
      <p:sp>
        <p:nvSpPr>
          <p:cNvPr id="10" name="AutoShape 6">
            <a:extLst>
              <a:ext uri="{FF2B5EF4-FFF2-40B4-BE49-F238E27FC236}">
                <a16:creationId xmlns:a16="http://schemas.microsoft.com/office/drawing/2014/main" id="{0FC1116A-0F29-8FFD-F787-348E4A458BCA}"/>
              </a:ext>
            </a:extLst>
          </p:cNvPr>
          <p:cNvSpPr/>
          <p:nvPr/>
        </p:nvSpPr>
        <p:spPr>
          <a:xfrm>
            <a:off x="511275" y="6606941"/>
            <a:ext cx="6646445" cy="4587"/>
          </a:xfrm>
          <a:prstGeom prst="line">
            <a:avLst/>
          </a:prstGeom>
          <a:ln w="295275" cap="rnd">
            <a:solidFill>
              <a:schemeClr val="accent6">
                <a:lumMod val="50000"/>
              </a:schemeClr>
            </a:solidFill>
            <a:prstDash val="solid"/>
            <a:headEnd type="none" w="sm" len="sm"/>
            <a:tailEnd type="none" w="sm" len="sm"/>
          </a:ln>
        </p:spPr>
      </p:sp>
    </p:spTree>
    <p:extLst>
      <p:ext uri="{BB962C8B-B14F-4D97-AF65-F5344CB8AC3E}">
        <p14:creationId xmlns:p14="http://schemas.microsoft.com/office/powerpoint/2010/main" val="3882540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D5A9382-89CB-7DE1-8990-E84906901D9C}"/>
              </a:ext>
            </a:extLst>
          </p:cNvPr>
          <p:cNvPicPr>
            <a:picLocks noChangeAspect="1"/>
          </p:cNvPicPr>
          <p:nvPr/>
        </p:nvPicPr>
        <p:blipFill>
          <a:blip r:embed="rId2"/>
          <a:stretch>
            <a:fillRect/>
          </a:stretch>
        </p:blipFill>
        <p:spPr>
          <a:xfrm>
            <a:off x="314845" y="139457"/>
            <a:ext cx="746825" cy="876376"/>
          </a:xfrm>
          <a:prstGeom prst="rect">
            <a:avLst/>
          </a:prstGeom>
        </p:spPr>
      </p:pic>
      <p:sp>
        <p:nvSpPr>
          <p:cNvPr id="9" name="AutoShape 5">
            <a:extLst>
              <a:ext uri="{FF2B5EF4-FFF2-40B4-BE49-F238E27FC236}">
                <a16:creationId xmlns:a16="http://schemas.microsoft.com/office/drawing/2014/main" id="{6D5832B2-A182-DF8F-306B-CCA8C02D6A8A}"/>
              </a:ext>
            </a:extLst>
          </p:cNvPr>
          <p:cNvSpPr/>
          <p:nvPr/>
        </p:nvSpPr>
        <p:spPr>
          <a:xfrm>
            <a:off x="511277" y="6604782"/>
            <a:ext cx="11132084" cy="12313"/>
          </a:xfrm>
          <a:prstGeom prst="line">
            <a:avLst/>
          </a:prstGeom>
          <a:ln w="295275" cap="rnd">
            <a:solidFill>
              <a:srgbClr val="D9D9D9"/>
            </a:solidFill>
            <a:prstDash val="solid"/>
            <a:headEnd type="none" w="sm" len="sm"/>
            <a:tailEnd type="none" w="sm" len="sm"/>
          </a:ln>
        </p:spPr>
      </p:sp>
      <p:sp>
        <p:nvSpPr>
          <p:cNvPr id="13" name="AutoShape 2">
            <a:extLst>
              <a:ext uri="{FF2B5EF4-FFF2-40B4-BE49-F238E27FC236}">
                <a16:creationId xmlns:a16="http://schemas.microsoft.com/office/drawing/2014/main" id="{8DDF6D0D-FDBE-27F7-E98F-0F102E024A8B}"/>
              </a:ext>
            </a:extLst>
          </p:cNvPr>
          <p:cNvSpPr/>
          <p:nvPr/>
        </p:nvSpPr>
        <p:spPr>
          <a:xfrm>
            <a:off x="2938338" y="709736"/>
            <a:ext cx="9064609" cy="0"/>
          </a:xfrm>
          <a:prstGeom prst="line">
            <a:avLst/>
          </a:prstGeom>
          <a:ln w="38100" cap="rnd">
            <a:solidFill>
              <a:schemeClr val="accent6">
                <a:lumMod val="75000"/>
              </a:schemeClr>
            </a:solidFill>
            <a:prstDash val="solid"/>
            <a:headEnd type="none" w="sm" len="sm"/>
            <a:tailEnd type="none" w="sm" len="sm"/>
          </a:ln>
        </p:spPr>
      </p:sp>
      <p:grpSp>
        <p:nvGrpSpPr>
          <p:cNvPr id="47" name="Group 46">
            <a:extLst>
              <a:ext uri="{FF2B5EF4-FFF2-40B4-BE49-F238E27FC236}">
                <a16:creationId xmlns:a16="http://schemas.microsoft.com/office/drawing/2014/main" id="{835F022C-999A-C515-7AE4-3D4A7B180EA0}"/>
              </a:ext>
            </a:extLst>
          </p:cNvPr>
          <p:cNvGrpSpPr/>
          <p:nvPr/>
        </p:nvGrpSpPr>
        <p:grpSpPr>
          <a:xfrm>
            <a:off x="1235290" y="1333398"/>
            <a:ext cx="9865126" cy="2635019"/>
            <a:chOff x="5172259" y="1478834"/>
            <a:chExt cx="6480864" cy="2635019"/>
          </a:xfrm>
        </p:grpSpPr>
        <p:sp>
          <p:nvSpPr>
            <p:cNvPr id="48" name="Rectangle 47">
              <a:extLst>
                <a:ext uri="{FF2B5EF4-FFF2-40B4-BE49-F238E27FC236}">
                  <a16:creationId xmlns:a16="http://schemas.microsoft.com/office/drawing/2014/main" id="{412EFC67-5A62-D2DE-D510-2AF40B8393F5}"/>
                </a:ext>
              </a:extLst>
            </p:cNvPr>
            <p:cNvSpPr/>
            <p:nvPr/>
          </p:nvSpPr>
          <p:spPr>
            <a:xfrm>
              <a:off x="5202193" y="1882473"/>
              <a:ext cx="6450930" cy="2231380"/>
            </a:xfrm>
            <a:prstGeom prst="rect">
              <a:avLst/>
            </a:prstGeom>
          </p:spPr>
          <p:txBody>
            <a:bodyPr wrap="square" lIns="91440" tIns="45720" rIns="91440" bIns="45720" anchor="t">
              <a:spAutoFit/>
            </a:bodyPr>
            <a:lstStyle/>
            <a:p>
              <a:pPr defTabSz="457200">
                <a:spcAft>
                  <a:spcPts val="1200"/>
                </a:spcAft>
                <a:defRPr/>
              </a:pPr>
              <a:r>
                <a:rPr lang="en-US" sz="1600">
                  <a:solidFill>
                    <a:prstClr val="black">
                      <a:lumMod val="85000"/>
                      <a:lumOff val="15000"/>
                    </a:prstClr>
                  </a:solidFill>
                  <a:latin typeface="Segoe UI"/>
                  <a:cs typeface="Segoe UI"/>
                </a:rPr>
                <a:t>The purpose of this model is to understand variables resulting in the 6 distinct type of defects. For this purpose, every single predicted variable (defect) is evaluated separately.</a:t>
              </a:r>
            </a:p>
            <a:p>
              <a:pPr marL="742950" lvl="1" indent="-285750" defTabSz="457200">
                <a:spcAft>
                  <a:spcPts val="600"/>
                </a:spcAft>
                <a:buBlip>
                  <a:blip r:embed="rId3"/>
                </a:buBlip>
                <a:defRPr/>
              </a:pPr>
              <a:r>
                <a:rPr lang="en-US" sz="1500">
                  <a:solidFill>
                    <a:prstClr val="black">
                      <a:lumMod val="85000"/>
                      <a:lumOff val="15000"/>
                    </a:prstClr>
                  </a:solidFill>
                  <a:latin typeface="Segoe UI"/>
                  <a:cs typeface="Segoe UI"/>
                </a:rPr>
                <a:t>The Decision Tree Figure of every defect is investigated separately</a:t>
              </a:r>
            </a:p>
            <a:p>
              <a:pPr marL="742950" lvl="1" indent="-285750" defTabSz="457200">
                <a:spcAft>
                  <a:spcPts val="600"/>
                </a:spcAft>
                <a:buBlip>
                  <a:blip r:embed="rId3"/>
                </a:buBlip>
                <a:defRPr/>
              </a:pPr>
              <a:r>
                <a:rPr lang="en-US" sz="1500">
                  <a:solidFill>
                    <a:prstClr val="black">
                      <a:lumMod val="85000"/>
                      <a:lumOff val="15000"/>
                    </a:prstClr>
                  </a:solidFill>
                  <a:latin typeface="Segoe UI"/>
                  <a:cs typeface="Segoe UI"/>
                </a:rPr>
                <a:t>Top three paths on the Decision Tree that lead to maximization of false values and minimization of true values are noted</a:t>
              </a:r>
            </a:p>
            <a:p>
              <a:pPr marL="742950" lvl="1" indent="-285750" defTabSz="457200">
                <a:spcAft>
                  <a:spcPts val="600"/>
                </a:spcAft>
                <a:buBlip>
                  <a:blip r:embed="rId3"/>
                </a:buBlip>
                <a:defRPr/>
              </a:pPr>
              <a:r>
                <a:rPr lang="en-US" sz="1500">
                  <a:latin typeface="Segoe UI"/>
                  <a:cs typeface="Segoe UI"/>
                </a:rPr>
                <a:t>For each path, we start from the root node and follow the path</a:t>
              </a:r>
              <a:endParaRPr lang="en-US" sz="1500" i="1">
                <a:latin typeface="Segoe UI"/>
                <a:cs typeface="Segoe UI"/>
              </a:endParaRPr>
            </a:p>
            <a:p>
              <a:pPr marL="0" marR="0" lvl="0" indent="0" defTabSz="457200" rtl="0" eaLnBrk="1" fontAlgn="auto" latinLnBrk="0" hangingPunct="1">
                <a:lnSpc>
                  <a:spcPct val="100000"/>
                </a:lnSpc>
                <a:spcBef>
                  <a:spcPts val="0"/>
                </a:spcBef>
                <a:spcAft>
                  <a:spcPts val="0"/>
                </a:spcAft>
                <a:buClrTx/>
                <a:buSzTx/>
                <a:buFontTx/>
                <a:buNone/>
                <a:tabLst/>
                <a:defRPr/>
              </a:pPr>
              <a:endParaRPr lang="en-US" sz="600">
                <a:solidFill>
                  <a:prstClr val="black">
                    <a:lumMod val="85000"/>
                    <a:lumOff val="15000"/>
                  </a:prstClr>
                </a:solidFill>
                <a:latin typeface="Segoe UI"/>
                <a:cs typeface="Segoe UI"/>
              </a:endParaRPr>
            </a:p>
          </p:txBody>
        </p:sp>
        <p:sp>
          <p:nvSpPr>
            <p:cNvPr id="49" name="Rectangle 48">
              <a:extLst>
                <a:ext uri="{FF2B5EF4-FFF2-40B4-BE49-F238E27FC236}">
                  <a16:creationId xmlns:a16="http://schemas.microsoft.com/office/drawing/2014/main" id="{C5EFE032-27D1-B6BE-51B6-C56855923FA1}"/>
                </a:ext>
              </a:extLst>
            </p:cNvPr>
            <p:cNvSpPr/>
            <p:nvPr/>
          </p:nvSpPr>
          <p:spPr>
            <a:xfrm>
              <a:off x="5172259" y="1478834"/>
              <a:ext cx="2839968" cy="369332"/>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solidFill>
                    <a:prstClr val="black">
                      <a:lumMod val="75000"/>
                      <a:lumOff val="25000"/>
                    </a:prstClr>
                  </a:solidFill>
                  <a:latin typeface="Segoe UI Semibold" panose="020B0702040204020203" pitchFamily="34" charset="0"/>
                  <a:cs typeface="Segoe UI Semibold" panose="020B0702040204020203" pitchFamily="34" charset="0"/>
                </a:rPr>
                <a:t>Evaluation Methodology</a:t>
              </a:r>
              <a:endParaRPr kumimoji="0" lang="en-US" i="0" u="none" strike="noStrike" kern="1200" cap="none" spc="0" normalizeH="0" baseline="0" noProof="0">
                <a:ln>
                  <a:noFill/>
                </a:ln>
                <a:solidFill>
                  <a:prstClr val="black">
                    <a:lumMod val="75000"/>
                    <a:lumOff val="25000"/>
                  </a:prstClr>
                </a:solidFill>
                <a:effectLst/>
                <a:uLnTx/>
                <a:uFillTx/>
                <a:latin typeface="Segoe UI Semibold" panose="020B0702040204020203" pitchFamily="34" charset="0"/>
                <a:cs typeface="Segoe UI Semibold" panose="020B0702040204020203" pitchFamily="34" charset="0"/>
              </a:endParaRPr>
            </a:p>
          </p:txBody>
        </p:sp>
        <p:cxnSp>
          <p:nvCxnSpPr>
            <p:cNvPr id="52" name="Straight Connector 51">
              <a:extLst>
                <a:ext uri="{FF2B5EF4-FFF2-40B4-BE49-F238E27FC236}">
                  <a16:creationId xmlns:a16="http://schemas.microsoft.com/office/drawing/2014/main" id="{DC0CDCB5-D02B-DDA3-115D-F8CD1351F2F4}"/>
                </a:ext>
              </a:extLst>
            </p:cNvPr>
            <p:cNvCxnSpPr>
              <a:cxnSpLocks/>
            </p:cNvCxnSpPr>
            <p:nvPr/>
          </p:nvCxnSpPr>
          <p:spPr>
            <a:xfrm flipH="1">
              <a:off x="5271769" y="1888050"/>
              <a:ext cx="139037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8" name="Group 57">
            <a:extLst>
              <a:ext uri="{FF2B5EF4-FFF2-40B4-BE49-F238E27FC236}">
                <a16:creationId xmlns:a16="http://schemas.microsoft.com/office/drawing/2014/main" id="{728BFD90-CE12-BFF3-0075-A096D7C715B4}"/>
              </a:ext>
            </a:extLst>
          </p:cNvPr>
          <p:cNvGrpSpPr/>
          <p:nvPr/>
        </p:nvGrpSpPr>
        <p:grpSpPr>
          <a:xfrm>
            <a:off x="1235517" y="3944527"/>
            <a:ext cx="9910903" cy="2204132"/>
            <a:chOff x="5172259" y="1478834"/>
            <a:chExt cx="6480864" cy="2204132"/>
          </a:xfrm>
        </p:grpSpPr>
        <p:sp>
          <p:nvSpPr>
            <p:cNvPr id="59" name="Rectangle 58">
              <a:extLst>
                <a:ext uri="{FF2B5EF4-FFF2-40B4-BE49-F238E27FC236}">
                  <a16:creationId xmlns:a16="http://schemas.microsoft.com/office/drawing/2014/main" id="{30280F3E-0E79-1948-1618-14141869081D}"/>
                </a:ext>
              </a:extLst>
            </p:cNvPr>
            <p:cNvSpPr/>
            <p:nvPr/>
          </p:nvSpPr>
          <p:spPr>
            <a:xfrm>
              <a:off x="5202193" y="1882473"/>
              <a:ext cx="6450930" cy="1800493"/>
            </a:xfrm>
            <a:prstGeom prst="rect">
              <a:avLst/>
            </a:prstGeom>
          </p:spPr>
          <p:txBody>
            <a:bodyPr wrap="square" lIns="91440" tIns="45720" rIns="91440" bIns="45720" anchor="t">
              <a:spAutoFit/>
            </a:bodyPr>
            <a:lstStyle/>
            <a:p>
              <a:pPr defTabSz="457200">
                <a:spcAft>
                  <a:spcPts val="1200"/>
                </a:spcAft>
                <a:defRPr/>
              </a:pPr>
              <a:r>
                <a:rPr lang="en-US" sz="1600">
                  <a:latin typeface="Segoe UI"/>
                  <a:cs typeface="Segoe UI"/>
                </a:rPr>
                <a:t>For each path, we start from the </a:t>
              </a:r>
              <a:r>
                <a:rPr lang="en-US" sz="1600">
                  <a:ea typeface="+mn-lt"/>
                  <a:cs typeface="+mn-lt"/>
                </a:rPr>
                <a:t>root </a:t>
              </a:r>
              <a:r>
                <a:rPr lang="en-US" sz="1600">
                  <a:latin typeface="Segoe UI"/>
                  <a:cs typeface="Segoe UI"/>
                </a:rPr>
                <a:t>node and follow</a:t>
              </a:r>
            </a:p>
            <a:p>
              <a:pPr marL="742950" lvl="1" indent="-285750" defTabSz="457200">
                <a:spcAft>
                  <a:spcPts val="600"/>
                </a:spcAft>
                <a:buBlip>
                  <a:blip r:embed="rId3"/>
                </a:buBlip>
                <a:defRPr/>
              </a:pPr>
              <a:r>
                <a:rPr lang="en-US" sz="1500">
                  <a:solidFill>
                    <a:prstClr val="black">
                      <a:lumMod val="85000"/>
                      <a:lumOff val="15000"/>
                    </a:prstClr>
                  </a:solidFill>
                  <a:latin typeface="Segoe UI"/>
                  <a:cs typeface="Segoe UI"/>
                </a:rPr>
                <a:t>Path splitting left denotes True, and path splitting to right denotes false</a:t>
              </a:r>
            </a:p>
            <a:p>
              <a:pPr marL="742950" lvl="1" indent="-285750" defTabSz="457200">
                <a:spcAft>
                  <a:spcPts val="600"/>
                </a:spcAft>
                <a:buBlip>
                  <a:blip r:embed="rId3"/>
                </a:buBlip>
                <a:defRPr/>
              </a:pPr>
              <a:r>
                <a:rPr lang="en-US" sz="1500">
                  <a:solidFill>
                    <a:prstClr val="black">
                      <a:lumMod val="85000"/>
                      <a:lumOff val="15000"/>
                    </a:prstClr>
                  </a:solidFill>
                  <a:latin typeface="Segoe UI"/>
                  <a:cs typeface="Segoe UI"/>
                </a:rPr>
                <a:t>The path is evaluated according to a variable set by the DTC</a:t>
              </a:r>
            </a:p>
            <a:p>
              <a:pPr marL="742950" lvl="1" indent="-285750" defTabSz="457200">
                <a:spcAft>
                  <a:spcPts val="600"/>
                </a:spcAft>
                <a:buBlip>
                  <a:blip r:embed="rId3"/>
                </a:buBlip>
                <a:defRPr/>
              </a:pPr>
              <a:r>
                <a:rPr lang="en-US" sz="1500">
                  <a:solidFill>
                    <a:prstClr val="black">
                      <a:lumMod val="85000"/>
                      <a:lumOff val="15000"/>
                    </a:prstClr>
                  </a:solidFill>
                  <a:latin typeface="Segoe UI"/>
                  <a:cs typeface="Segoe UI"/>
                </a:rPr>
                <a:t>These variables are then noted to understand reasons behind errors</a:t>
              </a:r>
            </a:p>
          </p:txBody>
        </p:sp>
        <p:sp>
          <p:nvSpPr>
            <p:cNvPr id="60" name="Rectangle 59">
              <a:extLst>
                <a:ext uri="{FF2B5EF4-FFF2-40B4-BE49-F238E27FC236}">
                  <a16:creationId xmlns:a16="http://schemas.microsoft.com/office/drawing/2014/main" id="{63F92C2E-1E80-48C8-3040-2FE1AD2BD2C8}"/>
                </a:ext>
              </a:extLst>
            </p:cNvPr>
            <p:cNvSpPr/>
            <p:nvPr/>
          </p:nvSpPr>
          <p:spPr>
            <a:xfrm>
              <a:off x="5172259" y="1478834"/>
              <a:ext cx="2839968" cy="369332"/>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solidFill>
                    <a:prstClr val="black">
                      <a:lumMod val="75000"/>
                      <a:lumOff val="25000"/>
                    </a:prstClr>
                  </a:solidFill>
                  <a:latin typeface="Segoe UI Semibold" panose="020B0702040204020203" pitchFamily="34" charset="0"/>
                  <a:cs typeface="Segoe UI Semibold" panose="020B0702040204020203" pitchFamily="34" charset="0"/>
                </a:rPr>
                <a:t>Path Investigation</a:t>
              </a:r>
              <a:endParaRPr kumimoji="0" lang="en-US" i="0" u="none" strike="noStrike" kern="1200" cap="none" spc="0" normalizeH="0" baseline="0" noProof="0">
                <a:ln>
                  <a:noFill/>
                </a:ln>
                <a:solidFill>
                  <a:prstClr val="black">
                    <a:lumMod val="75000"/>
                    <a:lumOff val="25000"/>
                  </a:prstClr>
                </a:solidFill>
                <a:effectLst/>
                <a:uLnTx/>
                <a:uFillTx/>
                <a:latin typeface="Segoe UI Semibold" panose="020B0702040204020203" pitchFamily="34" charset="0"/>
                <a:cs typeface="Segoe UI Semibold" panose="020B0702040204020203" pitchFamily="34" charset="0"/>
              </a:endParaRPr>
            </a:p>
          </p:txBody>
        </p:sp>
        <p:cxnSp>
          <p:nvCxnSpPr>
            <p:cNvPr id="61" name="Straight Connector 60">
              <a:extLst>
                <a:ext uri="{FF2B5EF4-FFF2-40B4-BE49-F238E27FC236}">
                  <a16:creationId xmlns:a16="http://schemas.microsoft.com/office/drawing/2014/main" id="{122D722F-06D6-E0CA-4FB1-D12085900309}"/>
                </a:ext>
              </a:extLst>
            </p:cNvPr>
            <p:cNvCxnSpPr>
              <a:cxnSpLocks/>
            </p:cNvCxnSpPr>
            <p:nvPr/>
          </p:nvCxnSpPr>
          <p:spPr>
            <a:xfrm flipH="1">
              <a:off x="5271769" y="1888050"/>
              <a:ext cx="139037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0" name="AutoShape 6">
            <a:extLst>
              <a:ext uri="{FF2B5EF4-FFF2-40B4-BE49-F238E27FC236}">
                <a16:creationId xmlns:a16="http://schemas.microsoft.com/office/drawing/2014/main" id="{8F04954C-F6EA-49C8-904A-3A40BBD42A62}"/>
              </a:ext>
            </a:extLst>
          </p:cNvPr>
          <p:cNvSpPr/>
          <p:nvPr/>
        </p:nvSpPr>
        <p:spPr>
          <a:xfrm>
            <a:off x="511275" y="6606941"/>
            <a:ext cx="7040145" cy="10154"/>
          </a:xfrm>
          <a:prstGeom prst="line">
            <a:avLst/>
          </a:prstGeom>
          <a:ln w="295275" cap="rnd">
            <a:solidFill>
              <a:schemeClr val="accent6">
                <a:lumMod val="50000"/>
              </a:schemeClr>
            </a:solidFill>
            <a:prstDash val="solid"/>
            <a:headEnd type="none" w="sm" len="sm"/>
            <a:tailEnd type="none" w="sm" len="sm"/>
          </a:ln>
        </p:spPr>
      </p:sp>
      <p:sp>
        <p:nvSpPr>
          <p:cNvPr id="51" name="AutoShape 2">
            <a:extLst>
              <a:ext uri="{FF2B5EF4-FFF2-40B4-BE49-F238E27FC236}">
                <a16:creationId xmlns:a16="http://schemas.microsoft.com/office/drawing/2014/main" id="{2E06F051-8AD2-511C-E5EB-2EF0DBE9D4B8}"/>
              </a:ext>
            </a:extLst>
          </p:cNvPr>
          <p:cNvSpPr/>
          <p:nvPr/>
        </p:nvSpPr>
        <p:spPr>
          <a:xfrm>
            <a:off x="0" y="24057"/>
            <a:ext cx="12192000" cy="1"/>
          </a:xfrm>
          <a:prstGeom prst="line">
            <a:avLst/>
          </a:prstGeom>
          <a:ln w="76200" cap="rnd">
            <a:solidFill>
              <a:schemeClr val="accent6">
                <a:lumMod val="75000"/>
              </a:schemeClr>
            </a:solidFill>
            <a:prstDash val="solid"/>
            <a:headEnd type="none" w="sm" len="sm"/>
            <a:tailEnd type="none" w="sm" len="sm"/>
          </a:ln>
        </p:spPr>
      </p:sp>
      <p:sp>
        <p:nvSpPr>
          <p:cNvPr id="53" name="TextBox 52">
            <a:extLst>
              <a:ext uri="{FF2B5EF4-FFF2-40B4-BE49-F238E27FC236}">
                <a16:creationId xmlns:a16="http://schemas.microsoft.com/office/drawing/2014/main" id="{DE832B99-0E3C-FC6C-CC58-298C1C746FB5}"/>
              </a:ext>
            </a:extLst>
          </p:cNvPr>
          <p:cNvSpPr txBox="1"/>
          <p:nvPr/>
        </p:nvSpPr>
        <p:spPr>
          <a:xfrm>
            <a:off x="10197022" y="79593"/>
            <a:ext cx="1925015" cy="553998"/>
          </a:xfrm>
          <a:prstGeom prst="rect">
            <a:avLst/>
          </a:prstGeom>
          <a:noFill/>
        </p:spPr>
        <p:txBody>
          <a:bodyPr wrap="none" lIns="91440" tIns="45720" rIns="91440" bIns="45720" rtlCol="0" anchor="t">
            <a:spAutoFit/>
          </a:bodyPr>
          <a:lstStyle/>
          <a:p>
            <a:pPr algn="r"/>
            <a:r>
              <a:rPr lang="en-US" sz="3000">
                <a:solidFill>
                  <a:schemeClr val="accent6">
                    <a:lumMod val="75000"/>
                  </a:schemeClr>
                </a:solidFill>
                <a:latin typeface="Segoe UI"/>
                <a:cs typeface="Segoe UI"/>
              </a:rPr>
              <a:t>Evaluation</a:t>
            </a:r>
            <a:endParaRPr lang="es-MX"/>
          </a:p>
        </p:txBody>
      </p:sp>
    </p:spTree>
    <p:extLst>
      <p:ext uri="{BB962C8B-B14F-4D97-AF65-F5344CB8AC3E}">
        <p14:creationId xmlns:p14="http://schemas.microsoft.com/office/powerpoint/2010/main" val="312603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D5A9382-89CB-7DE1-8990-E84906901D9C}"/>
              </a:ext>
            </a:extLst>
          </p:cNvPr>
          <p:cNvPicPr>
            <a:picLocks noChangeAspect="1"/>
          </p:cNvPicPr>
          <p:nvPr/>
        </p:nvPicPr>
        <p:blipFill>
          <a:blip r:embed="rId2"/>
          <a:stretch>
            <a:fillRect/>
          </a:stretch>
        </p:blipFill>
        <p:spPr>
          <a:xfrm>
            <a:off x="314845" y="139457"/>
            <a:ext cx="746825" cy="876376"/>
          </a:xfrm>
          <a:prstGeom prst="rect">
            <a:avLst/>
          </a:prstGeom>
        </p:spPr>
      </p:pic>
      <p:sp>
        <p:nvSpPr>
          <p:cNvPr id="9" name="AutoShape 5">
            <a:extLst>
              <a:ext uri="{FF2B5EF4-FFF2-40B4-BE49-F238E27FC236}">
                <a16:creationId xmlns:a16="http://schemas.microsoft.com/office/drawing/2014/main" id="{6D5832B2-A182-DF8F-306B-CCA8C02D6A8A}"/>
              </a:ext>
            </a:extLst>
          </p:cNvPr>
          <p:cNvSpPr/>
          <p:nvPr/>
        </p:nvSpPr>
        <p:spPr>
          <a:xfrm>
            <a:off x="511277" y="6604782"/>
            <a:ext cx="11132084" cy="12313"/>
          </a:xfrm>
          <a:prstGeom prst="line">
            <a:avLst/>
          </a:prstGeom>
          <a:ln w="295275" cap="rnd">
            <a:solidFill>
              <a:srgbClr val="D9D9D9"/>
            </a:solidFill>
            <a:prstDash val="solid"/>
            <a:headEnd type="none" w="sm" len="sm"/>
            <a:tailEnd type="none" w="sm" len="sm"/>
          </a:ln>
        </p:spPr>
      </p:sp>
      <p:sp>
        <p:nvSpPr>
          <p:cNvPr id="13" name="AutoShape 2">
            <a:extLst>
              <a:ext uri="{FF2B5EF4-FFF2-40B4-BE49-F238E27FC236}">
                <a16:creationId xmlns:a16="http://schemas.microsoft.com/office/drawing/2014/main" id="{8DDF6D0D-FDBE-27F7-E98F-0F102E024A8B}"/>
              </a:ext>
            </a:extLst>
          </p:cNvPr>
          <p:cNvSpPr/>
          <p:nvPr/>
        </p:nvSpPr>
        <p:spPr>
          <a:xfrm>
            <a:off x="2938338" y="709736"/>
            <a:ext cx="9064609" cy="0"/>
          </a:xfrm>
          <a:prstGeom prst="line">
            <a:avLst/>
          </a:prstGeom>
          <a:ln w="38100" cap="rnd">
            <a:solidFill>
              <a:schemeClr val="accent6">
                <a:lumMod val="75000"/>
              </a:schemeClr>
            </a:solidFill>
            <a:prstDash val="solid"/>
            <a:headEnd type="none" w="sm" len="sm"/>
            <a:tailEnd type="none" w="sm" len="sm"/>
          </a:ln>
        </p:spPr>
      </p:sp>
      <p:sp>
        <p:nvSpPr>
          <p:cNvPr id="51" name="TextBox 50">
            <a:extLst>
              <a:ext uri="{FF2B5EF4-FFF2-40B4-BE49-F238E27FC236}">
                <a16:creationId xmlns:a16="http://schemas.microsoft.com/office/drawing/2014/main" id="{B8B6B111-2D1E-DB80-4F69-E9563DC10D01}"/>
              </a:ext>
            </a:extLst>
          </p:cNvPr>
          <p:cNvSpPr txBox="1"/>
          <p:nvPr/>
        </p:nvSpPr>
        <p:spPr>
          <a:xfrm>
            <a:off x="758410" y="2390898"/>
            <a:ext cx="2537148" cy="923330"/>
          </a:xfrm>
          <a:prstGeom prst="rect">
            <a:avLst/>
          </a:prstGeom>
          <a:solidFill>
            <a:schemeClr val="bg1">
              <a:lumMod val="95000"/>
            </a:schemeClr>
          </a:solidFill>
          <a:effectLst>
            <a:outerShdw blurRad="50800" dist="38100" algn="l" rotWithShape="0">
              <a:prstClr val="black">
                <a:alpha val="40000"/>
              </a:prstClr>
            </a:outerShdw>
          </a:effectLst>
        </p:spPr>
        <p:txBody>
          <a:bodyPr wrap="square" rtlCol="0">
            <a:spAutoFit/>
          </a:bodyPr>
          <a:lstStyle/>
          <a:p>
            <a:pPr algn="ctr"/>
            <a:r>
              <a:rPr lang="en-US" i="1">
                <a:solidFill>
                  <a:schemeClr val="tx1">
                    <a:lumMod val="65000"/>
                    <a:lumOff val="35000"/>
                  </a:schemeClr>
                </a:solidFill>
                <a:latin typeface="Segoe UI Semibold" panose="020B0702040204020203" pitchFamily="34" charset="0"/>
                <a:cs typeface="Segoe UI Semibold" panose="020B0702040204020203" pitchFamily="34" charset="0"/>
              </a:rPr>
              <a:t>Decision Tree Figure Path Investigation Example</a:t>
            </a:r>
          </a:p>
        </p:txBody>
      </p:sp>
      <p:pic>
        <p:nvPicPr>
          <p:cNvPr id="11" name="Picture 10">
            <a:extLst>
              <a:ext uri="{FF2B5EF4-FFF2-40B4-BE49-F238E27FC236}">
                <a16:creationId xmlns:a16="http://schemas.microsoft.com/office/drawing/2014/main" id="{2D37D014-930A-608F-D849-617AB2FC0263}"/>
              </a:ext>
            </a:extLst>
          </p:cNvPr>
          <p:cNvPicPr>
            <a:picLocks noChangeAspect="1"/>
          </p:cNvPicPr>
          <p:nvPr/>
        </p:nvPicPr>
        <p:blipFill>
          <a:blip r:embed="rId3"/>
          <a:stretch>
            <a:fillRect/>
          </a:stretch>
        </p:blipFill>
        <p:spPr>
          <a:xfrm>
            <a:off x="2706883" y="4741388"/>
            <a:ext cx="640135" cy="1706715"/>
          </a:xfrm>
          <a:prstGeom prst="rect">
            <a:avLst/>
          </a:prstGeom>
        </p:spPr>
      </p:pic>
      <mc:AlternateContent xmlns:mc="http://schemas.openxmlformats.org/markup-compatibility/2006" xmlns:p14="http://schemas.microsoft.com/office/powerpoint/2010/main">
        <mc:Choice Requires="p14">
          <p:contentPart p14:bwMode="auto" r:id="rId4">
            <p14:nvContentPartPr>
              <p14:cNvPr id="53" name="Ink 52">
                <a:extLst>
                  <a:ext uri="{FF2B5EF4-FFF2-40B4-BE49-F238E27FC236}">
                    <a16:creationId xmlns:a16="http://schemas.microsoft.com/office/drawing/2014/main" id="{CBAEB106-FDB4-0A79-CCDD-FE477D5A70E6}"/>
                  </a:ext>
                </a:extLst>
              </p14:cNvPr>
              <p14:cNvContentPartPr/>
              <p14:nvPr/>
            </p14:nvContentPartPr>
            <p14:xfrm>
              <a:off x="5280480" y="1155800"/>
              <a:ext cx="45720" cy="45720"/>
            </p14:xfrm>
          </p:contentPart>
        </mc:Choice>
        <mc:Fallback xmlns="">
          <p:pic>
            <p:nvPicPr>
              <p:cNvPr id="53" name="Ink 52">
                <a:extLst>
                  <a:ext uri="{FF2B5EF4-FFF2-40B4-BE49-F238E27FC236}">
                    <a16:creationId xmlns:a16="http://schemas.microsoft.com/office/drawing/2014/main" id="{CBAEB106-FDB4-0A79-CCDD-FE477D5A70E6}"/>
                  </a:ext>
                </a:extLst>
              </p:cNvPr>
              <p:cNvPicPr/>
              <p:nvPr/>
            </p:nvPicPr>
            <p:blipFill>
              <a:blip r:embed="rId5"/>
              <a:stretch>
                <a:fillRect/>
              </a:stretch>
            </p:blipFill>
            <p:spPr>
              <a:xfrm>
                <a:off x="4137480" y="12800"/>
                <a:ext cx="2286000" cy="2286000"/>
              </a:xfrm>
              <a:prstGeom prst="rect">
                <a:avLst/>
              </a:prstGeom>
            </p:spPr>
          </p:pic>
        </mc:Fallback>
      </mc:AlternateContent>
      <p:pic>
        <p:nvPicPr>
          <p:cNvPr id="77" name="Picture 76">
            <a:extLst>
              <a:ext uri="{FF2B5EF4-FFF2-40B4-BE49-F238E27FC236}">
                <a16:creationId xmlns:a16="http://schemas.microsoft.com/office/drawing/2014/main" id="{345C079C-B9C8-DBFB-E691-321C700473BB}"/>
              </a:ext>
            </a:extLst>
          </p:cNvPr>
          <p:cNvPicPr>
            <a:picLocks noChangeAspect="1"/>
          </p:cNvPicPr>
          <p:nvPr/>
        </p:nvPicPr>
        <p:blipFill>
          <a:blip r:embed="rId6"/>
          <a:stretch>
            <a:fillRect/>
          </a:stretch>
        </p:blipFill>
        <p:spPr>
          <a:xfrm>
            <a:off x="9415414" y="1869179"/>
            <a:ext cx="1410361" cy="774042"/>
          </a:xfrm>
          <a:prstGeom prst="rect">
            <a:avLst/>
          </a:prstGeom>
        </p:spPr>
      </p:pic>
      <p:pic>
        <p:nvPicPr>
          <p:cNvPr id="85" name="Picture 84">
            <a:extLst>
              <a:ext uri="{FF2B5EF4-FFF2-40B4-BE49-F238E27FC236}">
                <a16:creationId xmlns:a16="http://schemas.microsoft.com/office/drawing/2014/main" id="{4314FC85-CADD-9506-D759-45C476716BEA}"/>
              </a:ext>
            </a:extLst>
          </p:cNvPr>
          <p:cNvPicPr>
            <a:picLocks noChangeAspect="1"/>
          </p:cNvPicPr>
          <p:nvPr/>
        </p:nvPicPr>
        <p:blipFill>
          <a:blip r:embed="rId7"/>
          <a:stretch>
            <a:fillRect/>
          </a:stretch>
        </p:blipFill>
        <p:spPr>
          <a:xfrm>
            <a:off x="9417599" y="3986971"/>
            <a:ext cx="1408176" cy="858644"/>
          </a:xfrm>
          <a:prstGeom prst="rect">
            <a:avLst/>
          </a:prstGeom>
        </p:spPr>
      </p:pic>
      <p:pic>
        <p:nvPicPr>
          <p:cNvPr id="88" name="Picture 87">
            <a:extLst>
              <a:ext uri="{FF2B5EF4-FFF2-40B4-BE49-F238E27FC236}">
                <a16:creationId xmlns:a16="http://schemas.microsoft.com/office/drawing/2014/main" id="{4B254422-2AD9-E746-E617-B6AE8E23CC54}"/>
              </a:ext>
            </a:extLst>
          </p:cNvPr>
          <p:cNvPicPr>
            <a:picLocks noChangeAspect="1"/>
          </p:cNvPicPr>
          <p:nvPr/>
        </p:nvPicPr>
        <p:blipFill>
          <a:blip r:embed="rId8"/>
          <a:stretch>
            <a:fillRect/>
          </a:stretch>
        </p:blipFill>
        <p:spPr>
          <a:xfrm>
            <a:off x="10132525" y="2993137"/>
            <a:ext cx="1408176" cy="644548"/>
          </a:xfrm>
          <a:prstGeom prst="rect">
            <a:avLst/>
          </a:prstGeom>
        </p:spPr>
      </p:pic>
      <p:pic>
        <p:nvPicPr>
          <p:cNvPr id="90" name="Picture 89">
            <a:extLst>
              <a:ext uri="{FF2B5EF4-FFF2-40B4-BE49-F238E27FC236}">
                <a16:creationId xmlns:a16="http://schemas.microsoft.com/office/drawing/2014/main" id="{64D0E990-8A3A-FA2A-950E-2B23CF76F49C}"/>
              </a:ext>
            </a:extLst>
          </p:cNvPr>
          <p:cNvPicPr>
            <a:picLocks noChangeAspect="1"/>
          </p:cNvPicPr>
          <p:nvPr/>
        </p:nvPicPr>
        <p:blipFill>
          <a:blip r:embed="rId9"/>
          <a:stretch>
            <a:fillRect/>
          </a:stretch>
        </p:blipFill>
        <p:spPr>
          <a:xfrm>
            <a:off x="10120594" y="5194901"/>
            <a:ext cx="1408176" cy="836508"/>
          </a:xfrm>
          <a:prstGeom prst="rect">
            <a:avLst/>
          </a:prstGeom>
        </p:spPr>
      </p:pic>
      <p:cxnSp>
        <p:nvCxnSpPr>
          <p:cNvPr id="92" name="Connector: Elbow 91">
            <a:extLst>
              <a:ext uri="{FF2B5EF4-FFF2-40B4-BE49-F238E27FC236}">
                <a16:creationId xmlns:a16="http://schemas.microsoft.com/office/drawing/2014/main" id="{0A0CF440-F06F-C6CF-C152-6F9336831B51}"/>
              </a:ext>
            </a:extLst>
          </p:cNvPr>
          <p:cNvCxnSpPr>
            <a:cxnSpLocks/>
            <a:stCxn id="77" idx="2"/>
            <a:endCxn id="88" idx="0"/>
          </p:cNvCxnSpPr>
          <p:nvPr/>
        </p:nvCxnSpPr>
        <p:spPr>
          <a:xfrm rot="16200000" flipH="1">
            <a:off x="10303646" y="2460170"/>
            <a:ext cx="349916" cy="71601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98B8BA0B-859E-9C42-1116-2F0CE9AE8BCC}"/>
              </a:ext>
            </a:extLst>
          </p:cNvPr>
          <p:cNvCxnSpPr>
            <a:cxnSpLocks/>
            <a:stCxn id="88" idx="2"/>
            <a:endCxn id="85" idx="0"/>
          </p:cNvCxnSpPr>
          <p:nvPr/>
        </p:nvCxnSpPr>
        <p:spPr>
          <a:xfrm rot="5400000">
            <a:off x="10304507" y="3454865"/>
            <a:ext cx="349286" cy="71492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Connector: Elbow 97">
            <a:extLst>
              <a:ext uri="{FF2B5EF4-FFF2-40B4-BE49-F238E27FC236}">
                <a16:creationId xmlns:a16="http://schemas.microsoft.com/office/drawing/2014/main" id="{8619BAFE-1347-57E8-9E03-3E1435CF4AB8}"/>
              </a:ext>
            </a:extLst>
          </p:cNvPr>
          <p:cNvCxnSpPr>
            <a:cxnSpLocks/>
            <a:stCxn id="85" idx="2"/>
            <a:endCxn id="90" idx="0"/>
          </p:cNvCxnSpPr>
          <p:nvPr/>
        </p:nvCxnSpPr>
        <p:spPr>
          <a:xfrm rot="16200000" flipH="1">
            <a:off x="10298541" y="4668760"/>
            <a:ext cx="349286" cy="70299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E288A499-A9E1-039C-ADB6-B5B5E613F2CE}"/>
              </a:ext>
            </a:extLst>
          </p:cNvPr>
          <p:cNvSpPr txBox="1"/>
          <p:nvPr/>
        </p:nvSpPr>
        <p:spPr>
          <a:xfrm>
            <a:off x="9284747" y="1163561"/>
            <a:ext cx="1671693" cy="400110"/>
          </a:xfrm>
          <a:prstGeom prst="rect">
            <a:avLst/>
          </a:prstGeom>
          <a:noFill/>
        </p:spPr>
        <p:txBody>
          <a:bodyPr wrap="square" rtlCol="0">
            <a:spAutoFit/>
          </a:bodyPr>
          <a:lstStyle/>
          <a:p>
            <a:pPr algn="ctr"/>
            <a:r>
              <a:rPr lang="en-US" sz="2000" i="1" u="sng">
                <a:latin typeface="Segoe UI Semibold" panose="020B0702040204020203" pitchFamily="34" charset="0"/>
                <a:cs typeface="Segoe UI Semibold" panose="020B0702040204020203" pitchFamily="34" charset="0"/>
              </a:rPr>
              <a:t>Path 1</a:t>
            </a:r>
          </a:p>
        </p:txBody>
      </p:sp>
      <p:cxnSp>
        <p:nvCxnSpPr>
          <p:cNvPr id="111" name="Connector: Elbow 110">
            <a:extLst>
              <a:ext uri="{FF2B5EF4-FFF2-40B4-BE49-F238E27FC236}">
                <a16:creationId xmlns:a16="http://schemas.microsoft.com/office/drawing/2014/main" id="{C8A86213-07A4-4F61-308C-E27C15D56F6C}"/>
              </a:ext>
            </a:extLst>
          </p:cNvPr>
          <p:cNvCxnSpPr>
            <a:cxnSpLocks/>
          </p:cNvCxnSpPr>
          <p:nvPr/>
        </p:nvCxnSpPr>
        <p:spPr>
          <a:xfrm rot="16200000" flipH="1">
            <a:off x="11026692" y="3456224"/>
            <a:ext cx="349916" cy="71601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Connector: Elbow 111">
            <a:extLst>
              <a:ext uri="{FF2B5EF4-FFF2-40B4-BE49-F238E27FC236}">
                <a16:creationId xmlns:a16="http://schemas.microsoft.com/office/drawing/2014/main" id="{CC4E6982-928E-FAA1-E783-3AE8A57BB5AB}"/>
              </a:ext>
            </a:extLst>
          </p:cNvPr>
          <p:cNvCxnSpPr>
            <a:cxnSpLocks/>
          </p:cNvCxnSpPr>
          <p:nvPr/>
        </p:nvCxnSpPr>
        <p:spPr>
          <a:xfrm rot="5400000">
            <a:off x="9581461" y="2460572"/>
            <a:ext cx="349286" cy="71492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Connector: Elbow 113">
            <a:extLst>
              <a:ext uri="{FF2B5EF4-FFF2-40B4-BE49-F238E27FC236}">
                <a16:creationId xmlns:a16="http://schemas.microsoft.com/office/drawing/2014/main" id="{EF67104A-CD15-04E2-DD36-3BDCE367FCBC}"/>
              </a:ext>
            </a:extLst>
          </p:cNvPr>
          <p:cNvCxnSpPr>
            <a:cxnSpLocks/>
          </p:cNvCxnSpPr>
          <p:nvPr/>
        </p:nvCxnSpPr>
        <p:spPr>
          <a:xfrm rot="5400000">
            <a:off x="9581461" y="4662691"/>
            <a:ext cx="349286" cy="71492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9" name="Picture 118">
            <a:extLst>
              <a:ext uri="{FF2B5EF4-FFF2-40B4-BE49-F238E27FC236}">
                <a16:creationId xmlns:a16="http://schemas.microsoft.com/office/drawing/2014/main" id="{74CACE22-E232-3C47-256B-0BA0477183CF}"/>
              </a:ext>
            </a:extLst>
          </p:cNvPr>
          <p:cNvPicPr>
            <a:picLocks noChangeAspect="1"/>
          </p:cNvPicPr>
          <p:nvPr/>
        </p:nvPicPr>
        <p:blipFill>
          <a:blip r:embed="rId10"/>
          <a:stretch>
            <a:fillRect/>
          </a:stretch>
        </p:blipFill>
        <p:spPr>
          <a:xfrm>
            <a:off x="3877461" y="1165787"/>
            <a:ext cx="4646132" cy="4972176"/>
          </a:xfrm>
          <a:prstGeom prst="rect">
            <a:avLst/>
          </a:prstGeom>
        </p:spPr>
      </p:pic>
      <p:sp>
        <p:nvSpPr>
          <p:cNvPr id="120" name="AutoShape 6">
            <a:extLst>
              <a:ext uri="{FF2B5EF4-FFF2-40B4-BE49-F238E27FC236}">
                <a16:creationId xmlns:a16="http://schemas.microsoft.com/office/drawing/2014/main" id="{09F8E5BC-60C6-5375-FE1A-0DF688692051}"/>
              </a:ext>
            </a:extLst>
          </p:cNvPr>
          <p:cNvSpPr/>
          <p:nvPr/>
        </p:nvSpPr>
        <p:spPr>
          <a:xfrm>
            <a:off x="511275" y="6606941"/>
            <a:ext cx="7562115" cy="10154"/>
          </a:xfrm>
          <a:prstGeom prst="line">
            <a:avLst/>
          </a:prstGeom>
          <a:ln w="295275" cap="rnd">
            <a:solidFill>
              <a:schemeClr val="accent6">
                <a:lumMod val="50000"/>
              </a:schemeClr>
            </a:solidFill>
            <a:prstDash val="solid"/>
            <a:headEnd type="none" w="sm" len="sm"/>
            <a:tailEnd type="none" w="sm" len="sm"/>
          </a:ln>
        </p:spPr>
      </p:sp>
      <p:sp>
        <p:nvSpPr>
          <p:cNvPr id="121" name="AutoShape 2">
            <a:extLst>
              <a:ext uri="{FF2B5EF4-FFF2-40B4-BE49-F238E27FC236}">
                <a16:creationId xmlns:a16="http://schemas.microsoft.com/office/drawing/2014/main" id="{AD819F3C-2393-B2AC-7855-FBA03A38B69D}"/>
              </a:ext>
            </a:extLst>
          </p:cNvPr>
          <p:cNvSpPr/>
          <p:nvPr/>
        </p:nvSpPr>
        <p:spPr>
          <a:xfrm>
            <a:off x="0" y="24057"/>
            <a:ext cx="12192000" cy="1"/>
          </a:xfrm>
          <a:prstGeom prst="line">
            <a:avLst/>
          </a:prstGeom>
          <a:ln w="76200" cap="rnd">
            <a:noFill/>
            <a:prstDash val="solid"/>
            <a:headEnd type="none" w="sm" len="sm"/>
            <a:tailEnd type="none" w="sm" len="sm"/>
          </a:ln>
        </p:spPr>
      </p:sp>
      <p:sp>
        <p:nvSpPr>
          <p:cNvPr id="122" name="TextBox 121">
            <a:extLst>
              <a:ext uri="{FF2B5EF4-FFF2-40B4-BE49-F238E27FC236}">
                <a16:creationId xmlns:a16="http://schemas.microsoft.com/office/drawing/2014/main" id="{5809E3FD-B91D-9BCC-97EC-E06DFA300335}"/>
              </a:ext>
            </a:extLst>
          </p:cNvPr>
          <p:cNvSpPr txBox="1"/>
          <p:nvPr/>
        </p:nvSpPr>
        <p:spPr>
          <a:xfrm>
            <a:off x="10197022" y="79593"/>
            <a:ext cx="1925015" cy="553998"/>
          </a:xfrm>
          <a:prstGeom prst="rect">
            <a:avLst/>
          </a:prstGeom>
          <a:noFill/>
        </p:spPr>
        <p:txBody>
          <a:bodyPr wrap="none" lIns="91440" tIns="45720" rIns="91440" bIns="45720" rtlCol="0" anchor="t">
            <a:spAutoFit/>
          </a:bodyPr>
          <a:lstStyle/>
          <a:p>
            <a:pPr algn="r"/>
            <a:r>
              <a:rPr lang="en-US" sz="3000">
                <a:solidFill>
                  <a:schemeClr val="accent6">
                    <a:lumMod val="75000"/>
                  </a:schemeClr>
                </a:solidFill>
                <a:latin typeface="Segoe UI"/>
                <a:cs typeface="Segoe UI"/>
              </a:rPr>
              <a:t>Evaluation</a:t>
            </a:r>
            <a:endParaRPr lang="es-MX"/>
          </a:p>
        </p:txBody>
      </p:sp>
      <p:sp>
        <p:nvSpPr>
          <p:cNvPr id="123" name="TextBox 122">
            <a:extLst>
              <a:ext uri="{FF2B5EF4-FFF2-40B4-BE49-F238E27FC236}">
                <a16:creationId xmlns:a16="http://schemas.microsoft.com/office/drawing/2014/main" id="{5E55B28F-8CBD-759E-4E2F-95CA8FA6011B}"/>
              </a:ext>
            </a:extLst>
          </p:cNvPr>
          <p:cNvSpPr txBox="1"/>
          <p:nvPr/>
        </p:nvSpPr>
        <p:spPr>
          <a:xfrm>
            <a:off x="880596" y="3736812"/>
            <a:ext cx="2292777" cy="1077218"/>
          </a:xfrm>
          <a:prstGeom prst="rect">
            <a:avLst/>
          </a:prstGeom>
          <a:noFill/>
        </p:spPr>
        <p:txBody>
          <a:bodyPr wrap="square" rtlCol="0">
            <a:spAutoFit/>
          </a:bodyPr>
          <a:lstStyle/>
          <a:p>
            <a:pPr algn="ctr"/>
            <a:r>
              <a:rPr lang="en-US" sz="1600" i="1">
                <a:solidFill>
                  <a:schemeClr val="tx1">
                    <a:lumMod val="65000"/>
                    <a:lumOff val="35000"/>
                  </a:schemeClr>
                </a:solidFill>
                <a:latin typeface="Segoe UI Semibold" panose="020B0702040204020203" pitchFamily="34" charset="0"/>
                <a:cs typeface="Segoe UI Semibold" panose="020B0702040204020203" pitchFamily="34" charset="0"/>
              </a:rPr>
              <a:t>Our focus is on blue nodes as they represent nodes where errors &gt; non-errors</a:t>
            </a:r>
          </a:p>
        </p:txBody>
      </p:sp>
      <p:pic>
        <p:nvPicPr>
          <p:cNvPr id="110" name="Graphic 109" descr="Magnifying glass with solid fill">
            <a:extLst>
              <a:ext uri="{FF2B5EF4-FFF2-40B4-BE49-F238E27FC236}">
                <a16:creationId xmlns:a16="http://schemas.microsoft.com/office/drawing/2014/main" id="{CC79435B-9352-9FB6-DD64-EDF61F8E91A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891779" y="1045118"/>
            <a:ext cx="761731" cy="761731"/>
          </a:xfrm>
          <a:prstGeom prst="rect">
            <a:avLst/>
          </a:prstGeom>
        </p:spPr>
      </p:pic>
      <p:sp>
        <p:nvSpPr>
          <p:cNvPr id="28" name="AutoShape 2">
            <a:extLst>
              <a:ext uri="{FF2B5EF4-FFF2-40B4-BE49-F238E27FC236}">
                <a16:creationId xmlns:a16="http://schemas.microsoft.com/office/drawing/2014/main" id="{4A804E60-C806-F34A-20C2-069B301E0E7F}"/>
              </a:ext>
            </a:extLst>
          </p:cNvPr>
          <p:cNvSpPr/>
          <p:nvPr/>
        </p:nvSpPr>
        <p:spPr>
          <a:xfrm>
            <a:off x="0" y="21861"/>
            <a:ext cx="12192000" cy="1"/>
          </a:xfrm>
          <a:prstGeom prst="line">
            <a:avLst/>
          </a:prstGeom>
          <a:ln w="76200" cap="rnd">
            <a:solidFill>
              <a:schemeClr val="accent6">
                <a:lumMod val="75000"/>
              </a:schemeClr>
            </a:solidFill>
            <a:prstDash val="solid"/>
            <a:headEnd type="none" w="sm" len="sm"/>
            <a:tailEnd type="none" w="sm" len="sm"/>
          </a:ln>
        </p:spPr>
      </p:sp>
    </p:spTree>
    <p:extLst>
      <p:ext uri="{BB962C8B-B14F-4D97-AF65-F5344CB8AC3E}">
        <p14:creationId xmlns:p14="http://schemas.microsoft.com/office/powerpoint/2010/main" val="3171122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D5A9382-89CB-7DE1-8990-E84906901D9C}"/>
              </a:ext>
            </a:extLst>
          </p:cNvPr>
          <p:cNvPicPr>
            <a:picLocks noChangeAspect="1"/>
          </p:cNvPicPr>
          <p:nvPr/>
        </p:nvPicPr>
        <p:blipFill>
          <a:blip r:embed="rId2"/>
          <a:stretch>
            <a:fillRect/>
          </a:stretch>
        </p:blipFill>
        <p:spPr>
          <a:xfrm>
            <a:off x="314845" y="139457"/>
            <a:ext cx="746825" cy="876376"/>
          </a:xfrm>
          <a:prstGeom prst="rect">
            <a:avLst/>
          </a:prstGeom>
        </p:spPr>
      </p:pic>
      <p:sp>
        <p:nvSpPr>
          <p:cNvPr id="9" name="AutoShape 5">
            <a:extLst>
              <a:ext uri="{FF2B5EF4-FFF2-40B4-BE49-F238E27FC236}">
                <a16:creationId xmlns:a16="http://schemas.microsoft.com/office/drawing/2014/main" id="{6D5832B2-A182-DF8F-306B-CCA8C02D6A8A}"/>
              </a:ext>
            </a:extLst>
          </p:cNvPr>
          <p:cNvSpPr/>
          <p:nvPr/>
        </p:nvSpPr>
        <p:spPr>
          <a:xfrm>
            <a:off x="511277" y="6604782"/>
            <a:ext cx="11132084" cy="12313"/>
          </a:xfrm>
          <a:prstGeom prst="line">
            <a:avLst/>
          </a:prstGeom>
          <a:ln w="295275" cap="rnd">
            <a:solidFill>
              <a:srgbClr val="D9D9D9"/>
            </a:solidFill>
            <a:prstDash val="solid"/>
            <a:headEnd type="none" w="sm" len="sm"/>
            <a:tailEnd type="none" w="sm" len="sm"/>
          </a:ln>
        </p:spPr>
      </p:sp>
      <p:sp>
        <p:nvSpPr>
          <p:cNvPr id="13" name="AutoShape 2">
            <a:extLst>
              <a:ext uri="{FF2B5EF4-FFF2-40B4-BE49-F238E27FC236}">
                <a16:creationId xmlns:a16="http://schemas.microsoft.com/office/drawing/2014/main" id="{8DDF6D0D-FDBE-27F7-E98F-0F102E024A8B}"/>
              </a:ext>
            </a:extLst>
          </p:cNvPr>
          <p:cNvSpPr/>
          <p:nvPr/>
        </p:nvSpPr>
        <p:spPr>
          <a:xfrm>
            <a:off x="2938338" y="709736"/>
            <a:ext cx="9064609" cy="0"/>
          </a:xfrm>
          <a:prstGeom prst="line">
            <a:avLst/>
          </a:prstGeom>
          <a:ln w="38100" cap="rnd">
            <a:solidFill>
              <a:schemeClr val="accent6">
                <a:lumMod val="75000"/>
              </a:schemeClr>
            </a:solidFill>
            <a:prstDash val="solid"/>
            <a:headEnd type="none" w="sm" len="sm"/>
            <a:tailEnd type="none" w="sm" len="sm"/>
          </a:ln>
        </p:spPr>
      </p:sp>
      <p:sp>
        <p:nvSpPr>
          <p:cNvPr id="2" name="Parallelogram 1">
            <a:extLst>
              <a:ext uri="{FF2B5EF4-FFF2-40B4-BE49-F238E27FC236}">
                <a16:creationId xmlns:a16="http://schemas.microsoft.com/office/drawing/2014/main" id="{021F1E65-9564-8546-569A-C60CF5326834}"/>
              </a:ext>
            </a:extLst>
          </p:cNvPr>
          <p:cNvSpPr/>
          <p:nvPr/>
        </p:nvSpPr>
        <p:spPr>
          <a:xfrm>
            <a:off x="4999840" y="825406"/>
            <a:ext cx="1237375" cy="748726"/>
          </a:xfrm>
          <a:prstGeom prst="parallelogram">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a:solidFill>
                  <a:schemeClr val="bg1"/>
                </a:solidFill>
                <a:latin typeface="Segoe UI Semibold" panose="020B0702040204020203" pitchFamily="34" charset="0"/>
                <a:cs typeface="Segoe UI Semibold" panose="020B0702040204020203" pitchFamily="34" charset="0"/>
              </a:rPr>
              <a:t>Defect 1</a:t>
            </a:r>
          </a:p>
        </p:txBody>
      </p:sp>
      <p:sp>
        <p:nvSpPr>
          <p:cNvPr id="50" name="Parallelogram 49">
            <a:extLst>
              <a:ext uri="{FF2B5EF4-FFF2-40B4-BE49-F238E27FC236}">
                <a16:creationId xmlns:a16="http://schemas.microsoft.com/office/drawing/2014/main" id="{152B9D78-7B45-2CC6-321B-EBBEE2F432DD}"/>
              </a:ext>
            </a:extLst>
          </p:cNvPr>
          <p:cNvSpPr/>
          <p:nvPr/>
        </p:nvSpPr>
        <p:spPr>
          <a:xfrm>
            <a:off x="6235820" y="825368"/>
            <a:ext cx="549478" cy="380877"/>
          </a:xfrm>
          <a:prstGeom prst="parallelogram">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a:solidFill>
                  <a:schemeClr val="tx1">
                    <a:lumMod val="65000"/>
                    <a:lumOff val="35000"/>
                  </a:schemeClr>
                </a:solidFill>
                <a:latin typeface="Segoe UI Semibold" panose="020B0702040204020203" pitchFamily="34" charset="0"/>
                <a:cs typeface="Segoe UI Semibold" panose="020B0702040204020203" pitchFamily="34" charset="0"/>
              </a:rPr>
              <a:t>2</a:t>
            </a:r>
          </a:p>
        </p:txBody>
      </p:sp>
      <p:sp>
        <p:nvSpPr>
          <p:cNvPr id="51" name="Parallelogram 50">
            <a:extLst>
              <a:ext uri="{FF2B5EF4-FFF2-40B4-BE49-F238E27FC236}">
                <a16:creationId xmlns:a16="http://schemas.microsoft.com/office/drawing/2014/main" id="{9871E495-DE2A-4A19-E3EF-FCA467222906}"/>
              </a:ext>
            </a:extLst>
          </p:cNvPr>
          <p:cNvSpPr/>
          <p:nvPr/>
        </p:nvSpPr>
        <p:spPr>
          <a:xfrm>
            <a:off x="6785298" y="825368"/>
            <a:ext cx="549478" cy="380877"/>
          </a:xfrm>
          <a:prstGeom prst="parallelogram">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a:solidFill>
                  <a:schemeClr val="tx1">
                    <a:lumMod val="65000"/>
                    <a:lumOff val="35000"/>
                  </a:schemeClr>
                </a:solidFill>
                <a:latin typeface="Segoe UI Semibold" panose="020B0702040204020203" pitchFamily="34" charset="0"/>
                <a:cs typeface="Segoe UI Semibold" panose="020B0702040204020203" pitchFamily="34" charset="0"/>
              </a:rPr>
              <a:t>3</a:t>
            </a:r>
          </a:p>
        </p:txBody>
      </p:sp>
      <p:sp>
        <p:nvSpPr>
          <p:cNvPr id="53" name="Parallelogram 52">
            <a:extLst>
              <a:ext uri="{FF2B5EF4-FFF2-40B4-BE49-F238E27FC236}">
                <a16:creationId xmlns:a16="http://schemas.microsoft.com/office/drawing/2014/main" id="{6DA0BF07-292C-B7CD-0FE4-06CA63E5F11B}"/>
              </a:ext>
            </a:extLst>
          </p:cNvPr>
          <p:cNvSpPr/>
          <p:nvPr/>
        </p:nvSpPr>
        <p:spPr>
          <a:xfrm>
            <a:off x="7333381" y="825368"/>
            <a:ext cx="549478" cy="380877"/>
          </a:xfrm>
          <a:prstGeom prst="parallelogram">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a:solidFill>
                  <a:schemeClr val="tx1">
                    <a:lumMod val="65000"/>
                    <a:lumOff val="35000"/>
                  </a:schemeClr>
                </a:solidFill>
                <a:latin typeface="Segoe UI Semibold" panose="020B0702040204020203" pitchFamily="34" charset="0"/>
                <a:cs typeface="Segoe UI Semibold" panose="020B0702040204020203" pitchFamily="34" charset="0"/>
              </a:rPr>
              <a:t>4</a:t>
            </a:r>
          </a:p>
        </p:txBody>
      </p:sp>
      <p:sp>
        <p:nvSpPr>
          <p:cNvPr id="54" name="Parallelogram 53">
            <a:extLst>
              <a:ext uri="{FF2B5EF4-FFF2-40B4-BE49-F238E27FC236}">
                <a16:creationId xmlns:a16="http://schemas.microsoft.com/office/drawing/2014/main" id="{7016F950-6AAD-E529-D2CC-11E79A8435FB}"/>
              </a:ext>
            </a:extLst>
          </p:cNvPr>
          <p:cNvSpPr/>
          <p:nvPr/>
        </p:nvSpPr>
        <p:spPr>
          <a:xfrm>
            <a:off x="7878903" y="825368"/>
            <a:ext cx="549478" cy="380877"/>
          </a:xfrm>
          <a:prstGeom prst="parallelogram">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a:solidFill>
                  <a:schemeClr val="tx1">
                    <a:lumMod val="65000"/>
                    <a:lumOff val="35000"/>
                  </a:schemeClr>
                </a:solidFill>
                <a:latin typeface="Segoe UI Semibold" panose="020B0702040204020203" pitchFamily="34" charset="0"/>
                <a:cs typeface="Segoe UI Semibold" panose="020B0702040204020203" pitchFamily="34" charset="0"/>
              </a:rPr>
              <a:t>5</a:t>
            </a:r>
          </a:p>
        </p:txBody>
      </p:sp>
      <p:sp>
        <p:nvSpPr>
          <p:cNvPr id="55" name="Parallelogram 54">
            <a:extLst>
              <a:ext uri="{FF2B5EF4-FFF2-40B4-BE49-F238E27FC236}">
                <a16:creationId xmlns:a16="http://schemas.microsoft.com/office/drawing/2014/main" id="{D1723F20-6808-0C74-51EC-7B98A794ACEB}"/>
              </a:ext>
            </a:extLst>
          </p:cNvPr>
          <p:cNvSpPr/>
          <p:nvPr/>
        </p:nvSpPr>
        <p:spPr>
          <a:xfrm>
            <a:off x="8433274" y="825368"/>
            <a:ext cx="549478" cy="380877"/>
          </a:xfrm>
          <a:prstGeom prst="parallelogram">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a:solidFill>
                  <a:schemeClr val="tx1">
                    <a:lumMod val="65000"/>
                    <a:lumOff val="35000"/>
                  </a:schemeClr>
                </a:solidFill>
                <a:latin typeface="Segoe UI Semibold" panose="020B0702040204020203" pitchFamily="34" charset="0"/>
                <a:cs typeface="Segoe UI Semibold" panose="020B0702040204020203" pitchFamily="34" charset="0"/>
              </a:rPr>
              <a:t>6</a:t>
            </a:r>
          </a:p>
        </p:txBody>
      </p:sp>
      <p:grpSp>
        <p:nvGrpSpPr>
          <p:cNvPr id="4" name="Group 3">
            <a:extLst>
              <a:ext uri="{FF2B5EF4-FFF2-40B4-BE49-F238E27FC236}">
                <a16:creationId xmlns:a16="http://schemas.microsoft.com/office/drawing/2014/main" id="{E1EEE05D-CCF0-4AF5-FFDB-A034534E6091}"/>
              </a:ext>
            </a:extLst>
          </p:cNvPr>
          <p:cNvGrpSpPr/>
          <p:nvPr/>
        </p:nvGrpSpPr>
        <p:grpSpPr>
          <a:xfrm>
            <a:off x="3514887" y="1536272"/>
            <a:ext cx="7328656" cy="4370596"/>
            <a:chOff x="3896369" y="1113677"/>
            <a:chExt cx="7328656" cy="4370596"/>
          </a:xfrm>
        </p:grpSpPr>
        <p:grpSp>
          <p:nvGrpSpPr>
            <p:cNvPr id="56" name="Group 55">
              <a:extLst>
                <a:ext uri="{FF2B5EF4-FFF2-40B4-BE49-F238E27FC236}">
                  <a16:creationId xmlns:a16="http://schemas.microsoft.com/office/drawing/2014/main" id="{17DA3F4C-6F4F-36C7-5C2F-E45A61789086}"/>
                </a:ext>
              </a:extLst>
            </p:cNvPr>
            <p:cNvGrpSpPr/>
            <p:nvPr/>
          </p:nvGrpSpPr>
          <p:grpSpPr>
            <a:xfrm rot="18900000">
              <a:off x="5416206" y="4086874"/>
              <a:ext cx="2353586" cy="1397399"/>
              <a:chOff x="1371600" y="1272983"/>
              <a:chExt cx="1603567" cy="952089"/>
            </a:xfrm>
            <a:solidFill>
              <a:schemeClr val="tx1">
                <a:lumMod val="50000"/>
                <a:lumOff val="50000"/>
                <a:alpha val="50000"/>
              </a:schemeClr>
            </a:solidFill>
          </p:grpSpPr>
          <p:sp>
            <p:nvSpPr>
              <p:cNvPr id="57" name="Rounded Rectangle 3">
                <a:extLst>
                  <a:ext uri="{FF2B5EF4-FFF2-40B4-BE49-F238E27FC236}">
                    <a16:creationId xmlns:a16="http://schemas.microsoft.com/office/drawing/2014/main" id="{DF39C453-5869-5D9A-64AA-97F72BCDA5A3}"/>
                  </a:ext>
                </a:extLst>
              </p:cNvPr>
              <p:cNvSpPr/>
              <p:nvPr/>
            </p:nvSpPr>
            <p:spPr>
              <a:xfrm>
                <a:off x="1371600" y="1733550"/>
                <a:ext cx="1524000" cy="304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031626" rtl="0" eaLnBrk="1" latinLnBrk="0" hangingPunct="1">
                  <a:defRPr sz="2000" kern="1200">
                    <a:solidFill>
                      <a:schemeClr val="lt1"/>
                    </a:solidFill>
                    <a:latin typeface="+mn-lt"/>
                    <a:ea typeface="+mn-ea"/>
                    <a:cs typeface="+mn-cs"/>
                  </a:defRPr>
                </a:lvl1pPr>
                <a:lvl2pPr marL="515813" algn="l" defTabSz="1031626" rtl="0" eaLnBrk="1" latinLnBrk="0" hangingPunct="1">
                  <a:defRPr sz="2000" kern="1200">
                    <a:solidFill>
                      <a:schemeClr val="lt1"/>
                    </a:solidFill>
                    <a:latin typeface="+mn-lt"/>
                    <a:ea typeface="+mn-ea"/>
                    <a:cs typeface="+mn-cs"/>
                  </a:defRPr>
                </a:lvl2pPr>
                <a:lvl3pPr marL="1031626" algn="l" defTabSz="1031626" rtl="0" eaLnBrk="1" latinLnBrk="0" hangingPunct="1">
                  <a:defRPr sz="2000" kern="1200">
                    <a:solidFill>
                      <a:schemeClr val="lt1"/>
                    </a:solidFill>
                    <a:latin typeface="+mn-lt"/>
                    <a:ea typeface="+mn-ea"/>
                    <a:cs typeface="+mn-cs"/>
                  </a:defRPr>
                </a:lvl3pPr>
                <a:lvl4pPr marL="1547439" algn="l" defTabSz="1031626" rtl="0" eaLnBrk="1" latinLnBrk="0" hangingPunct="1">
                  <a:defRPr sz="2000" kern="1200">
                    <a:solidFill>
                      <a:schemeClr val="lt1"/>
                    </a:solidFill>
                    <a:latin typeface="+mn-lt"/>
                    <a:ea typeface="+mn-ea"/>
                    <a:cs typeface="+mn-cs"/>
                  </a:defRPr>
                </a:lvl4pPr>
                <a:lvl5pPr marL="2063252" algn="l" defTabSz="1031626" rtl="0" eaLnBrk="1" latinLnBrk="0" hangingPunct="1">
                  <a:defRPr sz="2000" kern="1200">
                    <a:solidFill>
                      <a:schemeClr val="lt1"/>
                    </a:solidFill>
                    <a:latin typeface="+mn-lt"/>
                    <a:ea typeface="+mn-ea"/>
                    <a:cs typeface="+mn-cs"/>
                  </a:defRPr>
                </a:lvl5pPr>
                <a:lvl6pPr marL="2579065" algn="l" defTabSz="1031626" rtl="0" eaLnBrk="1" latinLnBrk="0" hangingPunct="1">
                  <a:defRPr sz="2000" kern="1200">
                    <a:solidFill>
                      <a:schemeClr val="lt1"/>
                    </a:solidFill>
                    <a:latin typeface="+mn-lt"/>
                    <a:ea typeface="+mn-ea"/>
                    <a:cs typeface="+mn-cs"/>
                  </a:defRPr>
                </a:lvl6pPr>
                <a:lvl7pPr marL="3094878" algn="l" defTabSz="1031626" rtl="0" eaLnBrk="1" latinLnBrk="0" hangingPunct="1">
                  <a:defRPr sz="2000" kern="1200">
                    <a:solidFill>
                      <a:schemeClr val="lt1"/>
                    </a:solidFill>
                    <a:latin typeface="+mn-lt"/>
                    <a:ea typeface="+mn-ea"/>
                    <a:cs typeface="+mn-cs"/>
                  </a:defRPr>
                </a:lvl7pPr>
                <a:lvl8pPr marL="3610691" algn="l" defTabSz="1031626" rtl="0" eaLnBrk="1" latinLnBrk="0" hangingPunct="1">
                  <a:defRPr sz="2000" kern="1200">
                    <a:solidFill>
                      <a:schemeClr val="lt1"/>
                    </a:solidFill>
                    <a:latin typeface="+mn-lt"/>
                    <a:ea typeface="+mn-ea"/>
                    <a:cs typeface="+mn-cs"/>
                  </a:defRPr>
                </a:lvl8pPr>
                <a:lvl9pPr marL="4126504" algn="l" defTabSz="1031626" rtl="0" eaLnBrk="1" latinLnBrk="0" hangingPunct="1">
                  <a:defRPr sz="2000" kern="1200">
                    <a:solidFill>
                      <a:schemeClr val="lt1"/>
                    </a:solidFill>
                    <a:latin typeface="+mn-lt"/>
                    <a:ea typeface="+mn-ea"/>
                    <a:cs typeface="+mn-cs"/>
                  </a:defRPr>
                </a:lvl9pPr>
              </a:lstStyle>
              <a:p>
                <a:pPr algn="ctr"/>
                <a:endParaRPr lang="en-US" sz="1500"/>
              </a:p>
            </p:txBody>
          </p:sp>
          <p:sp>
            <p:nvSpPr>
              <p:cNvPr id="58" name="Rounded Rectangle 4">
                <a:extLst>
                  <a:ext uri="{FF2B5EF4-FFF2-40B4-BE49-F238E27FC236}">
                    <a16:creationId xmlns:a16="http://schemas.microsoft.com/office/drawing/2014/main" id="{A34956B9-55DD-86AC-D11D-9F70614EECDD}"/>
                  </a:ext>
                </a:extLst>
              </p:cNvPr>
              <p:cNvSpPr/>
              <p:nvPr/>
            </p:nvSpPr>
            <p:spPr>
              <a:xfrm rot="2700000">
                <a:off x="2132204" y="1542065"/>
                <a:ext cx="842963" cy="304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031626" rtl="0" eaLnBrk="1" latinLnBrk="0" hangingPunct="1">
                  <a:defRPr sz="2000" kern="1200">
                    <a:solidFill>
                      <a:schemeClr val="lt1"/>
                    </a:solidFill>
                    <a:latin typeface="+mn-lt"/>
                    <a:ea typeface="+mn-ea"/>
                    <a:cs typeface="+mn-cs"/>
                  </a:defRPr>
                </a:lvl1pPr>
                <a:lvl2pPr marL="515813" algn="l" defTabSz="1031626" rtl="0" eaLnBrk="1" latinLnBrk="0" hangingPunct="1">
                  <a:defRPr sz="2000" kern="1200">
                    <a:solidFill>
                      <a:schemeClr val="lt1"/>
                    </a:solidFill>
                    <a:latin typeface="+mn-lt"/>
                    <a:ea typeface="+mn-ea"/>
                    <a:cs typeface="+mn-cs"/>
                  </a:defRPr>
                </a:lvl2pPr>
                <a:lvl3pPr marL="1031626" algn="l" defTabSz="1031626" rtl="0" eaLnBrk="1" latinLnBrk="0" hangingPunct="1">
                  <a:defRPr sz="2000" kern="1200">
                    <a:solidFill>
                      <a:schemeClr val="lt1"/>
                    </a:solidFill>
                    <a:latin typeface="+mn-lt"/>
                    <a:ea typeface="+mn-ea"/>
                    <a:cs typeface="+mn-cs"/>
                  </a:defRPr>
                </a:lvl3pPr>
                <a:lvl4pPr marL="1547439" algn="l" defTabSz="1031626" rtl="0" eaLnBrk="1" latinLnBrk="0" hangingPunct="1">
                  <a:defRPr sz="2000" kern="1200">
                    <a:solidFill>
                      <a:schemeClr val="lt1"/>
                    </a:solidFill>
                    <a:latin typeface="+mn-lt"/>
                    <a:ea typeface="+mn-ea"/>
                    <a:cs typeface="+mn-cs"/>
                  </a:defRPr>
                </a:lvl4pPr>
                <a:lvl5pPr marL="2063252" algn="l" defTabSz="1031626" rtl="0" eaLnBrk="1" latinLnBrk="0" hangingPunct="1">
                  <a:defRPr sz="2000" kern="1200">
                    <a:solidFill>
                      <a:schemeClr val="lt1"/>
                    </a:solidFill>
                    <a:latin typeface="+mn-lt"/>
                    <a:ea typeface="+mn-ea"/>
                    <a:cs typeface="+mn-cs"/>
                  </a:defRPr>
                </a:lvl5pPr>
                <a:lvl6pPr marL="2579065" algn="l" defTabSz="1031626" rtl="0" eaLnBrk="1" latinLnBrk="0" hangingPunct="1">
                  <a:defRPr sz="2000" kern="1200">
                    <a:solidFill>
                      <a:schemeClr val="lt1"/>
                    </a:solidFill>
                    <a:latin typeface="+mn-lt"/>
                    <a:ea typeface="+mn-ea"/>
                    <a:cs typeface="+mn-cs"/>
                  </a:defRPr>
                </a:lvl6pPr>
                <a:lvl7pPr marL="3094878" algn="l" defTabSz="1031626" rtl="0" eaLnBrk="1" latinLnBrk="0" hangingPunct="1">
                  <a:defRPr sz="2000" kern="1200">
                    <a:solidFill>
                      <a:schemeClr val="lt1"/>
                    </a:solidFill>
                    <a:latin typeface="+mn-lt"/>
                    <a:ea typeface="+mn-ea"/>
                    <a:cs typeface="+mn-cs"/>
                  </a:defRPr>
                </a:lvl7pPr>
                <a:lvl8pPr marL="3610691" algn="l" defTabSz="1031626" rtl="0" eaLnBrk="1" latinLnBrk="0" hangingPunct="1">
                  <a:defRPr sz="2000" kern="1200">
                    <a:solidFill>
                      <a:schemeClr val="lt1"/>
                    </a:solidFill>
                    <a:latin typeface="+mn-lt"/>
                    <a:ea typeface="+mn-ea"/>
                    <a:cs typeface="+mn-cs"/>
                  </a:defRPr>
                </a:lvl8pPr>
                <a:lvl9pPr marL="4126504" algn="l" defTabSz="1031626" rtl="0" eaLnBrk="1" latinLnBrk="0" hangingPunct="1">
                  <a:defRPr sz="2000" kern="1200">
                    <a:solidFill>
                      <a:schemeClr val="lt1"/>
                    </a:solidFill>
                    <a:latin typeface="+mn-lt"/>
                    <a:ea typeface="+mn-ea"/>
                    <a:cs typeface="+mn-cs"/>
                  </a:defRPr>
                </a:lvl9pPr>
              </a:lstStyle>
              <a:p>
                <a:pPr algn="ctr"/>
                <a:endParaRPr lang="en-US" sz="1500"/>
              </a:p>
            </p:txBody>
          </p:sp>
          <p:sp>
            <p:nvSpPr>
              <p:cNvPr id="59" name="Rounded Rectangle 5">
                <a:extLst>
                  <a:ext uri="{FF2B5EF4-FFF2-40B4-BE49-F238E27FC236}">
                    <a16:creationId xmlns:a16="http://schemas.microsoft.com/office/drawing/2014/main" id="{F8402098-5648-7478-3081-CD405FAF2B38}"/>
                  </a:ext>
                </a:extLst>
              </p:cNvPr>
              <p:cNvSpPr/>
              <p:nvPr/>
            </p:nvSpPr>
            <p:spPr>
              <a:xfrm rot="18900000" flipV="1">
                <a:off x="2132204" y="1920272"/>
                <a:ext cx="842963" cy="304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031626" rtl="0" eaLnBrk="1" latinLnBrk="0" hangingPunct="1">
                  <a:defRPr sz="2000" kern="1200">
                    <a:solidFill>
                      <a:schemeClr val="lt1"/>
                    </a:solidFill>
                    <a:latin typeface="+mn-lt"/>
                    <a:ea typeface="+mn-ea"/>
                    <a:cs typeface="+mn-cs"/>
                  </a:defRPr>
                </a:lvl1pPr>
                <a:lvl2pPr marL="515813" algn="l" defTabSz="1031626" rtl="0" eaLnBrk="1" latinLnBrk="0" hangingPunct="1">
                  <a:defRPr sz="2000" kern="1200">
                    <a:solidFill>
                      <a:schemeClr val="lt1"/>
                    </a:solidFill>
                    <a:latin typeface="+mn-lt"/>
                    <a:ea typeface="+mn-ea"/>
                    <a:cs typeface="+mn-cs"/>
                  </a:defRPr>
                </a:lvl2pPr>
                <a:lvl3pPr marL="1031626" algn="l" defTabSz="1031626" rtl="0" eaLnBrk="1" latinLnBrk="0" hangingPunct="1">
                  <a:defRPr sz="2000" kern="1200">
                    <a:solidFill>
                      <a:schemeClr val="lt1"/>
                    </a:solidFill>
                    <a:latin typeface="+mn-lt"/>
                    <a:ea typeface="+mn-ea"/>
                    <a:cs typeface="+mn-cs"/>
                  </a:defRPr>
                </a:lvl3pPr>
                <a:lvl4pPr marL="1547439" algn="l" defTabSz="1031626" rtl="0" eaLnBrk="1" latinLnBrk="0" hangingPunct="1">
                  <a:defRPr sz="2000" kern="1200">
                    <a:solidFill>
                      <a:schemeClr val="lt1"/>
                    </a:solidFill>
                    <a:latin typeface="+mn-lt"/>
                    <a:ea typeface="+mn-ea"/>
                    <a:cs typeface="+mn-cs"/>
                  </a:defRPr>
                </a:lvl4pPr>
                <a:lvl5pPr marL="2063252" algn="l" defTabSz="1031626" rtl="0" eaLnBrk="1" latinLnBrk="0" hangingPunct="1">
                  <a:defRPr sz="2000" kern="1200">
                    <a:solidFill>
                      <a:schemeClr val="lt1"/>
                    </a:solidFill>
                    <a:latin typeface="+mn-lt"/>
                    <a:ea typeface="+mn-ea"/>
                    <a:cs typeface="+mn-cs"/>
                  </a:defRPr>
                </a:lvl5pPr>
                <a:lvl6pPr marL="2579065" algn="l" defTabSz="1031626" rtl="0" eaLnBrk="1" latinLnBrk="0" hangingPunct="1">
                  <a:defRPr sz="2000" kern="1200">
                    <a:solidFill>
                      <a:schemeClr val="lt1"/>
                    </a:solidFill>
                    <a:latin typeface="+mn-lt"/>
                    <a:ea typeface="+mn-ea"/>
                    <a:cs typeface="+mn-cs"/>
                  </a:defRPr>
                </a:lvl6pPr>
                <a:lvl7pPr marL="3094878" algn="l" defTabSz="1031626" rtl="0" eaLnBrk="1" latinLnBrk="0" hangingPunct="1">
                  <a:defRPr sz="2000" kern="1200">
                    <a:solidFill>
                      <a:schemeClr val="lt1"/>
                    </a:solidFill>
                    <a:latin typeface="+mn-lt"/>
                    <a:ea typeface="+mn-ea"/>
                    <a:cs typeface="+mn-cs"/>
                  </a:defRPr>
                </a:lvl7pPr>
                <a:lvl8pPr marL="3610691" algn="l" defTabSz="1031626" rtl="0" eaLnBrk="1" latinLnBrk="0" hangingPunct="1">
                  <a:defRPr sz="2000" kern="1200">
                    <a:solidFill>
                      <a:schemeClr val="lt1"/>
                    </a:solidFill>
                    <a:latin typeface="+mn-lt"/>
                    <a:ea typeface="+mn-ea"/>
                    <a:cs typeface="+mn-cs"/>
                  </a:defRPr>
                </a:lvl8pPr>
                <a:lvl9pPr marL="4126504" algn="l" defTabSz="1031626" rtl="0" eaLnBrk="1" latinLnBrk="0" hangingPunct="1">
                  <a:defRPr sz="2000" kern="1200">
                    <a:solidFill>
                      <a:schemeClr val="lt1"/>
                    </a:solidFill>
                    <a:latin typeface="+mn-lt"/>
                    <a:ea typeface="+mn-ea"/>
                    <a:cs typeface="+mn-cs"/>
                  </a:defRPr>
                </a:lvl9pPr>
              </a:lstStyle>
              <a:p>
                <a:pPr algn="ctr"/>
                <a:endParaRPr lang="en-US" sz="1500"/>
              </a:p>
            </p:txBody>
          </p:sp>
        </p:grpSp>
        <p:grpSp>
          <p:nvGrpSpPr>
            <p:cNvPr id="60" name="Group 59">
              <a:extLst>
                <a:ext uri="{FF2B5EF4-FFF2-40B4-BE49-F238E27FC236}">
                  <a16:creationId xmlns:a16="http://schemas.microsoft.com/office/drawing/2014/main" id="{CF904F9E-0171-BB9C-4EA3-14CC34921BA8}"/>
                </a:ext>
              </a:extLst>
            </p:cNvPr>
            <p:cNvGrpSpPr/>
            <p:nvPr/>
          </p:nvGrpSpPr>
          <p:grpSpPr>
            <a:xfrm rot="18900000">
              <a:off x="6675983" y="3610373"/>
              <a:ext cx="2353582" cy="1397400"/>
              <a:chOff x="1371600" y="1272983"/>
              <a:chExt cx="1603567" cy="952089"/>
            </a:xfrm>
            <a:solidFill>
              <a:schemeClr val="accent2">
                <a:alpha val="50000"/>
              </a:schemeClr>
            </a:solidFill>
          </p:grpSpPr>
          <p:sp>
            <p:nvSpPr>
              <p:cNvPr id="61" name="Rounded Rectangle 8">
                <a:extLst>
                  <a:ext uri="{FF2B5EF4-FFF2-40B4-BE49-F238E27FC236}">
                    <a16:creationId xmlns:a16="http://schemas.microsoft.com/office/drawing/2014/main" id="{C8807D03-B7A6-CA8D-B757-F6EFDF4BDCF0}"/>
                  </a:ext>
                </a:extLst>
              </p:cNvPr>
              <p:cNvSpPr/>
              <p:nvPr/>
            </p:nvSpPr>
            <p:spPr>
              <a:xfrm>
                <a:off x="1371600" y="1733550"/>
                <a:ext cx="1524000" cy="304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031626" rtl="0" eaLnBrk="1" latinLnBrk="0" hangingPunct="1">
                  <a:defRPr sz="2000" kern="1200">
                    <a:solidFill>
                      <a:schemeClr val="lt1"/>
                    </a:solidFill>
                    <a:latin typeface="+mn-lt"/>
                    <a:ea typeface="+mn-ea"/>
                    <a:cs typeface="+mn-cs"/>
                  </a:defRPr>
                </a:lvl1pPr>
                <a:lvl2pPr marL="515813" algn="l" defTabSz="1031626" rtl="0" eaLnBrk="1" latinLnBrk="0" hangingPunct="1">
                  <a:defRPr sz="2000" kern="1200">
                    <a:solidFill>
                      <a:schemeClr val="lt1"/>
                    </a:solidFill>
                    <a:latin typeface="+mn-lt"/>
                    <a:ea typeface="+mn-ea"/>
                    <a:cs typeface="+mn-cs"/>
                  </a:defRPr>
                </a:lvl2pPr>
                <a:lvl3pPr marL="1031626" algn="l" defTabSz="1031626" rtl="0" eaLnBrk="1" latinLnBrk="0" hangingPunct="1">
                  <a:defRPr sz="2000" kern="1200">
                    <a:solidFill>
                      <a:schemeClr val="lt1"/>
                    </a:solidFill>
                    <a:latin typeface="+mn-lt"/>
                    <a:ea typeface="+mn-ea"/>
                    <a:cs typeface="+mn-cs"/>
                  </a:defRPr>
                </a:lvl3pPr>
                <a:lvl4pPr marL="1547439" algn="l" defTabSz="1031626" rtl="0" eaLnBrk="1" latinLnBrk="0" hangingPunct="1">
                  <a:defRPr sz="2000" kern="1200">
                    <a:solidFill>
                      <a:schemeClr val="lt1"/>
                    </a:solidFill>
                    <a:latin typeface="+mn-lt"/>
                    <a:ea typeface="+mn-ea"/>
                    <a:cs typeface="+mn-cs"/>
                  </a:defRPr>
                </a:lvl4pPr>
                <a:lvl5pPr marL="2063252" algn="l" defTabSz="1031626" rtl="0" eaLnBrk="1" latinLnBrk="0" hangingPunct="1">
                  <a:defRPr sz="2000" kern="1200">
                    <a:solidFill>
                      <a:schemeClr val="lt1"/>
                    </a:solidFill>
                    <a:latin typeface="+mn-lt"/>
                    <a:ea typeface="+mn-ea"/>
                    <a:cs typeface="+mn-cs"/>
                  </a:defRPr>
                </a:lvl5pPr>
                <a:lvl6pPr marL="2579065" algn="l" defTabSz="1031626" rtl="0" eaLnBrk="1" latinLnBrk="0" hangingPunct="1">
                  <a:defRPr sz="2000" kern="1200">
                    <a:solidFill>
                      <a:schemeClr val="lt1"/>
                    </a:solidFill>
                    <a:latin typeface="+mn-lt"/>
                    <a:ea typeface="+mn-ea"/>
                    <a:cs typeface="+mn-cs"/>
                  </a:defRPr>
                </a:lvl6pPr>
                <a:lvl7pPr marL="3094878" algn="l" defTabSz="1031626" rtl="0" eaLnBrk="1" latinLnBrk="0" hangingPunct="1">
                  <a:defRPr sz="2000" kern="1200">
                    <a:solidFill>
                      <a:schemeClr val="lt1"/>
                    </a:solidFill>
                    <a:latin typeface="+mn-lt"/>
                    <a:ea typeface="+mn-ea"/>
                    <a:cs typeface="+mn-cs"/>
                  </a:defRPr>
                </a:lvl7pPr>
                <a:lvl8pPr marL="3610691" algn="l" defTabSz="1031626" rtl="0" eaLnBrk="1" latinLnBrk="0" hangingPunct="1">
                  <a:defRPr sz="2000" kern="1200">
                    <a:solidFill>
                      <a:schemeClr val="lt1"/>
                    </a:solidFill>
                    <a:latin typeface="+mn-lt"/>
                    <a:ea typeface="+mn-ea"/>
                    <a:cs typeface="+mn-cs"/>
                  </a:defRPr>
                </a:lvl8pPr>
                <a:lvl9pPr marL="4126504" algn="l" defTabSz="1031626" rtl="0" eaLnBrk="1" latinLnBrk="0" hangingPunct="1">
                  <a:defRPr sz="2000" kern="1200">
                    <a:solidFill>
                      <a:schemeClr val="lt1"/>
                    </a:solidFill>
                    <a:latin typeface="+mn-lt"/>
                    <a:ea typeface="+mn-ea"/>
                    <a:cs typeface="+mn-cs"/>
                  </a:defRPr>
                </a:lvl9pPr>
              </a:lstStyle>
              <a:p>
                <a:pPr algn="ctr"/>
                <a:endParaRPr lang="en-US" sz="1500"/>
              </a:p>
            </p:txBody>
          </p:sp>
          <p:sp>
            <p:nvSpPr>
              <p:cNvPr id="62" name="Rounded Rectangle 9">
                <a:extLst>
                  <a:ext uri="{FF2B5EF4-FFF2-40B4-BE49-F238E27FC236}">
                    <a16:creationId xmlns:a16="http://schemas.microsoft.com/office/drawing/2014/main" id="{7F5AFDF9-327E-242B-CF57-00E52CFFFBE6}"/>
                  </a:ext>
                </a:extLst>
              </p:cNvPr>
              <p:cNvSpPr/>
              <p:nvPr/>
            </p:nvSpPr>
            <p:spPr>
              <a:xfrm rot="2700000">
                <a:off x="2132204" y="1542065"/>
                <a:ext cx="842963" cy="304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031626" rtl="0" eaLnBrk="1" latinLnBrk="0" hangingPunct="1">
                  <a:defRPr sz="2000" kern="1200">
                    <a:solidFill>
                      <a:schemeClr val="lt1"/>
                    </a:solidFill>
                    <a:latin typeface="+mn-lt"/>
                    <a:ea typeface="+mn-ea"/>
                    <a:cs typeface="+mn-cs"/>
                  </a:defRPr>
                </a:lvl1pPr>
                <a:lvl2pPr marL="515813" algn="l" defTabSz="1031626" rtl="0" eaLnBrk="1" latinLnBrk="0" hangingPunct="1">
                  <a:defRPr sz="2000" kern="1200">
                    <a:solidFill>
                      <a:schemeClr val="lt1"/>
                    </a:solidFill>
                    <a:latin typeface="+mn-lt"/>
                    <a:ea typeface="+mn-ea"/>
                    <a:cs typeface="+mn-cs"/>
                  </a:defRPr>
                </a:lvl2pPr>
                <a:lvl3pPr marL="1031626" algn="l" defTabSz="1031626" rtl="0" eaLnBrk="1" latinLnBrk="0" hangingPunct="1">
                  <a:defRPr sz="2000" kern="1200">
                    <a:solidFill>
                      <a:schemeClr val="lt1"/>
                    </a:solidFill>
                    <a:latin typeface="+mn-lt"/>
                    <a:ea typeface="+mn-ea"/>
                    <a:cs typeface="+mn-cs"/>
                  </a:defRPr>
                </a:lvl3pPr>
                <a:lvl4pPr marL="1547439" algn="l" defTabSz="1031626" rtl="0" eaLnBrk="1" latinLnBrk="0" hangingPunct="1">
                  <a:defRPr sz="2000" kern="1200">
                    <a:solidFill>
                      <a:schemeClr val="lt1"/>
                    </a:solidFill>
                    <a:latin typeface="+mn-lt"/>
                    <a:ea typeface="+mn-ea"/>
                    <a:cs typeface="+mn-cs"/>
                  </a:defRPr>
                </a:lvl4pPr>
                <a:lvl5pPr marL="2063252" algn="l" defTabSz="1031626" rtl="0" eaLnBrk="1" latinLnBrk="0" hangingPunct="1">
                  <a:defRPr sz="2000" kern="1200">
                    <a:solidFill>
                      <a:schemeClr val="lt1"/>
                    </a:solidFill>
                    <a:latin typeface="+mn-lt"/>
                    <a:ea typeface="+mn-ea"/>
                    <a:cs typeface="+mn-cs"/>
                  </a:defRPr>
                </a:lvl5pPr>
                <a:lvl6pPr marL="2579065" algn="l" defTabSz="1031626" rtl="0" eaLnBrk="1" latinLnBrk="0" hangingPunct="1">
                  <a:defRPr sz="2000" kern="1200">
                    <a:solidFill>
                      <a:schemeClr val="lt1"/>
                    </a:solidFill>
                    <a:latin typeface="+mn-lt"/>
                    <a:ea typeface="+mn-ea"/>
                    <a:cs typeface="+mn-cs"/>
                  </a:defRPr>
                </a:lvl6pPr>
                <a:lvl7pPr marL="3094878" algn="l" defTabSz="1031626" rtl="0" eaLnBrk="1" latinLnBrk="0" hangingPunct="1">
                  <a:defRPr sz="2000" kern="1200">
                    <a:solidFill>
                      <a:schemeClr val="lt1"/>
                    </a:solidFill>
                    <a:latin typeface="+mn-lt"/>
                    <a:ea typeface="+mn-ea"/>
                    <a:cs typeface="+mn-cs"/>
                  </a:defRPr>
                </a:lvl7pPr>
                <a:lvl8pPr marL="3610691" algn="l" defTabSz="1031626" rtl="0" eaLnBrk="1" latinLnBrk="0" hangingPunct="1">
                  <a:defRPr sz="2000" kern="1200">
                    <a:solidFill>
                      <a:schemeClr val="lt1"/>
                    </a:solidFill>
                    <a:latin typeface="+mn-lt"/>
                    <a:ea typeface="+mn-ea"/>
                    <a:cs typeface="+mn-cs"/>
                  </a:defRPr>
                </a:lvl8pPr>
                <a:lvl9pPr marL="4126504" algn="l" defTabSz="1031626" rtl="0" eaLnBrk="1" latinLnBrk="0" hangingPunct="1">
                  <a:defRPr sz="2000" kern="1200">
                    <a:solidFill>
                      <a:schemeClr val="lt1"/>
                    </a:solidFill>
                    <a:latin typeface="+mn-lt"/>
                    <a:ea typeface="+mn-ea"/>
                    <a:cs typeface="+mn-cs"/>
                  </a:defRPr>
                </a:lvl9pPr>
              </a:lstStyle>
              <a:p>
                <a:pPr algn="ctr"/>
                <a:endParaRPr lang="en-US" sz="1500"/>
              </a:p>
            </p:txBody>
          </p:sp>
          <p:sp>
            <p:nvSpPr>
              <p:cNvPr id="63" name="Rounded Rectangle 10">
                <a:extLst>
                  <a:ext uri="{FF2B5EF4-FFF2-40B4-BE49-F238E27FC236}">
                    <a16:creationId xmlns:a16="http://schemas.microsoft.com/office/drawing/2014/main" id="{FFA9A19F-6394-C3AF-BEDC-C6BDEC970914}"/>
                  </a:ext>
                </a:extLst>
              </p:cNvPr>
              <p:cNvSpPr/>
              <p:nvPr/>
            </p:nvSpPr>
            <p:spPr>
              <a:xfrm rot="18900000" flipV="1">
                <a:off x="2132204" y="1920272"/>
                <a:ext cx="842963" cy="304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031626" rtl="0" eaLnBrk="1" latinLnBrk="0" hangingPunct="1">
                  <a:defRPr sz="2000" kern="1200">
                    <a:solidFill>
                      <a:schemeClr val="lt1"/>
                    </a:solidFill>
                    <a:latin typeface="+mn-lt"/>
                    <a:ea typeface="+mn-ea"/>
                    <a:cs typeface="+mn-cs"/>
                  </a:defRPr>
                </a:lvl1pPr>
                <a:lvl2pPr marL="515813" algn="l" defTabSz="1031626" rtl="0" eaLnBrk="1" latinLnBrk="0" hangingPunct="1">
                  <a:defRPr sz="2000" kern="1200">
                    <a:solidFill>
                      <a:schemeClr val="lt1"/>
                    </a:solidFill>
                    <a:latin typeface="+mn-lt"/>
                    <a:ea typeface="+mn-ea"/>
                    <a:cs typeface="+mn-cs"/>
                  </a:defRPr>
                </a:lvl2pPr>
                <a:lvl3pPr marL="1031626" algn="l" defTabSz="1031626" rtl="0" eaLnBrk="1" latinLnBrk="0" hangingPunct="1">
                  <a:defRPr sz="2000" kern="1200">
                    <a:solidFill>
                      <a:schemeClr val="lt1"/>
                    </a:solidFill>
                    <a:latin typeface="+mn-lt"/>
                    <a:ea typeface="+mn-ea"/>
                    <a:cs typeface="+mn-cs"/>
                  </a:defRPr>
                </a:lvl3pPr>
                <a:lvl4pPr marL="1547439" algn="l" defTabSz="1031626" rtl="0" eaLnBrk="1" latinLnBrk="0" hangingPunct="1">
                  <a:defRPr sz="2000" kern="1200">
                    <a:solidFill>
                      <a:schemeClr val="lt1"/>
                    </a:solidFill>
                    <a:latin typeface="+mn-lt"/>
                    <a:ea typeface="+mn-ea"/>
                    <a:cs typeface="+mn-cs"/>
                  </a:defRPr>
                </a:lvl4pPr>
                <a:lvl5pPr marL="2063252" algn="l" defTabSz="1031626" rtl="0" eaLnBrk="1" latinLnBrk="0" hangingPunct="1">
                  <a:defRPr sz="2000" kern="1200">
                    <a:solidFill>
                      <a:schemeClr val="lt1"/>
                    </a:solidFill>
                    <a:latin typeface="+mn-lt"/>
                    <a:ea typeface="+mn-ea"/>
                    <a:cs typeface="+mn-cs"/>
                  </a:defRPr>
                </a:lvl5pPr>
                <a:lvl6pPr marL="2579065" algn="l" defTabSz="1031626" rtl="0" eaLnBrk="1" latinLnBrk="0" hangingPunct="1">
                  <a:defRPr sz="2000" kern="1200">
                    <a:solidFill>
                      <a:schemeClr val="lt1"/>
                    </a:solidFill>
                    <a:latin typeface="+mn-lt"/>
                    <a:ea typeface="+mn-ea"/>
                    <a:cs typeface="+mn-cs"/>
                  </a:defRPr>
                </a:lvl6pPr>
                <a:lvl7pPr marL="3094878" algn="l" defTabSz="1031626" rtl="0" eaLnBrk="1" latinLnBrk="0" hangingPunct="1">
                  <a:defRPr sz="2000" kern="1200">
                    <a:solidFill>
                      <a:schemeClr val="lt1"/>
                    </a:solidFill>
                    <a:latin typeface="+mn-lt"/>
                    <a:ea typeface="+mn-ea"/>
                    <a:cs typeface="+mn-cs"/>
                  </a:defRPr>
                </a:lvl7pPr>
                <a:lvl8pPr marL="3610691" algn="l" defTabSz="1031626" rtl="0" eaLnBrk="1" latinLnBrk="0" hangingPunct="1">
                  <a:defRPr sz="2000" kern="1200">
                    <a:solidFill>
                      <a:schemeClr val="lt1"/>
                    </a:solidFill>
                    <a:latin typeface="+mn-lt"/>
                    <a:ea typeface="+mn-ea"/>
                    <a:cs typeface="+mn-cs"/>
                  </a:defRPr>
                </a:lvl8pPr>
                <a:lvl9pPr marL="4126504" algn="l" defTabSz="1031626" rtl="0" eaLnBrk="1" latinLnBrk="0" hangingPunct="1">
                  <a:defRPr sz="2000" kern="1200">
                    <a:solidFill>
                      <a:schemeClr val="lt1"/>
                    </a:solidFill>
                    <a:latin typeface="+mn-lt"/>
                    <a:ea typeface="+mn-ea"/>
                    <a:cs typeface="+mn-cs"/>
                  </a:defRPr>
                </a:lvl9pPr>
              </a:lstStyle>
              <a:p>
                <a:pPr algn="ctr"/>
                <a:endParaRPr lang="en-US" sz="1500"/>
              </a:p>
            </p:txBody>
          </p:sp>
        </p:grpSp>
        <p:grpSp>
          <p:nvGrpSpPr>
            <p:cNvPr id="64" name="Group 63">
              <a:extLst>
                <a:ext uri="{FF2B5EF4-FFF2-40B4-BE49-F238E27FC236}">
                  <a16:creationId xmlns:a16="http://schemas.microsoft.com/office/drawing/2014/main" id="{25AE5A43-339F-2BDE-EBFD-EE32CB62AFF2}"/>
                </a:ext>
              </a:extLst>
            </p:cNvPr>
            <p:cNvGrpSpPr/>
            <p:nvPr/>
          </p:nvGrpSpPr>
          <p:grpSpPr>
            <a:xfrm rot="18900000">
              <a:off x="7938796" y="3135517"/>
              <a:ext cx="2353586" cy="1397399"/>
              <a:chOff x="1371600" y="1272983"/>
              <a:chExt cx="1603567" cy="952089"/>
            </a:xfrm>
            <a:solidFill>
              <a:schemeClr val="accent3">
                <a:alpha val="50000"/>
              </a:schemeClr>
            </a:solidFill>
          </p:grpSpPr>
          <p:sp>
            <p:nvSpPr>
              <p:cNvPr id="65" name="Rounded Rectangle 12">
                <a:extLst>
                  <a:ext uri="{FF2B5EF4-FFF2-40B4-BE49-F238E27FC236}">
                    <a16:creationId xmlns:a16="http://schemas.microsoft.com/office/drawing/2014/main" id="{0D485EFF-1283-1D43-FC8A-1BAD312E0CF4}"/>
                  </a:ext>
                </a:extLst>
              </p:cNvPr>
              <p:cNvSpPr/>
              <p:nvPr/>
            </p:nvSpPr>
            <p:spPr>
              <a:xfrm>
                <a:off x="1371600" y="1733550"/>
                <a:ext cx="1524000" cy="304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031626" rtl="0" eaLnBrk="1" latinLnBrk="0" hangingPunct="1">
                  <a:defRPr sz="2000" kern="1200">
                    <a:solidFill>
                      <a:schemeClr val="lt1"/>
                    </a:solidFill>
                    <a:latin typeface="+mn-lt"/>
                    <a:ea typeface="+mn-ea"/>
                    <a:cs typeface="+mn-cs"/>
                  </a:defRPr>
                </a:lvl1pPr>
                <a:lvl2pPr marL="515813" algn="l" defTabSz="1031626" rtl="0" eaLnBrk="1" latinLnBrk="0" hangingPunct="1">
                  <a:defRPr sz="2000" kern="1200">
                    <a:solidFill>
                      <a:schemeClr val="lt1"/>
                    </a:solidFill>
                    <a:latin typeface="+mn-lt"/>
                    <a:ea typeface="+mn-ea"/>
                    <a:cs typeface="+mn-cs"/>
                  </a:defRPr>
                </a:lvl2pPr>
                <a:lvl3pPr marL="1031626" algn="l" defTabSz="1031626" rtl="0" eaLnBrk="1" latinLnBrk="0" hangingPunct="1">
                  <a:defRPr sz="2000" kern="1200">
                    <a:solidFill>
                      <a:schemeClr val="lt1"/>
                    </a:solidFill>
                    <a:latin typeface="+mn-lt"/>
                    <a:ea typeface="+mn-ea"/>
                    <a:cs typeface="+mn-cs"/>
                  </a:defRPr>
                </a:lvl3pPr>
                <a:lvl4pPr marL="1547439" algn="l" defTabSz="1031626" rtl="0" eaLnBrk="1" latinLnBrk="0" hangingPunct="1">
                  <a:defRPr sz="2000" kern="1200">
                    <a:solidFill>
                      <a:schemeClr val="lt1"/>
                    </a:solidFill>
                    <a:latin typeface="+mn-lt"/>
                    <a:ea typeface="+mn-ea"/>
                    <a:cs typeface="+mn-cs"/>
                  </a:defRPr>
                </a:lvl4pPr>
                <a:lvl5pPr marL="2063252" algn="l" defTabSz="1031626" rtl="0" eaLnBrk="1" latinLnBrk="0" hangingPunct="1">
                  <a:defRPr sz="2000" kern="1200">
                    <a:solidFill>
                      <a:schemeClr val="lt1"/>
                    </a:solidFill>
                    <a:latin typeface="+mn-lt"/>
                    <a:ea typeface="+mn-ea"/>
                    <a:cs typeface="+mn-cs"/>
                  </a:defRPr>
                </a:lvl5pPr>
                <a:lvl6pPr marL="2579065" algn="l" defTabSz="1031626" rtl="0" eaLnBrk="1" latinLnBrk="0" hangingPunct="1">
                  <a:defRPr sz="2000" kern="1200">
                    <a:solidFill>
                      <a:schemeClr val="lt1"/>
                    </a:solidFill>
                    <a:latin typeface="+mn-lt"/>
                    <a:ea typeface="+mn-ea"/>
                    <a:cs typeface="+mn-cs"/>
                  </a:defRPr>
                </a:lvl6pPr>
                <a:lvl7pPr marL="3094878" algn="l" defTabSz="1031626" rtl="0" eaLnBrk="1" latinLnBrk="0" hangingPunct="1">
                  <a:defRPr sz="2000" kern="1200">
                    <a:solidFill>
                      <a:schemeClr val="lt1"/>
                    </a:solidFill>
                    <a:latin typeface="+mn-lt"/>
                    <a:ea typeface="+mn-ea"/>
                    <a:cs typeface="+mn-cs"/>
                  </a:defRPr>
                </a:lvl7pPr>
                <a:lvl8pPr marL="3610691" algn="l" defTabSz="1031626" rtl="0" eaLnBrk="1" latinLnBrk="0" hangingPunct="1">
                  <a:defRPr sz="2000" kern="1200">
                    <a:solidFill>
                      <a:schemeClr val="lt1"/>
                    </a:solidFill>
                    <a:latin typeface="+mn-lt"/>
                    <a:ea typeface="+mn-ea"/>
                    <a:cs typeface="+mn-cs"/>
                  </a:defRPr>
                </a:lvl8pPr>
                <a:lvl9pPr marL="4126504" algn="l" defTabSz="1031626" rtl="0" eaLnBrk="1" latinLnBrk="0" hangingPunct="1">
                  <a:defRPr sz="2000" kern="1200">
                    <a:solidFill>
                      <a:schemeClr val="lt1"/>
                    </a:solidFill>
                    <a:latin typeface="+mn-lt"/>
                    <a:ea typeface="+mn-ea"/>
                    <a:cs typeface="+mn-cs"/>
                  </a:defRPr>
                </a:lvl9pPr>
              </a:lstStyle>
              <a:p>
                <a:pPr algn="ctr"/>
                <a:endParaRPr lang="en-US" sz="1500"/>
              </a:p>
            </p:txBody>
          </p:sp>
          <p:sp>
            <p:nvSpPr>
              <p:cNvPr id="66" name="Rounded Rectangle 13">
                <a:extLst>
                  <a:ext uri="{FF2B5EF4-FFF2-40B4-BE49-F238E27FC236}">
                    <a16:creationId xmlns:a16="http://schemas.microsoft.com/office/drawing/2014/main" id="{A0EB1C83-3CA5-4EDB-0222-33E0F18EEF9B}"/>
                  </a:ext>
                </a:extLst>
              </p:cNvPr>
              <p:cNvSpPr/>
              <p:nvPr/>
            </p:nvSpPr>
            <p:spPr>
              <a:xfrm rot="2700000">
                <a:off x="2132204" y="1542065"/>
                <a:ext cx="842963" cy="304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031626" rtl="0" eaLnBrk="1" latinLnBrk="0" hangingPunct="1">
                  <a:defRPr sz="2000" kern="1200">
                    <a:solidFill>
                      <a:schemeClr val="lt1"/>
                    </a:solidFill>
                    <a:latin typeface="+mn-lt"/>
                    <a:ea typeface="+mn-ea"/>
                    <a:cs typeface="+mn-cs"/>
                  </a:defRPr>
                </a:lvl1pPr>
                <a:lvl2pPr marL="515813" algn="l" defTabSz="1031626" rtl="0" eaLnBrk="1" latinLnBrk="0" hangingPunct="1">
                  <a:defRPr sz="2000" kern="1200">
                    <a:solidFill>
                      <a:schemeClr val="lt1"/>
                    </a:solidFill>
                    <a:latin typeface="+mn-lt"/>
                    <a:ea typeface="+mn-ea"/>
                    <a:cs typeface="+mn-cs"/>
                  </a:defRPr>
                </a:lvl2pPr>
                <a:lvl3pPr marL="1031626" algn="l" defTabSz="1031626" rtl="0" eaLnBrk="1" latinLnBrk="0" hangingPunct="1">
                  <a:defRPr sz="2000" kern="1200">
                    <a:solidFill>
                      <a:schemeClr val="lt1"/>
                    </a:solidFill>
                    <a:latin typeface="+mn-lt"/>
                    <a:ea typeface="+mn-ea"/>
                    <a:cs typeface="+mn-cs"/>
                  </a:defRPr>
                </a:lvl3pPr>
                <a:lvl4pPr marL="1547439" algn="l" defTabSz="1031626" rtl="0" eaLnBrk="1" latinLnBrk="0" hangingPunct="1">
                  <a:defRPr sz="2000" kern="1200">
                    <a:solidFill>
                      <a:schemeClr val="lt1"/>
                    </a:solidFill>
                    <a:latin typeface="+mn-lt"/>
                    <a:ea typeface="+mn-ea"/>
                    <a:cs typeface="+mn-cs"/>
                  </a:defRPr>
                </a:lvl4pPr>
                <a:lvl5pPr marL="2063252" algn="l" defTabSz="1031626" rtl="0" eaLnBrk="1" latinLnBrk="0" hangingPunct="1">
                  <a:defRPr sz="2000" kern="1200">
                    <a:solidFill>
                      <a:schemeClr val="lt1"/>
                    </a:solidFill>
                    <a:latin typeface="+mn-lt"/>
                    <a:ea typeface="+mn-ea"/>
                    <a:cs typeface="+mn-cs"/>
                  </a:defRPr>
                </a:lvl5pPr>
                <a:lvl6pPr marL="2579065" algn="l" defTabSz="1031626" rtl="0" eaLnBrk="1" latinLnBrk="0" hangingPunct="1">
                  <a:defRPr sz="2000" kern="1200">
                    <a:solidFill>
                      <a:schemeClr val="lt1"/>
                    </a:solidFill>
                    <a:latin typeface="+mn-lt"/>
                    <a:ea typeface="+mn-ea"/>
                    <a:cs typeface="+mn-cs"/>
                  </a:defRPr>
                </a:lvl6pPr>
                <a:lvl7pPr marL="3094878" algn="l" defTabSz="1031626" rtl="0" eaLnBrk="1" latinLnBrk="0" hangingPunct="1">
                  <a:defRPr sz="2000" kern="1200">
                    <a:solidFill>
                      <a:schemeClr val="lt1"/>
                    </a:solidFill>
                    <a:latin typeface="+mn-lt"/>
                    <a:ea typeface="+mn-ea"/>
                    <a:cs typeface="+mn-cs"/>
                  </a:defRPr>
                </a:lvl7pPr>
                <a:lvl8pPr marL="3610691" algn="l" defTabSz="1031626" rtl="0" eaLnBrk="1" latinLnBrk="0" hangingPunct="1">
                  <a:defRPr sz="2000" kern="1200">
                    <a:solidFill>
                      <a:schemeClr val="lt1"/>
                    </a:solidFill>
                    <a:latin typeface="+mn-lt"/>
                    <a:ea typeface="+mn-ea"/>
                    <a:cs typeface="+mn-cs"/>
                  </a:defRPr>
                </a:lvl8pPr>
                <a:lvl9pPr marL="4126504" algn="l" defTabSz="1031626" rtl="0" eaLnBrk="1" latinLnBrk="0" hangingPunct="1">
                  <a:defRPr sz="2000" kern="1200">
                    <a:solidFill>
                      <a:schemeClr val="lt1"/>
                    </a:solidFill>
                    <a:latin typeface="+mn-lt"/>
                    <a:ea typeface="+mn-ea"/>
                    <a:cs typeface="+mn-cs"/>
                  </a:defRPr>
                </a:lvl9pPr>
              </a:lstStyle>
              <a:p>
                <a:pPr algn="ctr"/>
                <a:endParaRPr lang="en-US" sz="1500"/>
              </a:p>
            </p:txBody>
          </p:sp>
          <p:sp>
            <p:nvSpPr>
              <p:cNvPr id="67" name="Rounded Rectangle 14">
                <a:extLst>
                  <a:ext uri="{FF2B5EF4-FFF2-40B4-BE49-F238E27FC236}">
                    <a16:creationId xmlns:a16="http://schemas.microsoft.com/office/drawing/2014/main" id="{658E2EA7-0A16-C909-C52F-1C3789103C2D}"/>
                  </a:ext>
                </a:extLst>
              </p:cNvPr>
              <p:cNvSpPr/>
              <p:nvPr/>
            </p:nvSpPr>
            <p:spPr>
              <a:xfrm rot="18900000" flipV="1">
                <a:off x="2132204" y="1920272"/>
                <a:ext cx="842963" cy="304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031626" rtl="0" eaLnBrk="1" latinLnBrk="0" hangingPunct="1">
                  <a:defRPr sz="2000" kern="1200">
                    <a:solidFill>
                      <a:schemeClr val="lt1"/>
                    </a:solidFill>
                    <a:latin typeface="+mn-lt"/>
                    <a:ea typeface="+mn-ea"/>
                    <a:cs typeface="+mn-cs"/>
                  </a:defRPr>
                </a:lvl1pPr>
                <a:lvl2pPr marL="515813" algn="l" defTabSz="1031626" rtl="0" eaLnBrk="1" latinLnBrk="0" hangingPunct="1">
                  <a:defRPr sz="2000" kern="1200">
                    <a:solidFill>
                      <a:schemeClr val="lt1"/>
                    </a:solidFill>
                    <a:latin typeface="+mn-lt"/>
                    <a:ea typeface="+mn-ea"/>
                    <a:cs typeface="+mn-cs"/>
                  </a:defRPr>
                </a:lvl2pPr>
                <a:lvl3pPr marL="1031626" algn="l" defTabSz="1031626" rtl="0" eaLnBrk="1" latinLnBrk="0" hangingPunct="1">
                  <a:defRPr sz="2000" kern="1200">
                    <a:solidFill>
                      <a:schemeClr val="lt1"/>
                    </a:solidFill>
                    <a:latin typeface="+mn-lt"/>
                    <a:ea typeface="+mn-ea"/>
                    <a:cs typeface="+mn-cs"/>
                  </a:defRPr>
                </a:lvl3pPr>
                <a:lvl4pPr marL="1547439" algn="l" defTabSz="1031626" rtl="0" eaLnBrk="1" latinLnBrk="0" hangingPunct="1">
                  <a:defRPr sz="2000" kern="1200">
                    <a:solidFill>
                      <a:schemeClr val="lt1"/>
                    </a:solidFill>
                    <a:latin typeface="+mn-lt"/>
                    <a:ea typeface="+mn-ea"/>
                    <a:cs typeface="+mn-cs"/>
                  </a:defRPr>
                </a:lvl4pPr>
                <a:lvl5pPr marL="2063252" algn="l" defTabSz="1031626" rtl="0" eaLnBrk="1" latinLnBrk="0" hangingPunct="1">
                  <a:defRPr sz="2000" kern="1200">
                    <a:solidFill>
                      <a:schemeClr val="lt1"/>
                    </a:solidFill>
                    <a:latin typeface="+mn-lt"/>
                    <a:ea typeface="+mn-ea"/>
                    <a:cs typeface="+mn-cs"/>
                  </a:defRPr>
                </a:lvl5pPr>
                <a:lvl6pPr marL="2579065" algn="l" defTabSz="1031626" rtl="0" eaLnBrk="1" latinLnBrk="0" hangingPunct="1">
                  <a:defRPr sz="2000" kern="1200">
                    <a:solidFill>
                      <a:schemeClr val="lt1"/>
                    </a:solidFill>
                    <a:latin typeface="+mn-lt"/>
                    <a:ea typeface="+mn-ea"/>
                    <a:cs typeface="+mn-cs"/>
                  </a:defRPr>
                </a:lvl6pPr>
                <a:lvl7pPr marL="3094878" algn="l" defTabSz="1031626" rtl="0" eaLnBrk="1" latinLnBrk="0" hangingPunct="1">
                  <a:defRPr sz="2000" kern="1200">
                    <a:solidFill>
                      <a:schemeClr val="lt1"/>
                    </a:solidFill>
                    <a:latin typeface="+mn-lt"/>
                    <a:ea typeface="+mn-ea"/>
                    <a:cs typeface="+mn-cs"/>
                  </a:defRPr>
                </a:lvl7pPr>
                <a:lvl8pPr marL="3610691" algn="l" defTabSz="1031626" rtl="0" eaLnBrk="1" latinLnBrk="0" hangingPunct="1">
                  <a:defRPr sz="2000" kern="1200">
                    <a:solidFill>
                      <a:schemeClr val="lt1"/>
                    </a:solidFill>
                    <a:latin typeface="+mn-lt"/>
                    <a:ea typeface="+mn-ea"/>
                    <a:cs typeface="+mn-cs"/>
                  </a:defRPr>
                </a:lvl8pPr>
                <a:lvl9pPr marL="4126504" algn="l" defTabSz="1031626" rtl="0" eaLnBrk="1" latinLnBrk="0" hangingPunct="1">
                  <a:defRPr sz="2000" kern="1200">
                    <a:solidFill>
                      <a:schemeClr val="lt1"/>
                    </a:solidFill>
                    <a:latin typeface="+mn-lt"/>
                    <a:ea typeface="+mn-ea"/>
                    <a:cs typeface="+mn-cs"/>
                  </a:defRPr>
                </a:lvl9pPr>
              </a:lstStyle>
              <a:p>
                <a:pPr algn="ctr"/>
                <a:endParaRPr lang="en-US" sz="1500"/>
              </a:p>
            </p:txBody>
          </p:sp>
        </p:grpSp>
        <p:sp>
          <p:nvSpPr>
            <p:cNvPr id="69" name="TextBox 68">
              <a:extLst>
                <a:ext uri="{FF2B5EF4-FFF2-40B4-BE49-F238E27FC236}">
                  <a16:creationId xmlns:a16="http://schemas.microsoft.com/office/drawing/2014/main" id="{9CA0AEF0-FB37-1EBD-8C71-D73181227C04}"/>
                </a:ext>
              </a:extLst>
            </p:cNvPr>
            <p:cNvSpPr txBox="1"/>
            <p:nvPr/>
          </p:nvSpPr>
          <p:spPr>
            <a:xfrm>
              <a:off x="9014426" y="1113677"/>
              <a:ext cx="2210599" cy="1744517"/>
            </a:xfrm>
            <a:prstGeom prst="rect">
              <a:avLst/>
            </a:prstGeom>
            <a:noFill/>
          </p:spPr>
          <p:txBody>
            <a:bodyPr wrap="square" lIns="0" rIns="0" rtlCol="0" anchor="b">
              <a:spAutoFit/>
            </a:bodyPr>
            <a:lstStyle/>
            <a:p>
              <a:pPr algn="ctr"/>
              <a:r>
                <a:rPr lang="en-US" sz="1600" b="1">
                  <a:solidFill>
                    <a:schemeClr val="accent3"/>
                  </a:solidFill>
                  <a:latin typeface="Segoe UI" panose="020B0502040204020203" pitchFamily="34" charset="0"/>
                  <a:cs typeface="Segoe UI" panose="020B0502040204020203" pitchFamily="34" charset="0"/>
                </a:rPr>
                <a:t>3</a:t>
              </a:r>
              <a:r>
                <a:rPr lang="en-US" sz="1600" b="1" baseline="30000">
                  <a:solidFill>
                    <a:schemeClr val="accent3"/>
                  </a:solidFill>
                  <a:latin typeface="Segoe UI" panose="020B0502040204020203" pitchFamily="34" charset="0"/>
                  <a:cs typeface="Segoe UI" panose="020B0502040204020203" pitchFamily="34" charset="0"/>
                </a:rPr>
                <a:t>rd</a:t>
              </a:r>
              <a:r>
                <a:rPr lang="en-US" sz="1600" b="1">
                  <a:solidFill>
                    <a:schemeClr val="accent3"/>
                  </a:solidFill>
                  <a:latin typeface="Segoe UI" panose="020B0502040204020203" pitchFamily="34" charset="0"/>
                  <a:cs typeface="Segoe UI" panose="020B0502040204020203" pitchFamily="34" charset="0"/>
                </a:rPr>
                <a:t> Track</a:t>
              </a:r>
            </a:p>
            <a:p>
              <a:pPr algn="ctr">
                <a:lnSpc>
                  <a:spcPct val="110000"/>
                </a:lnSpc>
              </a:pPr>
              <a:r>
                <a:rPr lang="pt-BR" sz="1200" i="1">
                  <a:solidFill>
                    <a:schemeClr val="tx1">
                      <a:lumMod val="65000"/>
                      <a:lumOff val="35000"/>
                    </a:schemeClr>
                  </a:solidFill>
                  <a:latin typeface="Segoe UI Semibold" panose="020B0702040204020203" pitchFamily="34" charset="0"/>
                  <a:cs typeface="Segoe UI Semibold" panose="020B0702040204020203" pitchFamily="34" charset="0"/>
                </a:rPr>
                <a:t>SPZ1_R2_ASS  &lt;= 26.726 TIRO_DECAP &lt;= 5335.964 ELET_H2SO4 &gt; 126.338</a:t>
              </a:r>
            </a:p>
            <a:p>
              <a:pPr algn="ctr">
                <a:lnSpc>
                  <a:spcPct val="110000"/>
                </a:lnSpc>
              </a:pPr>
              <a:r>
                <a:rPr lang="pt-BR" sz="1200" i="1">
                  <a:solidFill>
                    <a:schemeClr val="tx1">
                      <a:lumMod val="65000"/>
                      <a:lumOff val="35000"/>
                    </a:schemeClr>
                  </a:solidFill>
                  <a:latin typeface="Segoe UI Semibold" panose="020B0702040204020203" pitchFamily="34" charset="0"/>
                  <a:cs typeface="Segoe UI Semibold" panose="020B0702040204020203" pitchFamily="34" charset="0"/>
                </a:rPr>
                <a:t>VENT_5 &gt; 41.411 PYRO_3_LST_3_ZONE &gt; 1122.604 GAS_Z3_1 &gt; 289.429 </a:t>
              </a:r>
            </a:p>
            <a:p>
              <a:pPr algn="ctr">
                <a:lnSpc>
                  <a:spcPct val="110000"/>
                </a:lnSpc>
              </a:pPr>
              <a:r>
                <a:rPr lang="pt-BR" sz="1200">
                  <a:solidFill>
                    <a:schemeClr val="accent3"/>
                  </a:solidFill>
                  <a:latin typeface="Segoe UI Semibold" panose="020B0702040204020203" pitchFamily="34" charset="0"/>
                  <a:cs typeface="Segoe UI Semibold" panose="020B0702040204020203" pitchFamily="34" charset="0"/>
                </a:rPr>
                <a:t>[344 DEFECTS, no impurity</a:t>
              </a:r>
              <a:r>
                <a:rPr lang="pt-BR" sz="1200" i="1">
                  <a:solidFill>
                    <a:schemeClr val="accent3"/>
                  </a:solidFill>
                  <a:latin typeface="Segoe UI Semibold" panose="020B0702040204020203" pitchFamily="34" charset="0"/>
                  <a:cs typeface="Segoe UI Semibold" panose="020B0702040204020203" pitchFamily="34" charset="0"/>
                </a:rPr>
                <a:t>]</a:t>
              </a:r>
              <a:endParaRPr lang="en-US" sz="1200" b="1">
                <a:solidFill>
                  <a:schemeClr val="accent3"/>
                </a:solidFill>
                <a:latin typeface="Segoe UI Semibold" panose="020B0702040204020203" pitchFamily="34" charset="0"/>
                <a:cs typeface="Segoe UI Semibold" panose="020B0702040204020203" pitchFamily="34" charset="0"/>
              </a:endParaRPr>
            </a:p>
          </p:txBody>
        </p:sp>
        <p:sp>
          <p:nvSpPr>
            <p:cNvPr id="74" name="TextBox 73">
              <a:extLst>
                <a:ext uri="{FF2B5EF4-FFF2-40B4-BE49-F238E27FC236}">
                  <a16:creationId xmlns:a16="http://schemas.microsoft.com/office/drawing/2014/main" id="{2C2C2F9F-011C-102D-2ABB-D1176D1A2459}"/>
                </a:ext>
              </a:extLst>
            </p:cNvPr>
            <p:cNvSpPr txBox="1"/>
            <p:nvPr/>
          </p:nvSpPr>
          <p:spPr>
            <a:xfrm>
              <a:off x="7090459" y="4037293"/>
              <a:ext cx="450766" cy="636941"/>
            </a:xfrm>
            <a:prstGeom prst="rect">
              <a:avLst/>
            </a:prstGeom>
            <a:noFill/>
          </p:spPr>
          <p:txBody>
            <a:bodyPr wrap="none" rtlCol="0" anchor="ctr">
              <a:spAutoFit/>
            </a:bodyPr>
            <a:lstStyle/>
            <a:p>
              <a:pPr algn="ctr"/>
              <a:r>
                <a:rPr lang="en-US" sz="2700" b="1"/>
                <a:t>1</a:t>
              </a:r>
            </a:p>
          </p:txBody>
        </p:sp>
        <p:sp>
          <p:nvSpPr>
            <p:cNvPr id="75" name="TextBox 74">
              <a:extLst>
                <a:ext uri="{FF2B5EF4-FFF2-40B4-BE49-F238E27FC236}">
                  <a16:creationId xmlns:a16="http://schemas.microsoft.com/office/drawing/2014/main" id="{E4536439-9DE4-666B-E0CE-6DB24D63E1D9}"/>
                </a:ext>
              </a:extLst>
            </p:cNvPr>
            <p:cNvSpPr txBox="1"/>
            <p:nvPr/>
          </p:nvSpPr>
          <p:spPr>
            <a:xfrm>
              <a:off x="8317611" y="3549448"/>
              <a:ext cx="450766" cy="636941"/>
            </a:xfrm>
            <a:prstGeom prst="rect">
              <a:avLst/>
            </a:prstGeom>
            <a:noFill/>
          </p:spPr>
          <p:txBody>
            <a:bodyPr wrap="none" rtlCol="0" anchor="ctr">
              <a:spAutoFit/>
            </a:bodyPr>
            <a:lstStyle/>
            <a:p>
              <a:pPr algn="ctr"/>
              <a:r>
                <a:rPr lang="en-US" sz="2700" b="1"/>
                <a:t>2</a:t>
              </a:r>
            </a:p>
          </p:txBody>
        </p:sp>
        <p:sp>
          <p:nvSpPr>
            <p:cNvPr id="76" name="TextBox 75">
              <a:extLst>
                <a:ext uri="{FF2B5EF4-FFF2-40B4-BE49-F238E27FC236}">
                  <a16:creationId xmlns:a16="http://schemas.microsoft.com/office/drawing/2014/main" id="{28844CCC-4AB3-AAAE-0FF9-A087EB41B200}"/>
                </a:ext>
              </a:extLst>
            </p:cNvPr>
            <p:cNvSpPr txBox="1"/>
            <p:nvPr/>
          </p:nvSpPr>
          <p:spPr>
            <a:xfrm>
              <a:off x="9587967" y="3061604"/>
              <a:ext cx="450766" cy="636941"/>
            </a:xfrm>
            <a:prstGeom prst="rect">
              <a:avLst/>
            </a:prstGeom>
            <a:noFill/>
          </p:spPr>
          <p:txBody>
            <a:bodyPr wrap="none" rtlCol="0" anchor="ctr">
              <a:spAutoFit/>
            </a:bodyPr>
            <a:lstStyle/>
            <a:p>
              <a:pPr algn="ctr"/>
              <a:r>
                <a:rPr lang="en-US" sz="2700" b="1"/>
                <a:t>3</a:t>
              </a:r>
            </a:p>
          </p:txBody>
        </p:sp>
        <p:sp>
          <p:nvSpPr>
            <p:cNvPr id="77" name="TextBox 76">
              <a:extLst>
                <a:ext uri="{FF2B5EF4-FFF2-40B4-BE49-F238E27FC236}">
                  <a16:creationId xmlns:a16="http://schemas.microsoft.com/office/drawing/2014/main" id="{6542887D-C8A1-40D8-02DD-C6034D0CE395}"/>
                </a:ext>
              </a:extLst>
            </p:cNvPr>
            <p:cNvSpPr txBox="1"/>
            <p:nvPr/>
          </p:nvSpPr>
          <p:spPr>
            <a:xfrm>
              <a:off x="5905368" y="2155438"/>
              <a:ext cx="2710474" cy="1135119"/>
            </a:xfrm>
            <a:prstGeom prst="rect">
              <a:avLst/>
            </a:prstGeom>
            <a:noFill/>
          </p:spPr>
          <p:txBody>
            <a:bodyPr wrap="square" lIns="0" rIns="0" rtlCol="0" anchor="b">
              <a:spAutoFit/>
            </a:bodyPr>
            <a:lstStyle/>
            <a:p>
              <a:pPr algn="ctr"/>
              <a:r>
                <a:rPr lang="en-US" sz="1600" b="1">
                  <a:solidFill>
                    <a:schemeClr val="accent1">
                      <a:lumMod val="60000"/>
                      <a:lumOff val="40000"/>
                    </a:schemeClr>
                  </a:solidFill>
                  <a:latin typeface="Segoe UI" panose="020B0502040204020203" pitchFamily="34" charset="0"/>
                  <a:cs typeface="Segoe UI" panose="020B0502040204020203" pitchFamily="34" charset="0"/>
                </a:rPr>
                <a:t>2</a:t>
              </a:r>
              <a:r>
                <a:rPr lang="en-US" sz="1600" b="1" baseline="30000">
                  <a:solidFill>
                    <a:schemeClr val="accent1">
                      <a:lumMod val="60000"/>
                      <a:lumOff val="40000"/>
                    </a:schemeClr>
                  </a:solidFill>
                  <a:latin typeface="Segoe UI" panose="020B0502040204020203" pitchFamily="34" charset="0"/>
                  <a:cs typeface="Segoe UI" panose="020B0502040204020203" pitchFamily="34" charset="0"/>
                </a:rPr>
                <a:t>nd</a:t>
              </a:r>
              <a:r>
                <a:rPr lang="en-US" sz="1600" b="1">
                  <a:solidFill>
                    <a:schemeClr val="accent1">
                      <a:lumMod val="60000"/>
                      <a:lumOff val="40000"/>
                    </a:schemeClr>
                  </a:solidFill>
                  <a:latin typeface="Segoe UI" panose="020B0502040204020203" pitchFamily="34" charset="0"/>
                  <a:cs typeface="Segoe UI" panose="020B0502040204020203" pitchFamily="34" charset="0"/>
                </a:rPr>
                <a:t> Track</a:t>
              </a:r>
            </a:p>
            <a:p>
              <a:pPr algn="ctr">
                <a:lnSpc>
                  <a:spcPct val="110000"/>
                </a:lnSpc>
              </a:pPr>
              <a:r>
                <a:rPr lang="en-US" sz="1200" i="1">
                  <a:solidFill>
                    <a:schemeClr val="tx1">
                      <a:lumMod val="65000"/>
                      <a:lumOff val="35000"/>
                    </a:schemeClr>
                  </a:solidFill>
                  <a:latin typeface="Segoe UI Semibold" panose="020B0702040204020203" pitchFamily="34" charset="0"/>
                  <a:cs typeface="Segoe UI Semibold" panose="020B0702040204020203" pitchFamily="34" charset="0"/>
                </a:rPr>
                <a:t>SPZ1_R2_ASS &gt; 26.726 FRN_PHF_PRESSURE &lt;= -5.631 COOL_1B &gt; 769.523 </a:t>
              </a:r>
            </a:p>
            <a:p>
              <a:pPr algn="ctr">
                <a:lnSpc>
                  <a:spcPct val="110000"/>
                </a:lnSpc>
              </a:pPr>
              <a:r>
                <a:rPr lang="en-US" sz="1200">
                  <a:solidFill>
                    <a:schemeClr val="accent1">
                      <a:lumMod val="60000"/>
                      <a:lumOff val="40000"/>
                    </a:schemeClr>
                  </a:solidFill>
                  <a:latin typeface="Segoe UI Semibold" panose="020B0702040204020203" pitchFamily="34" charset="0"/>
                  <a:cs typeface="Segoe UI Semibold" panose="020B0702040204020203" pitchFamily="34" charset="0"/>
                </a:rPr>
                <a:t>[385 DEFECTS, no impurity] </a:t>
              </a:r>
              <a:endParaRPr lang="en-US" sz="1200" b="1">
                <a:solidFill>
                  <a:schemeClr val="accent1">
                    <a:lumMod val="60000"/>
                    <a:lumOff val="40000"/>
                  </a:schemeClr>
                </a:solidFill>
                <a:latin typeface="Segoe UI Semibold" panose="020B0702040204020203" pitchFamily="34" charset="0"/>
                <a:cs typeface="Segoe UI Semibold" panose="020B0702040204020203" pitchFamily="34" charset="0"/>
              </a:endParaRPr>
            </a:p>
          </p:txBody>
        </p:sp>
        <p:sp>
          <p:nvSpPr>
            <p:cNvPr id="78" name="TextBox 77">
              <a:extLst>
                <a:ext uri="{FF2B5EF4-FFF2-40B4-BE49-F238E27FC236}">
                  <a16:creationId xmlns:a16="http://schemas.microsoft.com/office/drawing/2014/main" id="{BBF6BD30-10FD-69A3-1E2B-08C1AA01B1A4}"/>
                </a:ext>
              </a:extLst>
            </p:cNvPr>
            <p:cNvSpPr txBox="1"/>
            <p:nvPr/>
          </p:nvSpPr>
          <p:spPr>
            <a:xfrm>
              <a:off x="3896369" y="3483504"/>
              <a:ext cx="2210599" cy="1744517"/>
            </a:xfrm>
            <a:prstGeom prst="rect">
              <a:avLst/>
            </a:prstGeom>
            <a:noFill/>
          </p:spPr>
          <p:txBody>
            <a:bodyPr wrap="square" lIns="0" rIns="0" rtlCol="0" anchor="b">
              <a:spAutoFit/>
            </a:bodyPr>
            <a:lstStyle/>
            <a:p>
              <a:pPr algn="ctr"/>
              <a:r>
                <a:rPr lang="en-US" sz="1600" b="1">
                  <a:solidFill>
                    <a:schemeClr val="tx1">
                      <a:lumMod val="50000"/>
                      <a:lumOff val="50000"/>
                    </a:schemeClr>
                  </a:solidFill>
                  <a:latin typeface="Segoe UI" panose="020B0502040204020203" pitchFamily="34" charset="0"/>
                  <a:cs typeface="Segoe UI" panose="020B0502040204020203" pitchFamily="34" charset="0"/>
                </a:rPr>
                <a:t>1</a:t>
              </a:r>
              <a:r>
                <a:rPr lang="en-US" sz="1600" b="1" baseline="30000">
                  <a:solidFill>
                    <a:schemeClr val="tx1">
                      <a:lumMod val="50000"/>
                      <a:lumOff val="50000"/>
                    </a:schemeClr>
                  </a:solidFill>
                  <a:latin typeface="Segoe UI" panose="020B0502040204020203" pitchFamily="34" charset="0"/>
                  <a:cs typeface="Segoe UI" panose="020B0502040204020203" pitchFamily="34" charset="0"/>
                </a:rPr>
                <a:t>st</a:t>
              </a:r>
              <a:r>
                <a:rPr lang="en-US" sz="1600" b="1">
                  <a:solidFill>
                    <a:schemeClr val="tx1">
                      <a:lumMod val="50000"/>
                      <a:lumOff val="50000"/>
                    </a:schemeClr>
                  </a:solidFill>
                  <a:latin typeface="Segoe UI" panose="020B0502040204020203" pitchFamily="34" charset="0"/>
                  <a:cs typeface="Segoe UI" panose="020B0502040204020203" pitchFamily="34" charset="0"/>
                </a:rPr>
                <a:t> Track</a:t>
              </a:r>
            </a:p>
            <a:p>
              <a:pPr algn="ctr">
                <a:lnSpc>
                  <a:spcPct val="110000"/>
                </a:lnSpc>
              </a:pPr>
              <a:r>
                <a:rPr lang="pt-BR" sz="1200" i="1">
                  <a:solidFill>
                    <a:schemeClr val="tx1">
                      <a:lumMod val="65000"/>
                      <a:lumOff val="35000"/>
                    </a:schemeClr>
                  </a:solidFill>
                  <a:latin typeface="Segoe UI Semibold" panose="020B0702040204020203" pitchFamily="34" charset="0"/>
                  <a:cs typeface="Segoe UI Semibold" panose="020B0702040204020203" pitchFamily="34" charset="0"/>
                </a:rPr>
                <a:t>SPZ1_R2_ASS  &lt;= 26.726 TIRO_DECAP &gt; 5335.964</a:t>
              </a:r>
            </a:p>
            <a:p>
              <a:pPr algn="ctr">
                <a:lnSpc>
                  <a:spcPct val="110000"/>
                </a:lnSpc>
              </a:pPr>
              <a:r>
                <a:rPr lang="pt-BR" sz="1200" i="1">
                  <a:solidFill>
                    <a:schemeClr val="tx1">
                      <a:lumMod val="65000"/>
                      <a:lumOff val="35000"/>
                    </a:schemeClr>
                  </a:solidFill>
                  <a:latin typeface="Segoe UI Semibold" panose="020B0702040204020203" pitchFamily="34" charset="0"/>
                  <a:cs typeface="Segoe UI Semibold" panose="020B0702040204020203" pitchFamily="34" charset="0"/>
                </a:rPr>
                <a:t>ELET_FE2 &gt; 13.476</a:t>
              </a:r>
            </a:p>
            <a:p>
              <a:pPr algn="ctr">
                <a:lnSpc>
                  <a:spcPct val="110000"/>
                </a:lnSpc>
              </a:pPr>
              <a:r>
                <a:rPr lang="pt-BR" sz="1200" i="1">
                  <a:solidFill>
                    <a:schemeClr val="tx1">
                      <a:lumMod val="65000"/>
                      <a:lumOff val="35000"/>
                    </a:schemeClr>
                  </a:solidFill>
                  <a:latin typeface="Segoe UI Semibold" panose="020B0702040204020203" pitchFamily="34" charset="0"/>
                  <a:cs typeface="Segoe UI Semibold" panose="020B0702040204020203" pitchFamily="34" charset="0"/>
                </a:rPr>
                <a:t>SPEED_PROCESS &gt; 24.719</a:t>
              </a:r>
            </a:p>
            <a:p>
              <a:pPr algn="ctr">
                <a:lnSpc>
                  <a:spcPct val="110000"/>
                </a:lnSpc>
              </a:pPr>
              <a:r>
                <a:rPr lang="pt-BR" sz="1200" i="1">
                  <a:solidFill>
                    <a:schemeClr val="tx1">
                      <a:lumMod val="65000"/>
                      <a:lumOff val="35000"/>
                    </a:schemeClr>
                  </a:solidFill>
                  <a:latin typeface="Segoe UI Semibold" panose="020B0702040204020203" pitchFamily="34" charset="0"/>
                  <a:cs typeface="Segoe UI Semibold" panose="020B0702040204020203" pitchFamily="34" charset="0"/>
                </a:rPr>
                <a:t>GAS_Z1_1 &gt; 234.352</a:t>
              </a:r>
            </a:p>
            <a:p>
              <a:pPr algn="ctr">
                <a:lnSpc>
                  <a:spcPct val="110000"/>
                </a:lnSpc>
              </a:pPr>
              <a:r>
                <a:rPr lang="pt-BR" sz="1200" i="1">
                  <a:solidFill>
                    <a:schemeClr val="tx1">
                      <a:lumMod val="65000"/>
                      <a:lumOff val="35000"/>
                    </a:schemeClr>
                  </a:solidFill>
                  <a:latin typeface="Segoe UI Semibold" panose="020B0702040204020203" pitchFamily="34" charset="0"/>
                  <a:cs typeface="Segoe UI Semibold" panose="020B0702040204020203" pitchFamily="34" charset="0"/>
                </a:rPr>
                <a:t>TEMP_Z1 &lt;= 1272.197</a:t>
              </a:r>
            </a:p>
            <a:p>
              <a:pPr algn="ctr">
                <a:lnSpc>
                  <a:spcPct val="110000"/>
                </a:lnSpc>
              </a:pPr>
              <a:r>
                <a:rPr lang="pt-BR" sz="1200">
                  <a:solidFill>
                    <a:schemeClr val="tx1">
                      <a:lumMod val="65000"/>
                      <a:lumOff val="35000"/>
                    </a:schemeClr>
                  </a:solidFill>
                  <a:latin typeface="Segoe UI Semibold" panose="020B0702040204020203" pitchFamily="34" charset="0"/>
                  <a:cs typeface="Segoe UI Semibold" panose="020B0702040204020203" pitchFamily="34" charset="0"/>
                </a:rPr>
                <a:t>[602 DEFECTS, no impurity]</a:t>
              </a:r>
              <a:endParaRPr lang="en-US" sz="1200" b="1">
                <a:solidFill>
                  <a:schemeClr val="tx1">
                    <a:lumMod val="65000"/>
                    <a:lumOff val="35000"/>
                  </a:schemeClr>
                </a:solidFill>
                <a:latin typeface="Segoe UI Semibold" panose="020B0702040204020203" pitchFamily="34" charset="0"/>
                <a:cs typeface="Segoe UI Semibold" panose="020B0702040204020203" pitchFamily="34" charset="0"/>
              </a:endParaRPr>
            </a:p>
          </p:txBody>
        </p:sp>
      </p:grpSp>
      <p:sp>
        <p:nvSpPr>
          <p:cNvPr id="47" name="Rectangle 46">
            <a:extLst>
              <a:ext uri="{FF2B5EF4-FFF2-40B4-BE49-F238E27FC236}">
                <a16:creationId xmlns:a16="http://schemas.microsoft.com/office/drawing/2014/main" id="{13F85FBD-EB08-7C79-831B-E5D8C441FC35}"/>
              </a:ext>
            </a:extLst>
          </p:cNvPr>
          <p:cNvSpPr/>
          <p:nvPr/>
        </p:nvSpPr>
        <p:spPr>
          <a:xfrm>
            <a:off x="511276" y="1847390"/>
            <a:ext cx="1848995" cy="10471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Segoe UI Semibold" panose="020B0702040204020203" pitchFamily="34" charset="0"/>
                <a:cs typeface="Segoe UI Semibold" panose="020B0702040204020203" pitchFamily="34" charset="0"/>
              </a:rPr>
              <a:t>Accuracy</a:t>
            </a:r>
          </a:p>
          <a:p>
            <a:pPr algn="ctr"/>
            <a:r>
              <a:rPr lang="en-US" sz="1600" i="1">
                <a:latin typeface="Segoe UI Semibold" panose="020B0702040204020203" pitchFamily="34" charset="0"/>
                <a:cs typeface="Segoe UI Semibold" panose="020B0702040204020203" pitchFamily="34" charset="0"/>
              </a:rPr>
              <a:t>0.99</a:t>
            </a:r>
          </a:p>
        </p:txBody>
      </p:sp>
      <p:sp>
        <p:nvSpPr>
          <p:cNvPr id="80" name="Rectangle 79">
            <a:extLst>
              <a:ext uri="{FF2B5EF4-FFF2-40B4-BE49-F238E27FC236}">
                <a16:creationId xmlns:a16="http://schemas.microsoft.com/office/drawing/2014/main" id="{D2354D9E-E233-1265-2346-E1F70F386FCB}"/>
              </a:ext>
            </a:extLst>
          </p:cNvPr>
          <p:cNvSpPr/>
          <p:nvPr/>
        </p:nvSpPr>
        <p:spPr>
          <a:xfrm>
            <a:off x="511276" y="3046938"/>
            <a:ext cx="1848995" cy="10471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latin typeface="Segoe UI Semibold" panose="020B0702040204020203" pitchFamily="34" charset="0"/>
                <a:cs typeface="Segoe UI Semibold" panose="020B0702040204020203" pitchFamily="34" charset="0"/>
              </a:rPr>
              <a:t>Precision</a:t>
            </a:r>
          </a:p>
          <a:p>
            <a:pPr algn="ctr"/>
            <a:r>
              <a:rPr lang="en-US" sz="1600" i="1">
                <a:latin typeface="Segoe UI Semibold"/>
                <a:cs typeface="Segoe UI Semibold"/>
              </a:rPr>
              <a:t>0.92</a:t>
            </a:r>
            <a:endParaRPr lang="en-US" sz="1600" i="1">
              <a:latin typeface="Segoe UI Semibold" panose="020B0702040204020203" pitchFamily="34" charset="0"/>
              <a:cs typeface="Segoe UI Semibold" panose="020B0702040204020203" pitchFamily="34" charset="0"/>
            </a:endParaRPr>
          </a:p>
        </p:txBody>
      </p:sp>
      <p:sp>
        <p:nvSpPr>
          <p:cNvPr id="81" name="Rectangle 80">
            <a:extLst>
              <a:ext uri="{FF2B5EF4-FFF2-40B4-BE49-F238E27FC236}">
                <a16:creationId xmlns:a16="http://schemas.microsoft.com/office/drawing/2014/main" id="{570A40ED-FC36-F034-9CB7-923B4008D5B1}"/>
              </a:ext>
            </a:extLst>
          </p:cNvPr>
          <p:cNvSpPr/>
          <p:nvPr/>
        </p:nvSpPr>
        <p:spPr>
          <a:xfrm>
            <a:off x="511276" y="4251232"/>
            <a:ext cx="1848995" cy="10471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latin typeface="Segoe UI Semibold" panose="020B0702040204020203" pitchFamily="34" charset="0"/>
                <a:cs typeface="Segoe UI Semibold" panose="020B0702040204020203" pitchFamily="34" charset="0"/>
              </a:rPr>
              <a:t>Recall</a:t>
            </a:r>
          </a:p>
          <a:p>
            <a:pPr algn="ctr"/>
            <a:r>
              <a:rPr lang="en-US" sz="1600" i="1">
                <a:latin typeface="Segoe UI Semibold"/>
                <a:cs typeface="Segoe UI Semibold"/>
              </a:rPr>
              <a:t>0.76</a:t>
            </a:r>
            <a:endParaRPr lang="en-US" sz="1600" i="1">
              <a:latin typeface="Segoe UI Semibold" panose="020B0702040204020203" pitchFamily="34" charset="0"/>
              <a:cs typeface="Segoe UI Semibold" panose="020B0702040204020203" pitchFamily="34" charset="0"/>
            </a:endParaRPr>
          </a:p>
        </p:txBody>
      </p:sp>
      <p:sp>
        <p:nvSpPr>
          <p:cNvPr id="82" name="AutoShape 6">
            <a:extLst>
              <a:ext uri="{FF2B5EF4-FFF2-40B4-BE49-F238E27FC236}">
                <a16:creationId xmlns:a16="http://schemas.microsoft.com/office/drawing/2014/main" id="{7F86DCC7-B8FE-F028-29BB-50DEB5327017}"/>
              </a:ext>
            </a:extLst>
          </p:cNvPr>
          <p:cNvSpPr/>
          <p:nvPr/>
        </p:nvSpPr>
        <p:spPr>
          <a:xfrm>
            <a:off x="511277" y="6606943"/>
            <a:ext cx="8091703" cy="10152"/>
          </a:xfrm>
          <a:prstGeom prst="line">
            <a:avLst/>
          </a:prstGeom>
          <a:ln w="295275" cap="rnd">
            <a:solidFill>
              <a:schemeClr val="accent6">
                <a:lumMod val="50000"/>
              </a:schemeClr>
            </a:solidFill>
            <a:prstDash val="solid"/>
            <a:headEnd type="none" w="sm" len="sm"/>
            <a:tailEnd type="none" w="sm" len="sm"/>
          </a:ln>
        </p:spPr>
      </p:sp>
      <p:sp>
        <p:nvSpPr>
          <p:cNvPr id="83" name="AutoShape 2">
            <a:extLst>
              <a:ext uri="{FF2B5EF4-FFF2-40B4-BE49-F238E27FC236}">
                <a16:creationId xmlns:a16="http://schemas.microsoft.com/office/drawing/2014/main" id="{8A2668C9-56C6-F159-CCA3-229D8A968E4F}"/>
              </a:ext>
            </a:extLst>
          </p:cNvPr>
          <p:cNvSpPr/>
          <p:nvPr/>
        </p:nvSpPr>
        <p:spPr>
          <a:xfrm>
            <a:off x="0" y="24057"/>
            <a:ext cx="12192000" cy="1"/>
          </a:xfrm>
          <a:prstGeom prst="line">
            <a:avLst/>
          </a:prstGeom>
          <a:ln w="76200" cap="rnd">
            <a:solidFill>
              <a:schemeClr val="accent6">
                <a:lumMod val="75000"/>
              </a:schemeClr>
            </a:solidFill>
            <a:prstDash val="solid"/>
            <a:headEnd type="none" w="sm" len="sm"/>
            <a:tailEnd type="none" w="sm" len="sm"/>
          </a:ln>
        </p:spPr>
      </p:sp>
      <p:sp>
        <p:nvSpPr>
          <p:cNvPr id="84" name="TextBox 83">
            <a:extLst>
              <a:ext uri="{FF2B5EF4-FFF2-40B4-BE49-F238E27FC236}">
                <a16:creationId xmlns:a16="http://schemas.microsoft.com/office/drawing/2014/main" id="{48D887C2-3BAF-9312-E812-83D4B4DC49AE}"/>
              </a:ext>
            </a:extLst>
          </p:cNvPr>
          <p:cNvSpPr txBox="1"/>
          <p:nvPr/>
        </p:nvSpPr>
        <p:spPr>
          <a:xfrm>
            <a:off x="10197022" y="79593"/>
            <a:ext cx="1925015" cy="553998"/>
          </a:xfrm>
          <a:prstGeom prst="rect">
            <a:avLst/>
          </a:prstGeom>
          <a:noFill/>
        </p:spPr>
        <p:txBody>
          <a:bodyPr wrap="none" lIns="91440" tIns="45720" rIns="91440" bIns="45720" rtlCol="0" anchor="t">
            <a:spAutoFit/>
          </a:bodyPr>
          <a:lstStyle/>
          <a:p>
            <a:pPr algn="r"/>
            <a:r>
              <a:rPr lang="en-US" sz="3000">
                <a:solidFill>
                  <a:schemeClr val="accent6">
                    <a:lumMod val="75000"/>
                  </a:schemeClr>
                </a:solidFill>
                <a:latin typeface="Segoe UI"/>
                <a:cs typeface="Segoe UI"/>
              </a:rPr>
              <a:t>Evaluation</a:t>
            </a:r>
            <a:endParaRPr lang="es-MX"/>
          </a:p>
        </p:txBody>
      </p:sp>
    </p:spTree>
    <p:extLst>
      <p:ext uri="{BB962C8B-B14F-4D97-AF65-F5344CB8AC3E}">
        <p14:creationId xmlns:p14="http://schemas.microsoft.com/office/powerpoint/2010/main" val="32729395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6186C42-46F5-47AC-2EE5-C25AC9E1FE25}"/>
              </a:ext>
            </a:extLst>
          </p:cNvPr>
          <p:cNvSpPr/>
          <p:nvPr/>
        </p:nvSpPr>
        <p:spPr>
          <a:xfrm>
            <a:off x="4118978" y="1877770"/>
            <a:ext cx="7759735" cy="2685325"/>
          </a:xfrm>
          <a:prstGeom prst="rect">
            <a:avLst/>
          </a:prstGeom>
          <a:noFill/>
          <a:ln w="38100">
            <a:solidFill>
              <a:schemeClr val="accent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0D5A9382-89CB-7DE1-8990-E84906901D9C}"/>
              </a:ext>
            </a:extLst>
          </p:cNvPr>
          <p:cNvPicPr>
            <a:picLocks noChangeAspect="1"/>
          </p:cNvPicPr>
          <p:nvPr/>
        </p:nvPicPr>
        <p:blipFill>
          <a:blip r:embed="rId2"/>
          <a:stretch>
            <a:fillRect/>
          </a:stretch>
        </p:blipFill>
        <p:spPr>
          <a:xfrm>
            <a:off x="314845" y="139457"/>
            <a:ext cx="746825" cy="876376"/>
          </a:xfrm>
          <a:prstGeom prst="rect">
            <a:avLst/>
          </a:prstGeom>
        </p:spPr>
      </p:pic>
      <p:sp>
        <p:nvSpPr>
          <p:cNvPr id="9" name="AutoShape 5">
            <a:extLst>
              <a:ext uri="{FF2B5EF4-FFF2-40B4-BE49-F238E27FC236}">
                <a16:creationId xmlns:a16="http://schemas.microsoft.com/office/drawing/2014/main" id="{6D5832B2-A182-DF8F-306B-CCA8C02D6A8A}"/>
              </a:ext>
            </a:extLst>
          </p:cNvPr>
          <p:cNvSpPr/>
          <p:nvPr/>
        </p:nvSpPr>
        <p:spPr>
          <a:xfrm>
            <a:off x="511277" y="6604782"/>
            <a:ext cx="11132084" cy="12313"/>
          </a:xfrm>
          <a:prstGeom prst="line">
            <a:avLst/>
          </a:prstGeom>
          <a:ln w="295275" cap="rnd">
            <a:solidFill>
              <a:srgbClr val="D9D9D9"/>
            </a:solidFill>
            <a:prstDash val="solid"/>
            <a:headEnd type="none" w="sm" len="sm"/>
            <a:tailEnd type="none" w="sm" len="sm"/>
          </a:ln>
        </p:spPr>
      </p:sp>
      <p:sp>
        <p:nvSpPr>
          <p:cNvPr id="13" name="AutoShape 2">
            <a:extLst>
              <a:ext uri="{FF2B5EF4-FFF2-40B4-BE49-F238E27FC236}">
                <a16:creationId xmlns:a16="http://schemas.microsoft.com/office/drawing/2014/main" id="{8DDF6D0D-FDBE-27F7-E98F-0F102E024A8B}"/>
              </a:ext>
            </a:extLst>
          </p:cNvPr>
          <p:cNvSpPr/>
          <p:nvPr/>
        </p:nvSpPr>
        <p:spPr>
          <a:xfrm>
            <a:off x="2938338" y="709736"/>
            <a:ext cx="9064609" cy="0"/>
          </a:xfrm>
          <a:prstGeom prst="line">
            <a:avLst/>
          </a:prstGeom>
          <a:ln w="38100" cap="rnd">
            <a:solidFill>
              <a:schemeClr val="accent6">
                <a:lumMod val="75000"/>
              </a:schemeClr>
            </a:solidFill>
            <a:prstDash val="solid"/>
            <a:headEnd type="none" w="sm" len="sm"/>
            <a:tailEnd type="none" w="sm" len="sm"/>
          </a:ln>
        </p:spPr>
      </p:sp>
      <p:sp>
        <p:nvSpPr>
          <p:cNvPr id="2" name="Parallelogram 1">
            <a:extLst>
              <a:ext uri="{FF2B5EF4-FFF2-40B4-BE49-F238E27FC236}">
                <a16:creationId xmlns:a16="http://schemas.microsoft.com/office/drawing/2014/main" id="{021F1E65-9564-8546-569A-C60CF5326834}"/>
              </a:ext>
            </a:extLst>
          </p:cNvPr>
          <p:cNvSpPr/>
          <p:nvPr/>
        </p:nvSpPr>
        <p:spPr>
          <a:xfrm>
            <a:off x="4999840" y="825406"/>
            <a:ext cx="1237375" cy="748726"/>
          </a:xfrm>
          <a:prstGeom prst="parallelogram">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a:solidFill>
                  <a:schemeClr val="bg1"/>
                </a:solidFill>
                <a:latin typeface="Segoe UI Semibold" panose="020B0702040204020203" pitchFamily="34" charset="0"/>
                <a:cs typeface="Segoe UI Semibold" panose="020B0702040204020203" pitchFamily="34" charset="0"/>
              </a:rPr>
              <a:t>Defect 1</a:t>
            </a:r>
          </a:p>
        </p:txBody>
      </p:sp>
      <p:sp>
        <p:nvSpPr>
          <p:cNvPr id="50" name="Parallelogram 49">
            <a:extLst>
              <a:ext uri="{FF2B5EF4-FFF2-40B4-BE49-F238E27FC236}">
                <a16:creationId xmlns:a16="http://schemas.microsoft.com/office/drawing/2014/main" id="{152B9D78-7B45-2CC6-321B-EBBEE2F432DD}"/>
              </a:ext>
            </a:extLst>
          </p:cNvPr>
          <p:cNvSpPr/>
          <p:nvPr/>
        </p:nvSpPr>
        <p:spPr>
          <a:xfrm>
            <a:off x="6235820" y="825368"/>
            <a:ext cx="549478" cy="380877"/>
          </a:xfrm>
          <a:prstGeom prst="parallelogram">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a:solidFill>
                  <a:schemeClr val="tx1">
                    <a:lumMod val="65000"/>
                    <a:lumOff val="35000"/>
                  </a:schemeClr>
                </a:solidFill>
                <a:latin typeface="Segoe UI Semibold" panose="020B0702040204020203" pitchFamily="34" charset="0"/>
                <a:cs typeface="Segoe UI Semibold" panose="020B0702040204020203" pitchFamily="34" charset="0"/>
              </a:rPr>
              <a:t>2</a:t>
            </a:r>
          </a:p>
        </p:txBody>
      </p:sp>
      <p:sp>
        <p:nvSpPr>
          <p:cNvPr id="51" name="Parallelogram 50">
            <a:extLst>
              <a:ext uri="{FF2B5EF4-FFF2-40B4-BE49-F238E27FC236}">
                <a16:creationId xmlns:a16="http://schemas.microsoft.com/office/drawing/2014/main" id="{9871E495-DE2A-4A19-E3EF-FCA467222906}"/>
              </a:ext>
            </a:extLst>
          </p:cNvPr>
          <p:cNvSpPr/>
          <p:nvPr/>
        </p:nvSpPr>
        <p:spPr>
          <a:xfrm>
            <a:off x="6785298" y="825368"/>
            <a:ext cx="549478" cy="380877"/>
          </a:xfrm>
          <a:prstGeom prst="parallelogram">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a:solidFill>
                  <a:schemeClr val="tx1">
                    <a:lumMod val="65000"/>
                    <a:lumOff val="35000"/>
                  </a:schemeClr>
                </a:solidFill>
                <a:latin typeface="Segoe UI Semibold" panose="020B0702040204020203" pitchFamily="34" charset="0"/>
                <a:cs typeface="Segoe UI Semibold" panose="020B0702040204020203" pitchFamily="34" charset="0"/>
              </a:rPr>
              <a:t>3</a:t>
            </a:r>
          </a:p>
        </p:txBody>
      </p:sp>
      <p:sp>
        <p:nvSpPr>
          <p:cNvPr id="53" name="Parallelogram 52">
            <a:extLst>
              <a:ext uri="{FF2B5EF4-FFF2-40B4-BE49-F238E27FC236}">
                <a16:creationId xmlns:a16="http://schemas.microsoft.com/office/drawing/2014/main" id="{6DA0BF07-292C-B7CD-0FE4-06CA63E5F11B}"/>
              </a:ext>
            </a:extLst>
          </p:cNvPr>
          <p:cNvSpPr/>
          <p:nvPr/>
        </p:nvSpPr>
        <p:spPr>
          <a:xfrm>
            <a:off x="7333381" y="825368"/>
            <a:ext cx="549478" cy="380877"/>
          </a:xfrm>
          <a:prstGeom prst="parallelogram">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a:solidFill>
                  <a:schemeClr val="tx1">
                    <a:lumMod val="65000"/>
                    <a:lumOff val="35000"/>
                  </a:schemeClr>
                </a:solidFill>
                <a:latin typeface="Segoe UI Semibold" panose="020B0702040204020203" pitchFamily="34" charset="0"/>
                <a:cs typeface="Segoe UI Semibold" panose="020B0702040204020203" pitchFamily="34" charset="0"/>
              </a:rPr>
              <a:t>4</a:t>
            </a:r>
          </a:p>
        </p:txBody>
      </p:sp>
      <p:sp>
        <p:nvSpPr>
          <p:cNvPr id="54" name="Parallelogram 53">
            <a:extLst>
              <a:ext uri="{FF2B5EF4-FFF2-40B4-BE49-F238E27FC236}">
                <a16:creationId xmlns:a16="http://schemas.microsoft.com/office/drawing/2014/main" id="{7016F950-6AAD-E529-D2CC-11E79A8435FB}"/>
              </a:ext>
            </a:extLst>
          </p:cNvPr>
          <p:cNvSpPr/>
          <p:nvPr/>
        </p:nvSpPr>
        <p:spPr>
          <a:xfrm>
            <a:off x="7878903" y="825368"/>
            <a:ext cx="549478" cy="380877"/>
          </a:xfrm>
          <a:prstGeom prst="parallelogram">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a:solidFill>
                  <a:schemeClr val="tx1">
                    <a:lumMod val="65000"/>
                    <a:lumOff val="35000"/>
                  </a:schemeClr>
                </a:solidFill>
                <a:latin typeface="Segoe UI Semibold" panose="020B0702040204020203" pitchFamily="34" charset="0"/>
                <a:cs typeface="Segoe UI Semibold" panose="020B0702040204020203" pitchFamily="34" charset="0"/>
              </a:rPr>
              <a:t>5</a:t>
            </a:r>
          </a:p>
        </p:txBody>
      </p:sp>
      <p:sp>
        <p:nvSpPr>
          <p:cNvPr id="55" name="Parallelogram 54">
            <a:extLst>
              <a:ext uri="{FF2B5EF4-FFF2-40B4-BE49-F238E27FC236}">
                <a16:creationId xmlns:a16="http://schemas.microsoft.com/office/drawing/2014/main" id="{D1723F20-6808-0C74-51EC-7B98A794ACEB}"/>
              </a:ext>
            </a:extLst>
          </p:cNvPr>
          <p:cNvSpPr/>
          <p:nvPr/>
        </p:nvSpPr>
        <p:spPr>
          <a:xfrm>
            <a:off x="8433274" y="825368"/>
            <a:ext cx="549478" cy="380877"/>
          </a:xfrm>
          <a:prstGeom prst="parallelogram">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a:solidFill>
                  <a:schemeClr val="tx1">
                    <a:lumMod val="65000"/>
                    <a:lumOff val="35000"/>
                  </a:schemeClr>
                </a:solidFill>
                <a:latin typeface="Segoe UI Semibold" panose="020B0702040204020203" pitchFamily="34" charset="0"/>
                <a:cs typeface="Segoe UI Semibold" panose="020B0702040204020203" pitchFamily="34" charset="0"/>
              </a:rPr>
              <a:t>6</a:t>
            </a:r>
          </a:p>
        </p:txBody>
      </p:sp>
      <p:sp>
        <p:nvSpPr>
          <p:cNvPr id="82" name="AutoShape 6">
            <a:extLst>
              <a:ext uri="{FF2B5EF4-FFF2-40B4-BE49-F238E27FC236}">
                <a16:creationId xmlns:a16="http://schemas.microsoft.com/office/drawing/2014/main" id="{7F86DCC7-B8FE-F028-29BB-50DEB5327017}"/>
              </a:ext>
            </a:extLst>
          </p:cNvPr>
          <p:cNvSpPr/>
          <p:nvPr/>
        </p:nvSpPr>
        <p:spPr>
          <a:xfrm>
            <a:off x="511277" y="6606943"/>
            <a:ext cx="8334019" cy="10152"/>
          </a:xfrm>
          <a:prstGeom prst="line">
            <a:avLst/>
          </a:prstGeom>
          <a:ln w="295275" cap="rnd">
            <a:solidFill>
              <a:schemeClr val="accent6">
                <a:lumMod val="50000"/>
              </a:schemeClr>
            </a:solidFill>
            <a:prstDash val="solid"/>
            <a:headEnd type="none" w="sm" len="sm"/>
            <a:tailEnd type="none" w="sm" len="sm"/>
          </a:ln>
        </p:spPr>
      </p:sp>
      <p:sp>
        <p:nvSpPr>
          <p:cNvPr id="83" name="AutoShape 2">
            <a:extLst>
              <a:ext uri="{FF2B5EF4-FFF2-40B4-BE49-F238E27FC236}">
                <a16:creationId xmlns:a16="http://schemas.microsoft.com/office/drawing/2014/main" id="{8A2668C9-56C6-F159-CCA3-229D8A968E4F}"/>
              </a:ext>
            </a:extLst>
          </p:cNvPr>
          <p:cNvSpPr/>
          <p:nvPr/>
        </p:nvSpPr>
        <p:spPr>
          <a:xfrm>
            <a:off x="0" y="24057"/>
            <a:ext cx="12192000" cy="1"/>
          </a:xfrm>
          <a:prstGeom prst="line">
            <a:avLst/>
          </a:prstGeom>
          <a:ln w="76200" cap="rnd">
            <a:solidFill>
              <a:schemeClr val="accent6">
                <a:lumMod val="75000"/>
              </a:schemeClr>
            </a:solidFill>
            <a:prstDash val="solid"/>
            <a:headEnd type="none" w="sm" len="sm"/>
            <a:tailEnd type="none" w="sm" len="sm"/>
          </a:ln>
        </p:spPr>
      </p:sp>
      <p:sp>
        <p:nvSpPr>
          <p:cNvPr id="84" name="TextBox 83">
            <a:extLst>
              <a:ext uri="{FF2B5EF4-FFF2-40B4-BE49-F238E27FC236}">
                <a16:creationId xmlns:a16="http://schemas.microsoft.com/office/drawing/2014/main" id="{48D887C2-3BAF-9312-E812-83D4B4DC49AE}"/>
              </a:ext>
            </a:extLst>
          </p:cNvPr>
          <p:cNvSpPr txBox="1"/>
          <p:nvPr/>
        </p:nvSpPr>
        <p:spPr>
          <a:xfrm>
            <a:off x="10197022" y="79593"/>
            <a:ext cx="1925015" cy="553998"/>
          </a:xfrm>
          <a:prstGeom prst="rect">
            <a:avLst/>
          </a:prstGeom>
          <a:noFill/>
        </p:spPr>
        <p:txBody>
          <a:bodyPr wrap="none" lIns="91440" tIns="45720" rIns="91440" bIns="45720" rtlCol="0" anchor="t">
            <a:spAutoFit/>
          </a:bodyPr>
          <a:lstStyle/>
          <a:p>
            <a:pPr algn="r"/>
            <a:r>
              <a:rPr lang="en-US" sz="3000">
                <a:solidFill>
                  <a:schemeClr val="accent6">
                    <a:lumMod val="75000"/>
                  </a:schemeClr>
                </a:solidFill>
                <a:latin typeface="Segoe UI"/>
                <a:cs typeface="Segoe UI"/>
              </a:rPr>
              <a:t>Evaluation</a:t>
            </a:r>
            <a:endParaRPr lang="es-MX"/>
          </a:p>
        </p:txBody>
      </p:sp>
      <p:sp>
        <p:nvSpPr>
          <p:cNvPr id="23" name="TextBox 22">
            <a:extLst>
              <a:ext uri="{FF2B5EF4-FFF2-40B4-BE49-F238E27FC236}">
                <a16:creationId xmlns:a16="http://schemas.microsoft.com/office/drawing/2014/main" id="{9EC70E4F-E7E6-6AC8-3B38-CE9248F7008A}"/>
              </a:ext>
            </a:extLst>
          </p:cNvPr>
          <p:cNvSpPr txBox="1"/>
          <p:nvPr/>
        </p:nvSpPr>
        <p:spPr>
          <a:xfrm>
            <a:off x="4373621" y="2057363"/>
            <a:ext cx="2306784" cy="2193870"/>
          </a:xfrm>
          <a:prstGeom prst="rect">
            <a:avLst/>
          </a:prstGeom>
          <a:noFill/>
        </p:spPr>
        <p:txBody>
          <a:bodyPr wrap="square" lIns="0" rIns="0" rtlCol="0" anchor="b">
            <a:spAutoFit/>
          </a:bodyPr>
          <a:lstStyle/>
          <a:p>
            <a:pPr algn="ctr"/>
            <a:r>
              <a:rPr lang="en-US" sz="1600" b="1">
                <a:solidFill>
                  <a:schemeClr val="tx1">
                    <a:lumMod val="50000"/>
                    <a:lumOff val="50000"/>
                  </a:schemeClr>
                </a:solidFill>
                <a:latin typeface="Segoe UI" panose="020B0502040204020203" pitchFamily="34" charset="0"/>
                <a:cs typeface="Segoe UI" panose="020B0502040204020203" pitchFamily="34" charset="0"/>
              </a:rPr>
              <a:t>1</a:t>
            </a:r>
            <a:r>
              <a:rPr lang="en-US" sz="1600" b="1" baseline="30000">
                <a:solidFill>
                  <a:schemeClr val="tx1">
                    <a:lumMod val="50000"/>
                    <a:lumOff val="50000"/>
                  </a:schemeClr>
                </a:solidFill>
                <a:latin typeface="Segoe UI" panose="020B0502040204020203" pitchFamily="34" charset="0"/>
                <a:cs typeface="Segoe UI" panose="020B0502040204020203" pitchFamily="34" charset="0"/>
              </a:rPr>
              <a:t>st</a:t>
            </a:r>
            <a:r>
              <a:rPr lang="en-US" sz="1600" b="1">
                <a:solidFill>
                  <a:schemeClr val="tx1">
                    <a:lumMod val="50000"/>
                    <a:lumOff val="50000"/>
                  </a:schemeClr>
                </a:solidFill>
                <a:latin typeface="Segoe UI" panose="020B0502040204020203" pitchFamily="34" charset="0"/>
                <a:cs typeface="Segoe UI" panose="020B0502040204020203" pitchFamily="34" charset="0"/>
              </a:rPr>
              <a:t> Track</a:t>
            </a:r>
          </a:p>
          <a:p>
            <a:pPr algn="ctr"/>
            <a:endParaRPr lang="en-US" sz="1600" b="1">
              <a:solidFill>
                <a:schemeClr val="tx1">
                  <a:lumMod val="50000"/>
                  <a:lumOff val="50000"/>
                </a:schemeClr>
              </a:solidFill>
              <a:latin typeface="Segoe UI" panose="020B0502040204020203" pitchFamily="34" charset="0"/>
              <a:cs typeface="Segoe UI" panose="020B0502040204020203" pitchFamily="34" charset="0"/>
            </a:endParaRPr>
          </a:p>
          <a:p>
            <a:pPr algn="ctr">
              <a:lnSpc>
                <a:spcPct val="110000"/>
              </a:lnSpc>
            </a:pPr>
            <a:r>
              <a:rPr lang="pt-BR" sz="1200">
                <a:solidFill>
                  <a:schemeClr val="tx1">
                    <a:lumMod val="65000"/>
                    <a:lumOff val="35000"/>
                  </a:schemeClr>
                </a:solidFill>
                <a:latin typeface="Segoe UI Semibold" panose="020B0702040204020203" pitchFamily="34" charset="0"/>
                <a:cs typeface="Segoe UI Semibold" panose="020B0702040204020203" pitchFamily="34" charset="0"/>
              </a:rPr>
              <a:t>SPZ1_R2_ASS  &lt;= 26.726 TIRO_DECAP &gt; 5335.964</a:t>
            </a:r>
          </a:p>
          <a:p>
            <a:pPr algn="ctr">
              <a:lnSpc>
                <a:spcPct val="110000"/>
              </a:lnSpc>
            </a:pPr>
            <a:r>
              <a:rPr lang="pt-BR" sz="1200">
                <a:solidFill>
                  <a:schemeClr val="tx1">
                    <a:lumMod val="65000"/>
                    <a:lumOff val="35000"/>
                  </a:schemeClr>
                </a:solidFill>
                <a:latin typeface="Segoe UI Semibold" panose="020B0702040204020203" pitchFamily="34" charset="0"/>
                <a:cs typeface="Segoe UI Semibold" panose="020B0702040204020203" pitchFamily="34" charset="0"/>
              </a:rPr>
              <a:t>ELET_FE2 &gt; 13.476</a:t>
            </a:r>
          </a:p>
          <a:p>
            <a:pPr algn="ctr">
              <a:lnSpc>
                <a:spcPct val="110000"/>
              </a:lnSpc>
            </a:pPr>
            <a:r>
              <a:rPr lang="pt-BR" sz="1200">
                <a:solidFill>
                  <a:schemeClr val="tx1">
                    <a:lumMod val="65000"/>
                    <a:lumOff val="35000"/>
                  </a:schemeClr>
                </a:solidFill>
                <a:latin typeface="Segoe UI Semibold" panose="020B0702040204020203" pitchFamily="34" charset="0"/>
                <a:cs typeface="Segoe UI Semibold" panose="020B0702040204020203" pitchFamily="34" charset="0"/>
              </a:rPr>
              <a:t>SPEED_PROCESS &gt; 24.719</a:t>
            </a:r>
          </a:p>
          <a:p>
            <a:pPr algn="ctr">
              <a:lnSpc>
                <a:spcPct val="110000"/>
              </a:lnSpc>
            </a:pPr>
            <a:r>
              <a:rPr lang="pt-BR" sz="1200">
                <a:solidFill>
                  <a:schemeClr val="tx1">
                    <a:lumMod val="65000"/>
                    <a:lumOff val="35000"/>
                  </a:schemeClr>
                </a:solidFill>
                <a:latin typeface="Segoe UI Semibold" panose="020B0702040204020203" pitchFamily="34" charset="0"/>
                <a:cs typeface="Segoe UI Semibold" panose="020B0702040204020203" pitchFamily="34" charset="0"/>
              </a:rPr>
              <a:t>GAS_Z1_1 &gt; 234.352</a:t>
            </a:r>
          </a:p>
          <a:p>
            <a:pPr algn="ctr">
              <a:lnSpc>
                <a:spcPct val="110000"/>
              </a:lnSpc>
            </a:pPr>
            <a:r>
              <a:rPr lang="pt-BR" sz="1200">
                <a:solidFill>
                  <a:schemeClr val="tx1">
                    <a:lumMod val="65000"/>
                    <a:lumOff val="35000"/>
                  </a:schemeClr>
                </a:solidFill>
                <a:latin typeface="Segoe UI Semibold" panose="020B0702040204020203" pitchFamily="34" charset="0"/>
                <a:cs typeface="Segoe UI Semibold" panose="020B0702040204020203" pitchFamily="34" charset="0"/>
              </a:rPr>
              <a:t>TEMP_Z1 &lt;= 1272.197</a:t>
            </a:r>
          </a:p>
          <a:p>
            <a:pPr algn="ctr">
              <a:lnSpc>
                <a:spcPct val="110000"/>
              </a:lnSpc>
            </a:pPr>
            <a:endParaRPr lang="pt-BR" sz="1200" i="1">
              <a:solidFill>
                <a:schemeClr val="tx1">
                  <a:lumMod val="65000"/>
                  <a:lumOff val="35000"/>
                </a:schemeClr>
              </a:solidFill>
              <a:latin typeface="Segoe UI Semibold" panose="020B0702040204020203" pitchFamily="34" charset="0"/>
              <a:cs typeface="Segoe UI Semibold" panose="020B0702040204020203" pitchFamily="34" charset="0"/>
            </a:endParaRPr>
          </a:p>
          <a:p>
            <a:pPr algn="ctr">
              <a:lnSpc>
                <a:spcPct val="110000"/>
              </a:lnSpc>
            </a:pPr>
            <a:r>
              <a:rPr lang="pt-BR" sz="1200">
                <a:solidFill>
                  <a:schemeClr val="tx1">
                    <a:lumMod val="65000"/>
                    <a:lumOff val="35000"/>
                  </a:schemeClr>
                </a:solidFill>
                <a:latin typeface="Segoe UI Semibold" panose="020B0702040204020203" pitchFamily="34" charset="0"/>
                <a:cs typeface="Segoe UI Semibold" panose="020B0702040204020203" pitchFamily="34" charset="0"/>
              </a:rPr>
              <a:t>[602 DEFECTS, no impurity]</a:t>
            </a:r>
            <a:endParaRPr lang="en-US" sz="1200" b="1">
              <a:solidFill>
                <a:schemeClr val="tx1">
                  <a:lumMod val="65000"/>
                  <a:lumOff val="35000"/>
                </a:schemeClr>
              </a:solidFill>
              <a:latin typeface="Segoe UI Semibold" panose="020B0702040204020203" pitchFamily="34" charset="0"/>
              <a:cs typeface="Segoe UI Semibold" panose="020B0702040204020203" pitchFamily="34" charset="0"/>
            </a:endParaRPr>
          </a:p>
        </p:txBody>
      </p:sp>
      <p:cxnSp>
        <p:nvCxnSpPr>
          <p:cNvPr id="7" name="Straight Connector 6">
            <a:extLst>
              <a:ext uri="{FF2B5EF4-FFF2-40B4-BE49-F238E27FC236}">
                <a16:creationId xmlns:a16="http://schemas.microsoft.com/office/drawing/2014/main" id="{C4D80272-AF00-C30C-564F-691094807C40}"/>
              </a:ext>
            </a:extLst>
          </p:cNvPr>
          <p:cNvCxnSpPr/>
          <p:nvPr/>
        </p:nvCxnSpPr>
        <p:spPr>
          <a:xfrm>
            <a:off x="4584298" y="2408903"/>
            <a:ext cx="2025445"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6" name="Table 4">
            <a:extLst>
              <a:ext uri="{FF2B5EF4-FFF2-40B4-BE49-F238E27FC236}">
                <a16:creationId xmlns:a16="http://schemas.microsoft.com/office/drawing/2014/main" id="{8BF3EB4E-B3F1-0284-AF28-595A5AD24CB5}"/>
              </a:ext>
            </a:extLst>
          </p:cNvPr>
          <p:cNvGraphicFramePr>
            <a:graphicFrameLocks noGrp="1"/>
          </p:cNvGraphicFramePr>
          <p:nvPr>
            <p:extLst>
              <p:ext uri="{D42A27DB-BD31-4B8C-83A1-F6EECF244321}">
                <p14:modId xmlns:p14="http://schemas.microsoft.com/office/powerpoint/2010/main" val="3463222078"/>
              </p:ext>
            </p:extLst>
          </p:nvPr>
        </p:nvGraphicFramePr>
        <p:xfrm>
          <a:off x="8163558" y="2275513"/>
          <a:ext cx="3059556" cy="1899600"/>
        </p:xfrm>
        <a:graphic>
          <a:graphicData uri="http://schemas.openxmlformats.org/drawingml/2006/table">
            <a:tbl>
              <a:tblPr firstRow="1" bandRow="1">
                <a:tableStyleId>{D27102A9-8310-4765-A935-A1911B00CA55}</a:tableStyleId>
              </a:tblPr>
              <a:tblGrid>
                <a:gridCol w="1529778">
                  <a:extLst>
                    <a:ext uri="{9D8B030D-6E8A-4147-A177-3AD203B41FA5}">
                      <a16:colId xmlns:a16="http://schemas.microsoft.com/office/drawing/2014/main" val="3171523989"/>
                    </a:ext>
                  </a:extLst>
                </a:gridCol>
                <a:gridCol w="1529778">
                  <a:extLst>
                    <a:ext uri="{9D8B030D-6E8A-4147-A177-3AD203B41FA5}">
                      <a16:colId xmlns:a16="http://schemas.microsoft.com/office/drawing/2014/main" val="2651758452"/>
                    </a:ext>
                  </a:extLst>
                </a:gridCol>
              </a:tblGrid>
              <a:tr h="340980">
                <a:tc>
                  <a:txBody>
                    <a:bodyPr/>
                    <a:lstStyle/>
                    <a:p>
                      <a:pPr algn="ctr"/>
                      <a:r>
                        <a:rPr lang="en-GB" sz="1500">
                          <a:latin typeface="Segoe UI Semibold" panose="020B0702040204020203" pitchFamily="34" charset="0"/>
                          <a:cs typeface="Segoe UI Semibold" panose="020B0702040204020203" pitchFamily="34" charset="0"/>
                        </a:rPr>
                        <a:t>Variable</a:t>
                      </a:r>
                    </a:p>
                  </a:txBody>
                  <a:tcPr anchor="ctr"/>
                </a:tc>
                <a:tc>
                  <a:txBody>
                    <a:bodyPr/>
                    <a:lstStyle/>
                    <a:p>
                      <a:pPr algn="ctr"/>
                      <a:r>
                        <a:rPr lang="en-GB" sz="1500">
                          <a:latin typeface="Segoe UI Semibold" panose="020B0702040204020203" pitchFamily="34" charset="0"/>
                          <a:cs typeface="Segoe UI Semibold" panose="020B0702040204020203" pitchFamily="34" charset="0"/>
                        </a:rPr>
                        <a:t>Median value</a:t>
                      </a:r>
                    </a:p>
                  </a:txBody>
                  <a:tcPr anchor="ctr"/>
                </a:tc>
                <a:extLst>
                  <a:ext uri="{0D108BD9-81ED-4DB2-BD59-A6C34878D82A}">
                    <a16:rowId xmlns:a16="http://schemas.microsoft.com/office/drawing/2014/main" val="3880365930"/>
                  </a:ext>
                </a:extLst>
              </a:tr>
              <a:tr h="259770">
                <a:tc>
                  <a:txBody>
                    <a:bodyPr/>
                    <a:lstStyle/>
                    <a:p>
                      <a:pPr algn="ctr" fontAlgn="b">
                        <a:spcAft>
                          <a:spcPts val="600"/>
                        </a:spcAft>
                      </a:pPr>
                      <a:r>
                        <a:rPr lang="en-US" sz="1200" b="0" u="none" strike="noStrike">
                          <a:solidFill>
                            <a:schemeClr val="tx1">
                              <a:lumMod val="75000"/>
                              <a:lumOff val="25000"/>
                            </a:schemeClr>
                          </a:solidFill>
                          <a:effectLst/>
                          <a:latin typeface="Segoe UI Semibold" panose="020B0702040204020203" pitchFamily="34" charset="0"/>
                          <a:cs typeface="Segoe UI Semibold" panose="020B0702040204020203" pitchFamily="34" charset="0"/>
                        </a:rPr>
                        <a:t>SPZ1_R2_ASS</a:t>
                      </a:r>
                      <a:endParaRPr lang="en-US" sz="1200" b="0" i="0" u="none" strike="noStrike">
                        <a:solidFill>
                          <a:schemeClr val="tx1">
                            <a:lumMod val="75000"/>
                            <a:lumOff val="25000"/>
                          </a:schemeClr>
                        </a:solidFill>
                        <a:effectLst/>
                        <a:latin typeface="Segoe UI Semibold" panose="020B0702040204020203" pitchFamily="34" charset="0"/>
                        <a:cs typeface="Segoe UI Semibold" panose="020B0702040204020203" pitchFamily="34" charset="0"/>
                      </a:endParaRPr>
                    </a:p>
                  </a:txBody>
                  <a:tcPr marL="9525" marR="9525" marT="9525" marB="0" anchor="ctr"/>
                </a:tc>
                <a:tc>
                  <a:txBody>
                    <a:bodyPr/>
                    <a:lstStyle/>
                    <a:p>
                      <a:pPr algn="ctr" fontAlgn="b">
                        <a:spcAft>
                          <a:spcPts val="600"/>
                        </a:spcAft>
                      </a:pPr>
                      <a:r>
                        <a:rPr lang="en-US" sz="1200" b="0" u="none" strike="noStrike">
                          <a:solidFill>
                            <a:schemeClr val="tx1">
                              <a:lumMod val="75000"/>
                              <a:lumOff val="25000"/>
                            </a:schemeClr>
                          </a:solidFill>
                          <a:effectLst/>
                          <a:latin typeface="Segoe UI Semibold" panose="020B0702040204020203" pitchFamily="34" charset="0"/>
                          <a:cs typeface="Segoe UI Semibold" panose="020B0702040204020203" pitchFamily="34" charset="0"/>
                        </a:rPr>
                        <a:t>19.125</a:t>
                      </a:r>
                      <a:endParaRPr lang="en-US" sz="1200" b="0" i="0" u="none" strike="noStrike">
                        <a:solidFill>
                          <a:schemeClr val="tx1">
                            <a:lumMod val="75000"/>
                            <a:lumOff val="25000"/>
                          </a:schemeClr>
                        </a:solidFill>
                        <a:effectLst/>
                        <a:latin typeface="Segoe UI Semibold" panose="020B0702040204020203" pitchFamily="34" charset="0"/>
                        <a:cs typeface="Segoe UI Semibold" panose="020B0702040204020203" pitchFamily="34" charset="0"/>
                      </a:endParaRPr>
                    </a:p>
                  </a:txBody>
                  <a:tcPr marL="9525" marR="9525" marT="9525" marB="0" anchor="ctr"/>
                </a:tc>
                <a:extLst>
                  <a:ext uri="{0D108BD9-81ED-4DB2-BD59-A6C34878D82A}">
                    <a16:rowId xmlns:a16="http://schemas.microsoft.com/office/drawing/2014/main" val="3742668593"/>
                  </a:ext>
                </a:extLst>
              </a:tr>
              <a:tr h="259770">
                <a:tc>
                  <a:txBody>
                    <a:bodyPr/>
                    <a:lstStyle/>
                    <a:p>
                      <a:pPr algn="ctr" fontAlgn="b">
                        <a:spcAft>
                          <a:spcPts val="600"/>
                        </a:spcAft>
                      </a:pPr>
                      <a:r>
                        <a:rPr lang="en-US" sz="1200" b="0" u="none" strike="noStrike">
                          <a:solidFill>
                            <a:schemeClr val="tx1">
                              <a:lumMod val="75000"/>
                              <a:lumOff val="25000"/>
                            </a:schemeClr>
                          </a:solidFill>
                          <a:effectLst/>
                          <a:latin typeface="Segoe UI Semibold" panose="020B0702040204020203" pitchFamily="34" charset="0"/>
                          <a:cs typeface="Segoe UI Semibold" panose="020B0702040204020203" pitchFamily="34" charset="0"/>
                        </a:rPr>
                        <a:t>TIRO_DECAP</a:t>
                      </a:r>
                      <a:endParaRPr lang="en-US" sz="1200" b="0" i="0" u="none" strike="noStrike">
                        <a:solidFill>
                          <a:schemeClr val="tx1">
                            <a:lumMod val="75000"/>
                            <a:lumOff val="25000"/>
                          </a:schemeClr>
                        </a:solidFill>
                        <a:effectLst/>
                        <a:latin typeface="Segoe UI Semibold" panose="020B0702040204020203" pitchFamily="34" charset="0"/>
                        <a:cs typeface="Segoe UI Semibold" panose="020B0702040204020203" pitchFamily="34" charset="0"/>
                      </a:endParaRPr>
                    </a:p>
                  </a:txBody>
                  <a:tcPr marL="9525" marR="9525" marT="9525" marB="0" anchor="ctr"/>
                </a:tc>
                <a:tc>
                  <a:txBody>
                    <a:bodyPr/>
                    <a:lstStyle/>
                    <a:p>
                      <a:pPr algn="ctr" fontAlgn="b">
                        <a:spcAft>
                          <a:spcPts val="600"/>
                        </a:spcAft>
                      </a:pPr>
                      <a:r>
                        <a:rPr lang="en-US" sz="1200" b="0" u="none" strike="noStrike">
                          <a:solidFill>
                            <a:schemeClr val="tx1">
                              <a:lumMod val="75000"/>
                              <a:lumOff val="25000"/>
                            </a:schemeClr>
                          </a:solidFill>
                          <a:effectLst/>
                          <a:latin typeface="Segoe UI Semibold" panose="020B0702040204020203" pitchFamily="34" charset="0"/>
                          <a:cs typeface="Segoe UI Semibold" panose="020B0702040204020203" pitchFamily="34" charset="0"/>
                        </a:rPr>
                        <a:t>5033.35929</a:t>
                      </a:r>
                      <a:endParaRPr lang="en-US" sz="1200" b="0" i="0" u="none" strike="noStrike">
                        <a:solidFill>
                          <a:schemeClr val="tx1">
                            <a:lumMod val="75000"/>
                            <a:lumOff val="25000"/>
                          </a:schemeClr>
                        </a:solidFill>
                        <a:effectLst/>
                        <a:latin typeface="Segoe UI Semibold" panose="020B0702040204020203" pitchFamily="34" charset="0"/>
                        <a:cs typeface="Segoe UI Semibold" panose="020B0702040204020203" pitchFamily="34" charset="0"/>
                      </a:endParaRPr>
                    </a:p>
                  </a:txBody>
                  <a:tcPr marL="9525" marR="9525" marT="9525" marB="0" anchor="ctr"/>
                </a:tc>
                <a:extLst>
                  <a:ext uri="{0D108BD9-81ED-4DB2-BD59-A6C34878D82A}">
                    <a16:rowId xmlns:a16="http://schemas.microsoft.com/office/drawing/2014/main" val="3715481229"/>
                  </a:ext>
                </a:extLst>
              </a:tr>
              <a:tr h="259770">
                <a:tc>
                  <a:txBody>
                    <a:bodyPr/>
                    <a:lstStyle/>
                    <a:p>
                      <a:pPr algn="ctr" fontAlgn="b">
                        <a:spcAft>
                          <a:spcPts val="600"/>
                        </a:spcAft>
                      </a:pPr>
                      <a:r>
                        <a:rPr lang="en-US" sz="1200" b="0" u="none" strike="noStrike">
                          <a:solidFill>
                            <a:schemeClr val="tx1">
                              <a:lumMod val="75000"/>
                              <a:lumOff val="25000"/>
                            </a:schemeClr>
                          </a:solidFill>
                          <a:effectLst/>
                          <a:latin typeface="Segoe UI Semibold" panose="020B0702040204020203" pitchFamily="34" charset="0"/>
                          <a:cs typeface="Segoe UI Semibold" panose="020B0702040204020203" pitchFamily="34" charset="0"/>
                        </a:rPr>
                        <a:t>ELET_FE2</a:t>
                      </a:r>
                      <a:endParaRPr lang="en-US" sz="1200" b="0" i="0" u="none" strike="noStrike">
                        <a:solidFill>
                          <a:schemeClr val="tx1">
                            <a:lumMod val="75000"/>
                            <a:lumOff val="25000"/>
                          </a:schemeClr>
                        </a:solidFill>
                        <a:effectLst/>
                        <a:latin typeface="Segoe UI Semibold" panose="020B0702040204020203" pitchFamily="34" charset="0"/>
                        <a:cs typeface="Segoe UI Semibold" panose="020B0702040204020203" pitchFamily="34" charset="0"/>
                      </a:endParaRPr>
                    </a:p>
                  </a:txBody>
                  <a:tcPr marL="9525" marR="9525" marT="9525" marB="0" anchor="ctr"/>
                </a:tc>
                <a:tc>
                  <a:txBody>
                    <a:bodyPr/>
                    <a:lstStyle/>
                    <a:p>
                      <a:pPr algn="ctr" fontAlgn="b">
                        <a:spcAft>
                          <a:spcPts val="600"/>
                        </a:spcAft>
                      </a:pPr>
                      <a:r>
                        <a:rPr lang="en-US" sz="1200" b="0" u="none" strike="noStrike">
                          <a:solidFill>
                            <a:schemeClr val="tx1">
                              <a:lumMod val="75000"/>
                              <a:lumOff val="25000"/>
                            </a:schemeClr>
                          </a:solidFill>
                          <a:effectLst/>
                          <a:latin typeface="Segoe UI Semibold" panose="020B0702040204020203" pitchFamily="34" charset="0"/>
                          <a:cs typeface="Segoe UI Semibold" panose="020B0702040204020203" pitchFamily="34" charset="0"/>
                        </a:rPr>
                        <a:t>14.0625</a:t>
                      </a:r>
                      <a:endParaRPr lang="en-US" sz="1200" b="0" i="0" u="none" strike="noStrike">
                        <a:solidFill>
                          <a:schemeClr val="tx1">
                            <a:lumMod val="75000"/>
                            <a:lumOff val="25000"/>
                          </a:schemeClr>
                        </a:solidFill>
                        <a:effectLst/>
                        <a:latin typeface="Segoe UI Semibold" panose="020B0702040204020203" pitchFamily="34" charset="0"/>
                        <a:cs typeface="Segoe UI Semibold" panose="020B0702040204020203" pitchFamily="34" charset="0"/>
                      </a:endParaRPr>
                    </a:p>
                  </a:txBody>
                  <a:tcPr marL="9525" marR="9525" marT="9525" marB="0" anchor="ctr"/>
                </a:tc>
                <a:extLst>
                  <a:ext uri="{0D108BD9-81ED-4DB2-BD59-A6C34878D82A}">
                    <a16:rowId xmlns:a16="http://schemas.microsoft.com/office/drawing/2014/main" val="2959446524"/>
                  </a:ext>
                </a:extLst>
              </a:tr>
              <a:tr h="259770">
                <a:tc>
                  <a:txBody>
                    <a:bodyPr/>
                    <a:lstStyle/>
                    <a:p>
                      <a:pPr algn="ctr" fontAlgn="b">
                        <a:spcAft>
                          <a:spcPts val="600"/>
                        </a:spcAft>
                      </a:pPr>
                      <a:r>
                        <a:rPr lang="en-US" sz="1200" b="0" u="none" strike="noStrike">
                          <a:solidFill>
                            <a:schemeClr val="tx1">
                              <a:lumMod val="75000"/>
                              <a:lumOff val="25000"/>
                            </a:schemeClr>
                          </a:solidFill>
                          <a:effectLst/>
                          <a:latin typeface="Segoe UI Semibold" panose="020B0702040204020203" pitchFamily="34" charset="0"/>
                          <a:cs typeface="Segoe UI Semibold" panose="020B0702040204020203" pitchFamily="34" charset="0"/>
                        </a:rPr>
                        <a:t>SPEED_PROCESS</a:t>
                      </a:r>
                      <a:endParaRPr lang="en-US" sz="1200" b="0" i="0" u="none" strike="noStrike">
                        <a:solidFill>
                          <a:schemeClr val="tx1">
                            <a:lumMod val="75000"/>
                            <a:lumOff val="25000"/>
                          </a:schemeClr>
                        </a:solidFill>
                        <a:effectLst/>
                        <a:latin typeface="Segoe UI Semibold" panose="020B0702040204020203" pitchFamily="34" charset="0"/>
                        <a:cs typeface="Segoe UI Semibold" panose="020B0702040204020203" pitchFamily="34" charset="0"/>
                      </a:endParaRPr>
                    </a:p>
                  </a:txBody>
                  <a:tcPr marL="9525" marR="9525" marT="9525" marB="0" anchor="ctr"/>
                </a:tc>
                <a:tc>
                  <a:txBody>
                    <a:bodyPr/>
                    <a:lstStyle/>
                    <a:p>
                      <a:pPr algn="ctr" fontAlgn="b">
                        <a:spcAft>
                          <a:spcPts val="600"/>
                        </a:spcAft>
                      </a:pPr>
                      <a:r>
                        <a:rPr lang="en-US" sz="1200" b="0" u="none" strike="noStrike">
                          <a:solidFill>
                            <a:schemeClr val="tx1">
                              <a:lumMod val="75000"/>
                              <a:lumOff val="25000"/>
                            </a:schemeClr>
                          </a:solidFill>
                          <a:effectLst/>
                          <a:latin typeface="Segoe UI Semibold" panose="020B0702040204020203" pitchFamily="34" charset="0"/>
                          <a:cs typeface="Segoe UI Semibold" panose="020B0702040204020203" pitchFamily="34" charset="0"/>
                        </a:rPr>
                        <a:t>25.821487</a:t>
                      </a:r>
                      <a:endParaRPr lang="en-US" sz="1200" b="0" i="0" u="none" strike="noStrike">
                        <a:solidFill>
                          <a:schemeClr val="tx1">
                            <a:lumMod val="75000"/>
                            <a:lumOff val="25000"/>
                          </a:schemeClr>
                        </a:solidFill>
                        <a:effectLst/>
                        <a:latin typeface="Segoe UI Semibold" panose="020B0702040204020203" pitchFamily="34" charset="0"/>
                        <a:cs typeface="Segoe UI Semibold" panose="020B0702040204020203" pitchFamily="34" charset="0"/>
                      </a:endParaRPr>
                    </a:p>
                  </a:txBody>
                  <a:tcPr marL="9525" marR="9525" marT="9525" marB="0" anchor="ctr"/>
                </a:tc>
                <a:extLst>
                  <a:ext uri="{0D108BD9-81ED-4DB2-BD59-A6C34878D82A}">
                    <a16:rowId xmlns:a16="http://schemas.microsoft.com/office/drawing/2014/main" val="1953935464"/>
                  </a:ext>
                </a:extLst>
              </a:tr>
              <a:tr h="259770">
                <a:tc>
                  <a:txBody>
                    <a:bodyPr/>
                    <a:lstStyle/>
                    <a:p>
                      <a:pPr algn="ctr" fontAlgn="b">
                        <a:spcAft>
                          <a:spcPts val="600"/>
                        </a:spcAft>
                      </a:pPr>
                      <a:r>
                        <a:rPr lang="en-US" sz="1200" b="0" u="none" strike="noStrike">
                          <a:solidFill>
                            <a:schemeClr val="tx1">
                              <a:lumMod val="75000"/>
                              <a:lumOff val="25000"/>
                            </a:schemeClr>
                          </a:solidFill>
                          <a:effectLst/>
                          <a:latin typeface="Segoe UI Semibold" panose="020B0702040204020203" pitchFamily="34" charset="0"/>
                          <a:cs typeface="Segoe UI Semibold" panose="020B0702040204020203" pitchFamily="34" charset="0"/>
                        </a:rPr>
                        <a:t>GAS_Z1_1</a:t>
                      </a:r>
                      <a:endParaRPr lang="en-US" sz="1200" b="0" i="0" u="none" strike="noStrike">
                        <a:solidFill>
                          <a:schemeClr val="tx1">
                            <a:lumMod val="75000"/>
                            <a:lumOff val="25000"/>
                          </a:schemeClr>
                        </a:solidFill>
                        <a:effectLst/>
                        <a:latin typeface="Segoe UI Semibold" panose="020B0702040204020203" pitchFamily="34" charset="0"/>
                        <a:cs typeface="Segoe UI Semibold" panose="020B0702040204020203" pitchFamily="34" charset="0"/>
                      </a:endParaRPr>
                    </a:p>
                  </a:txBody>
                  <a:tcPr marL="9525" marR="9525" marT="9525" marB="0" anchor="ctr"/>
                </a:tc>
                <a:tc>
                  <a:txBody>
                    <a:bodyPr/>
                    <a:lstStyle/>
                    <a:p>
                      <a:pPr algn="ctr" fontAlgn="b">
                        <a:spcAft>
                          <a:spcPts val="600"/>
                        </a:spcAft>
                      </a:pPr>
                      <a:r>
                        <a:rPr lang="en-US" sz="1200" b="0" u="none" strike="noStrike">
                          <a:solidFill>
                            <a:schemeClr val="tx1">
                              <a:lumMod val="75000"/>
                              <a:lumOff val="25000"/>
                            </a:schemeClr>
                          </a:solidFill>
                          <a:effectLst/>
                          <a:latin typeface="Segoe UI Semibold" panose="020B0702040204020203" pitchFamily="34" charset="0"/>
                          <a:cs typeface="Segoe UI Semibold" panose="020B0702040204020203" pitchFamily="34" charset="0"/>
                        </a:rPr>
                        <a:t>217.567432</a:t>
                      </a:r>
                      <a:endParaRPr lang="en-US" sz="1200" b="0" i="0" u="none" strike="noStrike">
                        <a:solidFill>
                          <a:schemeClr val="tx1">
                            <a:lumMod val="75000"/>
                            <a:lumOff val="25000"/>
                          </a:schemeClr>
                        </a:solidFill>
                        <a:effectLst/>
                        <a:latin typeface="Segoe UI Semibold" panose="020B0702040204020203" pitchFamily="34" charset="0"/>
                        <a:cs typeface="Segoe UI Semibold" panose="020B0702040204020203" pitchFamily="34" charset="0"/>
                      </a:endParaRPr>
                    </a:p>
                  </a:txBody>
                  <a:tcPr marL="9525" marR="9525" marT="9525" marB="0" anchor="ctr"/>
                </a:tc>
                <a:extLst>
                  <a:ext uri="{0D108BD9-81ED-4DB2-BD59-A6C34878D82A}">
                    <a16:rowId xmlns:a16="http://schemas.microsoft.com/office/drawing/2014/main" val="406463744"/>
                  </a:ext>
                </a:extLst>
              </a:tr>
              <a:tr h="259770">
                <a:tc>
                  <a:txBody>
                    <a:bodyPr/>
                    <a:lstStyle/>
                    <a:p>
                      <a:pPr algn="ctr" fontAlgn="b">
                        <a:spcAft>
                          <a:spcPts val="600"/>
                        </a:spcAft>
                      </a:pPr>
                      <a:r>
                        <a:rPr lang="en-US" sz="1200" b="0" u="none" strike="noStrike">
                          <a:solidFill>
                            <a:schemeClr val="tx1">
                              <a:lumMod val="75000"/>
                              <a:lumOff val="25000"/>
                            </a:schemeClr>
                          </a:solidFill>
                          <a:effectLst/>
                          <a:latin typeface="Segoe UI Semibold" panose="020B0702040204020203" pitchFamily="34" charset="0"/>
                          <a:cs typeface="Segoe UI Semibold" panose="020B0702040204020203" pitchFamily="34" charset="0"/>
                        </a:rPr>
                        <a:t>TEMP_Z1</a:t>
                      </a:r>
                      <a:endParaRPr lang="en-US" sz="1200" b="0" i="0" u="none" strike="noStrike">
                        <a:solidFill>
                          <a:schemeClr val="tx1">
                            <a:lumMod val="75000"/>
                            <a:lumOff val="25000"/>
                          </a:schemeClr>
                        </a:solidFill>
                        <a:effectLst/>
                        <a:latin typeface="Segoe UI Semibold" panose="020B0702040204020203" pitchFamily="34" charset="0"/>
                        <a:cs typeface="Segoe UI Semibold" panose="020B0702040204020203" pitchFamily="34" charset="0"/>
                      </a:endParaRPr>
                    </a:p>
                  </a:txBody>
                  <a:tcPr marL="9525" marR="9525" marT="9525" marB="0" anchor="ctr"/>
                </a:tc>
                <a:tc>
                  <a:txBody>
                    <a:bodyPr/>
                    <a:lstStyle/>
                    <a:p>
                      <a:pPr algn="ctr" fontAlgn="b">
                        <a:spcAft>
                          <a:spcPts val="600"/>
                        </a:spcAft>
                      </a:pPr>
                      <a:r>
                        <a:rPr lang="en-US" sz="1200" b="0" u="none" strike="noStrike">
                          <a:solidFill>
                            <a:schemeClr val="tx1">
                              <a:lumMod val="75000"/>
                              <a:lumOff val="25000"/>
                            </a:schemeClr>
                          </a:solidFill>
                          <a:effectLst/>
                          <a:latin typeface="Segoe UI Semibold" panose="020B0702040204020203" pitchFamily="34" charset="0"/>
                          <a:cs typeface="Segoe UI Semibold" panose="020B0702040204020203" pitchFamily="34" charset="0"/>
                        </a:rPr>
                        <a:t>1270.09125</a:t>
                      </a:r>
                      <a:endParaRPr lang="en-US" sz="1200" b="0" i="0" u="none" strike="noStrike">
                        <a:solidFill>
                          <a:schemeClr val="tx1">
                            <a:lumMod val="75000"/>
                            <a:lumOff val="25000"/>
                          </a:schemeClr>
                        </a:solidFill>
                        <a:effectLst/>
                        <a:latin typeface="Segoe UI Semibold" panose="020B0702040204020203" pitchFamily="34" charset="0"/>
                        <a:cs typeface="Segoe UI Semibold" panose="020B0702040204020203" pitchFamily="34" charset="0"/>
                      </a:endParaRPr>
                    </a:p>
                  </a:txBody>
                  <a:tcPr marL="9525" marR="9525" marT="9525" marB="0" anchor="ctr"/>
                </a:tc>
                <a:extLst>
                  <a:ext uri="{0D108BD9-81ED-4DB2-BD59-A6C34878D82A}">
                    <a16:rowId xmlns:a16="http://schemas.microsoft.com/office/drawing/2014/main" val="1847855331"/>
                  </a:ext>
                </a:extLst>
              </a:tr>
            </a:tbl>
          </a:graphicData>
        </a:graphic>
      </p:graphicFrame>
      <p:sp>
        <p:nvSpPr>
          <p:cNvPr id="27" name="TextBox 26">
            <a:extLst>
              <a:ext uri="{FF2B5EF4-FFF2-40B4-BE49-F238E27FC236}">
                <a16:creationId xmlns:a16="http://schemas.microsoft.com/office/drawing/2014/main" id="{E9D1E2E8-EEE7-B6B2-5065-9B563EB3EC75}"/>
              </a:ext>
            </a:extLst>
          </p:cNvPr>
          <p:cNvSpPr txBox="1"/>
          <p:nvPr/>
        </p:nvSpPr>
        <p:spPr>
          <a:xfrm>
            <a:off x="4444708" y="4741990"/>
            <a:ext cx="6778405" cy="984885"/>
          </a:xfrm>
          <a:prstGeom prst="rect">
            <a:avLst/>
          </a:prstGeom>
          <a:noFill/>
        </p:spPr>
        <p:txBody>
          <a:bodyPr wrap="square" rtlCol="0">
            <a:spAutoFit/>
          </a:bodyPr>
          <a:lstStyle/>
          <a:p>
            <a:pPr marL="285750" indent="-285750">
              <a:spcBef>
                <a:spcPts val="600"/>
              </a:spcBef>
              <a:spcAft>
                <a:spcPts val="600"/>
              </a:spcAft>
              <a:buBlip>
                <a:blip r:embed="rId3"/>
              </a:buBlip>
            </a:pPr>
            <a:r>
              <a:rPr lang="en-GB" sz="1600" i="1">
                <a:solidFill>
                  <a:schemeClr val="tx1">
                    <a:lumMod val="65000"/>
                    <a:lumOff val="35000"/>
                  </a:schemeClr>
                </a:solidFill>
                <a:latin typeface="Segoe UI Semibold" panose="020B0702040204020203" pitchFamily="34" charset="0"/>
                <a:cs typeface="Segoe UI Semibold" panose="020B0702040204020203" pitchFamily="34" charset="0"/>
              </a:rPr>
              <a:t>Looking at the median values of the 1</a:t>
            </a:r>
            <a:r>
              <a:rPr lang="en-GB" sz="1600" i="1" baseline="30000">
                <a:solidFill>
                  <a:schemeClr val="tx1">
                    <a:lumMod val="65000"/>
                    <a:lumOff val="35000"/>
                  </a:schemeClr>
                </a:solidFill>
                <a:latin typeface="Segoe UI Semibold" panose="020B0702040204020203" pitchFamily="34" charset="0"/>
                <a:cs typeface="Segoe UI Semibold" panose="020B0702040204020203" pitchFamily="34" charset="0"/>
              </a:rPr>
              <a:t>st</a:t>
            </a:r>
            <a:r>
              <a:rPr lang="en-GB" sz="1600" i="1">
                <a:solidFill>
                  <a:schemeClr val="tx1">
                    <a:lumMod val="65000"/>
                    <a:lumOff val="35000"/>
                  </a:schemeClr>
                </a:solidFill>
                <a:latin typeface="Segoe UI Semibold" panose="020B0702040204020203" pitchFamily="34" charset="0"/>
                <a:cs typeface="Segoe UI Semibold" panose="020B0702040204020203" pitchFamily="34" charset="0"/>
              </a:rPr>
              <a:t> track variables associated with type 1 error. </a:t>
            </a:r>
          </a:p>
          <a:p>
            <a:pPr marL="285750" indent="-285750">
              <a:spcBef>
                <a:spcPts val="600"/>
              </a:spcBef>
              <a:spcAft>
                <a:spcPts val="600"/>
              </a:spcAft>
              <a:buBlip>
                <a:blip r:embed="rId3"/>
              </a:buBlip>
            </a:pPr>
            <a:r>
              <a:rPr lang="en-GB" sz="1600" i="1">
                <a:solidFill>
                  <a:schemeClr val="tx1">
                    <a:lumMod val="65000"/>
                    <a:lumOff val="35000"/>
                  </a:schemeClr>
                </a:solidFill>
                <a:latin typeface="Segoe UI Semibold" panose="020B0702040204020203" pitchFamily="34" charset="0"/>
                <a:cs typeface="Segoe UI Semibold" panose="020B0702040204020203" pitchFamily="34" charset="0"/>
              </a:rPr>
              <a:t>The median of 4/6 variables is within the range of the track.</a:t>
            </a:r>
          </a:p>
        </p:txBody>
      </p:sp>
      <p:pic>
        <p:nvPicPr>
          <p:cNvPr id="15" name="Picture 14" descr="Chart, waterfall chart&#10;&#10;Description automatically generated">
            <a:extLst>
              <a:ext uri="{FF2B5EF4-FFF2-40B4-BE49-F238E27FC236}">
                <a16:creationId xmlns:a16="http://schemas.microsoft.com/office/drawing/2014/main" id="{902BFEB8-C8A1-358A-011A-ADAB90E581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868" y="2221281"/>
            <a:ext cx="3657600" cy="2438400"/>
          </a:xfrm>
          <a:prstGeom prst="rect">
            <a:avLst/>
          </a:prstGeom>
        </p:spPr>
      </p:pic>
    </p:spTree>
    <p:extLst>
      <p:ext uri="{BB962C8B-B14F-4D97-AF65-F5344CB8AC3E}">
        <p14:creationId xmlns:p14="http://schemas.microsoft.com/office/powerpoint/2010/main" val="1135512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a:extLst>
              <a:ext uri="{FF2B5EF4-FFF2-40B4-BE49-F238E27FC236}">
                <a16:creationId xmlns:a16="http://schemas.microsoft.com/office/drawing/2014/main" id="{3AD3A775-B49C-31D6-387C-BC8623CDEC44}"/>
              </a:ext>
            </a:extLst>
          </p:cNvPr>
          <p:cNvSpPr/>
          <p:nvPr/>
        </p:nvSpPr>
        <p:spPr>
          <a:xfrm>
            <a:off x="1" y="0"/>
            <a:ext cx="4305782" cy="6858000"/>
          </a:xfrm>
          <a:prstGeom prst="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0" scaled="1"/>
            <a:tileRect/>
          </a:gradFill>
        </p:spPr>
      </p:sp>
      <p:sp>
        <p:nvSpPr>
          <p:cNvPr id="5" name="TextBox 4">
            <a:extLst>
              <a:ext uri="{FF2B5EF4-FFF2-40B4-BE49-F238E27FC236}">
                <a16:creationId xmlns:a16="http://schemas.microsoft.com/office/drawing/2014/main" id="{7D554E32-807D-3D7B-6610-D74A4966CF3D}"/>
              </a:ext>
            </a:extLst>
          </p:cNvPr>
          <p:cNvSpPr txBox="1"/>
          <p:nvPr/>
        </p:nvSpPr>
        <p:spPr>
          <a:xfrm>
            <a:off x="908000" y="2474893"/>
            <a:ext cx="2489784" cy="1446550"/>
          </a:xfrm>
          <a:prstGeom prst="rect">
            <a:avLst/>
          </a:prstGeom>
          <a:noFill/>
        </p:spPr>
        <p:txBody>
          <a:bodyPr wrap="none" lIns="91440" tIns="45720" rIns="91440" bIns="45720" rtlCol="0" anchor="t">
            <a:spAutoFit/>
          </a:bodyPr>
          <a:lstStyle/>
          <a:p>
            <a:pPr algn="ctr"/>
            <a:r>
              <a:rPr lang="en-US" sz="4400">
                <a:solidFill>
                  <a:schemeClr val="bg1"/>
                </a:solidFill>
              </a:rPr>
              <a:t>CRISP-DM</a:t>
            </a:r>
            <a:endParaRPr lang="it-IT"/>
          </a:p>
          <a:p>
            <a:pPr algn="ctr"/>
            <a:r>
              <a:rPr lang="en-US" sz="4400">
                <a:solidFill>
                  <a:schemeClr val="bg1"/>
                </a:solidFill>
                <a:cs typeface="Calibri"/>
              </a:rPr>
              <a:t>Approach</a:t>
            </a:r>
          </a:p>
        </p:txBody>
      </p:sp>
      <p:grpSp>
        <p:nvGrpSpPr>
          <p:cNvPr id="25" name="Group 24">
            <a:extLst>
              <a:ext uri="{FF2B5EF4-FFF2-40B4-BE49-F238E27FC236}">
                <a16:creationId xmlns:a16="http://schemas.microsoft.com/office/drawing/2014/main" id="{7C139D45-0AB9-CEB2-D565-FAD269285BB2}"/>
              </a:ext>
            </a:extLst>
          </p:cNvPr>
          <p:cNvGrpSpPr/>
          <p:nvPr/>
        </p:nvGrpSpPr>
        <p:grpSpPr>
          <a:xfrm>
            <a:off x="5607548" y="1056430"/>
            <a:ext cx="4507735" cy="4745140"/>
            <a:chOff x="5364480" y="1104297"/>
            <a:chExt cx="4507735" cy="4745140"/>
          </a:xfrm>
        </p:grpSpPr>
        <p:pic>
          <p:nvPicPr>
            <p:cNvPr id="7" name="Graphic 6" descr="Presentation with checklist with solid fill">
              <a:extLst>
                <a:ext uri="{FF2B5EF4-FFF2-40B4-BE49-F238E27FC236}">
                  <a16:creationId xmlns:a16="http://schemas.microsoft.com/office/drawing/2014/main" id="{47E68262-B5BA-80E2-D90D-C82C69F35C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64480" y="1104297"/>
              <a:ext cx="731520" cy="731520"/>
            </a:xfrm>
            <a:prstGeom prst="rect">
              <a:avLst/>
            </a:prstGeom>
          </p:spPr>
        </p:pic>
        <p:sp>
          <p:nvSpPr>
            <p:cNvPr id="8" name="TextBox 7">
              <a:extLst>
                <a:ext uri="{FF2B5EF4-FFF2-40B4-BE49-F238E27FC236}">
                  <a16:creationId xmlns:a16="http://schemas.microsoft.com/office/drawing/2014/main" id="{7A5BB775-05D3-DAF0-13AA-2F3E18C38645}"/>
                </a:ext>
              </a:extLst>
            </p:cNvPr>
            <p:cNvSpPr txBox="1"/>
            <p:nvPr/>
          </p:nvSpPr>
          <p:spPr>
            <a:xfrm>
              <a:off x="6338555" y="1239225"/>
              <a:ext cx="3533660" cy="461665"/>
            </a:xfrm>
            <a:prstGeom prst="rect">
              <a:avLst/>
            </a:prstGeom>
            <a:noFill/>
          </p:spPr>
          <p:txBody>
            <a:bodyPr wrap="none" rtlCol="0">
              <a:spAutoFit/>
            </a:bodyPr>
            <a:lstStyle/>
            <a:p>
              <a:r>
                <a:rPr lang="en-US" sz="2400">
                  <a:solidFill>
                    <a:schemeClr val="accent1">
                      <a:lumMod val="75000"/>
                    </a:schemeClr>
                  </a:solidFill>
                  <a:latin typeface="Segoe UI" panose="020B0502040204020203" pitchFamily="34" charset="0"/>
                  <a:cs typeface="Segoe UI" panose="020B0502040204020203" pitchFamily="34" charset="0"/>
                </a:rPr>
                <a:t>Business Understanding</a:t>
              </a:r>
            </a:p>
          </p:txBody>
        </p:sp>
        <p:sp>
          <p:nvSpPr>
            <p:cNvPr id="10" name="TextBox 9">
              <a:extLst>
                <a:ext uri="{FF2B5EF4-FFF2-40B4-BE49-F238E27FC236}">
                  <a16:creationId xmlns:a16="http://schemas.microsoft.com/office/drawing/2014/main" id="{9517F0EE-3952-04DE-9871-8AC19FF4C279}"/>
                </a:ext>
              </a:extLst>
            </p:cNvPr>
            <p:cNvSpPr txBox="1"/>
            <p:nvPr/>
          </p:nvSpPr>
          <p:spPr>
            <a:xfrm>
              <a:off x="6338555" y="2242630"/>
              <a:ext cx="2998257" cy="461665"/>
            </a:xfrm>
            <a:prstGeom prst="rect">
              <a:avLst/>
            </a:prstGeom>
            <a:noFill/>
          </p:spPr>
          <p:txBody>
            <a:bodyPr wrap="none" rtlCol="0">
              <a:spAutoFit/>
            </a:bodyPr>
            <a:lstStyle>
              <a:defPPr>
                <a:defRPr lang="en-US"/>
              </a:defPPr>
              <a:lvl1pPr>
                <a:defRPr sz="2400">
                  <a:solidFill>
                    <a:schemeClr val="accent1">
                      <a:lumMod val="75000"/>
                    </a:schemeClr>
                  </a:solidFill>
                  <a:latin typeface="Segoe UI Semibold" panose="020B0702040204020203" pitchFamily="34" charset="0"/>
                  <a:cs typeface="Segoe UI Semibold" panose="020B0702040204020203" pitchFamily="34" charset="0"/>
                </a:defRPr>
              </a:lvl1pPr>
            </a:lstStyle>
            <a:p>
              <a:r>
                <a:rPr lang="en-US">
                  <a:latin typeface="Segoe UI" panose="020B0502040204020203" pitchFamily="34" charset="0"/>
                  <a:cs typeface="Segoe UI" panose="020B0502040204020203" pitchFamily="34" charset="0"/>
                </a:rPr>
                <a:t>Data Understanding</a:t>
              </a:r>
            </a:p>
          </p:txBody>
        </p:sp>
        <p:sp>
          <p:nvSpPr>
            <p:cNvPr id="12" name="TextBox 11">
              <a:extLst>
                <a:ext uri="{FF2B5EF4-FFF2-40B4-BE49-F238E27FC236}">
                  <a16:creationId xmlns:a16="http://schemas.microsoft.com/office/drawing/2014/main" id="{A94A962A-6CBC-6C67-765E-B2BCC8ABD1DF}"/>
                </a:ext>
              </a:extLst>
            </p:cNvPr>
            <p:cNvSpPr txBox="1"/>
            <p:nvPr/>
          </p:nvSpPr>
          <p:spPr>
            <a:xfrm>
              <a:off x="6338555" y="3246035"/>
              <a:ext cx="2560253" cy="461665"/>
            </a:xfrm>
            <a:prstGeom prst="rect">
              <a:avLst/>
            </a:prstGeom>
            <a:noFill/>
          </p:spPr>
          <p:txBody>
            <a:bodyPr wrap="none" rtlCol="0">
              <a:spAutoFit/>
            </a:bodyPr>
            <a:lstStyle>
              <a:defPPr>
                <a:defRPr lang="en-US"/>
              </a:defPPr>
              <a:lvl1pPr>
                <a:defRPr sz="2400">
                  <a:solidFill>
                    <a:schemeClr val="accent1">
                      <a:lumMod val="75000"/>
                    </a:schemeClr>
                  </a:solidFill>
                  <a:latin typeface="Segoe UI Semibold" panose="020B0702040204020203" pitchFamily="34" charset="0"/>
                  <a:cs typeface="Segoe UI Semibold" panose="020B0702040204020203" pitchFamily="34" charset="0"/>
                </a:defRPr>
              </a:lvl1pPr>
            </a:lstStyle>
            <a:p>
              <a:r>
                <a:rPr lang="en-US">
                  <a:latin typeface="Segoe UI" panose="020B0502040204020203" pitchFamily="34" charset="0"/>
                  <a:cs typeface="Segoe UI" panose="020B0502040204020203" pitchFamily="34" charset="0"/>
                </a:rPr>
                <a:t>Data Preparation</a:t>
              </a:r>
            </a:p>
          </p:txBody>
        </p:sp>
        <p:pic>
          <p:nvPicPr>
            <p:cNvPr id="16" name="Graphic 15" descr="Folder Search with solid fill">
              <a:extLst>
                <a:ext uri="{FF2B5EF4-FFF2-40B4-BE49-F238E27FC236}">
                  <a16:creationId xmlns:a16="http://schemas.microsoft.com/office/drawing/2014/main" id="{7542797D-D335-DBC0-6CD3-6DA735ECD4B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64480" y="3111107"/>
              <a:ext cx="731520" cy="731520"/>
            </a:xfrm>
            <a:prstGeom prst="rect">
              <a:avLst/>
            </a:prstGeom>
          </p:spPr>
        </p:pic>
        <p:sp>
          <p:nvSpPr>
            <p:cNvPr id="17" name="TextBox 16">
              <a:extLst>
                <a:ext uri="{FF2B5EF4-FFF2-40B4-BE49-F238E27FC236}">
                  <a16:creationId xmlns:a16="http://schemas.microsoft.com/office/drawing/2014/main" id="{FEC7523C-8F89-0490-63C0-CDD8E60C0996}"/>
                </a:ext>
              </a:extLst>
            </p:cNvPr>
            <p:cNvSpPr txBox="1"/>
            <p:nvPr/>
          </p:nvSpPr>
          <p:spPr>
            <a:xfrm>
              <a:off x="6338555" y="4249440"/>
              <a:ext cx="1574470" cy="461665"/>
            </a:xfrm>
            <a:prstGeom prst="rect">
              <a:avLst/>
            </a:prstGeom>
            <a:noFill/>
          </p:spPr>
          <p:txBody>
            <a:bodyPr wrap="none" lIns="91440" tIns="45720" rIns="91440" bIns="45720" rtlCol="0" anchor="t">
              <a:spAutoFit/>
            </a:bodyPr>
            <a:lstStyle>
              <a:defPPr>
                <a:defRPr lang="en-US"/>
              </a:defPPr>
              <a:lvl1pPr>
                <a:defRPr sz="2400">
                  <a:solidFill>
                    <a:schemeClr val="accent1">
                      <a:lumMod val="75000"/>
                    </a:schemeClr>
                  </a:solidFill>
                  <a:latin typeface="Segoe UI Semibold" panose="020B0702040204020203" pitchFamily="34" charset="0"/>
                  <a:cs typeface="Segoe UI Semibold" panose="020B0702040204020203" pitchFamily="34" charset="0"/>
                </a:defRPr>
              </a:lvl1pPr>
            </a:lstStyle>
            <a:p>
              <a:r>
                <a:rPr lang="en-US">
                  <a:latin typeface="Segoe UI"/>
                  <a:cs typeface="Segoe UI"/>
                </a:rPr>
                <a:t>Modeling </a:t>
              </a:r>
            </a:p>
          </p:txBody>
        </p:sp>
        <p:sp>
          <p:nvSpPr>
            <p:cNvPr id="18" name="TextBox 17">
              <a:extLst>
                <a:ext uri="{FF2B5EF4-FFF2-40B4-BE49-F238E27FC236}">
                  <a16:creationId xmlns:a16="http://schemas.microsoft.com/office/drawing/2014/main" id="{0BBEB5AD-D34D-45FC-D087-797BC4349095}"/>
                </a:ext>
              </a:extLst>
            </p:cNvPr>
            <p:cNvSpPr txBox="1"/>
            <p:nvPr/>
          </p:nvSpPr>
          <p:spPr>
            <a:xfrm>
              <a:off x="6338555" y="5252845"/>
              <a:ext cx="1581715" cy="461665"/>
            </a:xfrm>
            <a:prstGeom prst="rect">
              <a:avLst/>
            </a:prstGeom>
            <a:noFill/>
          </p:spPr>
          <p:txBody>
            <a:bodyPr wrap="none" lIns="91440" tIns="45720" rIns="91440" bIns="45720" rtlCol="0" anchor="t">
              <a:spAutoFit/>
            </a:bodyPr>
            <a:lstStyle>
              <a:defPPr>
                <a:defRPr lang="en-US"/>
              </a:defPPr>
              <a:lvl1pPr>
                <a:defRPr sz="2400">
                  <a:solidFill>
                    <a:schemeClr val="accent1">
                      <a:lumMod val="75000"/>
                    </a:schemeClr>
                  </a:solidFill>
                  <a:latin typeface="Segoe UI Semibold" panose="020B0702040204020203" pitchFamily="34" charset="0"/>
                  <a:cs typeface="Segoe UI Semibold" panose="020B0702040204020203" pitchFamily="34" charset="0"/>
                </a:defRPr>
              </a:lvl1pPr>
            </a:lstStyle>
            <a:p>
              <a:r>
                <a:rPr lang="en-US">
                  <a:latin typeface="Segoe UI"/>
                  <a:cs typeface="Segoe UI"/>
                </a:rPr>
                <a:t>Evaluation</a:t>
              </a:r>
              <a:endParaRPr lang="en-US">
                <a:latin typeface="Segoe UI" panose="020B0502040204020203" pitchFamily="34" charset="0"/>
                <a:cs typeface="Segoe UI" panose="020B0502040204020203" pitchFamily="34" charset="0"/>
              </a:endParaRPr>
            </a:p>
          </p:txBody>
        </p:sp>
        <p:pic>
          <p:nvPicPr>
            <p:cNvPr id="20" name="Graphic 19" descr="Disk with solid fill">
              <a:extLst>
                <a:ext uri="{FF2B5EF4-FFF2-40B4-BE49-F238E27FC236}">
                  <a16:creationId xmlns:a16="http://schemas.microsoft.com/office/drawing/2014/main" id="{E1612A25-986B-AE5D-E48D-125AEC49066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364480" y="2107702"/>
              <a:ext cx="731520" cy="731520"/>
            </a:xfrm>
            <a:prstGeom prst="rect">
              <a:avLst/>
            </a:prstGeom>
          </p:spPr>
        </p:pic>
        <p:pic>
          <p:nvPicPr>
            <p:cNvPr id="22" name="Graphic 21" descr="Social network with solid fill">
              <a:extLst>
                <a:ext uri="{FF2B5EF4-FFF2-40B4-BE49-F238E27FC236}">
                  <a16:creationId xmlns:a16="http://schemas.microsoft.com/office/drawing/2014/main" id="{1626664E-AA34-CD49-861F-7755D820234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364480" y="4114512"/>
              <a:ext cx="731520" cy="731520"/>
            </a:xfrm>
            <a:prstGeom prst="rect">
              <a:avLst/>
            </a:prstGeom>
          </p:spPr>
        </p:pic>
        <p:pic>
          <p:nvPicPr>
            <p:cNvPr id="24" name="Graphic 23" descr="Customer review with solid fill">
              <a:extLst>
                <a:ext uri="{FF2B5EF4-FFF2-40B4-BE49-F238E27FC236}">
                  <a16:creationId xmlns:a16="http://schemas.microsoft.com/office/drawing/2014/main" id="{0036EF8B-62FE-399C-9F7F-8CFACC79C26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364480" y="5117917"/>
              <a:ext cx="731520" cy="731520"/>
            </a:xfrm>
            <a:prstGeom prst="rect">
              <a:avLst/>
            </a:prstGeom>
          </p:spPr>
        </p:pic>
      </p:grpSp>
    </p:spTree>
    <p:extLst>
      <p:ext uri="{BB962C8B-B14F-4D97-AF65-F5344CB8AC3E}">
        <p14:creationId xmlns:p14="http://schemas.microsoft.com/office/powerpoint/2010/main" val="33793648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D5A9382-89CB-7DE1-8990-E84906901D9C}"/>
              </a:ext>
            </a:extLst>
          </p:cNvPr>
          <p:cNvPicPr>
            <a:picLocks noChangeAspect="1"/>
          </p:cNvPicPr>
          <p:nvPr/>
        </p:nvPicPr>
        <p:blipFill>
          <a:blip r:embed="rId2"/>
          <a:stretch>
            <a:fillRect/>
          </a:stretch>
        </p:blipFill>
        <p:spPr>
          <a:xfrm>
            <a:off x="314845" y="139457"/>
            <a:ext cx="746825" cy="876376"/>
          </a:xfrm>
          <a:prstGeom prst="rect">
            <a:avLst/>
          </a:prstGeom>
        </p:spPr>
      </p:pic>
      <p:sp>
        <p:nvSpPr>
          <p:cNvPr id="9" name="AutoShape 5">
            <a:extLst>
              <a:ext uri="{FF2B5EF4-FFF2-40B4-BE49-F238E27FC236}">
                <a16:creationId xmlns:a16="http://schemas.microsoft.com/office/drawing/2014/main" id="{6D5832B2-A182-DF8F-306B-CCA8C02D6A8A}"/>
              </a:ext>
            </a:extLst>
          </p:cNvPr>
          <p:cNvSpPr/>
          <p:nvPr/>
        </p:nvSpPr>
        <p:spPr>
          <a:xfrm>
            <a:off x="511277" y="6604782"/>
            <a:ext cx="11132084" cy="12313"/>
          </a:xfrm>
          <a:prstGeom prst="line">
            <a:avLst/>
          </a:prstGeom>
          <a:ln w="295275" cap="rnd">
            <a:solidFill>
              <a:srgbClr val="D9D9D9"/>
            </a:solidFill>
            <a:prstDash val="solid"/>
            <a:headEnd type="none" w="sm" len="sm"/>
            <a:tailEnd type="none" w="sm" len="sm"/>
          </a:ln>
        </p:spPr>
      </p:sp>
      <p:sp>
        <p:nvSpPr>
          <p:cNvPr id="13" name="AutoShape 2">
            <a:extLst>
              <a:ext uri="{FF2B5EF4-FFF2-40B4-BE49-F238E27FC236}">
                <a16:creationId xmlns:a16="http://schemas.microsoft.com/office/drawing/2014/main" id="{8DDF6D0D-FDBE-27F7-E98F-0F102E024A8B}"/>
              </a:ext>
            </a:extLst>
          </p:cNvPr>
          <p:cNvSpPr/>
          <p:nvPr/>
        </p:nvSpPr>
        <p:spPr>
          <a:xfrm>
            <a:off x="2938338" y="709736"/>
            <a:ext cx="9064609" cy="0"/>
          </a:xfrm>
          <a:prstGeom prst="line">
            <a:avLst/>
          </a:prstGeom>
          <a:ln w="38100" cap="rnd">
            <a:solidFill>
              <a:schemeClr val="accent6">
                <a:lumMod val="75000"/>
              </a:schemeClr>
            </a:solidFill>
            <a:prstDash val="solid"/>
            <a:headEnd type="none" w="sm" len="sm"/>
            <a:tailEnd type="none" w="sm" len="sm"/>
          </a:ln>
        </p:spPr>
      </p:sp>
      <p:sp>
        <p:nvSpPr>
          <p:cNvPr id="2" name="Parallelogram 1">
            <a:extLst>
              <a:ext uri="{FF2B5EF4-FFF2-40B4-BE49-F238E27FC236}">
                <a16:creationId xmlns:a16="http://schemas.microsoft.com/office/drawing/2014/main" id="{021F1E65-9564-8546-569A-C60CF5326834}"/>
              </a:ext>
            </a:extLst>
          </p:cNvPr>
          <p:cNvSpPr/>
          <p:nvPr/>
        </p:nvSpPr>
        <p:spPr>
          <a:xfrm>
            <a:off x="5543030" y="825406"/>
            <a:ext cx="1237375" cy="748726"/>
          </a:xfrm>
          <a:prstGeom prst="parallelogram">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a:solidFill>
                  <a:schemeClr val="bg1"/>
                </a:solidFill>
                <a:latin typeface="Segoe UI Semibold" panose="020B0702040204020203" pitchFamily="34" charset="0"/>
                <a:cs typeface="Segoe UI Semibold" panose="020B0702040204020203" pitchFamily="34" charset="0"/>
              </a:rPr>
              <a:t>Defect 2</a:t>
            </a:r>
          </a:p>
        </p:txBody>
      </p:sp>
      <p:sp>
        <p:nvSpPr>
          <p:cNvPr id="50" name="Parallelogram 49">
            <a:extLst>
              <a:ext uri="{FF2B5EF4-FFF2-40B4-BE49-F238E27FC236}">
                <a16:creationId xmlns:a16="http://schemas.microsoft.com/office/drawing/2014/main" id="{152B9D78-7B45-2CC6-321B-EBBEE2F432DD}"/>
              </a:ext>
            </a:extLst>
          </p:cNvPr>
          <p:cNvSpPr/>
          <p:nvPr/>
        </p:nvSpPr>
        <p:spPr>
          <a:xfrm>
            <a:off x="5082016" y="825368"/>
            <a:ext cx="549478" cy="380877"/>
          </a:xfrm>
          <a:prstGeom prst="parallelogram">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a:solidFill>
                  <a:schemeClr val="tx1">
                    <a:lumMod val="65000"/>
                    <a:lumOff val="35000"/>
                  </a:schemeClr>
                </a:solidFill>
                <a:latin typeface="Segoe UI Semibold" panose="020B0702040204020203" pitchFamily="34" charset="0"/>
                <a:cs typeface="Segoe UI Semibold" panose="020B0702040204020203" pitchFamily="34" charset="0"/>
              </a:rPr>
              <a:t>1</a:t>
            </a:r>
          </a:p>
        </p:txBody>
      </p:sp>
      <p:sp>
        <p:nvSpPr>
          <p:cNvPr id="51" name="Parallelogram 50">
            <a:extLst>
              <a:ext uri="{FF2B5EF4-FFF2-40B4-BE49-F238E27FC236}">
                <a16:creationId xmlns:a16="http://schemas.microsoft.com/office/drawing/2014/main" id="{9871E495-DE2A-4A19-E3EF-FCA467222906}"/>
              </a:ext>
            </a:extLst>
          </p:cNvPr>
          <p:cNvSpPr/>
          <p:nvPr/>
        </p:nvSpPr>
        <p:spPr>
          <a:xfrm>
            <a:off x="6785298" y="825368"/>
            <a:ext cx="549478" cy="380877"/>
          </a:xfrm>
          <a:prstGeom prst="parallelogram">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a:solidFill>
                  <a:schemeClr val="tx1">
                    <a:lumMod val="65000"/>
                    <a:lumOff val="35000"/>
                  </a:schemeClr>
                </a:solidFill>
                <a:latin typeface="Segoe UI Semibold" panose="020B0702040204020203" pitchFamily="34" charset="0"/>
                <a:cs typeface="Segoe UI Semibold" panose="020B0702040204020203" pitchFamily="34" charset="0"/>
              </a:rPr>
              <a:t>3</a:t>
            </a:r>
          </a:p>
        </p:txBody>
      </p:sp>
      <p:sp>
        <p:nvSpPr>
          <p:cNvPr id="53" name="Parallelogram 52">
            <a:extLst>
              <a:ext uri="{FF2B5EF4-FFF2-40B4-BE49-F238E27FC236}">
                <a16:creationId xmlns:a16="http://schemas.microsoft.com/office/drawing/2014/main" id="{6DA0BF07-292C-B7CD-0FE4-06CA63E5F11B}"/>
              </a:ext>
            </a:extLst>
          </p:cNvPr>
          <p:cNvSpPr/>
          <p:nvPr/>
        </p:nvSpPr>
        <p:spPr>
          <a:xfrm>
            <a:off x="7333381" y="825368"/>
            <a:ext cx="549478" cy="380877"/>
          </a:xfrm>
          <a:prstGeom prst="parallelogram">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a:solidFill>
                  <a:schemeClr val="tx1">
                    <a:lumMod val="65000"/>
                    <a:lumOff val="35000"/>
                  </a:schemeClr>
                </a:solidFill>
                <a:latin typeface="Segoe UI Semibold" panose="020B0702040204020203" pitchFamily="34" charset="0"/>
                <a:cs typeface="Segoe UI Semibold" panose="020B0702040204020203" pitchFamily="34" charset="0"/>
              </a:rPr>
              <a:t>4</a:t>
            </a:r>
          </a:p>
        </p:txBody>
      </p:sp>
      <p:sp>
        <p:nvSpPr>
          <p:cNvPr id="54" name="Parallelogram 53">
            <a:extLst>
              <a:ext uri="{FF2B5EF4-FFF2-40B4-BE49-F238E27FC236}">
                <a16:creationId xmlns:a16="http://schemas.microsoft.com/office/drawing/2014/main" id="{7016F950-6AAD-E529-D2CC-11E79A8435FB}"/>
              </a:ext>
            </a:extLst>
          </p:cNvPr>
          <p:cNvSpPr/>
          <p:nvPr/>
        </p:nvSpPr>
        <p:spPr>
          <a:xfrm>
            <a:off x="7878903" y="825368"/>
            <a:ext cx="549478" cy="380877"/>
          </a:xfrm>
          <a:prstGeom prst="parallelogram">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a:solidFill>
                  <a:schemeClr val="tx1">
                    <a:lumMod val="65000"/>
                    <a:lumOff val="35000"/>
                  </a:schemeClr>
                </a:solidFill>
                <a:latin typeface="Segoe UI Semibold" panose="020B0702040204020203" pitchFamily="34" charset="0"/>
                <a:cs typeface="Segoe UI Semibold" panose="020B0702040204020203" pitchFamily="34" charset="0"/>
              </a:rPr>
              <a:t>5</a:t>
            </a:r>
          </a:p>
        </p:txBody>
      </p:sp>
      <p:sp>
        <p:nvSpPr>
          <p:cNvPr id="55" name="Parallelogram 54">
            <a:extLst>
              <a:ext uri="{FF2B5EF4-FFF2-40B4-BE49-F238E27FC236}">
                <a16:creationId xmlns:a16="http://schemas.microsoft.com/office/drawing/2014/main" id="{D1723F20-6808-0C74-51EC-7B98A794ACEB}"/>
              </a:ext>
            </a:extLst>
          </p:cNvPr>
          <p:cNvSpPr/>
          <p:nvPr/>
        </p:nvSpPr>
        <p:spPr>
          <a:xfrm>
            <a:off x="8433274" y="825368"/>
            <a:ext cx="549478" cy="380877"/>
          </a:xfrm>
          <a:prstGeom prst="parallelogram">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a:solidFill>
                  <a:schemeClr val="tx1">
                    <a:lumMod val="65000"/>
                    <a:lumOff val="35000"/>
                  </a:schemeClr>
                </a:solidFill>
                <a:latin typeface="Segoe UI Semibold" panose="020B0702040204020203" pitchFamily="34" charset="0"/>
                <a:cs typeface="Segoe UI Semibold" panose="020B0702040204020203" pitchFamily="34" charset="0"/>
              </a:rPr>
              <a:t>6</a:t>
            </a:r>
          </a:p>
        </p:txBody>
      </p:sp>
      <p:grpSp>
        <p:nvGrpSpPr>
          <p:cNvPr id="72" name="Group 71">
            <a:extLst>
              <a:ext uri="{FF2B5EF4-FFF2-40B4-BE49-F238E27FC236}">
                <a16:creationId xmlns:a16="http://schemas.microsoft.com/office/drawing/2014/main" id="{E9246AF1-F501-3EC7-8F9B-AD041138F501}"/>
              </a:ext>
            </a:extLst>
          </p:cNvPr>
          <p:cNvGrpSpPr/>
          <p:nvPr/>
        </p:nvGrpSpPr>
        <p:grpSpPr>
          <a:xfrm>
            <a:off x="3514887" y="1130007"/>
            <a:ext cx="7328656" cy="4776861"/>
            <a:chOff x="3896369" y="707412"/>
            <a:chExt cx="7328656" cy="4776861"/>
          </a:xfrm>
        </p:grpSpPr>
        <p:grpSp>
          <p:nvGrpSpPr>
            <p:cNvPr id="73" name="Group 72">
              <a:extLst>
                <a:ext uri="{FF2B5EF4-FFF2-40B4-BE49-F238E27FC236}">
                  <a16:creationId xmlns:a16="http://schemas.microsoft.com/office/drawing/2014/main" id="{323B3918-D951-08C3-DE2C-FDD0280CFE88}"/>
                </a:ext>
              </a:extLst>
            </p:cNvPr>
            <p:cNvGrpSpPr/>
            <p:nvPr/>
          </p:nvGrpSpPr>
          <p:grpSpPr>
            <a:xfrm rot="18900000">
              <a:off x="5416206" y="4086874"/>
              <a:ext cx="2353586" cy="1397399"/>
              <a:chOff x="1371600" y="1272983"/>
              <a:chExt cx="1603567" cy="952089"/>
            </a:xfrm>
            <a:solidFill>
              <a:schemeClr val="tx1">
                <a:lumMod val="50000"/>
                <a:lumOff val="50000"/>
                <a:alpha val="50000"/>
              </a:schemeClr>
            </a:solidFill>
          </p:grpSpPr>
          <p:sp>
            <p:nvSpPr>
              <p:cNvPr id="88" name="Rounded Rectangle 3">
                <a:extLst>
                  <a:ext uri="{FF2B5EF4-FFF2-40B4-BE49-F238E27FC236}">
                    <a16:creationId xmlns:a16="http://schemas.microsoft.com/office/drawing/2014/main" id="{3F53CDF4-69C5-CD1C-ED8C-67A3CAA9C21A}"/>
                  </a:ext>
                </a:extLst>
              </p:cNvPr>
              <p:cNvSpPr/>
              <p:nvPr/>
            </p:nvSpPr>
            <p:spPr>
              <a:xfrm>
                <a:off x="1371600" y="1733550"/>
                <a:ext cx="1524000" cy="304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031626" rtl="0" eaLnBrk="1" latinLnBrk="0" hangingPunct="1">
                  <a:defRPr sz="2000" kern="1200">
                    <a:solidFill>
                      <a:schemeClr val="lt1"/>
                    </a:solidFill>
                    <a:latin typeface="+mn-lt"/>
                    <a:ea typeface="+mn-ea"/>
                    <a:cs typeface="+mn-cs"/>
                  </a:defRPr>
                </a:lvl1pPr>
                <a:lvl2pPr marL="515813" algn="l" defTabSz="1031626" rtl="0" eaLnBrk="1" latinLnBrk="0" hangingPunct="1">
                  <a:defRPr sz="2000" kern="1200">
                    <a:solidFill>
                      <a:schemeClr val="lt1"/>
                    </a:solidFill>
                    <a:latin typeface="+mn-lt"/>
                    <a:ea typeface="+mn-ea"/>
                    <a:cs typeface="+mn-cs"/>
                  </a:defRPr>
                </a:lvl2pPr>
                <a:lvl3pPr marL="1031626" algn="l" defTabSz="1031626" rtl="0" eaLnBrk="1" latinLnBrk="0" hangingPunct="1">
                  <a:defRPr sz="2000" kern="1200">
                    <a:solidFill>
                      <a:schemeClr val="lt1"/>
                    </a:solidFill>
                    <a:latin typeface="+mn-lt"/>
                    <a:ea typeface="+mn-ea"/>
                    <a:cs typeface="+mn-cs"/>
                  </a:defRPr>
                </a:lvl3pPr>
                <a:lvl4pPr marL="1547439" algn="l" defTabSz="1031626" rtl="0" eaLnBrk="1" latinLnBrk="0" hangingPunct="1">
                  <a:defRPr sz="2000" kern="1200">
                    <a:solidFill>
                      <a:schemeClr val="lt1"/>
                    </a:solidFill>
                    <a:latin typeface="+mn-lt"/>
                    <a:ea typeface="+mn-ea"/>
                    <a:cs typeface="+mn-cs"/>
                  </a:defRPr>
                </a:lvl4pPr>
                <a:lvl5pPr marL="2063252" algn="l" defTabSz="1031626" rtl="0" eaLnBrk="1" latinLnBrk="0" hangingPunct="1">
                  <a:defRPr sz="2000" kern="1200">
                    <a:solidFill>
                      <a:schemeClr val="lt1"/>
                    </a:solidFill>
                    <a:latin typeface="+mn-lt"/>
                    <a:ea typeface="+mn-ea"/>
                    <a:cs typeface="+mn-cs"/>
                  </a:defRPr>
                </a:lvl5pPr>
                <a:lvl6pPr marL="2579065" algn="l" defTabSz="1031626" rtl="0" eaLnBrk="1" latinLnBrk="0" hangingPunct="1">
                  <a:defRPr sz="2000" kern="1200">
                    <a:solidFill>
                      <a:schemeClr val="lt1"/>
                    </a:solidFill>
                    <a:latin typeface="+mn-lt"/>
                    <a:ea typeface="+mn-ea"/>
                    <a:cs typeface="+mn-cs"/>
                  </a:defRPr>
                </a:lvl6pPr>
                <a:lvl7pPr marL="3094878" algn="l" defTabSz="1031626" rtl="0" eaLnBrk="1" latinLnBrk="0" hangingPunct="1">
                  <a:defRPr sz="2000" kern="1200">
                    <a:solidFill>
                      <a:schemeClr val="lt1"/>
                    </a:solidFill>
                    <a:latin typeface="+mn-lt"/>
                    <a:ea typeface="+mn-ea"/>
                    <a:cs typeface="+mn-cs"/>
                  </a:defRPr>
                </a:lvl7pPr>
                <a:lvl8pPr marL="3610691" algn="l" defTabSz="1031626" rtl="0" eaLnBrk="1" latinLnBrk="0" hangingPunct="1">
                  <a:defRPr sz="2000" kern="1200">
                    <a:solidFill>
                      <a:schemeClr val="lt1"/>
                    </a:solidFill>
                    <a:latin typeface="+mn-lt"/>
                    <a:ea typeface="+mn-ea"/>
                    <a:cs typeface="+mn-cs"/>
                  </a:defRPr>
                </a:lvl8pPr>
                <a:lvl9pPr marL="4126504" algn="l" defTabSz="1031626" rtl="0" eaLnBrk="1" latinLnBrk="0" hangingPunct="1">
                  <a:defRPr sz="2000" kern="1200">
                    <a:solidFill>
                      <a:schemeClr val="lt1"/>
                    </a:solidFill>
                    <a:latin typeface="+mn-lt"/>
                    <a:ea typeface="+mn-ea"/>
                    <a:cs typeface="+mn-cs"/>
                  </a:defRPr>
                </a:lvl9pPr>
              </a:lstStyle>
              <a:p>
                <a:pPr algn="ctr"/>
                <a:endParaRPr lang="en-US" sz="1500"/>
              </a:p>
            </p:txBody>
          </p:sp>
          <p:sp>
            <p:nvSpPr>
              <p:cNvPr id="89" name="Rounded Rectangle 4">
                <a:extLst>
                  <a:ext uri="{FF2B5EF4-FFF2-40B4-BE49-F238E27FC236}">
                    <a16:creationId xmlns:a16="http://schemas.microsoft.com/office/drawing/2014/main" id="{8E148E37-A58D-2473-1B40-4C0634AF00CA}"/>
                  </a:ext>
                </a:extLst>
              </p:cNvPr>
              <p:cNvSpPr/>
              <p:nvPr/>
            </p:nvSpPr>
            <p:spPr>
              <a:xfrm rot="2700000">
                <a:off x="2132204" y="1542065"/>
                <a:ext cx="842963" cy="304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031626" rtl="0" eaLnBrk="1" latinLnBrk="0" hangingPunct="1">
                  <a:defRPr sz="2000" kern="1200">
                    <a:solidFill>
                      <a:schemeClr val="lt1"/>
                    </a:solidFill>
                    <a:latin typeface="+mn-lt"/>
                    <a:ea typeface="+mn-ea"/>
                    <a:cs typeface="+mn-cs"/>
                  </a:defRPr>
                </a:lvl1pPr>
                <a:lvl2pPr marL="515813" algn="l" defTabSz="1031626" rtl="0" eaLnBrk="1" latinLnBrk="0" hangingPunct="1">
                  <a:defRPr sz="2000" kern="1200">
                    <a:solidFill>
                      <a:schemeClr val="lt1"/>
                    </a:solidFill>
                    <a:latin typeface="+mn-lt"/>
                    <a:ea typeface="+mn-ea"/>
                    <a:cs typeface="+mn-cs"/>
                  </a:defRPr>
                </a:lvl2pPr>
                <a:lvl3pPr marL="1031626" algn="l" defTabSz="1031626" rtl="0" eaLnBrk="1" latinLnBrk="0" hangingPunct="1">
                  <a:defRPr sz="2000" kern="1200">
                    <a:solidFill>
                      <a:schemeClr val="lt1"/>
                    </a:solidFill>
                    <a:latin typeface="+mn-lt"/>
                    <a:ea typeface="+mn-ea"/>
                    <a:cs typeface="+mn-cs"/>
                  </a:defRPr>
                </a:lvl3pPr>
                <a:lvl4pPr marL="1547439" algn="l" defTabSz="1031626" rtl="0" eaLnBrk="1" latinLnBrk="0" hangingPunct="1">
                  <a:defRPr sz="2000" kern="1200">
                    <a:solidFill>
                      <a:schemeClr val="lt1"/>
                    </a:solidFill>
                    <a:latin typeface="+mn-lt"/>
                    <a:ea typeface="+mn-ea"/>
                    <a:cs typeface="+mn-cs"/>
                  </a:defRPr>
                </a:lvl4pPr>
                <a:lvl5pPr marL="2063252" algn="l" defTabSz="1031626" rtl="0" eaLnBrk="1" latinLnBrk="0" hangingPunct="1">
                  <a:defRPr sz="2000" kern="1200">
                    <a:solidFill>
                      <a:schemeClr val="lt1"/>
                    </a:solidFill>
                    <a:latin typeface="+mn-lt"/>
                    <a:ea typeface="+mn-ea"/>
                    <a:cs typeface="+mn-cs"/>
                  </a:defRPr>
                </a:lvl5pPr>
                <a:lvl6pPr marL="2579065" algn="l" defTabSz="1031626" rtl="0" eaLnBrk="1" latinLnBrk="0" hangingPunct="1">
                  <a:defRPr sz="2000" kern="1200">
                    <a:solidFill>
                      <a:schemeClr val="lt1"/>
                    </a:solidFill>
                    <a:latin typeface="+mn-lt"/>
                    <a:ea typeface="+mn-ea"/>
                    <a:cs typeface="+mn-cs"/>
                  </a:defRPr>
                </a:lvl6pPr>
                <a:lvl7pPr marL="3094878" algn="l" defTabSz="1031626" rtl="0" eaLnBrk="1" latinLnBrk="0" hangingPunct="1">
                  <a:defRPr sz="2000" kern="1200">
                    <a:solidFill>
                      <a:schemeClr val="lt1"/>
                    </a:solidFill>
                    <a:latin typeface="+mn-lt"/>
                    <a:ea typeface="+mn-ea"/>
                    <a:cs typeface="+mn-cs"/>
                  </a:defRPr>
                </a:lvl7pPr>
                <a:lvl8pPr marL="3610691" algn="l" defTabSz="1031626" rtl="0" eaLnBrk="1" latinLnBrk="0" hangingPunct="1">
                  <a:defRPr sz="2000" kern="1200">
                    <a:solidFill>
                      <a:schemeClr val="lt1"/>
                    </a:solidFill>
                    <a:latin typeface="+mn-lt"/>
                    <a:ea typeface="+mn-ea"/>
                    <a:cs typeface="+mn-cs"/>
                  </a:defRPr>
                </a:lvl8pPr>
                <a:lvl9pPr marL="4126504" algn="l" defTabSz="1031626" rtl="0" eaLnBrk="1" latinLnBrk="0" hangingPunct="1">
                  <a:defRPr sz="2000" kern="1200">
                    <a:solidFill>
                      <a:schemeClr val="lt1"/>
                    </a:solidFill>
                    <a:latin typeface="+mn-lt"/>
                    <a:ea typeface="+mn-ea"/>
                    <a:cs typeface="+mn-cs"/>
                  </a:defRPr>
                </a:lvl9pPr>
              </a:lstStyle>
              <a:p>
                <a:pPr algn="ctr"/>
                <a:endParaRPr lang="en-US" sz="1500"/>
              </a:p>
            </p:txBody>
          </p:sp>
          <p:sp>
            <p:nvSpPr>
              <p:cNvPr id="90" name="Rounded Rectangle 5">
                <a:extLst>
                  <a:ext uri="{FF2B5EF4-FFF2-40B4-BE49-F238E27FC236}">
                    <a16:creationId xmlns:a16="http://schemas.microsoft.com/office/drawing/2014/main" id="{F832DC4A-CB83-C55F-F28C-6652A1E2BBB4}"/>
                  </a:ext>
                </a:extLst>
              </p:cNvPr>
              <p:cNvSpPr/>
              <p:nvPr/>
            </p:nvSpPr>
            <p:spPr>
              <a:xfrm rot="18900000" flipV="1">
                <a:off x="2132204" y="1920272"/>
                <a:ext cx="842963" cy="304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031626" rtl="0" eaLnBrk="1" latinLnBrk="0" hangingPunct="1">
                  <a:defRPr sz="2000" kern="1200">
                    <a:solidFill>
                      <a:schemeClr val="lt1"/>
                    </a:solidFill>
                    <a:latin typeface="+mn-lt"/>
                    <a:ea typeface="+mn-ea"/>
                    <a:cs typeface="+mn-cs"/>
                  </a:defRPr>
                </a:lvl1pPr>
                <a:lvl2pPr marL="515813" algn="l" defTabSz="1031626" rtl="0" eaLnBrk="1" latinLnBrk="0" hangingPunct="1">
                  <a:defRPr sz="2000" kern="1200">
                    <a:solidFill>
                      <a:schemeClr val="lt1"/>
                    </a:solidFill>
                    <a:latin typeface="+mn-lt"/>
                    <a:ea typeface="+mn-ea"/>
                    <a:cs typeface="+mn-cs"/>
                  </a:defRPr>
                </a:lvl2pPr>
                <a:lvl3pPr marL="1031626" algn="l" defTabSz="1031626" rtl="0" eaLnBrk="1" latinLnBrk="0" hangingPunct="1">
                  <a:defRPr sz="2000" kern="1200">
                    <a:solidFill>
                      <a:schemeClr val="lt1"/>
                    </a:solidFill>
                    <a:latin typeface="+mn-lt"/>
                    <a:ea typeface="+mn-ea"/>
                    <a:cs typeface="+mn-cs"/>
                  </a:defRPr>
                </a:lvl3pPr>
                <a:lvl4pPr marL="1547439" algn="l" defTabSz="1031626" rtl="0" eaLnBrk="1" latinLnBrk="0" hangingPunct="1">
                  <a:defRPr sz="2000" kern="1200">
                    <a:solidFill>
                      <a:schemeClr val="lt1"/>
                    </a:solidFill>
                    <a:latin typeface="+mn-lt"/>
                    <a:ea typeface="+mn-ea"/>
                    <a:cs typeface="+mn-cs"/>
                  </a:defRPr>
                </a:lvl4pPr>
                <a:lvl5pPr marL="2063252" algn="l" defTabSz="1031626" rtl="0" eaLnBrk="1" latinLnBrk="0" hangingPunct="1">
                  <a:defRPr sz="2000" kern="1200">
                    <a:solidFill>
                      <a:schemeClr val="lt1"/>
                    </a:solidFill>
                    <a:latin typeface="+mn-lt"/>
                    <a:ea typeface="+mn-ea"/>
                    <a:cs typeface="+mn-cs"/>
                  </a:defRPr>
                </a:lvl5pPr>
                <a:lvl6pPr marL="2579065" algn="l" defTabSz="1031626" rtl="0" eaLnBrk="1" latinLnBrk="0" hangingPunct="1">
                  <a:defRPr sz="2000" kern="1200">
                    <a:solidFill>
                      <a:schemeClr val="lt1"/>
                    </a:solidFill>
                    <a:latin typeface="+mn-lt"/>
                    <a:ea typeface="+mn-ea"/>
                    <a:cs typeface="+mn-cs"/>
                  </a:defRPr>
                </a:lvl6pPr>
                <a:lvl7pPr marL="3094878" algn="l" defTabSz="1031626" rtl="0" eaLnBrk="1" latinLnBrk="0" hangingPunct="1">
                  <a:defRPr sz="2000" kern="1200">
                    <a:solidFill>
                      <a:schemeClr val="lt1"/>
                    </a:solidFill>
                    <a:latin typeface="+mn-lt"/>
                    <a:ea typeface="+mn-ea"/>
                    <a:cs typeface="+mn-cs"/>
                  </a:defRPr>
                </a:lvl7pPr>
                <a:lvl8pPr marL="3610691" algn="l" defTabSz="1031626" rtl="0" eaLnBrk="1" latinLnBrk="0" hangingPunct="1">
                  <a:defRPr sz="2000" kern="1200">
                    <a:solidFill>
                      <a:schemeClr val="lt1"/>
                    </a:solidFill>
                    <a:latin typeface="+mn-lt"/>
                    <a:ea typeface="+mn-ea"/>
                    <a:cs typeface="+mn-cs"/>
                  </a:defRPr>
                </a:lvl8pPr>
                <a:lvl9pPr marL="4126504" algn="l" defTabSz="1031626" rtl="0" eaLnBrk="1" latinLnBrk="0" hangingPunct="1">
                  <a:defRPr sz="2000" kern="1200">
                    <a:solidFill>
                      <a:schemeClr val="lt1"/>
                    </a:solidFill>
                    <a:latin typeface="+mn-lt"/>
                    <a:ea typeface="+mn-ea"/>
                    <a:cs typeface="+mn-cs"/>
                  </a:defRPr>
                </a:lvl9pPr>
              </a:lstStyle>
              <a:p>
                <a:pPr algn="ctr"/>
                <a:endParaRPr lang="en-US" sz="1500"/>
              </a:p>
            </p:txBody>
          </p:sp>
        </p:grpSp>
        <p:grpSp>
          <p:nvGrpSpPr>
            <p:cNvPr id="74" name="Group 73">
              <a:extLst>
                <a:ext uri="{FF2B5EF4-FFF2-40B4-BE49-F238E27FC236}">
                  <a16:creationId xmlns:a16="http://schemas.microsoft.com/office/drawing/2014/main" id="{96DBBA35-70CA-99D5-B87B-4896FAECAC16}"/>
                </a:ext>
              </a:extLst>
            </p:cNvPr>
            <p:cNvGrpSpPr/>
            <p:nvPr/>
          </p:nvGrpSpPr>
          <p:grpSpPr>
            <a:xfrm rot="18900000">
              <a:off x="6675983" y="3610373"/>
              <a:ext cx="2353582" cy="1397400"/>
              <a:chOff x="1371600" y="1272983"/>
              <a:chExt cx="1603567" cy="952089"/>
            </a:xfrm>
            <a:solidFill>
              <a:schemeClr val="accent2">
                <a:alpha val="50000"/>
              </a:schemeClr>
            </a:solidFill>
          </p:grpSpPr>
          <p:sp>
            <p:nvSpPr>
              <p:cNvPr id="85" name="Rounded Rectangle 8">
                <a:extLst>
                  <a:ext uri="{FF2B5EF4-FFF2-40B4-BE49-F238E27FC236}">
                    <a16:creationId xmlns:a16="http://schemas.microsoft.com/office/drawing/2014/main" id="{2F365D18-B094-D9F6-8603-BC5FD5DE2B53}"/>
                  </a:ext>
                </a:extLst>
              </p:cNvPr>
              <p:cNvSpPr/>
              <p:nvPr/>
            </p:nvSpPr>
            <p:spPr>
              <a:xfrm>
                <a:off x="1371600" y="1733550"/>
                <a:ext cx="1524000" cy="304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031626" rtl="0" eaLnBrk="1" latinLnBrk="0" hangingPunct="1">
                  <a:defRPr sz="2000" kern="1200">
                    <a:solidFill>
                      <a:schemeClr val="lt1"/>
                    </a:solidFill>
                    <a:latin typeface="+mn-lt"/>
                    <a:ea typeface="+mn-ea"/>
                    <a:cs typeface="+mn-cs"/>
                  </a:defRPr>
                </a:lvl1pPr>
                <a:lvl2pPr marL="515813" algn="l" defTabSz="1031626" rtl="0" eaLnBrk="1" latinLnBrk="0" hangingPunct="1">
                  <a:defRPr sz="2000" kern="1200">
                    <a:solidFill>
                      <a:schemeClr val="lt1"/>
                    </a:solidFill>
                    <a:latin typeface="+mn-lt"/>
                    <a:ea typeface="+mn-ea"/>
                    <a:cs typeface="+mn-cs"/>
                  </a:defRPr>
                </a:lvl2pPr>
                <a:lvl3pPr marL="1031626" algn="l" defTabSz="1031626" rtl="0" eaLnBrk="1" latinLnBrk="0" hangingPunct="1">
                  <a:defRPr sz="2000" kern="1200">
                    <a:solidFill>
                      <a:schemeClr val="lt1"/>
                    </a:solidFill>
                    <a:latin typeface="+mn-lt"/>
                    <a:ea typeface="+mn-ea"/>
                    <a:cs typeface="+mn-cs"/>
                  </a:defRPr>
                </a:lvl3pPr>
                <a:lvl4pPr marL="1547439" algn="l" defTabSz="1031626" rtl="0" eaLnBrk="1" latinLnBrk="0" hangingPunct="1">
                  <a:defRPr sz="2000" kern="1200">
                    <a:solidFill>
                      <a:schemeClr val="lt1"/>
                    </a:solidFill>
                    <a:latin typeface="+mn-lt"/>
                    <a:ea typeface="+mn-ea"/>
                    <a:cs typeface="+mn-cs"/>
                  </a:defRPr>
                </a:lvl4pPr>
                <a:lvl5pPr marL="2063252" algn="l" defTabSz="1031626" rtl="0" eaLnBrk="1" latinLnBrk="0" hangingPunct="1">
                  <a:defRPr sz="2000" kern="1200">
                    <a:solidFill>
                      <a:schemeClr val="lt1"/>
                    </a:solidFill>
                    <a:latin typeface="+mn-lt"/>
                    <a:ea typeface="+mn-ea"/>
                    <a:cs typeface="+mn-cs"/>
                  </a:defRPr>
                </a:lvl5pPr>
                <a:lvl6pPr marL="2579065" algn="l" defTabSz="1031626" rtl="0" eaLnBrk="1" latinLnBrk="0" hangingPunct="1">
                  <a:defRPr sz="2000" kern="1200">
                    <a:solidFill>
                      <a:schemeClr val="lt1"/>
                    </a:solidFill>
                    <a:latin typeface="+mn-lt"/>
                    <a:ea typeface="+mn-ea"/>
                    <a:cs typeface="+mn-cs"/>
                  </a:defRPr>
                </a:lvl6pPr>
                <a:lvl7pPr marL="3094878" algn="l" defTabSz="1031626" rtl="0" eaLnBrk="1" latinLnBrk="0" hangingPunct="1">
                  <a:defRPr sz="2000" kern="1200">
                    <a:solidFill>
                      <a:schemeClr val="lt1"/>
                    </a:solidFill>
                    <a:latin typeface="+mn-lt"/>
                    <a:ea typeface="+mn-ea"/>
                    <a:cs typeface="+mn-cs"/>
                  </a:defRPr>
                </a:lvl7pPr>
                <a:lvl8pPr marL="3610691" algn="l" defTabSz="1031626" rtl="0" eaLnBrk="1" latinLnBrk="0" hangingPunct="1">
                  <a:defRPr sz="2000" kern="1200">
                    <a:solidFill>
                      <a:schemeClr val="lt1"/>
                    </a:solidFill>
                    <a:latin typeface="+mn-lt"/>
                    <a:ea typeface="+mn-ea"/>
                    <a:cs typeface="+mn-cs"/>
                  </a:defRPr>
                </a:lvl8pPr>
                <a:lvl9pPr marL="4126504" algn="l" defTabSz="1031626" rtl="0" eaLnBrk="1" latinLnBrk="0" hangingPunct="1">
                  <a:defRPr sz="2000" kern="1200">
                    <a:solidFill>
                      <a:schemeClr val="lt1"/>
                    </a:solidFill>
                    <a:latin typeface="+mn-lt"/>
                    <a:ea typeface="+mn-ea"/>
                    <a:cs typeface="+mn-cs"/>
                  </a:defRPr>
                </a:lvl9pPr>
              </a:lstStyle>
              <a:p>
                <a:pPr algn="ctr"/>
                <a:endParaRPr lang="en-US" sz="1500"/>
              </a:p>
            </p:txBody>
          </p:sp>
          <p:sp>
            <p:nvSpPr>
              <p:cNvPr id="86" name="Rounded Rectangle 9">
                <a:extLst>
                  <a:ext uri="{FF2B5EF4-FFF2-40B4-BE49-F238E27FC236}">
                    <a16:creationId xmlns:a16="http://schemas.microsoft.com/office/drawing/2014/main" id="{FEF7EA3F-14D1-53DC-F247-8833CAEE3FAC}"/>
                  </a:ext>
                </a:extLst>
              </p:cNvPr>
              <p:cNvSpPr/>
              <p:nvPr/>
            </p:nvSpPr>
            <p:spPr>
              <a:xfrm rot="2700000">
                <a:off x="2132204" y="1542065"/>
                <a:ext cx="842963" cy="304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031626" rtl="0" eaLnBrk="1" latinLnBrk="0" hangingPunct="1">
                  <a:defRPr sz="2000" kern="1200">
                    <a:solidFill>
                      <a:schemeClr val="lt1"/>
                    </a:solidFill>
                    <a:latin typeface="+mn-lt"/>
                    <a:ea typeface="+mn-ea"/>
                    <a:cs typeface="+mn-cs"/>
                  </a:defRPr>
                </a:lvl1pPr>
                <a:lvl2pPr marL="515813" algn="l" defTabSz="1031626" rtl="0" eaLnBrk="1" latinLnBrk="0" hangingPunct="1">
                  <a:defRPr sz="2000" kern="1200">
                    <a:solidFill>
                      <a:schemeClr val="lt1"/>
                    </a:solidFill>
                    <a:latin typeface="+mn-lt"/>
                    <a:ea typeface="+mn-ea"/>
                    <a:cs typeface="+mn-cs"/>
                  </a:defRPr>
                </a:lvl2pPr>
                <a:lvl3pPr marL="1031626" algn="l" defTabSz="1031626" rtl="0" eaLnBrk="1" latinLnBrk="0" hangingPunct="1">
                  <a:defRPr sz="2000" kern="1200">
                    <a:solidFill>
                      <a:schemeClr val="lt1"/>
                    </a:solidFill>
                    <a:latin typeface="+mn-lt"/>
                    <a:ea typeface="+mn-ea"/>
                    <a:cs typeface="+mn-cs"/>
                  </a:defRPr>
                </a:lvl3pPr>
                <a:lvl4pPr marL="1547439" algn="l" defTabSz="1031626" rtl="0" eaLnBrk="1" latinLnBrk="0" hangingPunct="1">
                  <a:defRPr sz="2000" kern="1200">
                    <a:solidFill>
                      <a:schemeClr val="lt1"/>
                    </a:solidFill>
                    <a:latin typeface="+mn-lt"/>
                    <a:ea typeface="+mn-ea"/>
                    <a:cs typeface="+mn-cs"/>
                  </a:defRPr>
                </a:lvl4pPr>
                <a:lvl5pPr marL="2063252" algn="l" defTabSz="1031626" rtl="0" eaLnBrk="1" latinLnBrk="0" hangingPunct="1">
                  <a:defRPr sz="2000" kern="1200">
                    <a:solidFill>
                      <a:schemeClr val="lt1"/>
                    </a:solidFill>
                    <a:latin typeface="+mn-lt"/>
                    <a:ea typeface="+mn-ea"/>
                    <a:cs typeface="+mn-cs"/>
                  </a:defRPr>
                </a:lvl5pPr>
                <a:lvl6pPr marL="2579065" algn="l" defTabSz="1031626" rtl="0" eaLnBrk="1" latinLnBrk="0" hangingPunct="1">
                  <a:defRPr sz="2000" kern="1200">
                    <a:solidFill>
                      <a:schemeClr val="lt1"/>
                    </a:solidFill>
                    <a:latin typeface="+mn-lt"/>
                    <a:ea typeface="+mn-ea"/>
                    <a:cs typeface="+mn-cs"/>
                  </a:defRPr>
                </a:lvl6pPr>
                <a:lvl7pPr marL="3094878" algn="l" defTabSz="1031626" rtl="0" eaLnBrk="1" latinLnBrk="0" hangingPunct="1">
                  <a:defRPr sz="2000" kern="1200">
                    <a:solidFill>
                      <a:schemeClr val="lt1"/>
                    </a:solidFill>
                    <a:latin typeface="+mn-lt"/>
                    <a:ea typeface="+mn-ea"/>
                    <a:cs typeface="+mn-cs"/>
                  </a:defRPr>
                </a:lvl7pPr>
                <a:lvl8pPr marL="3610691" algn="l" defTabSz="1031626" rtl="0" eaLnBrk="1" latinLnBrk="0" hangingPunct="1">
                  <a:defRPr sz="2000" kern="1200">
                    <a:solidFill>
                      <a:schemeClr val="lt1"/>
                    </a:solidFill>
                    <a:latin typeface="+mn-lt"/>
                    <a:ea typeface="+mn-ea"/>
                    <a:cs typeface="+mn-cs"/>
                  </a:defRPr>
                </a:lvl8pPr>
                <a:lvl9pPr marL="4126504" algn="l" defTabSz="1031626" rtl="0" eaLnBrk="1" latinLnBrk="0" hangingPunct="1">
                  <a:defRPr sz="2000" kern="1200">
                    <a:solidFill>
                      <a:schemeClr val="lt1"/>
                    </a:solidFill>
                    <a:latin typeface="+mn-lt"/>
                    <a:ea typeface="+mn-ea"/>
                    <a:cs typeface="+mn-cs"/>
                  </a:defRPr>
                </a:lvl9pPr>
              </a:lstStyle>
              <a:p>
                <a:pPr algn="ctr"/>
                <a:endParaRPr lang="en-US" sz="1500"/>
              </a:p>
            </p:txBody>
          </p:sp>
          <p:sp>
            <p:nvSpPr>
              <p:cNvPr id="87" name="Rounded Rectangle 10">
                <a:extLst>
                  <a:ext uri="{FF2B5EF4-FFF2-40B4-BE49-F238E27FC236}">
                    <a16:creationId xmlns:a16="http://schemas.microsoft.com/office/drawing/2014/main" id="{272BC82E-8ECD-170D-C2B4-4A3743CA6708}"/>
                  </a:ext>
                </a:extLst>
              </p:cNvPr>
              <p:cNvSpPr/>
              <p:nvPr/>
            </p:nvSpPr>
            <p:spPr>
              <a:xfrm rot="18900000" flipV="1">
                <a:off x="2132204" y="1920272"/>
                <a:ext cx="842963" cy="304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031626" rtl="0" eaLnBrk="1" latinLnBrk="0" hangingPunct="1">
                  <a:defRPr sz="2000" kern="1200">
                    <a:solidFill>
                      <a:schemeClr val="lt1"/>
                    </a:solidFill>
                    <a:latin typeface="+mn-lt"/>
                    <a:ea typeface="+mn-ea"/>
                    <a:cs typeface="+mn-cs"/>
                  </a:defRPr>
                </a:lvl1pPr>
                <a:lvl2pPr marL="515813" algn="l" defTabSz="1031626" rtl="0" eaLnBrk="1" latinLnBrk="0" hangingPunct="1">
                  <a:defRPr sz="2000" kern="1200">
                    <a:solidFill>
                      <a:schemeClr val="lt1"/>
                    </a:solidFill>
                    <a:latin typeface="+mn-lt"/>
                    <a:ea typeface="+mn-ea"/>
                    <a:cs typeface="+mn-cs"/>
                  </a:defRPr>
                </a:lvl2pPr>
                <a:lvl3pPr marL="1031626" algn="l" defTabSz="1031626" rtl="0" eaLnBrk="1" latinLnBrk="0" hangingPunct="1">
                  <a:defRPr sz="2000" kern="1200">
                    <a:solidFill>
                      <a:schemeClr val="lt1"/>
                    </a:solidFill>
                    <a:latin typeface="+mn-lt"/>
                    <a:ea typeface="+mn-ea"/>
                    <a:cs typeface="+mn-cs"/>
                  </a:defRPr>
                </a:lvl3pPr>
                <a:lvl4pPr marL="1547439" algn="l" defTabSz="1031626" rtl="0" eaLnBrk="1" latinLnBrk="0" hangingPunct="1">
                  <a:defRPr sz="2000" kern="1200">
                    <a:solidFill>
                      <a:schemeClr val="lt1"/>
                    </a:solidFill>
                    <a:latin typeface="+mn-lt"/>
                    <a:ea typeface="+mn-ea"/>
                    <a:cs typeface="+mn-cs"/>
                  </a:defRPr>
                </a:lvl4pPr>
                <a:lvl5pPr marL="2063252" algn="l" defTabSz="1031626" rtl="0" eaLnBrk="1" latinLnBrk="0" hangingPunct="1">
                  <a:defRPr sz="2000" kern="1200">
                    <a:solidFill>
                      <a:schemeClr val="lt1"/>
                    </a:solidFill>
                    <a:latin typeface="+mn-lt"/>
                    <a:ea typeface="+mn-ea"/>
                    <a:cs typeface="+mn-cs"/>
                  </a:defRPr>
                </a:lvl5pPr>
                <a:lvl6pPr marL="2579065" algn="l" defTabSz="1031626" rtl="0" eaLnBrk="1" latinLnBrk="0" hangingPunct="1">
                  <a:defRPr sz="2000" kern="1200">
                    <a:solidFill>
                      <a:schemeClr val="lt1"/>
                    </a:solidFill>
                    <a:latin typeface="+mn-lt"/>
                    <a:ea typeface="+mn-ea"/>
                    <a:cs typeface="+mn-cs"/>
                  </a:defRPr>
                </a:lvl6pPr>
                <a:lvl7pPr marL="3094878" algn="l" defTabSz="1031626" rtl="0" eaLnBrk="1" latinLnBrk="0" hangingPunct="1">
                  <a:defRPr sz="2000" kern="1200">
                    <a:solidFill>
                      <a:schemeClr val="lt1"/>
                    </a:solidFill>
                    <a:latin typeface="+mn-lt"/>
                    <a:ea typeface="+mn-ea"/>
                    <a:cs typeface="+mn-cs"/>
                  </a:defRPr>
                </a:lvl7pPr>
                <a:lvl8pPr marL="3610691" algn="l" defTabSz="1031626" rtl="0" eaLnBrk="1" latinLnBrk="0" hangingPunct="1">
                  <a:defRPr sz="2000" kern="1200">
                    <a:solidFill>
                      <a:schemeClr val="lt1"/>
                    </a:solidFill>
                    <a:latin typeface="+mn-lt"/>
                    <a:ea typeface="+mn-ea"/>
                    <a:cs typeface="+mn-cs"/>
                  </a:defRPr>
                </a:lvl8pPr>
                <a:lvl9pPr marL="4126504" algn="l" defTabSz="1031626" rtl="0" eaLnBrk="1" latinLnBrk="0" hangingPunct="1">
                  <a:defRPr sz="2000" kern="1200">
                    <a:solidFill>
                      <a:schemeClr val="lt1"/>
                    </a:solidFill>
                    <a:latin typeface="+mn-lt"/>
                    <a:ea typeface="+mn-ea"/>
                    <a:cs typeface="+mn-cs"/>
                  </a:defRPr>
                </a:lvl9pPr>
              </a:lstStyle>
              <a:p>
                <a:pPr algn="ctr"/>
                <a:endParaRPr lang="en-US" sz="1500"/>
              </a:p>
            </p:txBody>
          </p:sp>
        </p:grpSp>
        <p:grpSp>
          <p:nvGrpSpPr>
            <p:cNvPr id="75" name="Group 74">
              <a:extLst>
                <a:ext uri="{FF2B5EF4-FFF2-40B4-BE49-F238E27FC236}">
                  <a16:creationId xmlns:a16="http://schemas.microsoft.com/office/drawing/2014/main" id="{10E40A3E-29C2-CAB7-1D61-B7D71350EAA9}"/>
                </a:ext>
              </a:extLst>
            </p:cNvPr>
            <p:cNvGrpSpPr/>
            <p:nvPr/>
          </p:nvGrpSpPr>
          <p:grpSpPr>
            <a:xfrm rot="18900000">
              <a:off x="7938796" y="3135517"/>
              <a:ext cx="2353586" cy="1397399"/>
              <a:chOff x="1371600" y="1272983"/>
              <a:chExt cx="1603567" cy="952089"/>
            </a:xfrm>
            <a:solidFill>
              <a:schemeClr val="accent3">
                <a:alpha val="50000"/>
              </a:schemeClr>
            </a:solidFill>
          </p:grpSpPr>
          <p:sp>
            <p:nvSpPr>
              <p:cNvPr id="82" name="Rounded Rectangle 12">
                <a:extLst>
                  <a:ext uri="{FF2B5EF4-FFF2-40B4-BE49-F238E27FC236}">
                    <a16:creationId xmlns:a16="http://schemas.microsoft.com/office/drawing/2014/main" id="{2ACE95D5-F3B5-0933-DF43-38A79841AE42}"/>
                  </a:ext>
                </a:extLst>
              </p:cNvPr>
              <p:cNvSpPr/>
              <p:nvPr/>
            </p:nvSpPr>
            <p:spPr>
              <a:xfrm>
                <a:off x="1371600" y="1733550"/>
                <a:ext cx="1524000" cy="304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031626" rtl="0" eaLnBrk="1" latinLnBrk="0" hangingPunct="1">
                  <a:defRPr sz="2000" kern="1200">
                    <a:solidFill>
                      <a:schemeClr val="lt1"/>
                    </a:solidFill>
                    <a:latin typeface="+mn-lt"/>
                    <a:ea typeface="+mn-ea"/>
                    <a:cs typeface="+mn-cs"/>
                  </a:defRPr>
                </a:lvl1pPr>
                <a:lvl2pPr marL="515813" algn="l" defTabSz="1031626" rtl="0" eaLnBrk="1" latinLnBrk="0" hangingPunct="1">
                  <a:defRPr sz="2000" kern="1200">
                    <a:solidFill>
                      <a:schemeClr val="lt1"/>
                    </a:solidFill>
                    <a:latin typeface="+mn-lt"/>
                    <a:ea typeface="+mn-ea"/>
                    <a:cs typeface="+mn-cs"/>
                  </a:defRPr>
                </a:lvl2pPr>
                <a:lvl3pPr marL="1031626" algn="l" defTabSz="1031626" rtl="0" eaLnBrk="1" latinLnBrk="0" hangingPunct="1">
                  <a:defRPr sz="2000" kern="1200">
                    <a:solidFill>
                      <a:schemeClr val="lt1"/>
                    </a:solidFill>
                    <a:latin typeface="+mn-lt"/>
                    <a:ea typeface="+mn-ea"/>
                    <a:cs typeface="+mn-cs"/>
                  </a:defRPr>
                </a:lvl3pPr>
                <a:lvl4pPr marL="1547439" algn="l" defTabSz="1031626" rtl="0" eaLnBrk="1" latinLnBrk="0" hangingPunct="1">
                  <a:defRPr sz="2000" kern="1200">
                    <a:solidFill>
                      <a:schemeClr val="lt1"/>
                    </a:solidFill>
                    <a:latin typeface="+mn-lt"/>
                    <a:ea typeface="+mn-ea"/>
                    <a:cs typeface="+mn-cs"/>
                  </a:defRPr>
                </a:lvl4pPr>
                <a:lvl5pPr marL="2063252" algn="l" defTabSz="1031626" rtl="0" eaLnBrk="1" latinLnBrk="0" hangingPunct="1">
                  <a:defRPr sz="2000" kern="1200">
                    <a:solidFill>
                      <a:schemeClr val="lt1"/>
                    </a:solidFill>
                    <a:latin typeface="+mn-lt"/>
                    <a:ea typeface="+mn-ea"/>
                    <a:cs typeface="+mn-cs"/>
                  </a:defRPr>
                </a:lvl5pPr>
                <a:lvl6pPr marL="2579065" algn="l" defTabSz="1031626" rtl="0" eaLnBrk="1" latinLnBrk="0" hangingPunct="1">
                  <a:defRPr sz="2000" kern="1200">
                    <a:solidFill>
                      <a:schemeClr val="lt1"/>
                    </a:solidFill>
                    <a:latin typeface="+mn-lt"/>
                    <a:ea typeface="+mn-ea"/>
                    <a:cs typeface="+mn-cs"/>
                  </a:defRPr>
                </a:lvl6pPr>
                <a:lvl7pPr marL="3094878" algn="l" defTabSz="1031626" rtl="0" eaLnBrk="1" latinLnBrk="0" hangingPunct="1">
                  <a:defRPr sz="2000" kern="1200">
                    <a:solidFill>
                      <a:schemeClr val="lt1"/>
                    </a:solidFill>
                    <a:latin typeface="+mn-lt"/>
                    <a:ea typeface="+mn-ea"/>
                    <a:cs typeface="+mn-cs"/>
                  </a:defRPr>
                </a:lvl7pPr>
                <a:lvl8pPr marL="3610691" algn="l" defTabSz="1031626" rtl="0" eaLnBrk="1" latinLnBrk="0" hangingPunct="1">
                  <a:defRPr sz="2000" kern="1200">
                    <a:solidFill>
                      <a:schemeClr val="lt1"/>
                    </a:solidFill>
                    <a:latin typeface="+mn-lt"/>
                    <a:ea typeface="+mn-ea"/>
                    <a:cs typeface="+mn-cs"/>
                  </a:defRPr>
                </a:lvl8pPr>
                <a:lvl9pPr marL="4126504" algn="l" defTabSz="1031626" rtl="0" eaLnBrk="1" latinLnBrk="0" hangingPunct="1">
                  <a:defRPr sz="2000" kern="1200">
                    <a:solidFill>
                      <a:schemeClr val="lt1"/>
                    </a:solidFill>
                    <a:latin typeface="+mn-lt"/>
                    <a:ea typeface="+mn-ea"/>
                    <a:cs typeface="+mn-cs"/>
                  </a:defRPr>
                </a:lvl9pPr>
              </a:lstStyle>
              <a:p>
                <a:pPr algn="ctr"/>
                <a:endParaRPr lang="en-US" sz="1500"/>
              </a:p>
            </p:txBody>
          </p:sp>
          <p:sp>
            <p:nvSpPr>
              <p:cNvPr id="83" name="Rounded Rectangle 13">
                <a:extLst>
                  <a:ext uri="{FF2B5EF4-FFF2-40B4-BE49-F238E27FC236}">
                    <a16:creationId xmlns:a16="http://schemas.microsoft.com/office/drawing/2014/main" id="{31E53512-3EEF-80AF-203F-76277B3D35A6}"/>
                  </a:ext>
                </a:extLst>
              </p:cNvPr>
              <p:cNvSpPr/>
              <p:nvPr/>
            </p:nvSpPr>
            <p:spPr>
              <a:xfrm rot="2700000">
                <a:off x="2132204" y="1542065"/>
                <a:ext cx="842963" cy="304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031626" rtl="0" eaLnBrk="1" latinLnBrk="0" hangingPunct="1">
                  <a:defRPr sz="2000" kern="1200">
                    <a:solidFill>
                      <a:schemeClr val="lt1"/>
                    </a:solidFill>
                    <a:latin typeface="+mn-lt"/>
                    <a:ea typeface="+mn-ea"/>
                    <a:cs typeface="+mn-cs"/>
                  </a:defRPr>
                </a:lvl1pPr>
                <a:lvl2pPr marL="515813" algn="l" defTabSz="1031626" rtl="0" eaLnBrk="1" latinLnBrk="0" hangingPunct="1">
                  <a:defRPr sz="2000" kern="1200">
                    <a:solidFill>
                      <a:schemeClr val="lt1"/>
                    </a:solidFill>
                    <a:latin typeface="+mn-lt"/>
                    <a:ea typeface="+mn-ea"/>
                    <a:cs typeface="+mn-cs"/>
                  </a:defRPr>
                </a:lvl2pPr>
                <a:lvl3pPr marL="1031626" algn="l" defTabSz="1031626" rtl="0" eaLnBrk="1" latinLnBrk="0" hangingPunct="1">
                  <a:defRPr sz="2000" kern="1200">
                    <a:solidFill>
                      <a:schemeClr val="lt1"/>
                    </a:solidFill>
                    <a:latin typeface="+mn-lt"/>
                    <a:ea typeface="+mn-ea"/>
                    <a:cs typeface="+mn-cs"/>
                  </a:defRPr>
                </a:lvl3pPr>
                <a:lvl4pPr marL="1547439" algn="l" defTabSz="1031626" rtl="0" eaLnBrk="1" latinLnBrk="0" hangingPunct="1">
                  <a:defRPr sz="2000" kern="1200">
                    <a:solidFill>
                      <a:schemeClr val="lt1"/>
                    </a:solidFill>
                    <a:latin typeface="+mn-lt"/>
                    <a:ea typeface="+mn-ea"/>
                    <a:cs typeface="+mn-cs"/>
                  </a:defRPr>
                </a:lvl4pPr>
                <a:lvl5pPr marL="2063252" algn="l" defTabSz="1031626" rtl="0" eaLnBrk="1" latinLnBrk="0" hangingPunct="1">
                  <a:defRPr sz="2000" kern="1200">
                    <a:solidFill>
                      <a:schemeClr val="lt1"/>
                    </a:solidFill>
                    <a:latin typeface="+mn-lt"/>
                    <a:ea typeface="+mn-ea"/>
                    <a:cs typeface="+mn-cs"/>
                  </a:defRPr>
                </a:lvl5pPr>
                <a:lvl6pPr marL="2579065" algn="l" defTabSz="1031626" rtl="0" eaLnBrk="1" latinLnBrk="0" hangingPunct="1">
                  <a:defRPr sz="2000" kern="1200">
                    <a:solidFill>
                      <a:schemeClr val="lt1"/>
                    </a:solidFill>
                    <a:latin typeface="+mn-lt"/>
                    <a:ea typeface="+mn-ea"/>
                    <a:cs typeface="+mn-cs"/>
                  </a:defRPr>
                </a:lvl6pPr>
                <a:lvl7pPr marL="3094878" algn="l" defTabSz="1031626" rtl="0" eaLnBrk="1" latinLnBrk="0" hangingPunct="1">
                  <a:defRPr sz="2000" kern="1200">
                    <a:solidFill>
                      <a:schemeClr val="lt1"/>
                    </a:solidFill>
                    <a:latin typeface="+mn-lt"/>
                    <a:ea typeface="+mn-ea"/>
                    <a:cs typeface="+mn-cs"/>
                  </a:defRPr>
                </a:lvl7pPr>
                <a:lvl8pPr marL="3610691" algn="l" defTabSz="1031626" rtl="0" eaLnBrk="1" latinLnBrk="0" hangingPunct="1">
                  <a:defRPr sz="2000" kern="1200">
                    <a:solidFill>
                      <a:schemeClr val="lt1"/>
                    </a:solidFill>
                    <a:latin typeface="+mn-lt"/>
                    <a:ea typeface="+mn-ea"/>
                    <a:cs typeface="+mn-cs"/>
                  </a:defRPr>
                </a:lvl8pPr>
                <a:lvl9pPr marL="4126504" algn="l" defTabSz="1031626" rtl="0" eaLnBrk="1" latinLnBrk="0" hangingPunct="1">
                  <a:defRPr sz="2000" kern="1200">
                    <a:solidFill>
                      <a:schemeClr val="lt1"/>
                    </a:solidFill>
                    <a:latin typeface="+mn-lt"/>
                    <a:ea typeface="+mn-ea"/>
                    <a:cs typeface="+mn-cs"/>
                  </a:defRPr>
                </a:lvl9pPr>
              </a:lstStyle>
              <a:p>
                <a:pPr algn="ctr"/>
                <a:endParaRPr lang="en-US" sz="1500"/>
              </a:p>
            </p:txBody>
          </p:sp>
          <p:sp>
            <p:nvSpPr>
              <p:cNvPr id="84" name="Rounded Rectangle 14">
                <a:extLst>
                  <a:ext uri="{FF2B5EF4-FFF2-40B4-BE49-F238E27FC236}">
                    <a16:creationId xmlns:a16="http://schemas.microsoft.com/office/drawing/2014/main" id="{A1EBB55B-930B-1BFF-B9FA-4E49AAD1837E}"/>
                  </a:ext>
                </a:extLst>
              </p:cNvPr>
              <p:cNvSpPr/>
              <p:nvPr/>
            </p:nvSpPr>
            <p:spPr>
              <a:xfrm rot="18900000" flipV="1">
                <a:off x="2132204" y="1920272"/>
                <a:ext cx="842963" cy="304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031626" rtl="0" eaLnBrk="1" latinLnBrk="0" hangingPunct="1">
                  <a:defRPr sz="2000" kern="1200">
                    <a:solidFill>
                      <a:schemeClr val="lt1"/>
                    </a:solidFill>
                    <a:latin typeface="+mn-lt"/>
                    <a:ea typeface="+mn-ea"/>
                    <a:cs typeface="+mn-cs"/>
                  </a:defRPr>
                </a:lvl1pPr>
                <a:lvl2pPr marL="515813" algn="l" defTabSz="1031626" rtl="0" eaLnBrk="1" latinLnBrk="0" hangingPunct="1">
                  <a:defRPr sz="2000" kern="1200">
                    <a:solidFill>
                      <a:schemeClr val="lt1"/>
                    </a:solidFill>
                    <a:latin typeface="+mn-lt"/>
                    <a:ea typeface="+mn-ea"/>
                    <a:cs typeface="+mn-cs"/>
                  </a:defRPr>
                </a:lvl2pPr>
                <a:lvl3pPr marL="1031626" algn="l" defTabSz="1031626" rtl="0" eaLnBrk="1" latinLnBrk="0" hangingPunct="1">
                  <a:defRPr sz="2000" kern="1200">
                    <a:solidFill>
                      <a:schemeClr val="lt1"/>
                    </a:solidFill>
                    <a:latin typeface="+mn-lt"/>
                    <a:ea typeface="+mn-ea"/>
                    <a:cs typeface="+mn-cs"/>
                  </a:defRPr>
                </a:lvl3pPr>
                <a:lvl4pPr marL="1547439" algn="l" defTabSz="1031626" rtl="0" eaLnBrk="1" latinLnBrk="0" hangingPunct="1">
                  <a:defRPr sz="2000" kern="1200">
                    <a:solidFill>
                      <a:schemeClr val="lt1"/>
                    </a:solidFill>
                    <a:latin typeface="+mn-lt"/>
                    <a:ea typeface="+mn-ea"/>
                    <a:cs typeface="+mn-cs"/>
                  </a:defRPr>
                </a:lvl4pPr>
                <a:lvl5pPr marL="2063252" algn="l" defTabSz="1031626" rtl="0" eaLnBrk="1" latinLnBrk="0" hangingPunct="1">
                  <a:defRPr sz="2000" kern="1200">
                    <a:solidFill>
                      <a:schemeClr val="lt1"/>
                    </a:solidFill>
                    <a:latin typeface="+mn-lt"/>
                    <a:ea typeface="+mn-ea"/>
                    <a:cs typeface="+mn-cs"/>
                  </a:defRPr>
                </a:lvl5pPr>
                <a:lvl6pPr marL="2579065" algn="l" defTabSz="1031626" rtl="0" eaLnBrk="1" latinLnBrk="0" hangingPunct="1">
                  <a:defRPr sz="2000" kern="1200">
                    <a:solidFill>
                      <a:schemeClr val="lt1"/>
                    </a:solidFill>
                    <a:latin typeface="+mn-lt"/>
                    <a:ea typeface="+mn-ea"/>
                    <a:cs typeface="+mn-cs"/>
                  </a:defRPr>
                </a:lvl6pPr>
                <a:lvl7pPr marL="3094878" algn="l" defTabSz="1031626" rtl="0" eaLnBrk="1" latinLnBrk="0" hangingPunct="1">
                  <a:defRPr sz="2000" kern="1200">
                    <a:solidFill>
                      <a:schemeClr val="lt1"/>
                    </a:solidFill>
                    <a:latin typeface="+mn-lt"/>
                    <a:ea typeface="+mn-ea"/>
                    <a:cs typeface="+mn-cs"/>
                  </a:defRPr>
                </a:lvl7pPr>
                <a:lvl8pPr marL="3610691" algn="l" defTabSz="1031626" rtl="0" eaLnBrk="1" latinLnBrk="0" hangingPunct="1">
                  <a:defRPr sz="2000" kern="1200">
                    <a:solidFill>
                      <a:schemeClr val="lt1"/>
                    </a:solidFill>
                    <a:latin typeface="+mn-lt"/>
                    <a:ea typeface="+mn-ea"/>
                    <a:cs typeface="+mn-cs"/>
                  </a:defRPr>
                </a:lvl8pPr>
                <a:lvl9pPr marL="4126504" algn="l" defTabSz="1031626" rtl="0" eaLnBrk="1" latinLnBrk="0" hangingPunct="1">
                  <a:defRPr sz="2000" kern="1200">
                    <a:solidFill>
                      <a:schemeClr val="lt1"/>
                    </a:solidFill>
                    <a:latin typeface="+mn-lt"/>
                    <a:ea typeface="+mn-ea"/>
                    <a:cs typeface="+mn-cs"/>
                  </a:defRPr>
                </a:lvl9pPr>
              </a:lstStyle>
              <a:p>
                <a:pPr algn="ctr"/>
                <a:endParaRPr lang="en-US" sz="1500"/>
              </a:p>
            </p:txBody>
          </p:sp>
        </p:grpSp>
        <p:sp>
          <p:nvSpPr>
            <p:cNvPr id="76" name="TextBox 75">
              <a:extLst>
                <a:ext uri="{FF2B5EF4-FFF2-40B4-BE49-F238E27FC236}">
                  <a16:creationId xmlns:a16="http://schemas.microsoft.com/office/drawing/2014/main" id="{16227064-320E-4C26-4C49-723AB4053256}"/>
                </a:ext>
              </a:extLst>
            </p:cNvPr>
            <p:cNvSpPr txBox="1"/>
            <p:nvPr/>
          </p:nvSpPr>
          <p:spPr>
            <a:xfrm>
              <a:off x="9014426" y="707412"/>
              <a:ext cx="2210599" cy="2150782"/>
            </a:xfrm>
            <a:prstGeom prst="rect">
              <a:avLst/>
            </a:prstGeom>
            <a:noFill/>
          </p:spPr>
          <p:txBody>
            <a:bodyPr wrap="square" lIns="0" rIns="0" rtlCol="0" anchor="b">
              <a:spAutoFit/>
            </a:bodyPr>
            <a:lstStyle/>
            <a:p>
              <a:pPr algn="ctr"/>
              <a:r>
                <a:rPr lang="en-US" sz="1600" b="1">
                  <a:solidFill>
                    <a:schemeClr val="accent3"/>
                  </a:solidFill>
                  <a:latin typeface="Segoe UI" panose="020B0502040204020203" pitchFamily="34" charset="0"/>
                  <a:cs typeface="Segoe UI" panose="020B0502040204020203" pitchFamily="34" charset="0"/>
                </a:rPr>
                <a:t>3</a:t>
              </a:r>
              <a:r>
                <a:rPr lang="en-US" sz="1600" b="1" baseline="30000">
                  <a:solidFill>
                    <a:schemeClr val="accent3"/>
                  </a:solidFill>
                  <a:latin typeface="Segoe UI" panose="020B0502040204020203" pitchFamily="34" charset="0"/>
                  <a:cs typeface="Segoe UI" panose="020B0502040204020203" pitchFamily="34" charset="0"/>
                </a:rPr>
                <a:t>rd</a:t>
              </a:r>
              <a:r>
                <a:rPr lang="en-US" sz="1600" b="1">
                  <a:solidFill>
                    <a:schemeClr val="accent3"/>
                  </a:solidFill>
                  <a:latin typeface="Segoe UI" panose="020B0502040204020203" pitchFamily="34" charset="0"/>
                  <a:cs typeface="Segoe UI" panose="020B0502040204020203" pitchFamily="34" charset="0"/>
                </a:rPr>
                <a:t> Track</a:t>
              </a:r>
            </a:p>
            <a:p>
              <a:pPr algn="ctr">
                <a:lnSpc>
                  <a:spcPct val="110000"/>
                </a:lnSpc>
              </a:pPr>
              <a:r>
                <a:rPr lang="pt-BR" sz="1200" i="1">
                  <a:solidFill>
                    <a:schemeClr val="tx1">
                      <a:lumMod val="65000"/>
                      <a:lumOff val="35000"/>
                    </a:schemeClr>
                  </a:solidFill>
                  <a:latin typeface="Segoe UI Semibold" panose="020B0702040204020203" pitchFamily="34" charset="0"/>
                  <a:cs typeface="Segoe UI Semibold" panose="020B0702040204020203" pitchFamily="34" charset="0"/>
                </a:rPr>
                <a:t>TEMP_Z6 &gt; 1309.433</a:t>
              </a:r>
            </a:p>
            <a:p>
              <a:pPr algn="ctr">
                <a:lnSpc>
                  <a:spcPct val="110000"/>
                </a:lnSpc>
              </a:pPr>
              <a:r>
                <a:rPr lang="pt-BR" sz="1200" i="1">
                  <a:solidFill>
                    <a:schemeClr val="tx1">
                      <a:lumMod val="65000"/>
                      <a:lumOff val="35000"/>
                    </a:schemeClr>
                  </a:solidFill>
                  <a:latin typeface="Segoe UI Semibold" panose="020B0702040204020203" pitchFamily="34" charset="0"/>
                  <a:cs typeface="Segoe UI Semibold" panose="020B0702040204020203" pitchFamily="34" charset="0"/>
                </a:rPr>
                <a:t>SPZ1_R1_ASS &gt; 0.159</a:t>
              </a:r>
            </a:p>
            <a:p>
              <a:pPr algn="ctr">
                <a:lnSpc>
                  <a:spcPct val="110000"/>
                </a:lnSpc>
              </a:pPr>
              <a:r>
                <a:rPr lang="pt-BR" sz="1200" i="1">
                  <a:solidFill>
                    <a:schemeClr val="tx1">
                      <a:lumMod val="65000"/>
                      <a:lumOff val="35000"/>
                    </a:schemeClr>
                  </a:solidFill>
                  <a:latin typeface="Segoe UI Semibold" panose="020B0702040204020203" pitchFamily="34" charset="0"/>
                  <a:cs typeface="Segoe UI Semibold" panose="020B0702040204020203" pitchFamily="34" charset="0"/>
                </a:rPr>
                <a:t>COOL_1B &lt;= 680.417</a:t>
              </a:r>
            </a:p>
            <a:p>
              <a:pPr algn="ctr">
                <a:lnSpc>
                  <a:spcPct val="110000"/>
                </a:lnSpc>
              </a:pPr>
              <a:r>
                <a:rPr lang="pt-BR" sz="1200" i="1">
                  <a:solidFill>
                    <a:schemeClr val="tx1">
                      <a:lumMod val="65000"/>
                      <a:lumOff val="35000"/>
                    </a:schemeClr>
                  </a:solidFill>
                  <a:latin typeface="Segoe UI Semibold" panose="020B0702040204020203" pitchFamily="34" charset="0"/>
                  <a:cs typeface="Segoe UI Semibold" panose="020B0702040204020203" pitchFamily="34" charset="0"/>
                </a:rPr>
                <a:t>SPEED_PROCESS &lt;= 50.527</a:t>
              </a:r>
            </a:p>
            <a:p>
              <a:pPr algn="ctr">
                <a:lnSpc>
                  <a:spcPct val="110000"/>
                </a:lnSpc>
              </a:pPr>
              <a:r>
                <a:rPr lang="pt-BR" sz="1200" i="1">
                  <a:solidFill>
                    <a:schemeClr val="tx1">
                      <a:lumMod val="65000"/>
                      <a:lumOff val="35000"/>
                    </a:schemeClr>
                  </a:solidFill>
                  <a:latin typeface="Segoe UI Semibold" panose="020B0702040204020203" pitchFamily="34" charset="0"/>
                  <a:cs typeface="Segoe UI Semibold" panose="020B0702040204020203" pitchFamily="34" charset="0"/>
                </a:rPr>
                <a:t>DEC_FE3 &lt;= 37.003</a:t>
              </a:r>
            </a:p>
            <a:p>
              <a:pPr algn="ctr">
                <a:lnSpc>
                  <a:spcPct val="110000"/>
                </a:lnSpc>
              </a:pPr>
              <a:r>
                <a:rPr lang="pt-BR" sz="1200" i="1">
                  <a:solidFill>
                    <a:schemeClr val="tx1">
                      <a:lumMod val="65000"/>
                      <a:lumOff val="35000"/>
                    </a:schemeClr>
                  </a:solidFill>
                  <a:latin typeface="Segoe UI Semibold" panose="020B0702040204020203" pitchFamily="34" charset="0"/>
                  <a:cs typeface="Segoe UI Semibold" panose="020B0702040204020203" pitchFamily="34" charset="0"/>
                </a:rPr>
                <a:t>ELET_FE2 &lt;= 12.025</a:t>
              </a:r>
            </a:p>
            <a:p>
              <a:pPr algn="ctr">
                <a:lnSpc>
                  <a:spcPct val="110000"/>
                </a:lnSpc>
              </a:pPr>
              <a:r>
                <a:rPr lang="pt-BR" sz="1200" i="1">
                  <a:solidFill>
                    <a:schemeClr val="tx1">
                      <a:lumMod val="65000"/>
                      <a:lumOff val="35000"/>
                    </a:schemeClr>
                  </a:solidFill>
                  <a:latin typeface="Segoe UI Semibold" panose="020B0702040204020203" pitchFamily="34" charset="0"/>
                  <a:cs typeface="Segoe UI Semibold" panose="020B0702040204020203" pitchFamily="34" charset="0"/>
                </a:rPr>
                <a:t>GAS_Z1_2 &lt;= 215.88</a:t>
              </a:r>
            </a:p>
            <a:p>
              <a:pPr algn="ctr">
                <a:lnSpc>
                  <a:spcPct val="110000"/>
                </a:lnSpc>
              </a:pPr>
              <a:r>
                <a:rPr lang="pt-BR" sz="1200" i="1">
                  <a:solidFill>
                    <a:schemeClr val="tx1">
                      <a:lumMod val="65000"/>
                      <a:lumOff val="35000"/>
                    </a:schemeClr>
                  </a:solidFill>
                  <a:latin typeface="Segoe UI Semibold" panose="020B0702040204020203" pitchFamily="34" charset="0"/>
                  <a:cs typeface="Segoe UI Semibold" panose="020B0702040204020203" pitchFamily="34" charset="0"/>
                </a:rPr>
                <a:t>LASER_FRN_2 &lt;= 1265.279 </a:t>
              </a:r>
            </a:p>
            <a:p>
              <a:pPr algn="ctr">
                <a:lnSpc>
                  <a:spcPct val="110000"/>
                </a:lnSpc>
              </a:pPr>
              <a:r>
                <a:rPr lang="pt-BR" sz="1200">
                  <a:solidFill>
                    <a:schemeClr val="accent3"/>
                  </a:solidFill>
                  <a:latin typeface="Segoe UI Semibold" panose="020B0702040204020203" pitchFamily="34" charset="0"/>
                  <a:cs typeface="Segoe UI Semibold" panose="020B0702040204020203" pitchFamily="34" charset="0"/>
                </a:rPr>
                <a:t>[29, 475]</a:t>
              </a:r>
            </a:p>
          </p:txBody>
        </p:sp>
        <p:sp>
          <p:nvSpPr>
            <p:cNvPr id="77" name="TextBox 76">
              <a:extLst>
                <a:ext uri="{FF2B5EF4-FFF2-40B4-BE49-F238E27FC236}">
                  <a16:creationId xmlns:a16="http://schemas.microsoft.com/office/drawing/2014/main" id="{CF3E0E31-3906-8474-083B-88DED74DBD3C}"/>
                </a:ext>
              </a:extLst>
            </p:cNvPr>
            <p:cNvSpPr txBox="1"/>
            <p:nvPr/>
          </p:nvSpPr>
          <p:spPr>
            <a:xfrm>
              <a:off x="7090459" y="4037293"/>
              <a:ext cx="450766" cy="636941"/>
            </a:xfrm>
            <a:prstGeom prst="rect">
              <a:avLst/>
            </a:prstGeom>
            <a:noFill/>
          </p:spPr>
          <p:txBody>
            <a:bodyPr wrap="none" rtlCol="0" anchor="ctr">
              <a:spAutoFit/>
            </a:bodyPr>
            <a:lstStyle/>
            <a:p>
              <a:pPr algn="ctr"/>
              <a:r>
                <a:rPr lang="en-US" sz="2700" b="1"/>
                <a:t>1</a:t>
              </a:r>
            </a:p>
          </p:txBody>
        </p:sp>
        <p:sp>
          <p:nvSpPr>
            <p:cNvPr id="78" name="TextBox 77">
              <a:extLst>
                <a:ext uri="{FF2B5EF4-FFF2-40B4-BE49-F238E27FC236}">
                  <a16:creationId xmlns:a16="http://schemas.microsoft.com/office/drawing/2014/main" id="{34B29A36-5EB3-2F87-B56B-B5CABF699FCE}"/>
                </a:ext>
              </a:extLst>
            </p:cNvPr>
            <p:cNvSpPr txBox="1"/>
            <p:nvPr/>
          </p:nvSpPr>
          <p:spPr>
            <a:xfrm>
              <a:off x="8317611" y="3549448"/>
              <a:ext cx="450766" cy="636941"/>
            </a:xfrm>
            <a:prstGeom prst="rect">
              <a:avLst/>
            </a:prstGeom>
            <a:noFill/>
          </p:spPr>
          <p:txBody>
            <a:bodyPr wrap="none" rtlCol="0" anchor="ctr">
              <a:spAutoFit/>
            </a:bodyPr>
            <a:lstStyle/>
            <a:p>
              <a:pPr algn="ctr"/>
              <a:r>
                <a:rPr lang="en-US" sz="2700" b="1"/>
                <a:t>2</a:t>
              </a:r>
            </a:p>
          </p:txBody>
        </p:sp>
        <p:sp>
          <p:nvSpPr>
            <p:cNvPr id="79" name="TextBox 78">
              <a:extLst>
                <a:ext uri="{FF2B5EF4-FFF2-40B4-BE49-F238E27FC236}">
                  <a16:creationId xmlns:a16="http://schemas.microsoft.com/office/drawing/2014/main" id="{3895A39E-8AA4-A7A0-DCBC-A118F39A8A32}"/>
                </a:ext>
              </a:extLst>
            </p:cNvPr>
            <p:cNvSpPr txBox="1"/>
            <p:nvPr/>
          </p:nvSpPr>
          <p:spPr>
            <a:xfrm>
              <a:off x="9587967" y="3061604"/>
              <a:ext cx="450766" cy="636941"/>
            </a:xfrm>
            <a:prstGeom prst="rect">
              <a:avLst/>
            </a:prstGeom>
            <a:noFill/>
          </p:spPr>
          <p:txBody>
            <a:bodyPr wrap="none" rtlCol="0" anchor="ctr">
              <a:spAutoFit/>
            </a:bodyPr>
            <a:lstStyle/>
            <a:p>
              <a:pPr algn="ctr"/>
              <a:r>
                <a:rPr lang="en-US" sz="2700" b="1"/>
                <a:t>3</a:t>
              </a:r>
            </a:p>
          </p:txBody>
        </p:sp>
        <p:sp>
          <p:nvSpPr>
            <p:cNvPr id="80" name="TextBox 79">
              <a:extLst>
                <a:ext uri="{FF2B5EF4-FFF2-40B4-BE49-F238E27FC236}">
                  <a16:creationId xmlns:a16="http://schemas.microsoft.com/office/drawing/2014/main" id="{B1FDFE23-E643-F9EF-A2D9-2008A914A6FA}"/>
                </a:ext>
              </a:extLst>
            </p:cNvPr>
            <p:cNvSpPr txBox="1"/>
            <p:nvPr/>
          </p:nvSpPr>
          <p:spPr>
            <a:xfrm>
              <a:off x="5905368" y="1546040"/>
              <a:ext cx="2710474" cy="1744517"/>
            </a:xfrm>
            <a:prstGeom prst="rect">
              <a:avLst/>
            </a:prstGeom>
            <a:noFill/>
          </p:spPr>
          <p:txBody>
            <a:bodyPr wrap="square" lIns="0" rIns="0" rtlCol="0" anchor="b">
              <a:spAutoFit/>
            </a:bodyPr>
            <a:lstStyle/>
            <a:p>
              <a:pPr algn="ctr"/>
              <a:r>
                <a:rPr lang="en-US" sz="1600" b="1">
                  <a:solidFill>
                    <a:schemeClr val="accent1">
                      <a:lumMod val="60000"/>
                      <a:lumOff val="40000"/>
                    </a:schemeClr>
                  </a:solidFill>
                  <a:latin typeface="Segoe UI" panose="020B0502040204020203" pitchFamily="34" charset="0"/>
                  <a:cs typeface="Segoe UI" panose="020B0502040204020203" pitchFamily="34" charset="0"/>
                </a:rPr>
                <a:t>2</a:t>
              </a:r>
              <a:r>
                <a:rPr lang="en-US" sz="1600" b="1" baseline="30000">
                  <a:solidFill>
                    <a:schemeClr val="accent1">
                      <a:lumMod val="60000"/>
                      <a:lumOff val="40000"/>
                    </a:schemeClr>
                  </a:solidFill>
                  <a:latin typeface="Segoe UI" panose="020B0502040204020203" pitchFamily="34" charset="0"/>
                  <a:cs typeface="Segoe UI" panose="020B0502040204020203" pitchFamily="34" charset="0"/>
                </a:rPr>
                <a:t>nd</a:t>
              </a:r>
              <a:r>
                <a:rPr lang="en-US" sz="1600" b="1">
                  <a:solidFill>
                    <a:schemeClr val="accent1">
                      <a:lumMod val="60000"/>
                      <a:lumOff val="40000"/>
                    </a:schemeClr>
                  </a:solidFill>
                  <a:latin typeface="Segoe UI" panose="020B0502040204020203" pitchFamily="34" charset="0"/>
                  <a:cs typeface="Segoe UI" panose="020B0502040204020203" pitchFamily="34" charset="0"/>
                </a:rPr>
                <a:t> Track</a:t>
              </a:r>
            </a:p>
            <a:p>
              <a:pPr algn="ctr">
                <a:lnSpc>
                  <a:spcPct val="110000"/>
                </a:lnSpc>
              </a:pPr>
              <a:r>
                <a:rPr lang="en-US" sz="1200" i="1">
                  <a:solidFill>
                    <a:schemeClr val="tx1">
                      <a:lumMod val="65000"/>
                      <a:lumOff val="35000"/>
                    </a:schemeClr>
                  </a:solidFill>
                  <a:latin typeface="Segoe UI Semibold" panose="020B0702040204020203" pitchFamily="34" charset="0"/>
                  <a:cs typeface="Segoe UI Semibold" panose="020B0702040204020203" pitchFamily="34" charset="0"/>
                </a:rPr>
                <a:t>TEMP_Z6 &gt; 1309.433</a:t>
              </a:r>
            </a:p>
            <a:p>
              <a:pPr algn="ctr">
                <a:lnSpc>
                  <a:spcPct val="110000"/>
                </a:lnSpc>
              </a:pPr>
              <a:r>
                <a:rPr lang="en-US" sz="1200" i="1">
                  <a:solidFill>
                    <a:schemeClr val="tx1">
                      <a:lumMod val="65000"/>
                      <a:lumOff val="35000"/>
                    </a:schemeClr>
                  </a:solidFill>
                  <a:latin typeface="Segoe UI Semibold" panose="020B0702040204020203" pitchFamily="34" charset="0"/>
                  <a:cs typeface="Segoe UI Semibold" panose="020B0702040204020203" pitchFamily="34" charset="0"/>
                </a:rPr>
                <a:t>SPZ1_R1_ASS &gt; 0.159</a:t>
              </a:r>
            </a:p>
            <a:p>
              <a:pPr algn="ctr">
                <a:lnSpc>
                  <a:spcPct val="110000"/>
                </a:lnSpc>
              </a:pPr>
              <a:r>
                <a:rPr lang="en-US" sz="1200" i="1">
                  <a:solidFill>
                    <a:schemeClr val="tx1">
                      <a:lumMod val="65000"/>
                      <a:lumOff val="35000"/>
                    </a:schemeClr>
                  </a:solidFill>
                  <a:latin typeface="Segoe UI Semibold" panose="020B0702040204020203" pitchFamily="34" charset="0"/>
                  <a:cs typeface="Segoe UI Semibold" panose="020B0702040204020203" pitchFamily="34" charset="0"/>
                </a:rPr>
                <a:t>COOL_1B &lt;= 680.417</a:t>
              </a:r>
            </a:p>
            <a:p>
              <a:pPr algn="ctr">
                <a:lnSpc>
                  <a:spcPct val="110000"/>
                </a:lnSpc>
              </a:pPr>
              <a:r>
                <a:rPr lang="en-US" sz="1200" i="1">
                  <a:solidFill>
                    <a:schemeClr val="tx1">
                      <a:lumMod val="65000"/>
                      <a:lumOff val="35000"/>
                    </a:schemeClr>
                  </a:solidFill>
                  <a:latin typeface="Segoe UI Semibold" panose="020B0702040204020203" pitchFamily="34" charset="0"/>
                  <a:cs typeface="Segoe UI Semibold" panose="020B0702040204020203" pitchFamily="34" charset="0"/>
                </a:rPr>
                <a:t>SPEED_PROCESS &gt; 50.527</a:t>
              </a:r>
            </a:p>
            <a:p>
              <a:pPr algn="ctr">
                <a:lnSpc>
                  <a:spcPct val="110000"/>
                </a:lnSpc>
              </a:pPr>
              <a:r>
                <a:rPr lang="en-US" sz="1200" i="1">
                  <a:solidFill>
                    <a:schemeClr val="tx1">
                      <a:lumMod val="65000"/>
                      <a:lumOff val="35000"/>
                    </a:schemeClr>
                  </a:solidFill>
                  <a:latin typeface="Segoe UI Semibold" panose="020B0702040204020203" pitchFamily="34" charset="0"/>
                  <a:cs typeface="Segoe UI Semibold" panose="020B0702040204020203" pitchFamily="34" charset="0"/>
                </a:rPr>
                <a:t>FRN_PHF_PRESSURE &gt; -4.244</a:t>
              </a:r>
            </a:p>
            <a:p>
              <a:pPr algn="ctr">
                <a:lnSpc>
                  <a:spcPct val="110000"/>
                </a:lnSpc>
              </a:pPr>
              <a:r>
                <a:rPr lang="en-US" sz="1200" i="1">
                  <a:solidFill>
                    <a:schemeClr val="tx1">
                      <a:lumMod val="65000"/>
                      <a:lumOff val="35000"/>
                    </a:schemeClr>
                  </a:solidFill>
                  <a:latin typeface="Segoe UI Semibold" panose="020B0702040204020203" pitchFamily="34" charset="0"/>
                  <a:cs typeface="Segoe UI Semibold" panose="020B0702040204020203" pitchFamily="34" charset="0"/>
                </a:rPr>
                <a:t>LS_OVEN &lt;= 1286.928 </a:t>
              </a:r>
            </a:p>
            <a:p>
              <a:pPr algn="ctr">
                <a:lnSpc>
                  <a:spcPct val="110000"/>
                </a:lnSpc>
              </a:pPr>
              <a:r>
                <a:rPr lang="en-US" sz="1200">
                  <a:solidFill>
                    <a:schemeClr val="accent1">
                      <a:lumMod val="60000"/>
                      <a:lumOff val="40000"/>
                    </a:schemeClr>
                  </a:solidFill>
                  <a:latin typeface="Segoe UI Semibold" panose="020B0702040204020203" pitchFamily="34" charset="0"/>
                  <a:cs typeface="Segoe UI Semibold" panose="020B0702040204020203" pitchFamily="34" charset="0"/>
                </a:rPr>
                <a:t>[475 DEFECTS, no impurity]</a:t>
              </a:r>
            </a:p>
          </p:txBody>
        </p:sp>
        <p:sp>
          <p:nvSpPr>
            <p:cNvPr id="81" name="TextBox 80">
              <a:extLst>
                <a:ext uri="{FF2B5EF4-FFF2-40B4-BE49-F238E27FC236}">
                  <a16:creationId xmlns:a16="http://schemas.microsoft.com/office/drawing/2014/main" id="{DF21A2C5-9855-9426-AB4A-D435B57A0EB4}"/>
                </a:ext>
              </a:extLst>
            </p:cNvPr>
            <p:cNvSpPr txBox="1"/>
            <p:nvPr/>
          </p:nvSpPr>
          <p:spPr>
            <a:xfrm>
              <a:off x="3896369" y="2874107"/>
              <a:ext cx="2210599" cy="2353914"/>
            </a:xfrm>
            <a:prstGeom prst="rect">
              <a:avLst/>
            </a:prstGeom>
            <a:noFill/>
          </p:spPr>
          <p:txBody>
            <a:bodyPr wrap="square" lIns="0" rIns="0" rtlCol="0" anchor="b">
              <a:spAutoFit/>
            </a:bodyPr>
            <a:lstStyle/>
            <a:p>
              <a:pPr algn="ctr"/>
              <a:r>
                <a:rPr lang="en-US" sz="1600" b="1">
                  <a:solidFill>
                    <a:schemeClr val="tx1">
                      <a:lumMod val="50000"/>
                      <a:lumOff val="50000"/>
                    </a:schemeClr>
                  </a:solidFill>
                  <a:latin typeface="Segoe UI" panose="020B0502040204020203" pitchFamily="34" charset="0"/>
                  <a:cs typeface="Segoe UI" panose="020B0502040204020203" pitchFamily="34" charset="0"/>
                </a:rPr>
                <a:t>1</a:t>
              </a:r>
              <a:r>
                <a:rPr lang="en-US" sz="1600" b="1" baseline="30000">
                  <a:solidFill>
                    <a:schemeClr val="tx1">
                      <a:lumMod val="50000"/>
                      <a:lumOff val="50000"/>
                    </a:schemeClr>
                  </a:solidFill>
                  <a:latin typeface="Segoe UI" panose="020B0502040204020203" pitchFamily="34" charset="0"/>
                  <a:cs typeface="Segoe UI" panose="020B0502040204020203" pitchFamily="34" charset="0"/>
                </a:rPr>
                <a:t>st</a:t>
              </a:r>
              <a:r>
                <a:rPr lang="en-US" sz="1600" b="1">
                  <a:solidFill>
                    <a:schemeClr val="tx1">
                      <a:lumMod val="50000"/>
                      <a:lumOff val="50000"/>
                    </a:schemeClr>
                  </a:solidFill>
                  <a:latin typeface="Segoe UI" panose="020B0502040204020203" pitchFamily="34" charset="0"/>
                  <a:cs typeface="Segoe UI" panose="020B0502040204020203" pitchFamily="34" charset="0"/>
                </a:rPr>
                <a:t> Track</a:t>
              </a:r>
            </a:p>
            <a:p>
              <a:pPr algn="ctr">
                <a:lnSpc>
                  <a:spcPct val="110000"/>
                </a:lnSpc>
              </a:pPr>
              <a:r>
                <a:rPr lang="pt-BR" sz="1200" i="1">
                  <a:solidFill>
                    <a:schemeClr val="tx1">
                      <a:lumMod val="65000"/>
                      <a:lumOff val="35000"/>
                    </a:schemeClr>
                  </a:solidFill>
                  <a:latin typeface="Segoe UI Semibold" panose="020B0702040204020203" pitchFamily="34" charset="0"/>
                  <a:cs typeface="Segoe UI Semibold" panose="020B0702040204020203" pitchFamily="34" charset="0"/>
                </a:rPr>
                <a:t>TEMP_Z6 &gt; 1309.433</a:t>
              </a:r>
            </a:p>
            <a:p>
              <a:pPr algn="ctr">
                <a:lnSpc>
                  <a:spcPct val="110000"/>
                </a:lnSpc>
              </a:pPr>
              <a:r>
                <a:rPr lang="pt-BR" sz="1200" i="1">
                  <a:solidFill>
                    <a:schemeClr val="tx1">
                      <a:lumMod val="65000"/>
                      <a:lumOff val="35000"/>
                    </a:schemeClr>
                  </a:solidFill>
                  <a:latin typeface="Segoe UI Semibold" panose="020B0702040204020203" pitchFamily="34" charset="0"/>
                  <a:cs typeface="Segoe UI Semibold" panose="020B0702040204020203" pitchFamily="34" charset="0"/>
                </a:rPr>
                <a:t>SPZ1_R1_ASS &gt; 0.159</a:t>
              </a:r>
            </a:p>
            <a:p>
              <a:pPr algn="ctr">
                <a:lnSpc>
                  <a:spcPct val="110000"/>
                </a:lnSpc>
              </a:pPr>
              <a:r>
                <a:rPr lang="pt-BR" sz="1200" i="1">
                  <a:solidFill>
                    <a:schemeClr val="tx1">
                      <a:lumMod val="65000"/>
                      <a:lumOff val="35000"/>
                    </a:schemeClr>
                  </a:solidFill>
                  <a:latin typeface="Segoe UI Semibold" panose="020B0702040204020203" pitchFamily="34" charset="0"/>
                  <a:cs typeface="Segoe UI Semibold" panose="020B0702040204020203" pitchFamily="34" charset="0"/>
                </a:rPr>
                <a:t>COOL_1B &gt; 680.417</a:t>
              </a:r>
            </a:p>
            <a:p>
              <a:pPr algn="ctr">
                <a:lnSpc>
                  <a:spcPct val="110000"/>
                </a:lnSpc>
              </a:pPr>
              <a:r>
                <a:rPr lang="pt-BR" sz="1200" i="1">
                  <a:solidFill>
                    <a:schemeClr val="tx1">
                      <a:lumMod val="65000"/>
                      <a:lumOff val="35000"/>
                    </a:schemeClr>
                  </a:solidFill>
                  <a:latin typeface="Segoe UI Semibold" panose="020B0702040204020203" pitchFamily="34" charset="0"/>
                  <a:cs typeface="Segoe UI Semibold" panose="020B0702040204020203" pitchFamily="34" charset="0"/>
                </a:rPr>
                <a:t>LASER_RAFF_4 &gt; 206.332</a:t>
              </a:r>
            </a:p>
            <a:p>
              <a:pPr algn="ctr">
                <a:lnSpc>
                  <a:spcPct val="110000"/>
                </a:lnSpc>
              </a:pPr>
              <a:r>
                <a:rPr lang="pt-BR" sz="1200" i="1">
                  <a:solidFill>
                    <a:schemeClr val="tx1">
                      <a:lumMod val="65000"/>
                      <a:lumOff val="35000"/>
                    </a:schemeClr>
                  </a:solidFill>
                  <a:latin typeface="Segoe UI Semibold" panose="020B0702040204020203" pitchFamily="34" charset="0"/>
                  <a:cs typeface="Segoe UI Semibold" panose="020B0702040204020203" pitchFamily="34" charset="0"/>
                </a:rPr>
                <a:t>FILL_TIRO &gt; 5150.193</a:t>
              </a:r>
            </a:p>
            <a:p>
              <a:pPr algn="ctr">
                <a:lnSpc>
                  <a:spcPct val="110000"/>
                </a:lnSpc>
              </a:pPr>
              <a:r>
                <a:rPr lang="pt-BR" sz="1200" i="1">
                  <a:solidFill>
                    <a:schemeClr val="tx1">
                      <a:lumMod val="65000"/>
                      <a:lumOff val="35000"/>
                    </a:schemeClr>
                  </a:solidFill>
                  <a:latin typeface="Segoe UI Semibold" panose="020B0702040204020203" pitchFamily="34" charset="0"/>
                  <a:cs typeface="Segoe UI Semibold" panose="020B0702040204020203" pitchFamily="34" charset="0"/>
                </a:rPr>
                <a:t>SPZ1_R2_ASS &gt; 21.288</a:t>
              </a:r>
            </a:p>
            <a:p>
              <a:pPr algn="ctr">
                <a:lnSpc>
                  <a:spcPct val="110000"/>
                </a:lnSpc>
              </a:pPr>
              <a:r>
                <a:rPr lang="pt-BR" sz="1200" i="1">
                  <a:solidFill>
                    <a:schemeClr val="tx1">
                      <a:lumMod val="65000"/>
                      <a:lumOff val="35000"/>
                    </a:schemeClr>
                  </a:solidFill>
                  <a:latin typeface="Segoe UI Semibold" panose="020B0702040204020203" pitchFamily="34" charset="0"/>
                  <a:cs typeface="Segoe UI Semibold" panose="020B0702040204020203" pitchFamily="34" charset="0"/>
                </a:rPr>
                <a:t>ELET_H2SO4 &lt;= 104.85</a:t>
              </a:r>
            </a:p>
            <a:p>
              <a:pPr algn="ctr">
                <a:lnSpc>
                  <a:spcPct val="110000"/>
                </a:lnSpc>
              </a:pPr>
              <a:r>
                <a:rPr lang="pt-BR" sz="1200" i="1">
                  <a:solidFill>
                    <a:schemeClr val="tx1">
                      <a:lumMod val="65000"/>
                      <a:lumOff val="35000"/>
                    </a:schemeClr>
                  </a:solidFill>
                  <a:latin typeface="Segoe UI Semibold" panose="020B0702040204020203" pitchFamily="34" charset="0"/>
                  <a:cs typeface="Segoe UI Semibold" panose="020B0702040204020203" pitchFamily="34" charset="0"/>
                </a:rPr>
                <a:t>AIR_Z4_2 &lt;= 2132.393 </a:t>
              </a:r>
            </a:p>
            <a:p>
              <a:pPr algn="ctr">
                <a:lnSpc>
                  <a:spcPct val="110000"/>
                </a:lnSpc>
              </a:pPr>
              <a:r>
                <a:rPr lang="pt-BR" sz="1200">
                  <a:solidFill>
                    <a:schemeClr val="tx1">
                      <a:lumMod val="65000"/>
                      <a:lumOff val="35000"/>
                    </a:schemeClr>
                  </a:solidFill>
                  <a:latin typeface="Segoe UI Semibold" panose="020B0702040204020203" pitchFamily="34" charset="0"/>
                  <a:cs typeface="Segoe UI Semibold" panose="020B0702040204020203" pitchFamily="34" charset="0"/>
                </a:rPr>
                <a:t>[480 DEFECTS, no impurity]</a:t>
              </a:r>
            </a:p>
            <a:p>
              <a:pPr algn="ctr">
                <a:lnSpc>
                  <a:spcPct val="110000"/>
                </a:lnSpc>
              </a:pPr>
              <a:endParaRPr lang="en-US" sz="1200" b="1">
                <a:solidFill>
                  <a:schemeClr val="tx1">
                    <a:lumMod val="65000"/>
                    <a:lumOff val="35000"/>
                  </a:schemeClr>
                </a:solidFill>
                <a:latin typeface="Segoe UI Semibold" panose="020B0702040204020203" pitchFamily="34" charset="0"/>
                <a:cs typeface="Segoe UI Semibold" panose="020B0702040204020203" pitchFamily="34" charset="0"/>
              </a:endParaRPr>
            </a:p>
          </p:txBody>
        </p:sp>
      </p:grpSp>
      <p:sp>
        <p:nvSpPr>
          <p:cNvPr id="91" name="Rectangle 90">
            <a:extLst>
              <a:ext uri="{FF2B5EF4-FFF2-40B4-BE49-F238E27FC236}">
                <a16:creationId xmlns:a16="http://schemas.microsoft.com/office/drawing/2014/main" id="{1D1E16E2-AC40-7276-81D8-D065CA0A30D0}"/>
              </a:ext>
            </a:extLst>
          </p:cNvPr>
          <p:cNvSpPr/>
          <p:nvPr/>
        </p:nvSpPr>
        <p:spPr>
          <a:xfrm>
            <a:off x="511276" y="1847390"/>
            <a:ext cx="1848995" cy="10471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Segoe UI Semibold" panose="020B0702040204020203" pitchFamily="34" charset="0"/>
                <a:cs typeface="Segoe UI Semibold" panose="020B0702040204020203" pitchFamily="34" charset="0"/>
              </a:rPr>
              <a:t>Accuracy</a:t>
            </a:r>
          </a:p>
          <a:p>
            <a:pPr algn="ctr"/>
            <a:r>
              <a:rPr lang="en-US" sz="1600" i="1">
                <a:latin typeface="Segoe UI Semibold" panose="020B0702040204020203" pitchFamily="34" charset="0"/>
                <a:cs typeface="Segoe UI Semibold" panose="020B0702040204020203" pitchFamily="34" charset="0"/>
              </a:rPr>
              <a:t>0.98</a:t>
            </a:r>
          </a:p>
        </p:txBody>
      </p:sp>
      <p:sp>
        <p:nvSpPr>
          <p:cNvPr id="92" name="Rectangle 91">
            <a:extLst>
              <a:ext uri="{FF2B5EF4-FFF2-40B4-BE49-F238E27FC236}">
                <a16:creationId xmlns:a16="http://schemas.microsoft.com/office/drawing/2014/main" id="{A58D2204-3A6D-551D-134F-805DBA20DFE8}"/>
              </a:ext>
            </a:extLst>
          </p:cNvPr>
          <p:cNvSpPr/>
          <p:nvPr/>
        </p:nvSpPr>
        <p:spPr>
          <a:xfrm>
            <a:off x="511276" y="3046938"/>
            <a:ext cx="1848995" cy="10471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latin typeface="Segoe UI Semibold" panose="020B0702040204020203" pitchFamily="34" charset="0"/>
                <a:cs typeface="Segoe UI Semibold" panose="020B0702040204020203" pitchFamily="34" charset="0"/>
              </a:rPr>
              <a:t>Precision</a:t>
            </a:r>
          </a:p>
          <a:p>
            <a:pPr algn="ctr"/>
            <a:r>
              <a:rPr lang="en-US" sz="1600" i="1">
                <a:latin typeface="Segoe UI Semibold"/>
                <a:cs typeface="Segoe UI Semibold"/>
              </a:rPr>
              <a:t>0.77</a:t>
            </a:r>
            <a:endParaRPr lang="en-US" sz="1600" i="1">
              <a:latin typeface="Segoe UI Semibold" panose="020B0702040204020203" pitchFamily="34" charset="0"/>
              <a:cs typeface="Segoe UI Semibold" panose="020B0702040204020203" pitchFamily="34" charset="0"/>
            </a:endParaRPr>
          </a:p>
        </p:txBody>
      </p:sp>
      <p:sp>
        <p:nvSpPr>
          <p:cNvPr id="93" name="Rectangle 92">
            <a:extLst>
              <a:ext uri="{FF2B5EF4-FFF2-40B4-BE49-F238E27FC236}">
                <a16:creationId xmlns:a16="http://schemas.microsoft.com/office/drawing/2014/main" id="{ABB7EB7E-2E9B-5E39-E07E-ECDB1E11CDF8}"/>
              </a:ext>
            </a:extLst>
          </p:cNvPr>
          <p:cNvSpPr/>
          <p:nvPr/>
        </p:nvSpPr>
        <p:spPr>
          <a:xfrm>
            <a:off x="511276" y="4251232"/>
            <a:ext cx="1848995" cy="10471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latin typeface="Segoe UI Semibold" panose="020B0702040204020203" pitchFamily="34" charset="0"/>
                <a:cs typeface="Segoe UI Semibold" panose="020B0702040204020203" pitchFamily="34" charset="0"/>
              </a:rPr>
              <a:t>Recall</a:t>
            </a:r>
          </a:p>
          <a:p>
            <a:pPr algn="ctr"/>
            <a:r>
              <a:rPr lang="en-US" sz="1600" i="1">
                <a:latin typeface="Segoe UI Semibold"/>
                <a:cs typeface="Segoe UI Semibold"/>
              </a:rPr>
              <a:t>0.69</a:t>
            </a:r>
            <a:endParaRPr lang="en-US" sz="1600" i="1">
              <a:latin typeface="Segoe UI Semibold" panose="020B0702040204020203" pitchFamily="34" charset="0"/>
              <a:cs typeface="Segoe UI Semibold" panose="020B0702040204020203" pitchFamily="34" charset="0"/>
            </a:endParaRPr>
          </a:p>
        </p:txBody>
      </p:sp>
      <p:sp>
        <p:nvSpPr>
          <p:cNvPr id="94" name="AutoShape 6">
            <a:extLst>
              <a:ext uri="{FF2B5EF4-FFF2-40B4-BE49-F238E27FC236}">
                <a16:creationId xmlns:a16="http://schemas.microsoft.com/office/drawing/2014/main" id="{918A78AA-348F-AE49-A02F-ADB559CEC4E2}"/>
              </a:ext>
            </a:extLst>
          </p:cNvPr>
          <p:cNvSpPr/>
          <p:nvPr/>
        </p:nvSpPr>
        <p:spPr>
          <a:xfrm>
            <a:off x="511277" y="6606942"/>
            <a:ext cx="8729729" cy="10152"/>
          </a:xfrm>
          <a:prstGeom prst="line">
            <a:avLst/>
          </a:prstGeom>
          <a:ln w="295275" cap="rnd">
            <a:solidFill>
              <a:schemeClr val="accent6">
                <a:lumMod val="50000"/>
              </a:schemeClr>
            </a:solidFill>
            <a:prstDash val="solid"/>
            <a:headEnd type="none" w="sm" len="sm"/>
            <a:tailEnd type="none" w="sm" len="sm"/>
          </a:ln>
        </p:spPr>
      </p:sp>
      <p:sp>
        <p:nvSpPr>
          <p:cNvPr id="95" name="AutoShape 2">
            <a:extLst>
              <a:ext uri="{FF2B5EF4-FFF2-40B4-BE49-F238E27FC236}">
                <a16:creationId xmlns:a16="http://schemas.microsoft.com/office/drawing/2014/main" id="{A7A383F0-D631-E487-B6B5-841905DCE460}"/>
              </a:ext>
            </a:extLst>
          </p:cNvPr>
          <p:cNvSpPr/>
          <p:nvPr/>
        </p:nvSpPr>
        <p:spPr>
          <a:xfrm>
            <a:off x="0" y="24057"/>
            <a:ext cx="12192000" cy="1"/>
          </a:xfrm>
          <a:prstGeom prst="line">
            <a:avLst/>
          </a:prstGeom>
          <a:ln w="76200" cap="rnd">
            <a:solidFill>
              <a:schemeClr val="accent6">
                <a:lumMod val="75000"/>
              </a:schemeClr>
            </a:solidFill>
            <a:prstDash val="solid"/>
            <a:headEnd type="none" w="sm" len="sm"/>
            <a:tailEnd type="none" w="sm" len="sm"/>
          </a:ln>
        </p:spPr>
      </p:sp>
      <p:sp>
        <p:nvSpPr>
          <p:cNvPr id="96" name="TextBox 95">
            <a:extLst>
              <a:ext uri="{FF2B5EF4-FFF2-40B4-BE49-F238E27FC236}">
                <a16:creationId xmlns:a16="http://schemas.microsoft.com/office/drawing/2014/main" id="{F8FF7CA9-D84D-A70C-74B0-262608235013}"/>
              </a:ext>
            </a:extLst>
          </p:cNvPr>
          <p:cNvSpPr txBox="1"/>
          <p:nvPr/>
        </p:nvSpPr>
        <p:spPr>
          <a:xfrm>
            <a:off x="10197022" y="79593"/>
            <a:ext cx="1925015" cy="553998"/>
          </a:xfrm>
          <a:prstGeom prst="rect">
            <a:avLst/>
          </a:prstGeom>
          <a:noFill/>
        </p:spPr>
        <p:txBody>
          <a:bodyPr wrap="none" lIns="91440" tIns="45720" rIns="91440" bIns="45720" rtlCol="0" anchor="t">
            <a:spAutoFit/>
          </a:bodyPr>
          <a:lstStyle/>
          <a:p>
            <a:pPr algn="r"/>
            <a:r>
              <a:rPr lang="en-US" sz="3000">
                <a:solidFill>
                  <a:schemeClr val="accent6">
                    <a:lumMod val="75000"/>
                  </a:schemeClr>
                </a:solidFill>
                <a:latin typeface="Segoe UI"/>
                <a:cs typeface="Segoe UI"/>
              </a:rPr>
              <a:t>Evaluation</a:t>
            </a:r>
            <a:endParaRPr lang="es-MX"/>
          </a:p>
        </p:txBody>
      </p:sp>
    </p:spTree>
    <p:extLst>
      <p:ext uri="{BB962C8B-B14F-4D97-AF65-F5344CB8AC3E}">
        <p14:creationId xmlns:p14="http://schemas.microsoft.com/office/powerpoint/2010/main" val="2871210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6186C42-46F5-47AC-2EE5-C25AC9E1FE25}"/>
              </a:ext>
            </a:extLst>
          </p:cNvPr>
          <p:cNvSpPr/>
          <p:nvPr/>
        </p:nvSpPr>
        <p:spPr>
          <a:xfrm>
            <a:off x="4139298" y="1877770"/>
            <a:ext cx="7759735" cy="2685325"/>
          </a:xfrm>
          <a:prstGeom prst="rect">
            <a:avLst/>
          </a:prstGeom>
          <a:noFill/>
          <a:ln w="38100">
            <a:solidFill>
              <a:schemeClr val="accent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0D5A9382-89CB-7DE1-8990-E84906901D9C}"/>
              </a:ext>
            </a:extLst>
          </p:cNvPr>
          <p:cNvPicPr>
            <a:picLocks noChangeAspect="1"/>
          </p:cNvPicPr>
          <p:nvPr/>
        </p:nvPicPr>
        <p:blipFill>
          <a:blip r:embed="rId2"/>
          <a:stretch>
            <a:fillRect/>
          </a:stretch>
        </p:blipFill>
        <p:spPr>
          <a:xfrm>
            <a:off x="314845" y="139457"/>
            <a:ext cx="746825" cy="876376"/>
          </a:xfrm>
          <a:prstGeom prst="rect">
            <a:avLst/>
          </a:prstGeom>
        </p:spPr>
      </p:pic>
      <p:sp>
        <p:nvSpPr>
          <p:cNvPr id="9" name="AutoShape 5">
            <a:extLst>
              <a:ext uri="{FF2B5EF4-FFF2-40B4-BE49-F238E27FC236}">
                <a16:creationId xmlns:a16="http://schemas.microsoft.com/office/drawing/2014/main" id="{6D5832B2-A182-DF8F-306B-CCA8C02D6A8A}"/>
              </a:ext>
            </a:extLst>
          </p:cNvPr>
          <p:cNvSpPr/>
          <p:nvPr/>
        </p:nvSpPr>
        <p:spPr>
          <a:xfrm>
            <a:off x="511277" y="6604782"/>
            <a:ext cx="11132084" cy="12313"/>
          </a:xfrm>
          <a:prstGeom prst="line">
            <a:avLst/>
          </a:prstGeom>
          <a:ln w="295275" cap="rnd">
            <a:solidFill>
              <a:srgbClr val="D9D9D9"/>
            </a:solidFill>
            <a:prstDash val="solid"/>
            <a:headEnd type="none" w="sm" len="sm"/>
            <a:tailEnd type="none" w="sm" len="sm"/>
          </a:ln>
        </p:spPr>
      </p:sp>
      <p:sp>
        <p:nvSpPr>
          <p:cNvPr id="13" name="AutoShape 2">
            <a:extLst>
              <a:ext uri="{FF2B5EF4-FFF2-40B4-BE49-F238E27FC236}">
                <a16:creationId xmlns:a16="http://schemas.microsoft.com/office/drawing/2014/main" id="{8DDF6D0D-FDBE-27F7-E98F-0F102E024A8B}"/>
              </a:ext>
            </a:extLst>
          </p:cNvPr>
          <p:cNvSpPr/>
          <p:nvPr/>
        </p:nvSpPr>
        <p:spPr>
          <a:xfrm>
            <a:off x="2938338" y="709736"/>
            <a:ext cx="9064609" cy="0"/>
          </a:xfrm>
          <a:prstGeom prst="line">
            <a:avLst/>
          </a:prstGeom>
          <a:ln w="38100" cap="rnd">
            <a:solidFill>
              <a:schemeClr val="accent6">
                <a:lumMod val="75000"/>
              </a:schemeClr>
            </a:solidFill>
            <a:prstDash val="solid"/>
            <a:headEnd type="none" w="sm" len="sm"/>
            <a:tailEnd type="none" w="sm" len="sm"/>
          </a:ln>
        </p:spPr>
      </p:sp>
      <p:sp>
        <p:nvSpPr>
          <p:cNvPr id="82" name="AutoShape 6">
            <a:extLst>
              <a:ext uri="{FF2B5EF4-FFF2-40B4-BE49-F238E27FC236}">
                <a16:creationId xmlns:a16="http://schemas.microsoft.com/office/drawing/2014/main" id="{7F86DCC7-B8FE-F028-29BB-50DEB5327017}"/>
              </a:ext>
            </a:extLst>
          </p:cNvPr>
          <p:cNvSpPr/>
          <p:nvPr/>
        </p:nvSpPr>
        <p:spPr>
          <a:xfrm>
            <a:off x="511277" y="6606943"/>
            <a:ext cx="8960383" cy="10152"/>
          </a:xfrm>
          <a:prstGeom prst="line">
            <a:avLst/>
          </a:prstGeom>
          <a:ln w="295275" cap="rnd">
            <a:solidFill>
              <a:schemeClr val="accent6">
                <a:lumMod val="50000"/>
              </a:schemeClr>
            </a:solidFill>
            <a:prstDash val="solid"/>
            <a:headEnd type="none" w="sm" len="sm"/>
            <a:tailEnd type="none" w="sm" len="sm"/>
          </a:ln>
        </p:spPr>
      </p:sp>
      <p:sp>
        <p:nvSpPr>
          <p:cNvPr id="83" name="AutoShape 2">
            <a:extLst>
              <a:ext uri="{FF2B5EF4-FFF2-40B4-BE49-F238E27FC236}">
                <a16:creationId xmlns:a16="http://schemas.microsoft.com/office/drawing/2014/main" id="{8A2668C9-56C6-F159-CCA3-229D8A968E4F}"/>
              </a:ext>
            </a:extLst>
          </p:cNvPr>
          <p:cNvSpPr/>
          <p:nvPr/>
        </p:nvSpPr>
        <p:spPr>
          <a:xfrm>
            <a:off x="0" y="24057"/>
            <a:ext cx="12192000" cy="1"/>
          </a:xfrm>
          <a:prstGeom prst="line">
            <a:avLst/>
          </a:prstGeom>
          <a:ln w="76200" cap="rnd">
            <a:solidFill>
              <a:schemeClr val="accent6">
                <a:lumMod val="75000"/>
              </a:schemeClr>
            </a:solidFill>
            <a:prstDash val="solid"/>
            <a:headEnd type="none" w="sm" len="sm"/>
            <a:tailEnd type="none" w="sm" len="sm"/>
          </a:ln>
        </p:spPr>
      </p:sp>
      <p:sp>
        <p:nvSpPr>
          <p:cNvPr id="84" name="TextBox 83">
            <a:extLst>
              <a:ext uri="{FF2B5EF4-FFF2-40B4-BE49-F238E27FC236}">
                <a16:creationId xmlns:a16="http://schemas.microsoft.com/office/drawing/2014/main" id="{48D887C2-3BAF-9312-E812-83D4B4DC49AE}"/>
              </a:ext>
            </a:extLst>
          </p:cNvPr>
          <p:cNvSpPr txBox="1"/>
          <p:nvPr/>
        </p:nvSpPr>
        <p:spPr>
          <a:xfrm>
            <a:off x="10197022" y="79593"/>
            <a:ext cx="1925015" cy="553998"/>
          </a:xfrm>
          <a:prstGeom prst="rect">
            <a:avLst/>
          </a:prstGeom>
          <a:noFill/>
        </p:spPr>
        <p:txBody>
          <a:bodyPr wrap="none" lIns="91440" tIns="45720" rIns="91440" bIns="45720" rtlCol="0" anchor="t">
            <a:spAutoFit/>
          </a:bodyPr>
          <a:lstStyle/>
          <a:p>
            <a:pPr algn="r"/>
            <a:r>
              <a:rPr lang="en-US" sz="3000">
                <a:solidFill>
                  <a:schemeClr val="accent6">
                    <a:lumMod val="75000"/>
                  </a:schemeClr>
                </a:solidFill>
                <a:latin typeface="Segoe UI"/>
                <a:cs typeface="Segoe UI"/>
              </a:rPr>
              <a:t>Evaluation</a:t>
            </a:r>
            <a:endParaRPr lang="es-MX"/>
          </a:p>
        </p:txBody>
      </p:sp>
      <p:sp>
        <p:nvSpPr>
          <p:cNvPr id="23" name="TextBox 22">
            <a:extLst>
              <a:ext uri="{FF2B5EF4-FFF2-40B4-BE49-F238E27FC236}">
                <a16:creationId xmlns:a16="http://schemas.microsoft.com/office/drawing/2014/main" id="{9EC70E4F-E7E6-6AC8-3B38-CE9248F7008A}"/>
              </a:ext>
            </a:extLst>
          </p:cNvPr>
          <p:cNvSpPr txBox="1"/>
          <p:nvPr/>
        </p:nvSpPr>
        <p:spPr>
          <a:xfrm>
            <a:off x="4393941" y="1917315"/>
            <a:ext cx="2306784" cy="2600135"/>
          </a:xfrm>
          <a:prstGeom prst="rect">
            <a:avLst/>
          </a:prstGeom>
          <a:noFill/>
        </p:spPr>
        <p:txBody>
          <a:bodyPr wrap="square" lIns="0" rIns="0" rtlCol="0" anchor="b">
            <a:spAutoFit/>
          </a:bodyPr>
          <a:lstStyle/>
          <a:p>
            <a:pPr algn="ctr"/>
            <a:r>
              <a:rPr lang="en-US" sz="1600" b="1">
                <a:solidFill>
                  <a:schemeClr val="tx1">
                    <a:lumMod val="50000"/>
                    <a:lumOff val="50000"/>
                  </a:schemeClr>
                </a:solidFill>
                <a:latin typeface="Segoe UI" panose="020B0502040204020203" pitchFamily="34" charset="0"/>
                <a:cs typeface="Segoe UI" panose="020B0502040204020203" pitchFamily="34" charset="0"/>
              </a:rPr>
              <a:t>1</a:t>
            </a:r>
            <a:r>
              <a:rPr lang="en-US" sz="1600" b="1" baseline="30000">
                <a:solidFill>
                  <a:schemeClr val="tx1">
                    <a:lumMod val="50000"/>
                    <a:lumOff val="50000"/>
                  </a:schemeClr>
                </a:solidFill>
                <a:latin typeface="Segoe UI" panose="020B0502040204020203" pitchFamily="34" charset="0"/>
                <a:cs typeface="Segoe UI" panose="020B0502040204020203" pitchFamily="34" charset="0"/>
              </a:rPr>
              <a:t>st</a:t>
            </a:r>
            <a:r>
              <a:rPr lang="en-US" sz="1600" b="1">
                <a:solidFill>
                  <a:schemeClr val="tx1">
                    <a:lumMod val="50000"/>
                    <a:lumOff val="50000"/>
                  </a:schemeClr>
                </a:solidFill>
                <a:latin typeface="Segoe UI" panose="020B0502040204020203" pitchFamily="34" charset="0"/>
                <a:cs typeface="Segoe UI" panose="020B0502040204020203" pitchFamily="34" charset="0"/>
              </a:rPr>
              <a:t> Track</a:t>
            </a:r>
          </a:p>
          <a:p>
            <a:pPr algn="ctr"/>
            <a:endParaRPr lang="en-US" sz="1600" b="1">
              <a:solidFill>
                <a:schemeClr val="tx1">
                  <a:lumMod val="50000"/>
                  <a:lumOff val="50000"/>
                </a:schemeClr>
              </a:solidFill>
              <a:latin typeface="Segoe UI" panose="020B0502040204020203" pitchFamily="34" charset="0"/>
              <a:cs typeface="Segoe UI" panose="020B0502040204020203" pitchFamily="34" charset="0"/>
            </a:endParaRPr>
          </a:p>
          <a:p>
            <a:pPr algn="ctr">
              <a:lnSpc>
                <a:spcPct val="110000"/>
              </a:lnSpc>
            </a:pPr>
            <a:r>
              <a:rPr lang="pt-BR" sz="1200">
                <a:solidFill>
                  <a:schemeClr val="tx1">
                    <a:lumMod val="65000"/>
                    <a:lumOff val="35000"/>
                  </a:schemeClr>
                </a:solidFill>
                <a:latin typeface="Segoe UI Semibold" panose="020B0702040204020203" pitchFamily="34" charset="0"/>
                <a:cs typeface="Segoe UI Semibold" panose="020B0702040204020203" pitchFamily="34" charset="0"/>
              </a:rPr>
              <a:t>TEMP_Z6 &gt; 1309.433</a:t>
            </a:r>
          </a:p>
          <a:p>
            <a:pPr algn="ctr">
              <a:lnSpc>
                <a:spcPct val="110000"/>
              </a:lnSpc>
            </a:pPr>
            <a:r>
              <a:rPr lang="pt-BR" sz="1200">
                <a:solidFill>
                  <a:schemeClr val="tx1">
                    <a:lumMod val="65000"/>
                    <a:lumOff val="35000"/>
                  </a:schemeClr>
                </a:solidFill>
                <a:latin typeface="Segoe UI Semibold" panose="020B0702040204020203" pitchFamily="34" charset="0"/>
                <a:cs typeface="Segoe UI Semibold" panose="020B0702040204020203" pitchFamily="34" charset="0"/>
              </a:rPr>
              <a:t>SPZ1_R1_ASS &gt; 0.159</a:t>
            </a:r>
          </a:p>
          <a:p>
            <a:pPr algn="ctr">
              <a:lnSpc>
                <a:spcPct val="110000"/>
              </a:lnSpc>
            </a:pPr>
            <a:r>
              <a:rPr lang="pt-BR" sz="1200">
                <a:solidFill>
                  <a:schemeClr val="tx1">
                    <a:lumMod val="65000"/>
                    <a:lumOff val="35000"/>
                  </a:schemeClr>
                </a:solidFill>
                <a:latin typeface="Segoe UI Semibold" panose="020B0702040204020203" pitchFamily="34" charset="0"/>
                <a:cs typeface="Segoe UI Semibold" panose="020B0702040204020203" pitchFamily="34" charset="0"/>
              </a:rPr>
              <a:t>COOL_1B &gt; 680.417</a:t>
            </a:r>
          </a:p>
          <a:p>
            <a:pPr algn="ctr">
              <a:lnSpc>
                <a:spcPct val="110000"/>
              </a:lnSpc>
            </a:pPr>
            <a:r>
              <a:rPr lang="pt-BR" sz="1200">
                <a:solidFill>
                  <a:schemeClr val="tx1">
                    <a:lumMod val="65000"/>
                    <a:lumOff val="35000"/>
                  </a:schemeClr>
                </a:solidFill>
                <a:latin typeface="Segoe UI Semibold" panose="020B0702040204020203" pitchFamily="34" charset="0"/>
                <a:cs typeface="Segoe UI Semibold" panose="020B0702040204020203" pitchFamily="34" charset="0"/>
              </a:rPr>
              <a:t>LASER_RAFF_4 &gt; 206.332</a:t>
            </a:r>
          </a:p>
          <a:p>
            <a:pPr algn="ctr">
              <a:lnSpc>
                <a:spcPct val="110000"/>
              </a:lnSpc>
            </a:pPr>
            <a:r>
              <a:rPr lang="pt-BR" sz="1200">
                <a:solidFill>
                  <a:schemeClr val="tx1">
                    <a:lumMod val="65000"/>
                    <a:lumOff val="35000"/>
                  </a:schemeClr>
                </a:solidFill>
                <a:latin typeface="Segoe UI Semibold" panose="020B0702040204020203" pitchFamily="34" charset="0"/>
                <a:cs typeface="Segoe UI Semibold" panose="020B0702040204020203" pitchFamily="34" charset="0"/>
              </a:rPr>
              <a:t>FILL_TIRO &gt; 5150.193</a:t>
            </a:r>
          </a:p>
          <a:p>
            <a:pPr algn="ctr">
              <a:lnSpc>
                <a:spcPct val="110000"/>
              </a:lnSpc>
            </a:pPr>
            <a:r>
              <a:rPr lang="pt-BR" sz="1200">
                <a:solidFill>
                  <a:schemeClr val="tx1">
                    <a:lumMod val="65000"/>
                    <a:lumOff val="35000"/>
                  </a:schemeClr>
                </a:solidFill>
                <a:latin typeface="Segoe UI Semibold" panose="020B0702040204020203" pitchFamily="34" charset="0"/>
                <a:cs typeface="Segoe UI Semibold" panose="020B0702040204020203" pitchFamily="34" charset="0"/>
              </a:rPr>
              <a:t>SPZ1_R2_ASS &gt; 21.288</a:t>
            </a:r>
          </a:p>
          <a:p>
            <a:pPr algn="ctr">
              <a:lnSpc>
                <a:spcPct val="110000"/>
              </a:lnSpc>
            </a:pPr>
            <a:r>
              <a:rPr lang="pt-BR" sz="1200">
                <a:solidFill>
                  <a:schemeClr val="tx1">
                    <a:lumMod val="65000"/>
                    <a:lumOff val="35000"/>
                  </a:schemeClr>
                </a:solidFill>
                <a:latin typeface="Segoe UI Semibold" panose="020B0702040204020203" pitchFamily="34" charset="0"/>
                <a:cs typeface="Segoe UI Semibold" panose="020B0702040204020203" pitchFamily="34" charset="0"/>
              </a:rPr>
              <a:t>ELET_H2SO4 &lt;= 104.85</a:t>
            </a:r>
          </a:p>
          <a:p>
            <a:pPr algn="ctr">
              <a:lnSpc>
                <a:spcPct val="110000"/>
              </a:lnSpc>
            </a:pPr>
            <a:r>
              <a:rPr lang="pt-BR" sz="1200">
                <a:solidFill>
                  <a:schemeClr val="tx1">
                    <a:lumMod val="65000"/>
                    <a:lumOff val="35000"/>
                  </a:schemeClr>
                </a:solidFill>
                <a:latin typeface="Segoe UI Semibold" panose="020B0702040204020203" pitchFamily="34" charset="0"/>
                <a:cs typeface="Segoe UI Semibold" panose="020B0702040204020203" pitchFamily="34" charset="0"/>
              </a:rPr>
              <a:t>AIR_Z4_2 &lt;= 2132.393 </a:t>
            </a:r>
          </a:p>
          <a:p>
            <a:pPr algn="ctr">
              <a:lnSpc>
                <a:spcPct val="110000"/>
              </a:lnSpc>
            </a:pPr>
            <a:endParaRPr lang="pt-BR" sz="1200">
              <a:solidFill>
                <a:schemeClr val="tx1">
                  <a:lumMod val="65000"/>
                  <a:lumOff val="35000"/>
                </a:schemeClr>
              </a:solidFill>
              <a:latin typeface="Segoe UI Semibold" panose="020B0702040204020203" pitchFamily="34" charset="0"/>
              <a:cs typeface="Segoe UI Semibold" panose="020B0702040204020203" pitchFamily="34" charset="0"/>
            </a:endParaRPr>
          </a:p>
          <a:p>
            <a:pPr algn="ctr">
              <a:lnSpc>
                <a:spcPct val="110000"/>
              </a:lnSpc>
            </a:pPr>
            <a:r>
              <a:rPr lang="pt-BR" sz="1200">
                <a:solidFill>
                  <a:schemeClr val="tx1">
                    <a:lumMod val="65000"/>
                    <a:lumOff val="35000"/>
                  </a:schemeClr>
                </a:solidFill>
                <a:latin typeface="Segoe UI Semibold" panose="020B0702040204020203" pitchFamily="34" charset="0"/>
                <a:cs typeface="Segoe UI Semibold" panose="020B0702040204020203" pitchFamily="34" charset="0"/>
              </a:rPr>
              <a:t>[480 DEFECTS, no impurity]</a:t>
            </a:r>
          </a:p>
        </p:txBody>
      </p:sp>
      <p:cxnSp>
        <p:nvCxnSpPr>
          <p:cNvPr id="7" name="Straight Connector 6">
            <a:extLst>
              <a:ext uri="{FF2B5EF4-FFF2-40B4-BE49-F238E27FC236}">
                <a16:creationId xmlns:a16="http://schemas.microsoft.com/office/drawing/2014/main" id="{C4D80272-AF00-C30C-564F-691094807C40}"/>
              </a:ext>
            </a:extLst>
          </p:cNvPr>
          <p:cNvCxnSpPr/>
          <p:nvPr/>
        </p:nvCxnSpPr>
        <p:spPr>
          <a:xfrm>
            <a:off x="4604618" y="2316305"/>
            <a:ext cx="2025445"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6" name="Table 4">
            <a:extLst>
              <a:ext uri="{FF2B5EF4-FFF2-40B4-BE49-F238E27FC236}">
                <a16:creationId xmlns:a16="http://schemas.microsoft.com/office/drawing/2014/main" id="{8BF3EB4E-B3F1-0284-AF28-595A5AD24CB5}"/>
              </a:ext>
            </a:extLst>
          </p:cNvPr>
          <p:cNvGraphicFramePr>
            <a:graphicFrameLocks noGrp="1"/>
          </p:cNvGraphicFramePr>
          <p:nvPr>
            <p:extLst>
              <p:ext uri="{D42A27DB-BD31-4B8C-83A1-F6EECF244321}">
                <p14:modId xmlns:p14="http://schemas.microsoft.com/office/powerpoint/2010/main" val="136623540"/>
              </p:ext>
            </p:extLst>
          </p:nvPr>
        </p:nvGraphicFramePr>
        <p:xfrm>
          <a:off x="8183878" y="1997717"/>
          <a:ext cx="3059556" cy="2419140"/>
        </p:xfrm>
        <a:graphic>
          <a:graphicData uri="http://schemas.openxmlformats.org/drawingml/2006/table">
            <a:tbl>
              <a:tblPr firstRow="1" bandRow="1">
                <a:tableStyleId>{D27102A9-8310-4765-A935-A1911B00CA55}</a:tableStyleId>
              </a:tblPr>
              <a:tblGrid>
                <a:gridCol w="1529778">
                  <a:extLst>
                    <a:ext uri="{9D8B030D-6E8A-4147-A177-3AD203B41FA5}">
                      <a16:colId xmlns:a16="http://schemas.microsoft.com/office/drawing/2014/main" val="3171523989"/>
                    </a:ext>
                  </a:extLst>
                </a:gridCol>
                <a:gridCol w="1529778">
                  <a:extLst>
                    <a:ext uri="{9D8B030D-6E8A-4147-A177-3AD203B41FA5}">
                      <a16:colId xmlns:a16="http://schemas.microsoft.com/office/drawing/2014/main" val="2651758452"/>
                    </a:ext>
                  </a:extLst>
                </a:gridCol>
              </a:tblGrid>
              <a:tr h="340980">
                <a:tc>
                  <a:txBody>
                    <a:bodyPr/>
                    <a:lstStyle/>
                    <a:p>
                      <a:pPr algn="ctr"/>
                      <a:r>
                        <a:rPr lang="en-GB" sz="1500">
                          <a:solidFill>
                            <a:schemeClr val="tx1">
                              <a:lumMod val="65000"/>
                              <a:lumOff val="35000"/>
                            </a:schemeClr>
                          </a:solidFill>
                        </a:rPr>
                        <a:t>Variable</a:t>
                      </a:r>
                      <a:endParaRPr lang="en-GB" sz="1500">
                        <a:solidFill>
                          <a:schemeClr val="tx1">
                            <a:lumMod val="65000"/>
                            <a:lumOff val="35000"/>
                          </a:schemeClr>
                        </a:solidFill>
                        <a:latin typeface="Segoe UI" panose="020B0502040204020203" pitchFamily="34" charset="0"/>
                        <a:cs typeface="Segoe UI" panose="020B0502040204020203" pitchFamily="34" charset="0"/>
                      </a:endParaRPr>
                    </a:p>
                  </a:txBody>
                  <a:tcPr anchor="ctr"/>
                </a:tc>
                <a:tc>
                  <a:txBody>
                    <a:bodyPr/>
                    <a:lstStyle/>
                    <a:p>
                      <a:pPr algn="ctr"/>
                      <a:r>
                        <a:rPr lang="en-GB" sz="1500">
                          <a:solidFill>
                            <a:schemeClr val="tx1">
                              <a:lumMod val="65000"/>
                              <a:lumOff val="35000"/>
                            </a:schemeClr>
                          </a:solidFill>
                        </a:rPr>
                        <a:t>Median value</a:t>
                      </a:r>
                      <a:endParaRPr lang="en-GB" sz="1500">
                        <a:solidFill>
                          <a:schemeClr val="tx1">
                            <a:lumMod val="65000"/>
                            <a:lumOff val="35000"/>
                          </a:schemeClr>
                        </a:solidFill>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3880365930"/>
                  </a:ext>
                </a:extLst>
              </a:tr>
              <a:tr h="259770">
                <a:tc>
                  <a:txBody>
                    <a:bodyPr/>
                    <a:lstStyle/>
                    <a:p>
                      <a:pPr algn="ctr" fontAlgn="b"/>
                      <a:r>
                        <a:rPr lang="en-US" sz="1200" b="0" i="0" u="none" strike="noStrike">
                          <a:solidFill>
                            <a:schemeClr val="tx1">
                              <a:lumMod val="65000"/>
                              <a:lumOff val="35000"/>
                            </a:schemeClr>
                          </a:solidFill>
                          <a:effectLst/>
                          <a:latin typeface="Calibri" panose="020F0502020204030204" pitchFamily="34" charset="0"/>
                        </a:rPr>
                        <a:t>TEMP_Z6</a:t>
                      </a:r>
                    </a:p>
                  </a:txBody>
                  <a:tcPr marL="9525" marR="9525" marT="9525" marB="0" anchor="ctr"/>
                </a:tc>
                <a:tc>
                  <a:txBody>
                    <a:bodyPr/>
                    <a:lstStyle/>
                    <a:p>
                      <a:pPr algn="ctr" fontAlgn="b"/>
                      <a:r>
                        <a:rPr lang="en-US" sz="1200" b="0" i="0" u="none" strike="noStrike">
                          <a:solidFill>
                            <a:schemeClr val="tx1">
                              <a:lumMod val="65000"/>
                              <a:lumOff val="35000"/>
                            </a:schemeClr>
                          </a:solidFill>
                          <a:effectLst/>
                          <a:latin typeface="Calibri" panose="020F0502020204030204" pitchFamily="34" charset="0"/>
                        </a:rPr>
                        <a:t>1314.862969</a:t>
                      </a:r>
                    </a:p>
                  </a:txBody>
                  <a:tcPr marL="9525" marR="9525" marT="9525" marB="0" anchor="ctr"/>
                </a:tc>
                <a:extLst>
                  <a:ext uri="{0D108BD9-81ED-4DB2-BD59-A6C34878D82A}">
                    <a16:rowId xmlns:a16="http://schemas.microsoft.com/office/drawing/2014/main" val="3742668593"/>
                  </a:ext>
                </a:extLst>
              </a:tr>
              <a:tr h="259770">
                <a:tc>
                  <a:txBody>
                    <a:bodyPr/>
                    <a:lstStyle/>
                    <a:p>
                      <a:pPr algn="ctr" fontAlgn="b"/>
                      <a:r>
                        <a:rPr lang="en-US" sz="1200" b="0" i="0" u="none" strike="noStrike">
                          <a:solidFill>
                            <a:schemeClr val="tx1">
                              <a:lumMod val="65000"/>
                              <a:lumOff val="35000"/>
                            </a:schemeClr>
                          </a:solidFill>
                          <a:effectLst/>
                          <a:latin typeface="Calibri" panose="020F0502020204030204" pitchFamily="34" charset="0"/>
                        </a:rPr>
                        <a:t>SPZ1_R1_ASS</a:t>
                      </a:r>
                    </a:p>
                  </a:txBody>
                  <a:tcPr marL="9525" marR="9525" marT="9525" marB="0" anchor="ctr"/>
                </a:tc>
                <a:tc>
                  <a:txBody>
                    <a:bodyPr/>
                    <a:lstStyle/>
                    <a:p>
                      <a:pPr algn="ctr" fontAlgn="b"/>
                      <a:r>
                        <a:rPr lang="en-US" sz="1200" b="0" i="0" u="none" strike="noStrike">
                          <a:solidFill>
                            <a:schemeClr val="tx1">
                              <a:lumMod val="65000"/>
                              <a:lumOff val="35000"/>
                            </a:schemeClr>
                          </a:solidFill>
                          <a:effectLst/>
                          <a:latin typeface="Calibri" panose="020F0502020204030204" pitchFamily="34" charset="0"/>
                        </a:rPr>
                        <a:t>18</a:t>
                      </a:r>
                    </a:p>
                  </a:txBody>
                  <a:tcPr marL="9525" marR="9525" marT="9525" marB="0" anchor="ctr"/>
                </a:tc>
                <a:extLst>
                  <a:ext uri="{0D108BD9-81ED-4DB2-BD59-A6C34878D82A}">
                    <a16:rowId xmlns:a16="http://schemas.microsoft.com/office/drawing/2014/main" val="299294943"/>
                  </a:ext>
                </a:extLst>
              </a:tr>
              <a:tr h="259770">
                <a:tc>
                  <a:txBody>
                    <a:bodyPr/>
                    <a:lstStyle/>
                    <a:p>
                      <a:pPr algn="ctr" fontAlgn="b"/>
                      <a:r>
                        <a:rPr lang="en-US" sz="1200" b="0" i="0" u="none" strike="noStrike">
                          <a:solidFill>
                            <a:schemeClr val="tx1">
                              <a:lumMod val="65000"/>
                              <a:lumOff val="35000"/>
                            </a:schemeClr>
                          </a:solidFill>
                          <a:effectLst/>
                          <a:latin typeface="Calibri" panose="020F0502020204030204" pitchFamily="34" charset="0"/>
                        </a:rPr>
                        <a:t>COOL_1B</a:t>
                      </a:r>
                    </a:p>
                  </a:txBody>
                  <a:tcPr marL="9525" marR="9525" marT="9525" marB="0" anchor="ctr"/>
                </a:tc>
                <a:tc>
                  <a:txBody>
                    <a:bodyPr/>
                    <a:lstStyle/>
                    <a:p>
                      <a:pPr algn="ctr" fontAlgn="b"/>
                      <a:r>
                        <a:rPr lang="en-US" sz="1200" b="0" i="0" u="none" strike="noStrike">
                          <a:solidFill>
                            <a:schemeClr val="tx1">
                              <a:lumMod val="65000"/>
                              <a:lumOff val="35000"/>
                            </a:schemeClr>
                          </a:solidFill>
                          <a:effectLst/>
                          <a:latin typeface="Calibri" panose="020F0502020204030204" pitchFamily="34" charset="0"/>
                        </a:rPr>
                        <a:t>724.112437</a:t>
                      </a:r>
                    </a:p>
                  </a:txBody>
                  <a:tcPr marL="9525" marR="9525" marT="9525" marB="0" anchor="ctr"/>
                </a:tc>
                <a:extLst>
                  <a:ext uri="{0D108BD9-81ED-4DB2-BD59-A6C34878D82A}">
                    <a16:rowId xmlns:a16="http://schemas.microsoft.com/office/drawing/2014/main" val="1129330988"/>
                  </a:ext>
                </a:extLst>
              </a:tr>
              <a:tr h="259770">
                <a:tc>
                  <a:txBody>
                    <a:bodyPr/>
                    <a:lstStyle/>
                    <a:p>
                      <a:pPr algn="ctr" fontAlgn="b"/>
                      <a:r>
                        <a:rPr lang="en-US" sz="1200" b="0" i="0" u="none" strike="noStrike">
                          <a:solidFill>
                            <a:schemeClr val="tx1">
                              <a:lumMod val="65000"/>
                              <a:lumOff val="35000"/>
                            </a:schemeClr>
                          </a:solidFill>
                          <a:effectLst/>
                          <a:latin typeface="Calibri" panose="020F0502020204030204" pitchFamily="34" charset="0"/>
                        </a:rPr>
                        <a:t>LASER_RAFF_4</a:t>
                      </a:r>
                    </a:p>
                  </a:txBody>
                  <a:tcPr marL="9525" marR="9525" marT="9525" marB="0" anchor="ctr"/>
                </a:tc>
                <a:tc>
                  <a:txBody>
                    <a:bodyPr/>
                    <a:lstStyle/>
                    <a:p>
                      <a:pPr algn="ctr" fontAlgn="b"/>
                      <a:r>
                        <a:rPr lang="en-US" sz="1200" b="0" i="0" u="none" strike="noStrike">
                          <a:solidFill>
                            <a:schemeClr val="tx1">
                              <a:lumMod val="65000"/>
                              <a:lumOff val="35000"/>
                            </a:schemeClr>
                          </a:solidFill>
                          <a:effectLst/>
                          <a:latin typeface="Calibri" panose="020F0502020204030204" pitchFamily="34" charset="0"/>
                        </a:rPr>
                        <a:t>269.87904</a:t>
                      </a:r>
                    </a:p>
                  </a:txBody>
                  <a:tcPr marL="9525" marR="9525" marT="9525" marB="0" anchor="ctr"/>
                </a:tc>
                <a:extLst>
                  <a:ext uri="{0D108BD9-81ED-4DB2-BD59-A6C34878D82A}">
                    <a16:rowId xmlns:a16="http://schemas.microsoft.com/office/drawing/2014/main" val="3715481229"/>
                  </a:ext>
                </a:extLst>
              </a:tr>
              <a:tr h="259770">
                <a:tc>
                  <a:txBody>
                    <a:bodyPr/>
                    <a:lstStyle/>
                    <a:p>
                      <a:pPr algn="ctr" fontAlgn="b"/>
                      <a:r>
                        <a:rPr lang="en-US" sz="1200" b="0" i="0" u="none" strike="noStrike">
                          <a:solidFill>
                            <a:schemeClr val="tx1">
                              <a:lumMod val="65000"/>
                              <a:lumOff val="35000"/>
                            </a:schemeClr>
                          </a:solidFill>
                          <a:effectLst/>
                          <a:latin typeface="Calibri" panose="020F0502020204030204" pitchFamily="34" charset="0"/>
                        </a:rPr>
                        <a:t>FILL_TIRO</a:t>
                      </a:r>
                    </a:p>
                  </a:txBody>
                  <a:tcPr marL="9525" marR="9525" marT="9525" marB="0" anchor="ctr"/>
                </a:tc>
                <a:tc>
                  <a:txBody>
                    <a:bodyPr/>
                    <a:lstStyle/>
                    <a:p>
                      <a:pPr algn="ctr" fontAlgn="b"/>
                      <a:r>
                        <a:rPr lang="en-US" sz="1200" b="0" i="0" u="none" strike="noStrike">
                          <a:solidFill>
                            <a:schemeClr val="tx1">
                              <a:lumMod val="65000"/>
                              <a:lumOff val="35000"/>
                            </a:schemeClr>
                          </a:solidFill>
                          <a:effectLst/>
                          <a:latin typeface="Calibri" panose="020F0502020204030204" pitchFamily="34" charset="0"/>
                        </a:rPr>
                        <a:t>4241.372625</a:t>
                      </a:r>
                    </a:p>
                  </a:txBody>
                  <a:tcPr marL="9525" marR="9525" marT="9525" marB="0" anchor="ctr"/>
                </a:tc>
                <a:extLst>
                  <a:ext uri="{0D108BD9-81ED-4DB2-BD59-A6C34878D82A}">
                    <a16:rowId xmlns:a16="http://schemas.microsoft.com/office/drawing/2014/main" val="2959446524"/>
                  </a:ext>
                </a:extLst>
              </a:tr>
              <a:tr h="259770">
                <a:tc>
                  <a:txBody>
                    <a:bodyPr/>
                    <a:lstStyle/>
                    <a:p>
                      <a:pPr algn="ctr" fontAlgn="b"/>
                      <a:r>
                        <a:rPr lang="en-US" sz="1200" b="0" i="0" u="none" strike="noStrike">
                          <a:solidFill>
                            <a:schemeClr val="tx1">
                              <a:lumMod val="65000"/>
                              <a:lumOff val="35000"/>
                            </a:schemeClr>
                          </a:solidFill>
                          <a:effectLst/>
                          <a:latin typeface="Calibri" panose="020F0502020204030204" pitchFamily="34" charset="0"/>
                        </a:rPr>
                        <a:t>SPZ1_R2_ASS</a:t>
                      </a:r>
                    </a:p>
                  </a:txBody>
                  <a:tcPr marL="9525" marR="9525" marT="9525" marB="0" anchor="ctr"/>
                </a:tc>
                <a:tc>
                  <a:txBody>
                    <a:bodyPr/>
                    <a:lstStyle/>
                    <a:p>
                      <a:pPr algn="ctr" fontAlgn="b"/>
                      <a:r>
                        <a:rPr lang="en-US" sz="1200" b="0" i="0" u="none" strike="noStrike">
                          <a:solidFill>
                            <a:schemeClr val="tx1">
                              <a:lumMod val="65000"/>
                              <a:lumOff val="35000"/>
                            </a:schemeClr>
                          </a:solidFill>
                          <a:effectLst/>
                          <a:latin typeface="Calibri" panose="020F0502020204030204" pitchFamily="34" charset="0"/>
                        </a:rPr>
                        <a:t>18</a:t>
                      </a:r>
                    </a:p>
                  </a:txBody>
                  <a:tcPr marL="9525" marR="9525" marT="9525" marB="0" anchor="ctr"/>
                </a:tc>
                <a:extLst>
                  <a:ext uri="{0D108BD9-81ED-4DB2-BD59-A6C34878D82A}">
                    <a16:rowId xmlns:a16="http://schemas.microsoft.com/office/drawing/2014/main" val="1953935464"/>
                  </a:ext>
                </a:extLst>
              </a:tr>
              <a:tr h="259770">
                <a:tc>
                  <a:txBody>
                    <a:bodyPr/>
                    <a:lstStyle/>
                    <a:p>
                      <a:pPr algn="ctr" fontAlgn="b"/>
                      <a:r>
                        <a:rPr lang="en-US" sz="1200" b="0" i="0" u="none" strike="noStrike">
                          <a:solidFill>
                            <a:schemeClr val="tx1">
                              <a:lumMod val="65000"/>
                              <a:lumOff val="35000"/>
                            </a:schemeClr>
                          </a:solidFill>
                          <a:effectLst/>
                          <a:latin typeface="Calibri" panose="020F0502020204030204" pitchFamily="34" charset="0"/>
                        </a:rPr>
                        <a:t>ELET_H2SO4</a:t>
                      </a:r>
                    </a:p>
                  </a:txBody>
                  <a:tcPr marL="9525" marR="9525" marT="9525" marB="0" anchor="ctr"/>
                </a:tc>
                <a:tc>
                  <a:txBody>
                    <a:bodyPr/>
                    <a:lstStyle/>
                    <a:p>
                      <a:pPr algn="ctr" fontAlgn="b"/>
                      <a:r>
                        <a:rPr lang="en-US" sz="1200" b="0" i="0" u="none" strike="noStrike">
                          <a:solidFill>
                            <a:schemeClr val="tx1">
                              <a:lumMod val="65000"/>
                              <a:lumOff val="35000"/>
                            </a:schemeClr>
                          </a:solidFill>
                          <a:effectLst/>
                          <a:latin typeface="Calibri" panose="020F0502020204030204" pitchFamily="34" charset="0"/>
                        </a:rPr>
                        <a:t>110.1375</a:t>
                      </a:r>
                    </a:p>
                  </a:txBody>
                  <a:tcPr marL="9525" marR="9525" marT="9525" marB="0" anchor="ctr"/>
                </a:tc>
                <a:extLst>
                  <a:ext uri="{0D108BD9-81ED-4DB2-BD59-A6C34878D82A}">
                    <a16:rowId xmlns:a16="http://schemas.microsoft.com/office/drawing/2014/main" val="406463744"/>
                  </a:ext>
                </a:extLst>
              </a:tr>
              <a:tr h="259770">
                <a:tc>
                  <a:txBody>
                    <a:bodyPr/>
                    <a:lstStyle/>
                    <a:p>
                      <a:pPr algn="ctr" fontAlgn="b"/>
                      <a:r>
                        <a:rPr lang="en-US" sz="1200" b="0" i="0" u="none" strike="noStrike">
                          <a:solidFill>
                            <a:schemeClr val="tx1">
                              <a:lumMod val="65000"/>
                              <a:lumOff val="35000"/>
                            </a:schemeClr>
                          </a:solidFill>
                          <a:effectLst/>
                          <a:latin typeface="Calibri" panose="020F0502020204030204" pitchFamily="34" charset="0"/>
                        </a:rPr>
                        <a:t>AIR_Z4_2</a:t>
                      </a:r>
                    </a:p>
                  </a:txBody>
                  <a:tcPr marL="9525" marR="9525" marT="9525" marB="0" anchor="ctr"/>
                </a:tc>
                <a:tc>
                  <a:txBody>
                    <a:bodyPr/>
                    <a:lstStyle/>
                    <a:p>
                      <a:pPr algn="ctr" fontAlgn="b"/>
                      <a:r>
                        <a:rPr lang="en-US" sz="1200" b="0" i="0" u="none" strike="noStrike">
                          <a:solidFill>
                            <a:schemeClr val="tx1">
                              <a:lumMod val="65000"/>
                              <a:lumOff val="35000"/>
                            </a:schemeClr>
                          </a:solidFill>
                          <a:effectLst/>
                          <a:latin typeface="Calibri" panose="020F0502020204030204" pitchFamily="34" charset="0"/>
                        </a:rPr>
                        <a:t>1743.626652</a:t>
                      </a:r>
                    </a:p>
                  </a:txBody>
                  <a:tcPr marL="9525" marR="9525" marT="9525" marB="0" anchor="ctr"/>
                </a:tc>
                <a:extLst>
                  <a:ext uri="{0D108BD9-81ED-4DB2-BD59-A6C34878D82A}">
                    <a16:rowId xmlns:a16="http://schemas.microsoft.com/office/drawing/2014/main" val="1847855331"/>
                  </a:ext>
                </a:extLst>
              </a:tr>
            </a:tbl>
          </a:graphicData>
        </a:graphic>
      </p:graphicFrame>
      <p:sp>
        <p:nvSpPr>
          <p:cNvPr id="27" name="TextBox 26">
            <a:extLst>
              <a:ext uri="{FF2B5EF4-FFF2-40B4-BE49-F238E27FC236}">
                <a16:creationId xmlns:a16="http://schemas.microsoft.com/office/drawing/2014/main" id="{E9D1E2E8-EEE7-B6B2-5065-9B563EB3EC75}"/>
              </a:ext>
            </a:extLst>
          </p:cNvPr>
          <p:cNvSpPr txBox="1"/>
          <p:nvPr/>
        </p:nvSpPr>
        <p:spPr>
          <a:xfrm>
            <a:off x="4465028" y="4741990"/>
            <a:ext cx="6778405" cy="984885"/>
          </a:xfrm>
          <a:prstGeom prst="rect">
            <a:avLst/>
          </a:prstGeom>
          <a:noFill/>
        </p:spPr>
        <p:txBody>
          <a:bodyPr wrap="square" rtlCol="0">
            <a:spAutoFit/>
          </a:bodyPr>
          <a:lstStyle/>
          <a:p>
            <a:pPr marL="285750" indent="-285750">
              <a:spcBef>
                <a:spcPts val="600"/>
              </a:spcBef>
              <a:spcAft>
                <a:spcPts val="600"/>
              </a:spcAft>
              <a:buBlip>
                <a:blip r:embed="rId3"/>
              </a:buBlip>
            </a:pPr>
            <a:r>
              <a:rPr lang="en-GB" sz="1600" i="1">
                <a:solidFill>
                  <a:schemeClr val="tx1">
                    <a:lumMod val="65000"/>
                    <a:lumOff val="35000"/>
                  </a:schemeClr>
                </a:solidFill>
                <a:latin typeface="Segoe UI Semibold" panose="020B0702040204020203" pitchFamily="34" charset="0"/>
                <a:cs typeface="Segoe UI Semibold" panose="020B0702040204020203" pitchFamily="34" charset="0"/>
              </a:rPr>
              <a:t>Looking at the median values of the 1</a:t>
            </a:r>
            <a:r>
              <a:rPr lang="en-GB" sz="1600" i="1" baseline="30000">
                <a:solidFill>
                  <a:schemeClr val="tx1">
                    <a:lumMod val="65000"/>
                    <a:lumOff val="35000"/>
                  </a:schemeClr>
                </a:solidFill>
                <a:latin typeface="Segoe UI Semibold" panose="020B0702040204020203" pitchFamily="34" charset="0"/>
                <a:cs typeface="Segoe UI Semibold" panose="020B0702040204020203" pitchFamily="34" charset="0"/>
              </a:rPr>
              <a:t>st</a:t>
            </a:r>
            <a:r>
              <a:rPr lang="en-GB" sz="1600" i="1">
                <a:solidFill>
                  <a:schemeClr val="tx1">
                    <a:lumMod val="65000"/>
                    <a:lumOff val="35000"/>
                  </a:schemeClr>
                </a:solidFill>
                <a:latin typeface="Segoe UI Semibold" panose="020B0702040204020203" pitchFamily="34" charset="0"/>
                <a:cs typeface="Segoe UI Semibold" panose="020B0702040204020203" pitchFamily="34" charset="0"/>
              </a:rPr>
              <a:t> track variables associated with type 1 error. </a:t>
            </a:r>
          </a:p>
          <a:p>
            <a:pPr marL="285750" indent="-285750">
              <a:spcBef>
                <a:spcPts val="600"/>
              </a:spcBef>
              <a:spcAft>
                <a:spcPts val="600"/>
              </a:spcAft>
              <a:buBlip>
                <a:blip r:embed="rId3"/>
              </a:buBlip>
            </a:pPr>
            <a:r>
              <a:rPr lang="en-GB" sz="1600" i="1">
                <a:solidFill>
                  <a:schemeClr val="tx1">
                    <a:lumMod val="65000"/>
                    <a:lumOff val="35000"/>
                  </a:schemeClr>
                </a:solidFill>
                <a:latin typeface="Segoe UI Semibold" panose="020B0702040204020203" pitchFamily="34" charset="0"/>
                <a:cs typeface="Segoe UI Semibold" panose="020B0702040204020203" pitchFamily="34" charset="0"/>
              </a:rPr>
              <a:t>The median of 4/6 variables is within the range of the track.</a:t>
            </a:r>
          </a:p>
        </p:txBody>
      </p:sp>
      <p:sp>
        <p:nvSpPr>
          <p:cNvPr id="22" name="Parallelogram 21">
            <a:extLst>
              <a:ext uri="{FF2B5EF4-FFF2-40B4-BE49-F238E27FC236}">
                <a16:creationId xmlns:a16="http://schemas.microsoft.com/office/drawing/2014/main" id="{0BA16D16-2920-2A6D-9083-90E8078604FF}"/>
              </a:ext>
            </a:extLst>
          </p:cNvPr>
          <p:cNvSpPr/>
          <p:nvPr/>
        </p:nvSpPr>
        <p:spPr>
          <a:xfrm>
            <a:off x="5543030" y="825406"/>
            <a:ext cx="1237375" cy="748726"/>
          </a:xfrm>
          <a:prstGeom prst="parallelogram">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a:solidFill>
                  <a:schemeClr val="bg1"/>
                </a:solidFill>
                <a:latin typeface="Segoe UI Semibold" panose="020B0702040204020203" pitchFamily="34" charset="0"/>
                <a:cs typeface="Segoe UI Semibold" panose="020B0702040204020203" pitchFamily="34" charset="0"/>
              </a:rPr>
              <a:t>Defect 2</a:t>
            </a:r>
          </a:p>
        </p:txBody>
      </p:sp>
      <p:sp>
        <p:nvSpPr>
          <p:cNvPr id="24" name="Parallelogram 23">
            <a:extLst>
              <a:ext uri="{FF2B5EF4-FFF2-40B4-BE49-F238E27FC236}">
                <a16:creationId xmlns:a16="http://schemas.microsoft.com/office/drawing/2014/main" id="{6F95EBF8-189B-D197-9CE0-121BDD5762FC}"/>
              </a:ext>
            </a:extLst>
          </p:cNvPr>
          <p:cNvSpPr/>
          <p:nvPr/>
        </p:nvSpPr>
        <p:spPr>
          <a:xfrm>
            <a:off x="5082016" y="825368"/>
            <a:ext cx="549478" cy="380877"/>
          </a:xfrm>
          <a:prstGeom prst="parallelogram">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a:solidFill>
                  <a:schemeClr val="tx1">
                    <a:lumMod val="65000"/>
                    <a:lumOff val="35000"/>
                  </a:schemeClr>
                </a:solidFill>
                <a:latin typeface="Segoe UI Semibold" panose="020B0702040204020203" pitchFamily="34" charset="0"/>
                <a:cs typeface="Segoe UI Semibold" panose="020B0702040204020203" pitchFamily="34" charset="0"/>
              </a:rPr>
              <a:t>1</a:t>
            </a:r>
          </a:p>
        </p:txBody>
      </p:sp>
      <p:sp>
        <p:nvSpPr>
          <p:cNvPr id="25" name="Parallelogram 24">
            <a:extLst>
              <a:ext uri="{FF2B5EF4-FFF2-40B4-BE49-F238E27FC236}">
                <a16:creationId xmlns:a16="http://schemas.microsoft.com/office/drawing/2014/main" id="{CDC84F15-CC48-48E1-B59D-6760DF86B137}"/>
              </a:ext>
            </a:extLst>
          </p:cNvPr>
          <p:cNvSpPr/>
          <p:nvPr/>
        </p:nvSpPr>
        <p:spPr>
          <a:xfrm>
            <a:off x="6785298" y="825368"/>
            <a:ext cx="549478" cy="380877"/>
          </a:xfrm>
          <a:prstGeom prst="parallelogram">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a:solidFill>
                  <a:schemeClr val="tx1">
                    <a:lumMod val="65000"/>
                    <a:lumOff val="35000"/>
                  </a:schemeClr>
                </a:solidFill>
                <a:latin typeface="Segoe UI Semibold" panose="020B0702040204020203" pitchFamily="34" charset="0"/>
                <a:cs typeface="Segoe UI Semibold" panose="020B0702040204020203" pitchFamily="34" charset="0"/>
              </a:rPr>
              <a:t>3</a:t>
            </a:r>
          </a:p>
        </p:txBody>
      </p:sp>
      <p:sp>
        <p:nvSpPr>
          <p:cNvPr id="28" name="Parallelogram 27">
            <a:extLst>
              <a:ext uri="{FF2B5EF4-FFF2-40B4-BE49-F238E27FC236}">
                <a16:creationId xmlns:a16="http://schemas.microsoft.com/office/drawing/2014/main" id="{87188496-F408-1F74-03EE-1B5BE270EE0B}"/>
              </a:ext>
            </a:extLst>
          </p:cNvPr>
          <p:cNvSpPr/>
          <p:nvPr/>
        </p:nvSpPr>
        <p:spPr>
          <a:xfrm>
            <a:off x="7333381" y="825368"/>
            <a:ext cx="549478" cy="380877"/>
          </a:xfrm>
          <a:prstGeom prst="parallelogram">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a:solidFill>
                  <a:schemeClr val="tx1">
                    <a:lumMod val="65000"/>
                    <a:lumOff val="35000"/>
                  </a:schemeClr>
                </a:solidFill>
                <a:latin typeface="Segoe UI Semibold" panose="020B0702040204020203" pitchFamily="34" charset="0"/>
                <a:cs typeface="Segoe UI Semibold" panose="020B0702040204020203" pitchFamily="34" charset="0"/>
              </a:rPr>
              <a:t>4</a:t>
            </a:r>
          </a:p>
        </p:txBody>
      </p:sp>
      <p:sp>
        <p:nvSpPr>
          <p:cNvPr id="29" name="Parallelogram 28">
            <a:extLst>
              <a:ext uri="{FF2B5EF4-FFF2-40B4-BE49-F238E27FC236}">
                <a16:creationId xmlns:a16="http://schemas.microsoft.com/office/drawing/2014/main" id="{E09B57C1-5A39-1668-052B-8C98A3822399}"/>
              </a:ext>
            </a:extLst>
          </p:cNvPr>
          <p:cNvSpPr/>
          <p:nvPr/>
        </p:nvSpPr>
        <p:spPr>
          <a:xfrm>
            <a:off x="7878903" y="825368"/>
            <a:ext cx="549478" cy="380877"/>
          </a:xfrm>
          <a:prstGeom prst="parallelogram">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a:solidFill>
                  <a:schemeClr val="tx1">
                    <a:lumMod val="65000"/>
                    <a:lumOff val="35000"/>
                  </a:schemeClr>
                </a:solidFill>
                <a:latin typeface="Segoe UI Semibold" panose="020B0702040204020203" pitchFamily="34" charset="0"/>
                <a:cs typeface="Segoe UI Semibold" panose="020B0702040204020203" pitchFamily="34" charset="0"/>
              </a:rPr>
              <a:t>5</a:t>
            </a:r>
          </a:p>
        </p:txBody>
      </p:sp>
      <p:sp>
        <p:nvSpPr>
          <p:cNvPr id="30" name="Parallelogram 29">
            <a:extLst>
              <a:ext uri="{FF2B5EF4-FFF2-40B4-BE49-F238E27FC236}">
                <a16:creationId xmlns:a16="http://schemas.microsoft.com/office/drawing/2014/main" id="{C3D23A71-0D73-EB0B-F204-74D65297DB2A}"/>
              </a:ext>
            </a:extLst>
          </p:cNvPr>
          <p:cNvSpPr/>
          <p:nvPr/>
        </p:nvSpPr>
        <p:spPr>
          <a:xfrm>
            <a:off x="8433274" y="825368"/>
            <a:ext cx="549478" cy="380877"/>
          </a:xfrm>
          <a:prstGeom prst="parallelogram">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a:solidFill>
                  <a:schemeClr val="tx1">
                    <a:lumMod val="65000"/>
                    <a:lumOff val="35000"/>
                  </a:schemeClr>
                </a:solidFill>
                <a:latin typeface="Segoe UI Semibold" panose="020B0702040204020203" pitchFamily="34" charset="0"/>
                <a:cs typeface="Segoe UI Semibold" panose="020B0702040204020203" pitchFamily="34" charset="0"/>
              </a:rPr>
              <a:t>6</a:t>
            </a:r>
          </a:p>
        </p:txBody>
      </p:sp>
      <p:pic>
        <p:nvPicPr>
          <p:cNvPr id="11" name="Picture 10" descr="Chart, waterfall chart&#10;&#10;Description automatically generated">
            <a:extLst>
              <a:ext uri="{FF2B5EF4-FFF2-40B4-BE49-F238E27FC236}">
                <a16:creationId xmlns:a16="http://schemas.microsoft.com/office/drawing/2014/main" id="{EEBC766A-8A5B-6C46-B138-D666DE0213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442" y="2209800"/>
            <a:ext cx="3657600" cy="2438400"/>
          </a:xfrm>
          <a:prstGeom prst="rect">
            <a:avLst/>
          </a:prstGeom>
        </p:spPr>
      </p:pic>
    </p:spTree>
    <p:extLst>
      <p:ext uri="{BB962C8B-B14F-4D97-AF65-F5344CB8AC3E}">
        <p14:creationId xmlns:p14="http://schemas.microsoft.com/office/powerpoint/2010/main" val="28718927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D5A9382-89CB-7DE1-8990-E84906901D9C}"/>
              </a:ext>
            </a:extLst>
          </p:cNvPr>
          <p:cNvPicPr>
            <a:picLocks noChangeAspect="1"/>
          </p:cNvPicPr>
          <p:nvPr/>
        </p:nvPicPr>
        <p:blipFill>
          <a:blip r:embed="rId2"/>
          <a:stretch>
            <a:fillRect/>
          </a:stretch>
        </p:blipFill>
        <p:spPr>
          <a:xfrm>
            <a:off x="314845" y="139457"/>
            <a:ext cx="746825" cy="876376"/>
          </a:xfrm>
          <a:prstGeom prst="rect">
            <a:avLst/>
          </a:prstGeom>
        </p:spPr>
      </p:pic>
      <p:sp>
        <p:nvSpPr>
          <p:cNvPr id="9" name="AutoShape 5">
            <a:extLst>
              <a:ext uri="{FF2B5EF4-FFF2-40B4-BE49-F238E27FC236}">
                <a16:creationId xmlns:a16="http://schemas.microsoft.com/office/drawing/2014/main" id="{6D5832B2-A182-DF8F-306B-CCA8C02D6A8A}"/>
              </a:ext>
            </a:extLst>
          </p:cNvPr>
          <p:cNvSpPr/>
          <p:nvPr/>
        </p:nvSpPr>
        <p:spPr>
          <a:xfrm>
            <a:off x="511277" y="6604782"/>
            <a:ext cx="11132084" cy="12313"/>
          </a:xfrm>
          <a:prstGeom prst="line">
            <a:avLst/>
          </a:prstGeom>
          <a:ln w="295275" cap="rnd">
            <a:solidFill>
              <a:srgbClr val="D9D9D9"/>
            </a:solidFill>
            <a:prstDash val="solid"/>
            <a:headEnd type="none" w="sm" len="sm"/>
            <a:tailEnd type="none" w="sm" len="sm"/>
          </a:ln>
        </p:spPr>
      </p:sp>
      <p:sp>
        <p:nvSpPr>
          <p:cNvPr id="13" name="AutoShape 2">
            <a:extLst>
              <a:ext uri="{FF2B5EF4-FFF2-40B4-BE49-F238E27FC236}">
                <a16:creationId xmlns:a16="http://schemas.microsoft.com/office/drawing/2014/main" id="{8DDF6D0D-FDBE-27F7-E98F-0F102E024A8B}"/>
              </a:ext>
            </a:extLst>
          </p:cNvPr>
          <p:cNvSpPr/>
          <p:nvPr/>
        </p:nvSpPr>
        <p:spPr>
          <a:xfrm>
            <a:off x="2938338" y="709736"/>
            <a:ext cx="9064609" cy="0"/>
          </a:xfrm>
          <a:prstGeom prst="line">
            <a:avLst/>
          </a:prstGeom>
          <a:ln w="38100" cap="rnd">
            <a:solidFill>
              <a:schemeClr val="accent6">
                <a:lumMod val="75000"/>
              </a:schemeClr>
            </a:solidFill>
            <a:prstDash val="solid"/>
            <a:headEnd type="none" w="sm" len="sm"/>
            <a:tailEnd type="none" w="sm" len="sm"/>
          </a:ln>
        </p:spPr>
      </p:sp>
      <p:sp>
        <p:nvSpPr>
          <p:cNvPr id="2" name="Parallelogram 1">
            <a:extLst>
              <a:ext uri="{FF2B5EF4-FFF2-40B4-BE49-F238E27FC236}">
                <a16:creationId xmlns:a16="http://schemas.microsoft.com/office/drawing/2014/main" id="{021F1E65-9564-8546-569A-C60CF5326834}"/>
              </a:ext>
            </a:extLst>
          </p:cNvPr>
          <p:cNvSpPr/>
          <p:nvPr/>
        </p:nvSpPr>
        <p:spPr>
          <a:xfrm>
            <a:off x="6096006" y="825407"/>
            <a:ext cx="1237375" cy="748726"/>
          </a:xfrm>
          <a:prstGeom prst="parallelogram">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a:solidFill>
                  <a:schemeClr val="bg1"/>
                </a:solidFill>
                <a:latin typeface="Segoe UI Semibold" panose="020B0702040204020203" pitchFamily="34" charset="0"/>
                <a:cs typeface="Segoe UI Semibold" panose="020B0702040204020203" pitchFamily="34" charset="0"/>
              </a:rPr>
              <a:t>Defect 3</a:t>
            </a:r>
          </a:p>
        </p:txBody>
      </p:sp>
      <p:sp>
        <p:nvSpPr>
          <p:cNvPr id="50" name="Parallelogram 49">
            <a:extLst>
              <a:ext uri="{FF2B5EF4-FFF2-40B4-BE49-F238E27FC236}">
                <a16:creationId xmlns:a16="http://schemas.microsoft.com/office/drawing/2014/main" id="{152B9D78-7B45-2CC6-321B-EBBEE2F432DD}"/>
              </a:ext>
            </a:extLst>
          </p:cNvPr>
          <p:cNvSpPr/>
          <p:nvPr/>
        </p:nvSpPr>
        <p:spPr>
          <a:xfrm>
            <a:off x="5082016" y="825368"/>
            <a:ext cx="549478" cy="380877"/>
          </a:xfrm>
          <a:prstGeom prst="parallelogram">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a:solidFill>
                  <a:schemeClr val="tx1">
                    <a:lumMod val="65000"/>
                    <a:lumOff val="35000"/>
                  </a:schemeClr>
                </a:solidFill>
                <a:latin typeface="Segoe UI Semibold" panose="020B0702040204020203" pitchFamily="34" charset="0"/>
                <a:cs typeface="Segoe UI Semibold" panose="020B0702040204020203" pitchFamily="34" charset="0"/>
              </a:rPr>
              <a:t>1</a:t>
            </a:r>
          </a:p>
        </p:txBody>
      </p:sp>
      <p:sp>
        <p:nvSpPr>
          <p:cNvPr id="51" name="Parallelogram 50">
            <a:extLst>
              <a:ext uri="{FF2B5EF4-FFF2-40B4-BE49-F238E27FC236}">
                <a16:creationId xmlns:a16="http://schemas.microsoft.com/office/drawing/2014/main" id="{9871E495-DE2A-4A19-E3EF-FCA467222906}"/>
              </a:ext>
            </a:extLst>
          </p:cNvPr>
          <p:cNvSpPr/>
          <p:nvPr/>
        </p:nvSpPr>
        <p:spPr>
          <a:xfrm>
            <a:off x="5658220" y="825368"/>
            <a:ext cx="549478" cy="380877"/>
          </a:xfrm>
          <a:prstGeom prst="parallelogram">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a:solidFill>
                  <a:schemeClr val="tx1">
                    <a:lumMod val="65000"/>
                    <a:lumOff val="35000"/>
                  </a:schemeClr>
                </a:solidFill>
                <a:latin typeface="Segoe UI Semibold" panose="020B0702040204020203" pitchFamily="34" charset="0"/>
                <a:cs typeface="Segoe UI Semibold" panose="020B0702040204020203" pitchFamily="34" charset="0"/>
              </a:rPr>
              <a:t>2</a:t>
            </a:r>
          </a:p>
        </p:txBody>
      </p:sp>
      <p:sp>
        <p:nvSpPr>
          <p:cNvPr id="53" name="Parallelogram 52">
            <a:extLst>
              <a:ext uri="{FF2B5EF4-FFF2-40B4-BE49-F238E27FC236}">
                <a16:creationId xmlns:a16="http://schemas.microsoft.com/office/drawing/2014/main" id="{6DA0BF07-292C-B7CD-0FE4-06CA63E5F11B}"/>
              </a:ext>
            </a:extLst>
          </p:cNvPr>
          <p:cNvSpPr/>
          <p:nvPr/>
        </p:nvSpPr>
        <p:spPr>
          <a:xfrm>
            <a:off x="7333381" y="825368"/>
            <a:ext cx="549478" cy="380877"/>
          </a:xfrm>
          <a:prstGeom prst="parallelogram">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a:solidFill>
                  <a:schemeClr val="tx1">
                    <a:lumMod val="65000"/>
                    <a:lumOff val="35000"/>
                  </a:schemeClr>
                </a:solidFill>
                <a:latin typeface="Segoe UI Semibold" panose="020B0702040204020203" pitchFamily="34" charset="0"/>
                <a:cs typeface="Segoe UI Semibold" panose="020B0702040204020203" pitchFamily="34" charset="0"/>
              </a:rPr>
              <a:t>4</a:t>
            </a:r>
          </a:p>
        </p:txBody>
      </p:sp>
      <p:sp>
        <p:nvSpPr>
          <p:cNvPr id="54" name="Parallelogram 53">
            <a:extLst>
              <a:ext uri="{FF2B5EF4-FFF2-40B4-BE49-F238E27FC236}">
                <a16:creationId xmlns:a16="http://schemas.microsoft.com/office/drawing/2014/main" id="{7016F950-6AAD-E529-D2CC-11E79A8435FB}"/>
              </a:ext>
            </a:extLst>
          </p:cNvPr>
          <p:cNvSpPr/>
          <p:nvPr/>
        </p:nvSpPr>
        <p:spPr>
          <a:xfrm>
            <a:off x="7878903" y="825368"/>
            <a:ext cx="549478" cy="380877"/>
          </a:xfrm>
          <a:prstGeom prst="parallelogram">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a:solidFill>
                  <a:schemeClr val="tx1">
                    <a:lumMod val="65000"/>
                    <a:lumOff val="35000"/>
                  </a:schemeClr>
                </a:solidFill>
                <a:latin typeface="Segoe UI Semibold" panose="020B0702040204020203" pitchFamily="34" charset="0"/>
                <a:cs typeface="Segoe UI Semibold" panose="020B0702040204020203" pitchFamily="34" charset="0"/>
              </a:rPr>
              <a:t>5</a:t>
            </a:r>
          </a:p>
        </p:txBody>
      </p:sp>
      <p:sp>
        <p:nvSpPr>
          <p:cNvPr id="55" name="Parallelogram 54">
            <a:extLst>
              <a:ext uri="{FF2B5EF4-FFF2-40B4-BE49-F238E27FC236}">
                <a16:creationId xmlns:a16="http://schemas.microsoft.com/office/drawing/2014/main" id="{D1723F20-6808-0C74-51EC-7B98A794ACEB}"/>
              </a:ext>
            </a:extLst>
          </p:cNvPr>
          <p:cNvSpPr/>
          <p:nvPr/>
        </p:nvSpPr>
        <p:spPr>
          <a:xfrm>
            <a:off x="8433274" y="825368"/>
            <a:ext cx="549478" cy="380877"/>
          </a:xfrm>
          <a:prstGeom prst="parallelogram">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a:solidFill>
                  <a:schemeClr val="tx1">
                    <a:lumMod val="65000"/>
                    <a:lumOff val="35000"/>
                  </a:schemeClr>
                </a:solidFill>
                <a:latin typeface="Segoe UI Semibold" panose="020B0702040204020203" pitchFamily="34" charset="0"/>
                <a:cs typeface="Segoe UI Semibold" panose="020B0702040204020203" pitchFamily="34" charset="0"/>
              </a:rPr>
              <a:t>6</a:t>
            </a:r>
          </a:p>
        </p:txBody>
      </p:sp>
      <p:grpSp>
        <p:nvGrpSpPr>
          <p:cNvPr id="72" name="Group 71">
            <a:extLst>
              <a:ext uri="{FF2B5EF4-FFF2-40B4-BE49-F238E27FC236}">
                <a16:creationId xmlns:a16="http://schemas.microsoft.com/office/drawing/2014/main" id="{1D8EDFB9-AF6E-723D-3E71-1CFE043BB8DC}"/>
              </a:ext>
            </a:extLst>
          </p:cNvPr>
          <p:cNvGrpSpPr/>
          <p:nvPr/>
        </p:nvGrpSpPr>
        <p:grpSpPr>
          <a:xfrm>
            <a:off x="3514887" y="1333140"/>
            <a:ext cx="7328656" cy="4573728"/>
            <a:chOff x="3896369" y="910545"/>
            <a:chExt cx="7328656" cy="4573728"/>
          </a:xfrm>
        </p:grpSpPr>
        <p:grpSp>
          <p:nvGrpSpPr>
            <p:cNvPr id="73" name="Group 72">
              <a:extLst>
                <a:ext uri="{FF2B5EF4-FFF2-40B4-BE49-F238E27FC236}">
                  <a16:creationId xmlns:a16="http://schemas.microsoft.com/office/drawing/2014/main" id="{8D2D1483-891A-CBE6-7D10-FBBBE5CDB293}"/>
                </a:ext>
              </a:extLst>
            </p:cNvPr>
            <p:cNvGrpSpPr/>
            <p:nvPr/>
          </p:nvGrpSpPr>
          <p:grpSpPr>
            <a:xfrm rot="18900000">
              <a:off x="5416206" y="4086874"/>
              <a:ext cx="2353586" cy="1397399"/>
              <a:chOff x="1371600" y="1272983"/>
              <a:chExt cx="1603567" cy="952089"/>
            </a:xfrm>
            <a:solidFill>
              <a:schemeClr val="tx1">
                <a:lumMod val="50000"/>
                <a:lumOff val="50000"/>
                <a:alpha val="50000"/>
              </a:schemeClr>
            </a:solidFill>
          </p:grpSpPr>
          <p:sp>
            <p:nvSpPr>
              <p:cNvPr id="88" name="Rounded Rectangle 3">
                <a:extLst>
                  <a:ext uri="{FF2B5EF4-FFF2-40B4-BE49-F238E27FC236}">
                    <a16:creationId xmlns:a16="http://schemas.microsoft.com/office/drawing/2014/main" id="{CFB03258-CED7-AE21-ACF5-28DF1A201778}"/>
                  </a:ext>
                </a:extLst>
              </p:cNvPr>
              <p:cNvSpPr/>
              <p:nvPr/>
            </p:nvSpPr>
            <p:spPr>
              <a:xfrm>
                <a:off x="1371600" y="1733550"/>
                <a:ext cx="1524000" cy="304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031626" rtl="0" eaLnBrk="1" latinLnBrk="0" hangingPunct="1">
                  <a:defRPr sz="2000" kern="1200">
                    <a:solidFill>
                      <a:schemeClr val="lt1"/>
                    </a:solidFill>
                    <a:latin typeface="+mn-lt"/>
                    <a:ea typeface="+mn-ea"/>
                    <a:cs typeface="+mn-cs"/>
                  </a:defRPr>
                </a:lvl1pPr>
                <a:lvl2pPr marL="515813" algn="l" defTabSz="1031626" rtl="0" eaLnBrk="1" latinLnBrk="0" hangingPunct="1">
                  <a:defRPr sz="2000" kern="1200">
                    <a:solidFill>
                      <a:schemeClr val="lt1"/>
                    </a:solidFill>
                    <a:latin typeface="+mn-lt"/>
                    <a:ea typeface="+mn-ea"/>
                    <a:cs typeface="+mn-cs"/>
                  </a:defRPr>
                </a:lvl2pPr>
                <a:lvl3pPr marL="1031626" algn="l" defTabSz="1031626" rtl="0" eaLnBrk="1" latinLnBrk="0" hangingPunct="1">
                  <a:defRPr sz="2000" kern="1200">
                    <a:solidFill>
                      <a:schemeClr val="lt1"/>
                    </a:solidFill>
                    <a:latin typeface="+mn-lt"/>
                    <a:ea typeface="+mn-ea"/>
                    <a:cs typeface="+mn-cs"/>
                  </a:defRPr>
                </a:lvl3pPr>
                <a:lvl4pPr marL="1547439" algn="l" defTabSz="1031626" rtl="0" eaLnBrk="1" latinLnBrk="0" hangingPunct="1">
                  <a:defRPr sz="2000" kern="1200">
                    <a:solidFill>
                      <a:schemeClr val="lt1"/>
                    </a:solidFill>
                    <a:latin typeface="+mn-lt"/>
                    <a:ea typeface="+mn-ea"/>
                    <a:cs typeface="+mn-cs"/>
                  </a:defRPr>
                </a:lvl4pPr>
                <a:lvl5pPr marL="2063252" algn="l" defTabSz="1031626" rtl="0" eaLnBrk="1" latinLnBrk="0" hangingPunct="1">
                  <a:defRPr sz="2000" kern="1200">
                    <a:solidFill>
                      <a:schemeClr val="lt1"/>
                    </a:solidFill>
                    <a:latin typeface="+mn-lt"/>
                    <a:ea typeface="+mn-ea"/>
                    <a:cs typeface="+mn-cs"/>
                  </a:defRPr>
                </a:lvl5pPr>
                <a:lvl6pPr marL="2579065" algn="l" defTabSz="1031626" rtl="0" eaLnBrk="1" latinLnBrk="0" hangingPunct="1">
                  <a:defRPr sz="2000" kern="1200">
                    <a:solidFill>
                      <a:schemeClr val="lt1"/>
                    </a:solidFill>
                    <a:latin typeface="+mn-lt"/>
                    <a:ea typeface="+mn-ea"/>
                    <a:cs typeface="+mn-cs"/>
                  </a:defRPr>
                </a:lvl6pPr>
                <a:lvl7pPr marL="3094878" algn="l" defTabSz="1031626" rtl="0" eaLnBrk="1" latinLnBrk="0" hangingPunct="1">
                  <a:defRPr sz="2000" kern="1200">
                    <a:solidFill>
                      <a:schemeClr val="lt1"/>
                    </a:solidFill>
                    <a:latin typeface="+mn-lt"/>
                    <a:ea typeface="+mn-ea"/>
                    <a:cs typeface="+mn-cs"/>
                  </a:defRPr>
                </a:lvl7pPr>
                <a:lvl8pPr marL="3610691" algn="l" defTabSz="1031626" rtl="0" eaLnBrk="1" latinLnBrk="0" hangingPunct="1">
                  <a:defRPr sz="2000" kern="1200">
                    <a:solidFill>
                      <a:schemeClr val="lt1"/>
                    </a:solidFill>
                    <a:latin typeface="+mn-lt"/>
                    <a:ea typeface="+mn-ea"/>
                    <a:cs typeface="+mn-cs"/>
                  </a:defRPr>
                </a:lvl8pPr>
                <a:lvl9pPr marL="4126504" algn="l" defTabSz="1031626" rtl="0" eaLnBrk="1" latinLnBrk="0" hangingPunct="1">
                  <a:defRPr sz="2000" kern="1200">
                    <a:solidFill>
                      <a:schemeClr val="lt1"/>
                    </a:solidFill>
                    <a:latin typeface="+mn-lt"/>
                    <a:ea typeface="+mn-ea"/>
                    <a:cs typeface="+mn-cs"/>
                  </a:defRPr>
                </a:lvl9pPr>
              </a:lstStyle>
              <a:p>
                <a:pPr algn="ctr"/>
                <a:endParaRPr lang="en-US" sz="1500"/>
              </a:p>
            </p:txBody>
          </p:sp>
          <p:sp>
            <p:nvSpPr>
              <p:cNvPr id="89" name="Rounded Rectangle 4">
                <a:extLst>
                  <a:ext uri="{FF2B5EF4-FFF2-40B4-BE49-F238E27FC236}">
                    <a16:creationId xmlns:a16="http://schemas.microsoft.com/office/drawing/2014/main" id="{57BCB100-B951-0824-9514-CECF626F89F5}"/>
                  </a:ext>
                </a:extLst>
              </p:cNvPr>
              <p:cNvSpPr/>
              <p:nvPr/>
            </p:nvSpPr>
            <p:spPr>
              <a:xfrm rot="2700000">
                <a:off x="2132204" y="1542065"/>
                <a:ext cx="842963" cy="304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031626" rtl="0" eaLnBrk="1" latinLnBrk="0" hangingPunct="1">
                  <a:defRPr sz="2000" kern="1200">
                    <a:solidFill>
                      <a:schemeClr val="lt1"/>
                    </a:solidFill>
                    <a:latin typeface="+mn-lt"/>
                    <a:ea typeface="+mn-ea"/>
                    <a:cs typeface="+mn-cs"/>
                  </a:defRPr>
                </a:lvl1pPr>
                <a:lvl2pPr marL="515813" algn="l" defTabSz="1031626" rtl="0" eaLnBrk="1" latinLnBrk="0" hangingPunct="1">
                  <a:defRPr sz="2000" kern="1200">
                    <a:solidFill>
                      <a:schemeClr val="lt1"/>
                    </a:solidFill>
                    <a:latin typeface="+mn-lt"/>
                    <a:ea typeface="+mn-ea"/>
                    <a:cs typeface="+mn-cs"/>
                  </a:defRPr>
                </a:lvl2pPr>
                <a:lvl3pPr marL="1031626" algn="l" defTabSz="1031626" rtl="0" eaLnBrk="1" latinLnBrk="0" hangingPunct="1">
                  <a:defRPr sz="2000" kern="1200">
                    <a:solidFill>
                      <a:schemeClr val="lt1"/>
                    </a:solidFill>
                    <a:latin typeface="+mn-lt"/>
                    <a:ea typeface="+mn-ea"/>
                    <a:cs typeface="+mn-cs"/>
                  </a:defRPr>
                </a:lvl3pPr>
                <a:lvl4pPr marL="1547439" algn="l" defTabSz="1031626" rtl="0" eaLnBrk="1" latinLnBrk="0" hangingPunct="1">
                  <a:defRPr sz="2000" kern="1200">
                    <a:solidFill>
                      <a:schemeClr val="lt1"/>
                    </a:solidFill>
                    <a:latin typeface="+mn-lt"/>
                    <a:ea typeface="+mn-ea"/>
                    <a:cs typeface="+mn-cs"/>
                  </a:defRPr>
                </a:lvl4pPr>
                <a:lvl5pPr marL="2063252" algn="l" defTabSz="1031626" rtl="0" eaLnBrk="1" latinLnBrk="0" hangingPunct="1">
                  <a:defRPr sz="2000" kern="1200">
                    <a:solidFill>
                      <a:schemeClr val="lt1"/>
                    </a:solidFill>
                    <a:latin typeface="+mn-lt"/>
                    <a:ea typeface="+mn-ea"/>
                    <a:cs typeface="+mn-cs"/>
                  </a:defRPr>
                </a:lvl5pPr>
                <a:lvl6pPr marL="2579065" algn="l" defTabSz="1031626" rtl="0" eaLnBrk="1" latinLnBrk="0" hangingPunct="1">
                  <a:defRPr sz="2000" kern="1200">
                    <a:solidFill>
                      <a:schemeClr val="lt1"/>
                    </a:solidFill>
                    <a:latin typeface="+mn-lt"/>
                    <a:ea typeface="+mn-ea"/>
                    <a:cs typeface="+mn-cs"/>
                  </a:defRPr>
                </a:lvl6pPr>
                <a:lvl7pPr marL="3094878" algn="l" defTabSz="1031626" rtl="0" eaLnBrk="1" latinLnBrk="0" hangingPunct="1">
                  <a:defRPr sz="2000" kern="1200">
                    <a:solidFill>
                      <a:schemeClr val="lt1"/>
                    </a:solidFill>
                    <a:latin typeface="+mn-lt"/>
                    <a:ea typeface="+mn-ea"/>
                    <a:cs typeface="+mn-cs"/>
                  </a:defRPr>
                </a:lvl7pPr>
                <a:lvl8pPr marL="3610691" algn="l" defTabSz="1031626" rtl="0" eaLnBrk="1" latinLnBrk="0" hangingPunct="1">
                  <a:defRPr sz="2000" kern="1200">
                    <a:solidFill>
                      <a:schemeClr val="lt1"/>
                    </a:solidFill>
                    <a:latin typeface="+mn-lt"/>
                    <a:ea typeface="+mn-ea"/>
                    <a:cs typeface="+mn-cs"/>
                  </a:defRPr>
                </a:lvl8pPr>
                <a:lvl9pPr marL="4126504" algn="l" defTabSz="1031626" rtl="0" eaLnBrk="1" latinLnBrk="0" hangingPunct="1">
                  <a:defRPr sz="2000" kern="1200">
                    <a:solidFill>
                      <a:schemeClr val="lt1"/>
                    </a:solidFill>
                    <a:latin typeface="+mn-lt"/>
                    <a:ea typeface="+mn-ea"/>
                    <a:cs typeface="+mn-cs"/>
                  </a:defRPr>
                </a:lvl9pPr>
              </a:lstStyle>
              <a:p>
                <a:pPr algn="ctr"/>
                <a:endParaRPr lang="en-US" sz="1500"/>
              </a:p>
            </p:txBody>
          </p:sp>
          <p:sp>
            <p:nvSpPr>
              <p:cNvPr id="90" name="Rounded Rectangle 5">
                <a:extLst>
                  <a:ext uri="{FF2B5EF4-FFF2-40B4-BE49-F238E27FC236}">
                    <a16:creationId xmlns:a16="http://schemas.microsoft.com/office/drawing/2014/main" id="{92285275-507E-83F1-EED7-FF65B44CA4C3}"/>
                  </a:ext>
                </a:extLst>
              </p:cNvPr>
              <p:cNvSpPr/>
              <p:nvPr/>
            </p:nvSpPr>
            <p:spPr>
              <a:xfrm rot="18900000" flipV="1">
                <a:off x="2132204" y="1920272"/>
                <a:ext cx="842963" cy="304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031626" rtl="0" eaLnBrk="1" latinLnBrk="0" hangingPunct="1">
                  <a:defRPr sz="2000" kern="1200">
                    <a:solidFill>
                      <a:schemeClr val="lt1"/>
                    </a:solidFill>
                    <a:latin typeface="+mn-lt"/>
                    <a:ea typeface="+mn-ea"/>
                    <a:cs typeface="+mn-cs"/>
                  </a:defRPr>
                </a:lvl1pPr>
                <a:lvl2pPr marL="515813" algn="l" defTabSz="1031626" rtl="0" eaLnBrk="1" latinLnBrk="0" hangingPunct="1">
                  <a:defRPr sz="2000" kern="1200">
                    <a:solidFill>
                      <a:schemeClr val="lt1"/>
                    </a:solidFill>
                    <a:latin typeface="+mn-lt"/>
                    <a:ea typeface="+mn-ea"/>
                    <a:cs typeface="+mn-cs"/>
                  </a:defRPr>
                </a:lvl2pPr>
                <a:lvl3pPr marL="1031626" algn="l" defTabSz="1031626" rtl="0" eaLnBrk="1" latinLnBrk="0" hangingPunct="1">
                  <a:defRPr sz="2000" kern="1200">
                    <a:solidFill>
                      <a:schemeClr val="lt1"/>
                    </a:solidFill>
                    <a:latin typeface="+mn-lt"/>
                    <a:ea typeface="+mn-ea"/>
                    <a:cs typeface="+mn-cs"/>
                  </a:defRPr>
                </a:lvl3pPr>
                <a:lvl4pPr marL="1547439" algn="l" defTabSz="1031626" rtl="0" eaLnBrk="1" latinLnBrk="0" hangingPunct="1">
                  <a:defRPr sz="2000" kern="1200">
                    <a:solidFill>
                      <a:schemeClr val="lt1"/>
                    </a:solidFill>
                    <a:latin typeface="+mn-lt"/>
                    <a:ea typeface="+mn-ea"/>
                    <a:cs typeface="+mn-cs"/>
                  </a:defRPr>
                </a:lvl4pPr>
                <a:lvl5pPr marL="2063252" algn="l" defTabSz="1031626" rtl="0" eaLnBrk="1" latinLnBrk="0" hangingPunct="1">
                  <a:defRPr sz="2000" kern="1200">
                    <a:solidFill>
                      <a:schemeClr val="lt1"/>
                    </a:solidFill>
                    <a:latin typeface="+mn-lt"/>
                    <a:ea typeface="+mn-ea"/>
                    <a:cs typeface="+mn-cs"/>
                  </a:defRPr>
                </a:lvl5pPr>
                <a:lvl6pPr marL="2579065" algn="l" defTabSz="1031626" rtl="0" eaLnBrk="1" latinLnBrk="0" hangingPunct="1">
                  <a:defRPr sz="2000" kern="1200">
                    <a:solidFill>
                      <a:schemeClr val="lt1"/>
                    </a:solidFill>
                    <a:latin typeface="+mn-lt"/>
                    <a:ea typeface="+mn-ea"/>
                    <a:cs typeface="+mn-cs"/>
                  </a:defRPr>
                </a:lvl6pPr>
                <a:lvl7pPr marL="3094878" algn="l" defTabSz="1031626" rtl="0" eaLnBrk="1" latinLnBrk="0" hangingPunct="1">
                  <a:defRPr sz="2000" kern="1200">
                    <a:solidFill>
                      <a:schemeClr val="lt1"/>
                    </a:solidFill>
                    <a:latin typeface="+mn-lt"/>
                    <a:ea typeface="+mn-ea"/>
                    <a:cs typeface="+mn-cs"/>
                  </a:defRPr>
                </a:lvl7pPr>
                <a:lvl8pPr marL="3610691" algn="l" defTabSz="1031626" rtl="0" eaLnBrk="1" latinLnBrk="0" hangingPunct="1">
                  <a:defRPr sz="2000" kern="1200">
                    <a:solidFill>
                      <a:schemeClr val="lt1"/>
                    </a:solidFill>
                    <a:latin typeface="+mn-lt"/>
                    <a:ea typeface="+mn-ea"/>
                    <a:cs typeface="+mn-cs"/>
                  </a:defRPr>
                </a:lvl8pPr>
                <a:lvl9pPr marL="4126504" algn="l" defTabSz="1031626" rtl="0" eaLnBrk="1" latinLnBrk="0" hangingPunct="1">
                  <a:defRPr sz="2000" kern="1200">
                    <a:solidFill>
                      <a:schemeClr val="lt1"/>
                    </a:solidFill>
                    <a:latin typeface="+mn-lt"/>
                    <a:ea typeface="+mn-ea"/>
                    <a:cs typeface="+mn-cs"/>
                  </a:defRPr>
                </a:lvl9pPr>
              </a:lstStyle>
              <a:p>
                <a:pPr algn="ctr"/>
                <a:endParaRPr lang="en-US" sz="1500"/>
              </a:p>
            </p:txBody>
          </p:sp>
        </p:grpSp>
        <p:grpSp>
          <p:nvGrpSpPr>
            <p:cNvPr id="74" name="Group 73">
              <a:extLst>
                <a:ext uri="{FF2B5EF4-FFF2-40B4-BE49-F238E27FC236}">
                  <a16:creationId xmlns:a16="http://schemas.microsoft.com/office/drawing/2014/main" id="{6FCDB3AC-0C7E-5C0A-98B1-EF75CBEA54CC}"/>
                </a:ext>
              </a:extLst>
            </p:cNvPr>
            <p:cNvGrpSpPr/>
            <p:nvPr/>
          </p:nvGrpSpPr>
          <p:grpSpPr>
            <a:xfrm rot="18900000">
              <a:off x="6675983" y="3610373"/>
              <a:ext cx="2353582" cy="1397400"/>
              <a:chOff x="1371600" y="1272983"/>
              <a:chExt cx="1603567" cy="952089"/>
            </a:xfrm>
            <a:solidFill>
              <a:schemeClr val="accent2">
                <a:alpha val="50000"/>
              </a:schemeClr>
            </a:solidFill>
          </p:grpSpPr>
          <p:sp>
            <p:nvSpPr>
              <p:cNvPr id="85" name="Rounded Rectangle 8">
                <a:extLst>
                  <a:ext uri="{FF2B5EF4-FFF2-40B4-BE49-F238E27FC236}">
                    <a16:creationId xmlns:a16="http://schemas.microsoft.com/office/drawing/2014/main" id="{B1621E81-EE87-AC9F-9561-EAD44A08C64D}"/>
                  </a:ext>
                </a:extLst>
              </p:cNvPr>
              <p:cNvSpPr/>
              <p:nvPr/>
            </p:nvSpPr>
            <p:spPr>
              <a:xfrm>
                <a:off x="1371600" y="1733550"/>
                <a:ext cx="1524000" cy="304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031626" rtl="0" eaLnBrk="1" latinLnBrk="0" hangingPunct="1">
                  <a:defRPr sz="2000" kern="1200">
                    <a:solidFill>
                      <a:schemeClr val="lt1"/>
                    </a:solidFill>
                    <a:latin typeface="+mn-lt"/>
                    <a:ea typeface="+mn-ea"/>
                    <a:cs typeface="+mn-cs"/>
                  </a:defRPr>
                </a:lvl1pPr>
                <a:lvl2pPr marL="515813" algn="l" defTabSz="1031626" rtl="0" eaLnBrk="1" latinLnBrk="0" hangingPunct="1">
                  <a:defRPr sz="2000" kern="1200">
                    <a:solidFill>
                      <a:schemeClr val="lt1"/>
                    </a:solidFill>
                    <a:latin typeface="+mn-lt"/>
                    <a:ea typeface="+mn-ea"/>
                    <a:cs typeface="+mn-cs"/>
                  </a:defRPr>
                </a:lvl2pPr>
                <a:lvl3pPr marL="1031626" algn="l" defTabSz="1031626" rtl="0" eaLnBrk="1" latinLnBrk="0" hangingPunct="1">
                  <a:defRPr sz="2000" kern="1200">
                    <a:solidFill>
                      <a:schemeClr val="lt1"/>
                    </a:solidFill>
                    <a:latin typeface="+mn-lt"/>
                    <a:ea typeface="+mn-ea"/>
                    <a:cs typeface="+mn-cs"/>
                  </a:defRPr>
                </a:lvl3pPr>
                <a:lvl4pPr marL="1547439" algn="l" defTabSz="1031626" rtl="0" eaLnBrk="1" latinLnBrk="0" hangingPunct="1">
                  <a:defRPr sz="2000" kern="1200">
                    <a:solidFill>
                      <a:schemeClr val="lt1"/>
                    </a:solidFill>
                    <a:latin typeface="+mn-lt"/>
                    <a:ea typeface="+mn-ea"/>
                    <a:cs typeface="+mn-cs"/>
                  </a:defRPr>
                </a:lvl4pPr>
                <a:lvl5pPr marL="2063252" algn="l" defTabSz="1031626" rtl="0" eaLnBrk="1" latinLnBrk="0" hangingPunct="1">
                  <a:defRPr sz="2000" kern="1200">
                    <a:solidFill>
                      <a:schemeClr val="lt1"/>
                    </a:solidFill>
                    <a:latin typeface="+mn-lt"/>
                    <a:ea typeface="+mn-ea"/>
                    <a:cs typeface="+mn-cs"/>
                  </a:defRPr>
                </a:lvl5pPr>
                <a:lvl6pPr marL="2579065" algn="l" defTabSz="1031626" rtl="0" eaLnBrk="1" latinLnBrk="0" hangingPunct="1">
                  <a:defRPr sz="2000" kern="1200">
                    <a:solidFill>
                      <a:schemeClr val="lt1"/>
                    </a:solidFill>
                    <a:latin typeface="+mn-lt"/>
                    <a:ea typeface="+mn-ea"/>
                    <a:cs typeface="+mn-cs"/>
                  </a:defRPr>
                </a:lvl6pPr>
                <a:lvl7pPr marL="3094878" algn="l" defTabSz="1031626" rtl="0" eaLnBrk="1" latinLnBrk="0" hangingPunct="1">
                  <a:defRPr sz="2000" kern="1200">
                    <a:solidFill>
                      <a:schemeClr val="lt1"/>
                    </a:solidFill>
                    <a:latin typeface="+mn-lt"/>
                    <a:ea typeface="+mn-ea"/>
                    <a:cs typeface="+mn-cs"/>
                  </a:defRPr>
                </a:lvl7pPr>
                <a:lvl8pPr marL="3610691" algn="l" defTabSz="1031626" rtl="0" eaLnBrk="1" latinLnBrk="0" hangingPunct="1">
                  <a:defRPr sz="2000" kern="1200">
                    <a:solidFill>
                      <a:schemeClr val="lt1"/>
                    </a:solidFill>
                    <a:latin typeface="+mn-lt"/>
                    <a:ea typeface="+mn-ea"/>
                    <a:cs typeface="+mn-cs"/>
                  </a:defRPr>
                </a:lvl8pPr>
                <a:lvl9pPr marL="4126504" algn="l" defTabSz="1031626" rtl="0" eaLnBrk="1" latinLnBrk="0" hangingPunct="1">
                  <a:defRPr sz="2000" kern="1200">
                    <a:solidFill>
                      <a:schemeClr val="lt1"/>
                    </a:solidFill>
                    <a:latin typeface="+mn-lt"/>
                    <a:ea typeface="+mn-ea"/>
                    <a:cs typeface="+mn-cs"/>
                  </a:defRPr>
                </a:lvl9pPr>
              </a:lstStyle>
              <a:p>
                <a:pPr algn="ctr"/>
                <a:endParaRPr lang="en-US" sz="1500"/>
              </a:p>
            </p:txBody>
          </p:sp>
          <p:sp>
            <p:nvSpPr>
              <p:cNvPr id="86" name="Rounded Rectangle 9">
                <a:extLst>
                  <a:ext uri="{FF2B5EF4-FFF2-40B4-BE49-F238E27FC236}">
                    <a16:creationId xmlns:a16="http://schemas.microsoft.com/office/drawing/2014/main" id="{AA23C551-C381-1BDF-752C-BC248DA994D9}"/>
                  </a:ext>
                </a:extLst>
              </p:cNvPr>
              <p:cNvSpPr/>
              <p:nvPr/>
            </p:nvSpPr>
            <p:spPr>
              <a:xfrm rot="2700000">
                <a:off x="2132204" y="1542065"/>
                <a:ext cx="842963" cy="304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031626" rtl="0" eaLnBrk="1" latinLnBrk="0" hangingPunct="1">
                  <a:defRPr sz="2000" kern="1200">
                    <a:solidFill>
                      <a:schemeClr val="lt1"/>
                    </a:solidFill>
                    <a:latin typeface="+mn-lt"/>
                    <a:ea typeface="+mn-ea"/>
                    <a:cs typeface="+mn-cs"/>
                  </a:defRPr>
                </a:lvl1pPr>
                <a:lvl2pPr marL="515813" algn="l" defTabSz="1031626" rtl="0" eaLnBrk="1" latinLnBrk="0" hangingPunct="1">
                  <a:defRPr sz="2000" kern="1200">
                    <a:solidFill>
                      <a:schemeClr val="lt1"/>
                    </a:solidFill>
                    <a:latin typeface="+mn-lt"/>
                    <a:ea typeface="+mn-ea"/>
                    <a:cs typeface="+mn-cs"/>
                  </a:defRPr>
                </a:lvl2pPr>
                <a:lvl3pPr marL="1031626" algn="l" defTabSz="1031626" rtl="0" eaLnBrk="1" latinLnBrk="0" hangingPunct="1">
                  <a:defRPr sz="2000" kern="1200">
                    <a:solidFill>
                      <a:schemeClr val="lt1"/>
                    </a:solidFill>
                    <a:latin typeface="+mn-lt"/>
                    <a:ea typeface="+mn-ea"/>
                    <a:cs typeface="+mn-cs"/>
                  </a:defRPr>
                </a:lvl3pPr>
                <a:lvl4pPr marL="1547439" algn="l" defTabSz="1031626" rtl="0" eaLnBrk="1" latinLnBrk="0" hangingPunct="1">
                  <a:defRPr sz="2000" kern="1200">
                    <a:solidFill>
                      <a:schemeClr val="lt1"/>
                    </a:solidFill>
                    <a:latin typeface="+mn-lt"/>
                    <a:ea typeface="+mn-ea"/>
                    <a:cs typeface="+mn-cs"/>
                  </a:defRPr>
                </a:lvl4pPr>
                <a:lvl5pPr marL="2063252" algn="l" defTabSz="1031626" rtl="0" eaLnBrk="1" latinLnBrk="0" hangingPunct="1">
                  <a:defRPr sz="2000" kern="1200">
                    <a:solidFill>
                      <a:schemeClr val="lt1"/>
                    </a:solidFill>
                    <a:latin typeface="+mn-lt"/>
                    <a:ea typeface="+mn-ea"/>
                    <a:cs typeface="+mn-cs"/>
                  </a:defRPr>
                </a:lvl5pPr>
                <a:lvl6pPr marL="2579065" algn="l" defTabSz="1031626" rtl="0" eaLnBrk="1" latinLnBrk="0" hangingPunct="1">
                  <a:defRPr sz="2000" kern="1200">
                    <a:solidFill>
                      <a:schemeClr val="lt1"/>
                    </a:solidFill>
                    <a:latin typeface="+mn-lt"/>
                    <a:ea typeface="+mn-ea"/>
                    <a:cs typeface="+mn-cs"/>
                  </a:defRPr>
                </a:lvl6pPr>
                <a:lvl7pPr marL="3094878" algn="l" defTabSz="1031626" rtl="0" eaLnBrk="1" latinLnBrk="0" hangingPunct="1">
                  <a:defRPr sz="2000" kern="1200">
                    <a:solidFill>
                      <a:schemeClr val="lt1"/>
                    </a:solidFill>
                    <a:latin typeface="+mn-lt"/>
                    <a:ea typeface="+mn-ea"/>
                    <a:cs typeface="+mn-cs"/>
                  </a:defRPr>
                </a:lvl7pPr>
                <a:lvl8pPr marL="3610691" algn="l" defTabSz="1031626" rtl="0" eaLnBrk="1" latinLnBrk="0" hangingPunct="1">
                  <a:defRPr sz="2000" kern="1200">
                    <a:solidFill>
                      <a:schemeClr val="lt1"/>
                    </a:solidFill>
                    <a:latin typeface="+mn-lt"/>
                    <a:ea typeface="+mn-ea"/>
                    <a:cs typeface="+mn-cs"/>
                  </a:defRPr>
                </a:lvl8pPr>
                <a:lvl9pPr marL="4126504" algn="l" defTabSz="1031626" rtl="0" eaLnBrk="1" latinLnBrk="0" hangingPunct="1">
                  <a:defRPr sz="2000" kern="1200">
                    <a:solidFill>
                      <a:schemeClr val="lt1"/>
                    </a:solidFill>
                    <a:latin typeface="+mn-lt"/>
                    <a:ea typeface="+mn-ea"/>
                    <a:cs typeface="+mn-cs"/>
                  </a:defRPr>
                </a:lvl9pPr>
              </a:lstStyle>
              <a:p>
                <a:pPr algn="ctr"/>
                <a:endParaRPr lang="en-US" sz="1500"/>
              </a:p>
            </p:txBody>
          </p:sp>
          <p:sp>
            <p:nvSpPr>
              <p:cNvPr id="87" name="Rounded Rectangle 10">
                <a:extLst>
                  <a:ext uri="{FF2B5EF4-FFF2-40B4-BE49-F238E27FC236}">
                    <a16:creationId xmlns:a16="http://schemas.microsoft.com/office/drawing/2014/main" id="{77AB1844-3FEC-9AE3-6C38-BF53F3DF1411}"/>
                  </a:ext>
                </a:extLst>
              </p:cNvPr>
              <p:cNvSpPr/>
              <p:nvPr/>
            </p:nvSpPr>
            <p:spPr>
              <a:xfrm rot="18900000" flipV="1">
                <a:off x="2132204" y="1920272"/>
                <a:ext cx="842963" cy="304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031626" rtl="0" eaLnBrk="1" latinLnBrk="0" hangingPunct="1">
                  <a:defRPr sz="2000" kern="1200">
                    <a:solidFill>
                      <a:schemeClr val="lt1"/>
                    </a:solidFill>
                    <a:latin typeface="+mn-lt"/>
                    <a:ea typeface="+mn-ea"/>
                    <a:cs typeface="+mn-cs"/>
                  </a:defRPr>
                </a:lvl1pPr>
                <a:lvl2pPr marL="515813" algn="l" defTabSz="1031626" rtl="0" eaLnBrk="1" latinLnBrk="0" hangingPunct="1">
                  <a:defRPr sz="2000" kern="1200">
                    <a:solidFill>
                      <a:schemeClr val="lt1"/>
                    </a:solidFill>
                    <a:latin typeface="+mn-lt"/>
                    <a:ea typeface="+mn-ea"/>
                    <a:cs typeface="+mn-cs"/>
                  </a:defRPr>
                </a:lvl2pPr>
                <a:lvl3pPr marL="1031626" algn="l" defTabSz="1031626" rtl="0" eaLnBrk="1" latinLnBrk="0" hangingPunct="1">
                  <a:defRPr sz="2000" kern="1200">
                    <a:solidFill>
                      <a:schemeClr val="lt1"/>
                    </a:solidFill>
                    <a:latin typeface="+mn-lt"/>
                    <a:ea typeface="+mn-ea"/>
                    <a:cs typeface="+mn-cs"/>
                  </a:defRPr>
                </a:lvl3pPr>
                <a:lvl4pPr marL="1547439" algn="l" defTabSz="1031626" rtl="0" eaLnBrk="1" latinLnBrk="0" hangingPunct="1">
                  <a:defRPr sz="2000" kern="1200">
                    <a:solidFill>
                      <a:schemeClr val="lt1"/>
                    </a:solidFill>
                    <a:latin typeface="+mn-lt"/>
                    <a:ea typeface="+mn-ea"/>
                    <a:cs typeface="+mn-cs"/>
                  </a:defRPr>
                </a:lvl4pPr>
                <a:lvl5pPr marL="2063252" algn="l" defTabSz="1031626" rtl="0" eaLnBrk="1" latinLnBrk="0" hangingPunct="1">
                  <a:defRPr sz="2000" kern="1200">
                    <a:solidFill>
                      <a:schemeClr val="lt1"/>
                    </a:solidFill>
                    <a:latin typeface="+mn-lt"/>
                    <a:ea typeface="+mn-ea"/>
                    <a:cs typeface="+mn-cs"/>
                  </a:defRPr>
                </a:lvl5pPr>
                <a:lvl6pPr marL="2579065" algn="l" defTabSz="1031626" rtl="0" eaLnBrk="1" latinLnBrk="0" hangingPunct="1">
                  <a:defRPr sz="2000" kern="1200">
                    <a:solidFill>
                      <a:schemeClr val="lt1"/>
                    </a:solidFill>
                    <a:latin typeface="+mn-lt"/>
                    <a:ea typeface="+mn-ea"/>
                    <a:cs typeface="+mn-cs"/>
                  </a:defRPr>
                </a:lvl6pPr>
                <a:lvl7pPr marL="3094878" algn="l" defTabSz="1031626" rtl="0" eaLnBrk="1" latinLnBrk="0" hangingPunct="1">
                  <a:defRPr sz="2000" kern="1200">
                    <a:solidFill>
                      <a:schemeClr val="lt1"/>
                    </a:solidFill>
                    <a:latin typeface="+mn-lt"/>
                    <a:ea typeface="+mn-ea"/>
                    <a:cs typeface="+mn-cs"/>
                  </a:defRPr>
                </a:lvl7pPr>
                <a:lvl8pPr marL="3610691" algn="l" defTabSz="1031626" rtl="0" eaLnBrk="1" latinLnBrk="0" hangingPunct="1">
                  <a:defRPr sz="2000" kern="1200">
                    <a:solidFill>
                      <a:schemeClr val="lt1"/>
                    </a:solidFill>
                    <a:latin typeface="+mn-lt"/>
                    <a:ea typeface="+mn-ea"/>
                    <a:cs typeface="+mn-cs"/>
                  </a:defRPr>
                </a:lvl8pPr>
                <a:lvl9pPr marL="4126504" algn="l" defTabSz="1031626" rtl="0" eaLnBrk="1" latinLnBrk="0" hangingPunct="1">
                  <a:defRPr sz="2000" kern="1200">
                    <a:solidFill>
                      <a:schemeClr val="lt1"/>
                    </a:solidFill>
                    <a:latin typeface="+mn-lt"/>
                    <a:ea typeface="+mn-ea"/>
                    <a:cs typeface="+mn-cs"/>
                  </a:defRPr>
                </a:lvl9pPr>
              </a:lstStyle>
              <a:p>
                <a:pPr algn="ctr"/>
                <a:endParaRPr lang="en-US" sz="1500"/>
              </a:p>
            </p:txBody>
          </p:sp>
        </p:grpSp>
        <p:grpSp>
          <p:nvGrpSpPr>
            <p:cNvPr id="75" name="Group 74">
              <a:extLst>
                <a:ext uri="{FF2B5EF4-FFF2-40B4-BE49-F238E27FC236}">
                  <a16:creationId xmlns:a16="http://schemas.microsoft.com/office/drawing/2014/main" id="{512C6988-CDAD-53E7-5F6A-6D9667CE3BAC}"/>
                </a:ext>
              </a:extLst>
            </p:cNvPr>
            <p:cNvGrpSpPr/>
            <p:nvPr/>
          </p:nvGrpSpPr>
          <p:grpSpPr>
            <a:xfrm rot="18900000">
              <a:off x="7938796" y="3135517"/>
              <a:ext cx="2353586" cy="1397399"/>
              <a:chOff x="1371600" y="1272983"/>
              <a:chExt cx="1603567" cy="952089"/>
            </a:xfrm>
            <a:solidFill>
              <a:schemeClr val="accent3">
                <a:alpha val="50000"/>
              </a:schemeClr>
            </a:solidFill>
          </p:grpSpPr>
          <p:sp>
            <p:nvSpPr>
              <p:cNvPr id="82" name="Rounded Rectangle 12">
                <a:extLst>
                  <a:ext uri="{FF2B5EF4-FFF2-40B4-BE49-F238E27FC236}">
                    <a16:creationId xmlns:a16="http://schemas.microsoft.com/office/drawing/2014/main" id="{1F4BFA3A-7686-50D5-CE2F-3B04EC2FB798}"/>
                  </a:ext>
                </a:extLst>
              </p:cNvPr>
              <p:cNvSpPr/>
              <p:nvPr/>
            </p:nvSpPr>
            <p:spPr>
              <a:xfrm>
                <a:off x="1371600" y="1733550"/>
                <a:ext cx="1524000" cy="304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031626" rtl="0" eaLnBrk="1" latinLnBrk="0" hangingPunct="1">
                  <a:defRPr sz="2000" kern="1200">
                    <a:solidFill>
                      <a:schemeClr val="lt1"/>
                    </a:solidFill>
                    <a:latin typeface="+mn-lt"/>
                    <a:ea typeface="+mn-ea"/>
                    <a:cs typeface="+mn-cs"/>
                  </a:defRPr>
                </a:lvl1pPr>
                <a:lvl2pPr marL="515813" algn="l" defTabSz="1031626" rtl="0" eaLnBrk="1" latinLnBrk="0" hangingPunct="1">
                  <a:defRPr sz="2000" kern="1200">
                    <a:solidFill>
                      <a:schemeClr val="lt1"/>
                    </a:solidFill>
                    <a:latin typeface="+mn-lt"/>
                    <a:ea typeface="+mn-ea"/>
                    <a:cs typeface="+mn-cs"/>
                  </a:defRPr>
                </a:lvl2pPr>
                <a:lvl3pPr marL="1031626" algn="l" defTabSz="1031626" rtl="0" eaLnBrk="1" latinLnBrk="0" hangingPunct="1">
                  <a:defRPr sz="2000" kern="1200">
                    <a:solidFill>
                      <a:schemeClr val="lt1"/>
                    </a:solidFill>
                    <a:latin typeface="+mn-lt"/>
                    <a:ea typeface="+mn-ea"/>
                    <a:cs typeface="+mn-cs"/>
                  </a:defRPr>
                </a:lvl3pPr>
                <a:lvl4pPr marL="1547439" algn="l" defTabSz="1031626" rtl="0" eaLnBrk="1" latinLnBrk="0" hangingPunct="1">
                  <a:defRPr sz="2000" kern="1200">
                    <a:solidFill>
                      <a:schemeClr val="lt1"/>
                    </a:solidFill>
                    <a:latin typeface="+mn-lt"/>
                    <a:ea typeface="+mn-ea"/>
                    <a:cs typeface="+mn-cs"/>
                  </a:defRPr>
                </a:lvl4pPr>
                <a:lvl5pPr marL="2063252" algn="l" defTabSz="1031626" rtl="0" eaLnBrk="1" latinLnBrk="0" hangingPunct="1">
                  <a:defRPr sz="2000" kern="1200">
                    <a:solidFill>
                      <a:schemeClr val="lt1"/>
                    </a:solidFill>
                    <a:latin typeface="+mn-lt"/>
                    <a:ea typeface="+mn-ea"/>
                    <a:cs typeface="+mn-cs"/>
                  </a:defRPr>
                </a:lvl5pPr>
                <a:lvl6pPr marL="2579065" algn="l" defTabSz="1031626" rtl="0" eaLnBrk="1" latinLnBrk="0" hangingPunct="1">
                  <a:defRPr sz="2000" kern="1200">
                    <a:solidFill>
                      <a:schemeClr val="lt1"/>
                    </a:solidFill>
                    <a:latin typeface="+mn-lt"/>
                    <a:ea typeface="+mn-ea"/>
                    <a:cs typeface="+mn-cs"/>
                  </a:defRPr>
                </a:lvl6pPr>
                <a:lvl7pPr marL="3094878" algn="l" defTabSz="1031626" rtl="0" eaLnBrk="1" latinLnBrk="0" hangingPunct="1">
                  <a:defRPr sz="2000" kern="1200">
                    <a:solidFill>
                      <a:schemeClr val="lt1"/>
                    </a:solidFill>
                    <a:latin typeface="+mn-lt"/>
                    <a:ea typeface="+mn-ea"/>
                    <a:cs typeface="+mn-cs"/>
                  </a:defRPr>
                </a:lvl7pPr>
                <a:lvl8pPr marL="3610691" algn="l" defTabSz="1031626" rtl="0" eaLnBrk="1" latinLnBrk="0" hangingPunct="1">
                  <a:defRPr sz="2000" kern="1200">
                    <a:solidFill>
                      <a:schemeClr val="lt1"/>
                    </a:solidFill>
                    <a:latin typeface="+mn-lt"/>
                    <a:ea typeface="+mn-ea"/>
                    <a:cs typeface="+mn-cs"/>
                  </a:defRPr>
                </a:lvl8pPr>
                <a:lvl9pPr marL="4126504" algn="l" defTabSz="1031626" rtl="0" eaLnBrk="1" latinLnBrk="0" hangingPunct="1">
                  <a:defRPr sz="2000" kern="1200">
                    <a:solidFill>
                      <a:schemeClr val="lt1"/>
                    </a:solidFill>
                    <a:latin typeface="+mn-lt"/>
                    <a:ea typeface="+mn-ea"/>
                    <a:cs typeface="+mn-cs"/>
                  </a:defRPr>
                </a:lvl9pPr>
              </a:lstStyle>
              <a:p>
                <a:pPr algn="ctr"/>
                <a:endParaRPr lang="en-US" sz="1500"/>
              </a:p>
            </p:txBody>
          </p:sp>
          <p:sp>
            <p:nvSpPr>
              <p:cNvPr id="83" name="Rounded Rectangle 13">
                <a:extLst>
                  <a:ext uri="{FF2B5EF4-FFF2-40B4-BE49-F238E27FC236}">
                    <a16:creationId xmlns:a16="http://schemas.microsoft.com/office/drawing/2014/main" id="{7DCF945D-5EB3-5EC8-011B-FA72CDEBE810}"/>
                  </a:ext>
                </a:extLst>
              </p:cNvPr>
              <p:cNvSpPr/>
              <p:nvPr/>
            </p:nvSpPr>
            <p:spPr>
              <a:xfrm rot="2700000">
                <a:off x="2132204" y="1542065"/>
                <a:ext cx="842963" cy="304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031626" rtl="0" eaLnBrk="1" latinLnBrk="0" hangingPunct="1">
                  <a:defRPr sz="2000" kern="1200">
                    <a:solidFill>
                      <a:schemeClr val="lt1"/>
                    </a:solidFill>
                    <a:latin typeface="+mn-lt"/>
                    <a:ea typeface="+mn-ea"/>
                    <a:cs typeface="+mn-cs"/>
                  </a:defRPr>
                </a:lvl1pPr>
                <a:lvl2pPr marL="515813" algn="l" defTabSz="1031626" rtl="0" eaLnBrk="1" latinLnBrk="0" hangingPunct="1">
                  <a:defRPr sz="2000" kern="1200">
                    <a:solidFill>
                      <a:schemeClr val="lt1"/>
                    </a:solidFill>
                    <a:latin typeface="+mn-lt"/>
                    <a:ea typeface="+mn-ea"/>
                    <a:cs typeface="+mn-cs"/>
                  </a:defRPr>
                </a:lvl2pPr>
                <a:lvl3pPr marL="1031626" algn="l" defTabSz="1031626" rtl="0" eaLnBrk="1" latinLnBrk="0" hangingPunct="1">
                  <a:defRPr sz="2000" kern="1200">
                    <a:solidFill>
                      <a:schemeClr val="lt1"/>
                    </a:solidFill>
                    <a:latin typeface="+mn-lt"/>
                    <a:ea typeface="+mn-ea"/>
                    <a:cs typeface="+mn-cs"/>
                  </a:defRPr>
                </a:lvl3pPr>
                <a:lvl4pPr marL="1547439" algn="l" defTabSz="1031626" rtl="0" eaLnBrk="1" latinLnBrk="0" hangingPunct="1">
                  <a:defRPr sz="2000" kern="1200">
                    <a:solidFill>
                      <a:schemeClr val="lt1"/>
                    </a:solidFill>
                    <a:latin typeface="+mn-lt"/>
                    <a:ea typeface="+mn-ea"/>
                    <a:cs typeface="+mn-cs"/>
                  </a:defRPr>
                </a:lvl4pPr>
                <a:lvl5pPr marL="2063252" algn="l" defTabSz="1031626" rtl="0" eaLnBrk="1" latinLnBrk="0" hangingPunct="1">
                  <a:defRPr sz="2000" kern="1200">
                    <a:solidFill>
                      <a:schemeClr val="lt1"/>
                    </a:solidFill>
                    <a:latin typeface="+mn-lt"/>
                    <a:ea typeface="+mn-ea"/>
                    <a:cs typeface="+mn-cs"/>
                  </a:defRPr>
                </a:lvl5pPr>
                <a:lvl6pPr marL="2579065" algn="l" defTabSz="1031626" rtl="0" eaLnBrk="1" latinLnBrk="0" hangingPunct="1">
                  <a:defRPr sz="2000" kern="1200">
                    <a:solidFill>
                      <a:schemeClr val="lt1"/>
                    </a:solidFill>
                    <a:latin typeface="+mn-lt"/>
                    <a:ea typeface="+mn-ea"/>
                    <a:cs typeface="+mn-cs"/>
                  </a:defRPr>
                </a:lvl6pPr>
                <a:lvl7pPr marL="3094878" algn="l" defTabSz="1031626" rtl="0" eaLnBrk="1" latinLnBrk="0" hangingPunct="1">
                  <a:defRPr sz="2000" kern="1200">
                    <a:solidFill>
                      <a:schemeClr val="lt1"/>
                    </a:solidFill>
                    <a:latin typeface="+mn-lt"/>
                    <a:ea typeface="+mn-ea"/>
                    <a:cs typeface="+mn-cs"/>
                  </a:defRPr>
                </a:lvl7pPr>
                <a:lvl8pPr marL="3610691" algn="l" defTabSz="1031626" rtl="0" eaLnBrk="1" latinLnBrk="0" hangingPunct="1">
                  <a:defRPr sz="2000" kern="1200">
                    <a:solidFill>
                      <a:schemeClr val="lt1"/>
                    </a:solidFill>
                    <a:latin typeface="+mn-lt"/>
                    <a:ea typeface="+mn-ea"/>
                    <a:cs typeface="+mn-cs"/>
                  </a:defRPr>
                </a:lvl8pPr>
                <a:lvl9pPr marL="4126504" algn="l" defTabSz="1031626" rtl="0" eaLnBrk="1" latinLnBrk="0" hangingPunct="1">
                  <a:defRPr sz="2000" kern="1200">
                    <a:solidFill>
                      <a:schemeClr val="lt1"/>
                    </a:solidFill>
                    <a:latin typeface="+mn-lt"/>
                    <a:ea typeface="+mn-ea"/>
                    <a:cs typeface="+mn-cs"/>
                  </a:defRPr>
                </a:lvl9pPr>
              </a:lstStyle>
              <a:p>
                <a:pPr algn="ctr"/>
                <a:endParaRPr lang="en-US" sz="1500"/>
              </a:p>
            </p:txBody>
          </p:sp>
          <p:sp>
            <p:nvSpPr>
              <p:cNvPr id="84" name="Rounded Rectangle 14">
                <a:extLst>
                  <a:ext uri="{FF2B5EF4-FFF2-40B4-BE49-F238E27FC236}">
                    <a16:creationId xmlns:a16="http://schemas.microsoft.com/office/drawing/2014/main" id="{8B2B77DC-D55A-B95F-276A-308AF266974C}"/>
                  </a:ext>
                </a:extLst>
              </p:cNvPr>
              <p:cNvSpPr/>
              <p:nvPr/>
            </p:nvSpPr>
            <p:spPr>
              <a:xfrm rot="18900000" flipV="1">
                <a:off x="2132204" y="1920272"/>
                <a:ext cx="842963" cy="304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031626" rtl="0" eaLnBrk="1" latinLnBrk="0" hangingPunct="1">
                  <a:defRPr sz="2000" kern="1200">
                    <a:solidFill>
                      <a:schemeClr val="lt1"/>
                    </a:solidFill>
                    <a:latin typeface="+mn-lt"/>
                    <a:ea typeface="+mn-ea"/>
                    <a:cs typeface="+mn-cs"/>
                  </a:defRPr>
                </a:lvl1pPr>
                <a:lvl2pPr marL="515813" algn="l" defTabSz="1031626" rtl="0" eaLnBrk="1" latinLnBrk="0" hangingPunct="1">
                  <a:defRPr sz="2000" kern="1200">
                    <a:solidFill>
                      <a:schemeClr val="lt1"/>
                    </a:solidFill>
                    <a:latin typeface="+mn-lt"/>
                    <a:ea typeface="+mn-ea"/>
                    <a:cs typeface="+mn-cs"/>
                  </a:defRPr>
                </a:lvl2pPr>
                <a:lvl3pPr marL="1031626" algn="l" defTabSz="1031626" rtl="0" eaLnBrk="1" latinLnBrk="0" hangingPunct="1">
                  <a:defRPr sz="2000" kern="1200">
                    <a:solidFill>
                      <a:schemeClr val="lt1"/>
                    </a:solidFill>
                    <a:latin typeface="+mn-lt"/>
                    <a:ea typeface="+mn-ea"/>
                    <a:cs typeface="+mn-cs"/>
                  </a:defRPr>
                </a:lvl3pPr>
                <a:lvl4pPr marL="1547439" algn="l" defTabSz="1031626" rtl="0" eaLnBrk="1" latinLnBrk="0" hangingPunct="1">
                  <a:defRPr sz="2000" kern="1200">
                    <a:solidFill>
                      <a:schemeClr val="lt1"/>
                    </a:solidFill>
                    <a:latin typeface="+mn-lt"/>
                    <a:ea typeface="+mn-ea"/>
                    <a:cs typeface="+mn-cs"/>
                  </a:defRPr>
                </a:lvl4pPr>
                <a:lvl5pPr marL="2063252" algn="l" defTabSz="1031626" rtl="0" eaLnBrk="1" latinLnBrk="0" hangingPunct="1">
                  <a:defRPr sz="2000" kern="1200">
                    <a:solidFill>
                      <a:schemeClr val="lt1"/>
                    </a:solidFill>
                    <a:latin typeface="+mn-lt"/>
                    <a:ea typeface="+mn-ea"/>
                    <a:cs typeface="+mn-cs"/>
                  </a:defRPr>
                </a:lvl5pPr>
                <a:lvl6pPr marL="2579065" algn="l" defTabSz="1031626" rtl="0" eaLnBrk="1" latinLnBrk="0" hangingPunct="1">
                  <a:defRPr sz="2000" kern="1200">
                    <a:solidFill>
                      <a:schemeClr val="lt1"/>
                    </a:solidFill>
                    <a:latin typeface="+mn-lt"/>
                    <a:ea typeface="+mn-ea"/>
                    <a:cs typeface="+mn-cs"/>
                  </a:defRPr>
                </a:lvl6pPr>
                <a:lvl7pPr marL="3094878" algn="l" defTabSz="1031626" rtl="0" eaLnBrk="1" latinLnBrk="0" hangingPunct="1">
                  <a:defRPr sz="2000" kern="1200">
                    <a:solidFill>
                      <a:schemeClr val="lt1"/>
                    </a:solidFill>
                    <a:latin typeface="+mn-lt"/>
                    <a:ea typeface="+mn-ea"/>
                    <a:cs typeface="+mn-cs"/>
                  </a:defRPr>
                </a:lvl7pPr>
                <a:lvl8pPr marL="3610691" algn="l" defTabSz="1031626" rtl="0" eaLnBrk="1" latinLnBrk="0" hangingPunct="1">
                  <a:defRPr sz="2000" kern="1200">
                    <a:solidFill>
                      <a:schemeClr val="lt1"/>
                    </a:solidFill>
                    <a:latin typeface="+mn-lt"/>
                    <a:ea typeface="+mn-ea"/>
                    <a:cs typeface="+mn-cs"/>
                  </a:defRPr>
                </a:lvl8pPr>
                <a:lvl9pPr marL="4126504" algn="l" defTabSz="1031626" rtl="0" eaLnBrk="1" latinLnBrk="0" hangingPunct="1">
                  <a:defRPr sz="2000" kern="1200">
                    <a:solidFill>
                      <a:schemeClr val="lt1"/>
                    </a:solidFill>
                    <a:latin typeface="+mn-lt"/>
                    <a:ea typeface="+mn-ea"/>
                    <a:cs typeface="+mn-cs"/>
                  </a:defRPr>
                </a:lvl9pPr>
              </a:lstStyle>
              <a:p>
                <a:pPr algn="ctr"/>
                <a:endParaRPr lang="en-US" sz="1500"/>
              </a:p>
            </p:txBody>
          </p:sp>
        </p:grpSp>
        <p:sp>
          <p:nvSpPr>
            <p:cNvPr id="76" name="TextBox 75">
              <a:extLst>
                <a:ext uri="{FF2B5EF4-FFF2-40B4-BE49-F238E27FC236}">
                  <a16:creationId xmlns:a16="http://schemas.microsoft.com/office/drawing/2014/main" id="{55C59687-DE71-D542-FF85-F571624084D5}"/>
                </a:ext>
              </a:extLst>
            </p:cNvPr>
            <p:cNvSpPr txBox="1"/>
            <p:nvPr/>
          </p:nvSpPr>
          <p:spPr>
            <a:xfrm>
              <a:off x="9014426" y="910545"/>
              <a:ext cx="2210599" cy="1947649"/>
            </a:xfrm>
            <a:prstGeom prst="rect">
              <a:avLst/>
            </a:prstGeom>
            <a:noFill/>
          </p:spPr>
          <p:txBody>
            <a:bodyPr wrap="square" lIns="0" rIns="0" rtlCol="0" anchor="b">
              <a:spAutoFit/>
            </a:bodyPr>
            <a:lstStyle/>
            <a:p>
              <a:pPr algn="ctr"/>
              <a:r>
                <a:rPr lang="en-US" sz="1600" b="1">
                  <a:solidFill>
                    <a:schemeClr val="accent3"/>
                  </a:solidFill>
                  <a:latin typeface="Segoe UI" panose="020B0502040204020203" pitchFamily="34" charset="0"/>
                  <a:cs typeface="Segoe UI" panose="020B0502040204020203" pitchFamily="34" charset="0"/>
                </a:rPr>
                <a:t>3</a:t>
              </a:r>
              <a:r>
                <a:rPr lang="en-US" sz="1600" b="1" baseline="30000">
                  <a:solidFill>
                    <a:schemeClr val="accent3"/>
                  </a:solidFill>
                  <a:latin typeface="Segoe UI" panose="020B0502040204020203" pitchFamily="34" charset="0"/>
                  <a:cs typeface="Segoe UI" panose="020B0502040204020203" pitchFamily="34" charset="0"/>
                </a:rPr>
                <a:t>rd</a:t>
              </a:r>
              <a:r>
                <a:rPr lang="en-US" sz="1600" b="1">
                  <a:solidFill>
                    <a:schemeClr val="accent3"/>
                  </a:solidFill>
                  <a:latin typeface="Segoe UI" panose="020B0502040204020203" pitchFamily="34" charset="0"/>
                  <a:cs typeface="Segoe UI" panose="020B0502040204020203" pitchFamily="34" charset="0"/>
                </a:rPr>
                <a:t> Track</a:t>
              </a:r>
            </a:p>
            <a:p>
              <a:pPr algn="ctr">
                <a:lnSpc>
                  <a:spcPct val="110000"/>
                </a:lnSpc>
              </a:pPr>
              <a:r>
                <a:rPr lang="pt-BR" sz="1200" i="1">
                  <a:solidFill>
                    <a:schemeClr val="tx1">
                      <a:lumMod val="65000"/>
                      <a:lumOff val="35000"/>
                    </a:schemeClr>
                  </a:solidFill>
                  <a:latin typeface="Segoe UI Semibold" panose="020B0702040204020203" pitchFamily="34" charset="0"/>
                  <a:cs typeface="Segoe UI Semibold" panose="020B0702040204020203" pitchFamily="34" charset="0"/>
                </a:rPr>
                <a:t>GAS_Z4_2 &gt; 131.213</a:t>
              </a:r>
            </a:p>
            <a:p>
              <a:pPr algn="ctr">
                <a:lnSpc>
                  <a:spcPct val="110000"/>
                </a:lnSpc>
              </a:pPr>
              <a:r>
                <a:rPr lang="pt-BR" sz="1200" i="1">
                  <a:solidFill>
                    <a:schemeClr val="tx1">
                      <a:lumMod val="65000"/>
                      <a:lumOff val="35000"/>
                    </a:schemeClr>
                  </a:solidFill>
                  <a:latin typeface="Segoe UI Semibold" panose="020B0702040204020203" pitchFamily="34" charset="0"/>
                  <a:cs typeface="Segoe UI Semibold" panose="020B0702040204020203" pitchFamily="34" charset="0"/>
                </a:rPr>
                <a:t>TEMP_Z2 &lt;= 1298.096</a:t>
              </a:r>
            </a:p>
            <a:p>
              <a:pPr algn="ctr">
                <a:lnSpc>
                  <a:spcPct val="110000"/>
                </a:lnSpc>
              </a:pPr>
              <a:r>
                <a:rPr lang="pt-BR" sz="1200" i="1">
                  <a:solidFill>
                    <a:schemeClr val="tx1">
                      <a:lumMod val="65000"/>
                      <a:lumOff val="35000"/>
                    </a:schemeClr>
                  </a:solidFill>
                  <a:latin typeface="Segoe UI Semibold" panose="020B0702040204020203" pitchFamily="34" charset="0"/>
                  <a:cs typeface="Segoe UI Semibold" panose="020B0702040204020203" pitchFamily="34" charset="0"/>
                </a:rPr>
                <a:t>LASER_RAFF_5 &gt; 272.611</a:t>
              </a:r>
            </a:p>
            <a:p>
              <a:pPr algn="ctr">
                <a:lnSpc>
                  <a:spcPct val="110000"/>
                </a:lnSpc>
              </a:pPr>
              <a:r>
                <a:rPr lang="pt-BR" sz="1200" i="1">
                  <a:solidFill>
                    <a:schemeClr val="tx1">
                      <a:lumMod val="65000"/>
                      <a:lumOff val="35000"/>
                    </a:schemeClr>
                  </a:solidFill>
                  <a:latin typeface="Segoe UI Semibold" panose="020B0702040204020203" pitchFamily="34" charset="0"/>
                  <a:cs typeface="Segoe UI Semibold" panose="020B0702040204020203" pitchFamily="34" charset="0"/>
                </a:rPr>
                <a:t>VENT_1 &gt; 31.856</a:t>
              </a:r>
            </a:p>
            <a:p>
              <a:pPr algn="ctr">
                <a:lnSpc>
                  <a:spcPct val="110000"/>
                </a:lnSpc>
              </a:pPr>
              <a:r>
                <a:rPr lang="pt-BR" sz="1200" i="1">
                  <a:solidFill>
                    <a:schemeClr val="tx1">
                      <a:lumMod val="65000"/>
                      <a:lumOff val="35000"/>
                    </a:schemeClr>
                  </a:solidFill>
                  <a:latin typeface="Segoe UI Semibold" panose="020B0702040204020203" pitchFamily="34" charset="0"/>
                  <a:cs typeface="Segoe UI Semibold" panose="020B0702040204020203" pitchFamily="34" charset="0"/>
                </a:rPr>
                <a:t>COOL_3 &lt;= 389.343</a:t>
              </a:r>
            </a:p>
            <a:p>
              <a:pPr algn="ctr">
                <a:lnSpc>
                  <a:spcPct val="110000"/>
                </a:lnSpc>
              </a:pPr>
              <a:r>
                <a:rPr lang="pt-BR" sz="1200" i="1">
                  <a:solidFill>
                    <a:schemeClr val="tx1">
                      <a:lumMod val="65000"/>
                      <a:lumOff val="35000"/>
                    </a:schemeClr>
                  </a:solidFill>
                  <a:latin typeface="Segoe UI Semibold" panose="020B0702040204020203" pitchFamily="34" charset="0"/>
                  <a:cs typeface="Segoe UI Semibold" panose="020B0702040204020203" pitchFamily="34" charset="0"/>
                </a:rPr>
                <a:t>GAS_Z3_1 &gt; 239.758</a:t>
              </a:r>
            </a:p>
            <a:p>
              <a:pPr algn="ctr">
                <a:lnSpc>
                  <a:spcPct val="110000"/>
                </a:lnSpc>
              </a:pPr>
              <a:r>
                <a:rPr lang="pt-BR" sz="1200" i="1">
                  <a:solidFill>
                    <a:schemeClr val="tx1">
                      <a:lumMod val="65000"/>
                      <a:lumOff val="35000"/>
                    </a:schemeClr>
                  </a:solidFill>
                  <a:latin typeface="Segoe UI Semibold" panose="020B0702040204020203" pitchFamily="34" charset="0"/>
                  <a:cs typeface="Segoe UI Semibold" panose="020B0702040204020203" pitchFamily="34" charset="0"/>
                </a:rPr>
                <a:t>DEC_H2SO4 &lt;= 125.438 </a:t>
              </a:r>
            </a:p>
            <a:p>
              <a:pPr algn="ctr">
                <a:lnSpc>
                  <a:spcPct val="110000"/>
                </a:lnSpc>
              </a:pPr>
              <a:r>
                <a:rPr lang="pt-BR" sz="1200">
                  <a:solidFill>
                    <a:schemeClr val="accent3"/>
                  </a:solidFill>
                  <a:latin typeface="Segoe UI Semibold" panose="020B0702040204020203" pitchFamily="34" charset="0"/>
                  <a:cs typeface="Segoe UI Semibold" panose="020B0702040204020203" pitchFamily="34" charset="0"/>
                </a:rPr>
                <a:t>[1795, 5585]</a:t>
              </a:r>
            </a:p>
          </p:txBody>
        </p:sp>
        <p:sp>
          <p:nvSpPr>
            <p:cNvPr id="77" name="TextBox 76">
              <a:extLst>
                <a:ext uri="{FF2B5EF4-FFF2-40B4-BE49-F238E27FC236}">
                  <a16:creationId xmlns:a16="http://schemas.microsoft.com/office/drawing/2014/main" id="{196A8CEA-2115-4B72-7156-7C8F7C48973D}"/>
                </a:ext>
              </a:extLst>
            </p:cNvPr>
            <p:cNvSpPr txBox="1"/>
            <p:nvPr/>
          </p:nvSpPr>
          <p:spPr>
            <a:xfrm>
              <a:off x="7090459" y="4037293"/>
              <a:ext cx="450766" cy="636941"/>
            </a:xfrm>
            <a:prstGeom prst="rect">
              <a:avLst/>
            </a:prstGeom>
            <a:noFill/>
          </p:spPr>
          <p:txBody>
            <a:bodyPr wrap="none" rtlCol="0" anchor="ctr">
              <a:spAutoFit/>
            </a:bodyPr>
            <a:lstStyle/>
            <a:p>
              <a:pPr algn="ctr"/>
              <a:r>
                <a:rPr lang="en-US" sz="2700" b="1"/>
                <a:t>1</a:t>
              </a:r>
            </a:p>
          </p:txBody>
        </p:sp>
        <p:sp>
          <p:nvSpPr>
            <p:cNvPr id="78" name="TextBox 77">
              <a:extLst>
                <a:ext uri="{FF2B5EF4-FFF2-40B4-BE49-F238E27FC236}">
                  <a16:creationId xmlns:a16="http://schemas.microsoft.com/office/drawing/2014/main" id="{E76DB277-F73A-F8BA-2D1E-FA5B8104FA62}"/>
                </a:ext>
              </a:extLst>
            </p:cNvPr>
            <p:cNvSpPr txBox="1"/>
            <p:nvPr/>
          </p:nvSpPr>
          <p:spPr>
            <a:xfrm>
              <a:off x="8317611" y="3549448"/>
              <a:ext cx="450766" cy="636941"/>
            </a:xfrm>
            <a:prstGeom prst="rect">
              <a:avLst/>
            </a:prstGeom>
            <a:noFill/>
          </p:spPr>
          <p:txBody>
            <a:bodyPr wrap="none" rtlCol="0" anchor="ctr">
              <a:spAutoFit/>
            </a:bodyPr>
            <a:lstStyle/>
            <a:p>
              <a:pPr algn="ctr"/>
              <a:r>
                <a:rPr lang="en-US" sz="2700" b="1"/>
                <a:t>2</a:t>
              </a:r>
            </a:p>
          </p:txBody>
        </p:sp>
        <p:sp>
          <p:nvSpPr>
            <p:cNvPr id="79" name="TextBox 78">
              <a:extLst>
                <a:ext uri="{FF2B5EF4-FFF2-40B4-BE49-F238E27FC236}">
                  <a16:creationId xmlns:a16="http://schemas.microsoft.com/office/drawing/2014/main" id="{D3FD1826-45DE-9E51-1FB5-FC53FA8BC8A1}"/>
                </a:ext>
              </a:extLst>
            </p:cNvPr>
            <p:cNvSpPr txBox="1"/>
            <p:nvPr/>
          </p:nvSpPr>
          <p:spPr>
            <a:xfrm>
              <a:off x="9587967" y="3061604"/>
              <a:ext cx="450766" cy="636941"/>
            </a:xfrm>
            <a:prstGeom prst="rect">
              <a:avLst/>
            </a:prstGeom>
            <a:noFill/>
          </p:spPr>
          <p:txBody>
            <a:bodyPr wrap="none" rtlCol="0" anchor="ctr">
              <a:spAutoFit/>
            </a:bodyPr>
            <a:lstStyle/>
            <a:p>
              <a:pPr algn="ctr"/>
              <a:r>
                <a:rPr lang="en-US" sz="2700" b="1"/>
                <a:t>3</a:t>
              </a:r>
            </a:p>
          </p:txBody>
        </p:sp>
        <p:sp>
          <p:nvSpPr>
            <p:cNvPr id="80" name="TextBox 79">
              <a:extLst>
                <a:ext uri="{FF2B5EF4-FFF2-40B4-BE49-F238E27FC236}">
                  <a16:creationId xmlns:a16="http://schemas.microsoft.com/office/drawing/2014/main" id="{FE695D57-458C-1394-D7FF-48F20F75D007}"/>
                </a:ext>
              </a:extLst>
            </p:cNvPr>
            <p:cNvSpPr txBox="1"/>
            <p:nvPr/>
          </p:nvSpPr>
          <p:spPr>
            <a:xfrm>
              <a:off x="5905368" y="1342908"/>
              <a:ext cx="2710474" cy="1947649"/>
            </a:xfrm>
            <a:prstGeom prst="rect">
              <a:avLst/>
            </a:prstGeom>
            <a:noFill/>
          </p:spPr>
          <p:txBody>
            <a:bodyPr wrap="square" lIns="0" rIns="0" rtlCol="0" anchor="b">
              <a:spAutoFit/>
            </a:bodyPr>
            <a:lstStyle/>
            <a:p>
              <a:pPr algn="ctr"/>
              <a:r>
                <a:rPr lang="en-US" sz="1600" b="1">
                  <a:solidFill>
                    <a:schemeClr val="accent1">
                      <a:lumMod val="60000"/>
                      <a:lumOff val="40000"/>
                    </a:schemeClr>
                  </a:solidFill>
                  <a:latin typeface="Segoe UI" panose="020B0502040204020203" pitchFamily="34" charset="0"/>
                  <a:cs typeface="Segoe UI" panose="020B0502040204020203" pitchFamily="34" charset="0"/>
                </a:rPr>
                <a:t>2</a:t>
              </a:r>
              <a:r>
                <a:rPr lang="en-US" sz="1600" b="1" baseline="30000">
                  <a:solidFill>
                    <a:schemeClr val="accent1">
                      <a:lumMod val="60000"/>
                      <a:lumOff val="40000"/>
                    </a:schemeClr>
                  </a:solidFill>
                  <a:latin typeface="Segoe UI" panose="020B0502040204020203" pitchFamily="34" charset="0"/>
                  <a:cs typeface="Segoe UI" panose="020B0502040204020203" pitchFamily="34" charset="0"/>
                </a:rPr>
                <a:t>nd</a:t>
              </a:r>
              <a:r>
                <a:rPr lang="en-US" sz="1600" b="1">
                  <a:solidFill>
                    <a:schemeClr val="accent1">
                      <a:lumMod val="60000"/>
                      <a:lumOff val="40000"/>
                    </a:schemeClr>
                  </a:solidFill>
                  <a:latin typeface="Segoe UI" panose="020B0502040204020203" pitchFamily="34" charset="0"/>
                  <a:cs typeface="Segoe UI" panose="020B0502040204020203" pitchFamily="34" charset="0"/>
                </a:rPr>
                <a:t> Track</a:t>
              </a:r>
            </a:p>
            <a:p>
              <a:pPr algn="ctr">
                <a:lnSpc>
                  <a:spcPct val="110000"/>
                </a:lnSpc>
              </a:pPr>
              <a:r>
                <a:rPr lang="de-DE" sz="1200" i="1">
                  <a:solidFill>
                    <a:schemeClr val="tx1">
                      <a:lumMod val="65000"/>
                      <a:lumOff val="35000"/>
                    </a:schemeClr>
                  </a:solidFill>
                  <a:latin typeface="Segoe UI Semibold" panose="020B0702040204020203" pitchFamily="34" charset="0"/>
                  <a:cs typeface="Segoe UI Semibold" panose="020B0702040204020203" pitchFamily="34" charset="0"/>
                </a:rPr>
                <a:t>GAS_Z4_2 &gt; 131.213</a:t>
              </a:r>
            </a:p>
            <a:p>
              <a:pPr algn="ctr">
                <a:lnSpc>
                  <a:spcPct val="110000"/>
                </a:lnSpc>
              </a:pPr>
              <a:r>
                <a:rPr lang="de-DE" sz="1200" i="1">
                  <a:solidFill>
                    <a:schemeClr val="tx1">
                      <a:lumMod val="65000"/>
                      <a:lumOff val="35000"/>
                    </a:schemeClr>
                  </a:solidFill>
                  <a:latin typeface="Segoe UI Semibold" panose="020B0702040204020203" pitchFamily="34" charset="0"/>
                  <a:cs typeface="Segoe UI Semibold" panose="020B0702040204020203" pitchFamily="34" charset="0"/>
                </a:rPr>
                <a:t>TEMP_Z2 &lt;= 1298.096</a:t>
              </a:r>
            </a:p>
            <a:p>
              <a:pPr algn="ctr">
                <a:lnSpc>
                  <a:spcPct val="110000"/>
                </a:lnSpc>
              </a:pPr>
              <a:r>
                <a:rPr lang="de-DE" sz="1200" i="1">
                  <a:solidFill>
                    <a:schemeClr val="tx1">
                      <a:lumMod val="65000"/>
                      <a:lumOff val="35000"/>
                    </a:schemeClr>
                  </a:solidFill>
                  <a:latin typeface="Segoe UI Semibold" panose="020B0702040204020203" pitchFamily="34" charset="0"/>
                  <a:cs typeface="Segoe UI Semibold" panose="020B0702040204020203" pitchFamily="34" charset="0"/>
                </a:rPr>
                <a:t>LASER_RAFF_5 &gt; 272.611</a:t>
              </a:r>
            </a:p>
            <a:p>
              <a:pPr algn="ctr">
                <a:lnSpc>
                  <a:spcPct val="110000"/>
                </a:lnSpc>
              </a:pPr>
              <a:r>
                <a:rPr lang="de-DE" sz="1200" i="1">
                  <a:solidFill>
                    <a:schemeClr val="tx1">
                      <a:lumMod val="65000"/>
                      <a:lumOff val="35000"/>
                    </a:schemeClr>
                  </a:solidFill>
                  <a:latin typeface="Segoe UI Semibold" panose="020B0702040204020203" pitchFamily="34" charset="0"/>
                  <a:cs typeface="Segoe UI Semibold" panose="020B0702040204020203" pitchFamily="34" charset="0"/>
                </a:rPr>
                <a:t>TEMP_Z1 &gt; 1247.421</a:t>
              </a:r>
            </a:p>
            <a:p>
              <a:pPr algn="ctr">
                <a:lnSpc>
                  <a:spcPct val="110000"/>
                </a:lnSpc>
              </a:pPr>
              <a:r>
                <a:rPr lang="de-DE" sz="1200" i="1">
                  <a:solidFill>
                    <a:schemeClr val="tx1">
                      <a:lumMod val="65000"/>
                      <a:lumOff val="35000"/>
                    </a:schemeClr>
                  </a:solidFill>
                  <a:latin typeface="Segoe UI Semibold" panose="020B0702040204020203" pitchFamily="34" charset="0"/>
                  <a:cs typeface="Segoe UI Semibold" panose="020B0702040204020203" pitchFamily="34" charset="0"/>
                </a:rPr>
                <a:t>VENT_5 &lt;= 27.422</a:t>
              </a:r>
            </a:p>
            <a:p>
              <a:pPr algn="ctr">
                <a:lnSpc>
                  <a:spcPct val="110000"/>
                </a:lnSpc>
              </a:pPr>
              <a:r>
                <a:rPr lang="de-DE" sz="1200" i="1">
                  <a:solidFill>
                    <a:schemeClr val="tx1">
                      <a:lumMod val="65000"/>
                      <a:lumOff val="35000"/>
                    </a:schemeClr>
                  </a:solidFill>
                  <a:latin typeface="Segoe UI Semibold" panose="020B0702040204020203" pitchFamily="34" charset="0"/>
                  <a:cs typeface="Segoe UI Semibold" panose="020B0702040204020203" pitchFamily="34" charset="0"/>
                </a:rPr>
                <a:t>LASER_FRN_3 &lt;= 1267.832</a:t>
              </a:r>
            </a:p>
            <a:p>
              <a:pPr algn="ctr">
                <a:lnSpc>
                  <a:spcPct val="110000"/>
                </a:lnSpc>
              </a:pPr>
              <a:r>
                <a:rPr lang="de-DE" sz="1200" i="1">
                  <a:solidFill>
                    <a:schemeClr val="tx1">
                      <a:lumMod val="65000"/>
                      <a:lumOff val="35000"/>
                    </a:schemeClr>
                  </a:solidFill>
                  <a:latin typeface="Segoe UI Semibold" panose="020B0702040204020203" pitchFamily="34" charset="0"/>
                  <a:cs typeface="Segoe UI Semibold" panose="020B0702040204020203" pitchFamily="34" charset="0"/>
                </a:rPr>
                <a:t>DEC_H2SO4 &gt;= 120.68 </a:t>
              </a:r>
            </a:p>
            <a:p>
              <a:pPr algn="ctr">
                <a:lnSpc>
                  <a:spcPct val="110000"/>
                </a:lnSpc>
              </a:pPr>
              <a:r>
                <a:rPr lang="de-DE" sz="1200">
                  <a:solidFill>
                    <a:schemeClr val="accent1">
                      <a:lumMod val="60000"/>
                      <a:lumOff val="40000"/>
                    </a:schemeClr>
                  </a:solidFill>
                  <a:latin typeface="Segoe UI Semibold" panose="020B0702040204020203" pitchFamily="34" charset="0"/>
                  <a:cs typeface="Segoe UI Semibold" panose="020B0702040204020203" pitchFamily="34" charset="0"/>
                </a:rPr>
                <a:t>[1256, 6578]</a:t>
              </a:r>
              <a:r>
                <a:rPr lang="en-US" sz="1200">
                  <a:solidFill>
                    <a:schemeClr val="accent1">
                      <a:lumMod val="60000"/>
                      <a:lumOff val="40000"/>
                    </a:schemeClr>
                  </a:solidFill>
                  <a:latin typeface="Segoe UI Semibold" panose="020B0702040204020203" pitchFamily="34" charset="0"/>
                  <a:cs typeface="Segoe UI Semibold" panose="020B0702040204020203" pitchFamily="34" charset="0"/>
                </a:rPr>
                <a:t> </a:t>
              </a:r>
            </a:p>
          </p:txBody>
        </p:sp>
        <p:sp>
          <p:nvSpPr>
            <p:cNvPr id="81" name="TextBox 80">
              <a:extLst>
                <a:ext uri="{FF2B5EF4-FFF2-40B4-BE49-F238E27FC236}">
                  <a16:creationId xmlns:a16="http://schemas.microsoft.com/office/drawing/2014/main" id="{6EA46C0C-FEA7-F114-31A3-F33BF61420BB}"/>
                </a:ext>
              </a:extLst>
            </p:cNvPr>
            <p:cNvSpPr txBox="1"/>
            <p:nvPr/>
          </p:nvSpPr>
          <p:spPr>
            <a:xfrm>
              <a:off x="3896369" y="3280372"/>
              <a:ext cx="2210599" cy="1947649"/>
            </a:xfrm>
            <a:prstGeom prst="rect">
              <a:avLst/>
            </a:prstGeom>
            <a:noFill/>
          </p:spPr>
          <p:txBody>
            <a:bodyPr wrap="square" lIns="0" rIns="0" rtlCol="0" anchor="b">
              <a:spAutoFit/>
            </a:bodyPr>
            <a:lstStyle/>
            <a:p>
              <a:pPr algn="ctr"/>
              <a:r>
                <a:rPr lang="en-US" sz="1600" b="1">
                  <a:solidFill>
                    <a:schemeClr val="tx1">
                      <a:lumMod val="50000"/>
                      <a:lumOff val="50000"/>
                    </a:schemeClr>
                  </a:solidFill>
                  <a:latin typeface="Segoe UI" panose="020B0502040204020203" pitchFamily="34" charset="0"/>
                  <a:cs typeface="Segoe UI" panose="020B0502040204020203" pitchFamily="34" charset="0"/>
                </a:rPr>
                <a:t>1</a:t>
              </a:r>
              <a:r>
                <a:rPr lang="en-US" sz="1600" b="1" baseline="30000">
                  <a:solidFill>
                    <a:schemeClr val="tx1">
                      <a:lumMod val="50000"/>
                      <a:lumOff val="50000"/>
                    </a:schemeClr>
                  </a:solidFill>
                  <a:latin typeface="Segoe UI" panose="020B0502040204020203" pitchFamily="34" charset="0"/>
                  <a:cs typeface="Segoe UI" panose="020B0502040204020203" pitchFamily="34" charset="0"/>
                </a:rPr>
                <a:t>st</a:t>
              </a:r>
              <a:r>
                <a:rPr lang="en-US" sz="1600" b="1">
                  <a:solidFill>
                    <a:schemeClr val="tx1">
                      <a:lumMod val="50000"/>
                      <a:lumOff val="50000"/>
                    </a:schemeClr>
                  </a:solidFill>
                  <a:latin typeface="Segoe UI" panose="020B0502040204020203" pitchFamily="34" charset="0"/>
                  <a:cs typeface="Segoe UI" panose="020B0502040204020203" pitchFamily="34" charset="0"/>
                </a:rPr>
                <a:t> Track</a:t>
              </a:r>
            </a:p>
            <a:p>
              <a:pPr algn="ctr">
                <a:lnSpc>
                  <a:spcPct val="110000"/>
                </a:lnSpc>
              </a:pPr>
              <a:r>
                <a:rPr lang="pl-PL" sz="1200" i="1">
                  <a:solidFill>
                    <a:schemeClr val="tx1">
                      <a:lumMod val="65000"/>
                      <a:lumOff val="35000"/>
                    </a:schemeClr>
                  </a:solidFill>
                  <a:latin typeface="Segoe UI Semibold" panose="020B0702040204020203" pitchFamily="34" charset="0"/>
                  <a:cs typeface="Segoe UI Semibold" panose="020B0702040204020203" pitchFamily="34" charset="0"/>
                </a:rPr>
                <a:t>GAS_Z4_2 &gt; 131.213 </a:t>
              </a:r>
              <a:endParaRPr lang="en-US" sz="1200" i="1">
                <a:solidFill>
                  <a:schemeClr val="tx1">
                    <a:lumMod val="65000"/>
                    <a:lumOff val="35000"/>
                  </a:schemeClr>
                </a:solidFill>
                <a:latin typeface="Segoe UI Semibold" panose="020B0702040204020203" pitchFamily="34" charset="0"/>
                <a:cs typeface="Segoe UI Semibold" panose="020B0702040204020203" pitchFamily="34" charset="0"/>
              </a:endParaRPr>
            </a:p>
            <a:p>
              <a:pPr algn="ctr">
                <a:lnSpc>
                  <a:spcPct val="110000"/>
                </a:lnSpc>
              </a:pPr>
              <a:r>
                <a:rPr lang="pl-PL" sz="1200" i="1">
                  <a:solidFill>
                    <a:schemeClr val="tx1">
                      <a:lumMod val="65000"/>
                      <a:lumOff val="35000"/>
                    </a:schemeClr>
                  </a:solidFill>
                  <a:latin typeface="Segoe UI Semibold" panose="020B0702040204020203" pitchFamily="34" charset="0"/>
                  <a:cs typeface="Segoe UI Semibold" panose="020B0702040204020203" pitchFamily="34" charset="0"/>
                </a:rPr>
                <a:t>TEMP_Z2 &lt;= 1298.096</a:t>
              </a:r>
            </a:p>
            <a:p>
              <a:pPr algn="ctr">
                <a:lnSpc>
                  <a:spcPct val="110000"/>
                </a:lnSpc>
              </a:pPr>
              <a:r>
                <a:rPr lang="pl-PL" sz="1200" i="1">
                  <a:solidFill>
                    <a:schemeClr val="tx1">
                      <a:lumMod val="65000"/>
                      <a:lumOff val="35000"/>
                    </a:schemeClr>
                  </a:solidFill>
                  <a:latin typeface="Segoe UI Semibold" panose="020B0702040204020203" pitchFamily="34" charset="0"/>
                  <a:cs typeface="Segoe UI Semibold" panose="020B0702040204020203" pitchFamily="34" charset="0"/>
                </a:rPr>
                <a:t>LASER_RAFF_5 &gt; 272.611</a:t>
              </a:r>
            </a:p>
            <a:p>
              <a:pPr algn="ctr">
                <a:lnSpc>
                  <a:spcPct val="110000"/>
                </a:lnSpc>
              </a:pPr>
              <a:r>
                <a:rPr lang="pl-PL" sz="1200" i="1">
                  <a:solidFill>
                    <a:schemeClr val="tx1">
                      <a:lumMod val="65000"/>
                      <a:lumOff val="35000"/>
                    </a:schemeClr>
                  </a:solidFill>
                  <a:latin typeface="Segoe UI Semibold" panose="020B0702040204020203" pitchFamily="34" charset="0"/>
                  <a:cs typeface="Segoe UI Semibold" panose="020B0702040204020203" pitchFamily="34" charset="0"/>
                </a:rPr>
                <a:t>TEMP_Z1 &gt; 1247.421</a:t>
              </a:r>
            </a:p>
            <a:p>
              <a:pPr algn="ctr">
                <a:lnSpc>
                  <a:spcPct val="110000"/>
                </a:lnSpc>
              </a:pPr>
              <a:r>
                <a:rPr lang="pl-PL" sz="1200" i="1">
                  <a:solidFill>
                    <a:schemeClr val="tx1">
                      <a:lumMod val="65000"/>
                      <a:lumOff val="35000"/>
                    </a:schemeClr>
                  </a:solidFill>
                  <a:latin typeface="Segoe UI Semibold" panose="020B0702040204020203" pitchFamily="34" charset="0"/>
                  <a:cs typeface="Segoe UI Semibold" panose="020B0702040204020203" pitchFamily="34" charset="0"/>
                </a:rPr>
                <a:t>VENT_5 &gt; 27.422</a:t>
              </a:r>
            </a:p>
            <a:p>
              <a:pPr algn="ctr">
                <a:lnSpc>
                  <a:spcPct val="110000"/>
                </a:lnSpc>
              </a:pPr>
              <a:r>
                <a:rPr lang="pl-PL" sz="1200" i="1">
                  <a:solidFill>
                    <a:schemeClr val="tx1">
                      <a:lumMod val="65000"/>
                      <a:lumOff val="35000"/>
                    </a:schemeClr>
                  </a:solidFill>
                  <a:latin typeface="Segoe UI Semibold" panose="020B0702040204020203" pitchFamily="34" charset="0"/>
                  <a:cs typeface="Segoe UI Semibold" panose="020B0702040204020203" pitchFamily="34" charset="0"/>
                </a:rPr>
                <a:t>GAS_Z6_2 &gt; 36.581</a:t>
              </a:r>
            </a:p>
            <a:p>
              <a:pPr algn="ctr">
                <a:lnSpc>
                  <a:spcPct val="110000"/>
                </a:lnSpc>
              </a:pPr>
              <a:r>
                <a:rPr lang="pl-PL" sz="1200" i="1">
                  <a:solidFill>
                    <a:schemeClr val="tx1">
                      <a:lumMod val="65000"/>
                      <a:lumOff val="35000"/>
                    </a:schemeClr>
                  </a:solidFill>
                  <a:latin typeface="Segoe UI Semibold" panose="020B0702040204020203" pitchFamily="34" charset="0"/>
                  <a:cs typeface="Segoe UI Semibold" panose="020B0702040204020203" pitchFamily="34" charset="0"/>
                </a:rPr>
                <a:t>LS_OVEN &lt;= 1304.014 </a:t>
              </a:r>
              <a:endParaRPr lang="en-US" sz="1200" i="1">
                <a:solidFill>
                  <a:schemeClr val="tx1">
                    <a:lumMod val="65000"/>
                    <a:lumOff val="35000"/>
                  </a:schemeClr>
                </a:solidFill>
                <a:latin typeface="Segoe UI Semibold" panose="020B0702040204020203" pitchFamily="34" charset="0"/>
                <a:cs typeface="Segoe UI Semibold" panose="020B0702040204020203" pitchFamily="34" charset="0"/>
              </a:endParaRPr>
            </a:p>
            <a:p>
              <a:pPr algn="ctr">
                <a:lnSpc>
                  <a:spcPct val="110000"/>
                </a:lnSpc>
              </a:pPr>
              <a:r>
                <a:rPr lang="pl-PL" sz="1200">
                  <a:solidFill>
                    <a:schemeClr val="tx1">
                      <a:lumMod val="65000"/>
                      <a:lumOff val="35000"/>
                    </a:schemeClr>
                  </a:solidFill>
                  <a:latin typeface="Segoe UI Semibold" panose="020B0702040204020203" pitchFamily="34" charset="0"/>
                  <a:cs typeface="Segoe UI Semibold" panose="020B0702040204020203" pitchFamily="34" charset="0"/>
                </a:rPr>
                <a:t>[1386, 11536]</a:t>
              </a:r>
            </a:p>
          </p:txBody>
        </p:sp>
      </p:grpSp>
      <p:sp>
        <p:nvSpPr>
          <p:cNvPr id="91" name="Rectangle 90">
            <a:extLst>
              <a:ext uri="{FF2B5EF4-FFF2-40B4-BE49-F238E27FC236}">
                <a16:creationId xmlns:a16="http://schemas.microsoft.com/office/drawing/2014/main" id="{B6C09312-2B86-FFFE-0386-29CCC24DB6E4}"/>
              </a:ext>
            </a:extLst>
          </p:cNvPr>
          <p:cNvSpPr/>
          <p:nvPr/>
        </p:nvSpPr>
        <p:spPr>
          <a:xfrm>
            <a:off x="511276" y="1847390"/>
            <a:ext cx="1848995" cy="10471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latin typeface="Segoe UI Semibold" panose="020B0702040204020203" pitchFamily="34" charset="0"/>
                <a:cs typeface="Segoe UI Semibold" panose="020B0702040204020203" pitchFamily="34" charset="0"/>
              </a:rPr>
              <a:t>Accuracy</a:t>
            </a:r>
          </a:p>
          <a:p>
            <a:pPr algn="ctr"/>
            <a:r>
              <a:rPr lang="en-US" sz="1600" i="1">
                <a:latin typeface="Segoe UI Semibold"/>
                <a:cs typeface="Segoe UI Semibold"/>
              </a:rPr>
              <a:t>0.88</a:t>
            </a:r>
            <a:endParaRPr lang="en-US" sz="1600" i="1">
              <a:latin typeface="Segoe UI Semibold" panose="020B0702040204020203" pitchFamily="34" charset="0"/>
              <a:cs typeface="Segoe UI Semibold" panose="020B0702040204020203" pitchFamily="34" charset="0"/>
            </a:endParaRPr>
          </a:p>
        </p:txBody>
      </p:sp>
      <p:sp>
        <p:nvSpPr>
          <p:cNvPr id="92" name="Rectangle 91">
            <a:extLst>
              <a:ext uri="{FF2B5EF4-FFF2-40B4-BE49-F238E27FC236}">
                <a16:creationId xmlns:a16="http://schemas.microsoft.com/office/drawing/2014/main" id="{4FB0F68D-C5BA-5740-D917-878287011263}"/>
              </a:ext>
            </a:extLst>
          </p:cNvPr>
          <p:cNvSpPr/>
          <p:nvPr/>
        </p:nvSpPr>
        <p:spPr>
          <a:xfrm>
            <a:off x="511276" y="3046938"/>
            <a:ext cx="1848995" cy="10471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latin typeface="Segoe UI Semibold" panose="020B0702040204020203" pitchFamily="34" charset="0"/>
                <a:cs typeface="Segoe UI Semibold" panose="020B0702040204020203" pitchFamily="34" charset="0"/>
              </a:rPr>
              <a:t>Precision</a:t>
            </a:r>
          </a:p>
          <a:p>
            <a:pPr algn="ctr"/>
            <a:r>
              <a:rPr lang="en-US" sz="1600" i="1">
                <a:latin typeface="Segoe UI Semibold"/>
                <a:cs typeface="Segoe UI Semibold"/>
              </a:rPr>
              <a:t>0.81</a:t>
            </a:r>
            <a:endParaRPr lang="en-US" sz="1600" i="1">
              <a:latin typeface="Segoe UI Semibold" panose="020B0702040204020203" pitchFamily="34" charset="0"/>
              <a:cs typeface="Segoe UI Semibold" panose="020B0702040204020203" pitchFamily="34" charset="0"/>
            </a:endParaRPr>
          </a:p>
        </p:txBody>
      </p:sp>
      <p:sp>
        <p:nvSpPr>
          <p:cNvPr id="93" name="Rectangle 92">
            <a:extLst>
              <a:ext uri="{FF2B5EF4-FFF2-40B4-BE49-F238E27FC236}">
                <a16:creationId xmlns:a16="http://schemas.microsoft.com/office/drawing/2014/main" id="{0154C455-5395-ACA7-8070-4E613AC1F323}"/>
              </a:ext>
            </a:extLst>
          </p:cNvPr>
          <p:cNvSpPr/>
          <p:nvPr/>
        </p:nvSpPr>
        <p:spPr>
          <a:xfrm>
            <a:off x="511276" y="4251232"/>
            <a:ext cx="1848995" cy="10471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Segoe UI Semibold" panose="020B0702040204020203" pitchFamily="34" charset="0"/>
                <a:cs typeface="Segoe UI Semibold" panose="020B0702040204020203" pitchFamily="34" charset="0"/>
              </a:rPr>
              <a:t>Recall</a:t>
            </a:r>
          </a:p>
          <a:p>
            <a:pPr algn="ctr"/>
            <a:r>
              <a:rPr lang="en-US" sz="1600" i="1">
                <a:latin typeface="Segoe UI Semibold" panose="020B0702040204020203" pitchFamily="34" charset="0"/>
                <a:cs typeface="Segoe UI Semibold" panose="020B0702040204020203" pitchFamily="34" charset="0"/>
              </a:rPr>
              <a:t>0.81</a:t>
            </a:r>
          </a:p>
        </p:txBody>
      </p:sp>
      <p:sp>
        <p:nvSpPr>
          <p:cNvPr id="94" name="AutoShape 6">
            <a:extLst>
              <a:ext uri="{FF2B5EF4-FFF2-40B4-BE49-F238E27FC236}">
                <a16:creationId xmlns:a16="http://schemas.microsoft.com/office/drawing/2014/main" id="{8122158E-5C30-A7BB-59AD-5AFBA19BB7F9}"/>
              </a:ext>
            </a:extLst>
          </p:cNvPr>
          <p:cNvSpPr/>
          <p:nvPr/>
        </p:nvSpPr>
        <p:spPr>
          <a:xfrm>
            <a:off x="511276" y="6606943"/>
            <a:ext cx="9145975" cy="10152"/>
          </a:xfrm>
          <a:prstGeom prst="line">
            <a:avLst/>
          </a:prstGeom>
          <a:ln w="295275" cap="rnd">
            <a:solidFill>
              <a:schemeClr val="accent6">
                <a:lumMod val="50000"/>
              </a:schemeClr>
            </a:solidFill>
            <a:prstDash val="solid"/>
            <a:headEnd type="none" w="sm" len="sm"/>
            <a:tailEnd type="none" w="sm" len="sm"/>
          </a:ln>
        </p:spPr>
      </p:sp>
      <p:sp>
        <p:nvSpPr>
          <p:cNvPr id="95" name="AutoShape 2">
            <a:extLst>
              <a:ext uri="{FF2B5EF4-FFF2-40B4-BE49-F238E27FC236}">
                <a16:creationId xmlns:a16="http://schemas.microsoft.com/office/drawing/2014/main" id="{F80549F0-5535-0BF1-E730-B0B9BE7DFE5F}"/>
              </a:ext>
            </a:extLst>
          </p:cNvPr>
          <p:cNvSpPr/>
          <p:nvPr/>
        </p:nvSpPr>
        <p:spPr>
          <a:xfrm>
            <a:off x="0" y="24057"/>
            <a:ext cx="12192000" cy="1"/>
          </a:xfrm>
          <a:prstGeom prst="line">
            <a:avLst/>
          </a:prstGeom>
          <a:ln w="76200" cap="rnd">
            <a:solidFill>
              <a:schemeClr val="accent6">
                <a:lumMod val="75000"/>
              </a:schemeClr>
            </a:solidFill>
            <a:prstDash val="solid"/>
            <a:headEnd type="none" w="sm" len="sm"/>
            <a:tailEnd type="none" w="sm" len="sm"/>
          </a:ln>
        </p:spPr>
      </p:sp>
      <p:sp>
        <p:nvSpPr>
          <p:cNvPr id="96" name="TextBox 95">
            <a:extLst>
              <a:ext uri="{FF2B5EF4-FFF2-40B4-BE49-F238E27FC236}">
                <a16:creationId xmlns:a16="http://schemas.microsoft.com/office/drawing/2014/main" id="{203FC850-0085-C12E-84E1-62268029C8EC}"/>
              </a:ext>
            </a:extLst>
          </p:cNvPr>
          <p:cNvSpPr txBox="1"/>
          <p:nvPr/>
        </p:nvSpPr>
        <p:spPr>
          <a:xfrm>
            <a:off x="10197022" y="79593"/>
            <a:ext cx="1925015" cy="553998"/>
          </a:xfrm>
          <a:prstGeom prst="rect">
            <a:avLst/>
          </a:prstGeom>
          <a:noFill/>
        </p:spPr>
        <p:txBody>
          <a:bodyPr wrap="none" lIns="91440" tIns="45720" rIns="91440" bIns="45720" rtlCol="0" anchor="t">
            <a:spAutoFit/>
          </a:bodyPr>
          <a:lstStyle/>
          <a:p>
            <a:pPr algn="r"/>
            <a:r>
              <a:rPr lang="en-US" sz="3000">
                <a:solidFill>
                  <a:schemeClr val="accent6">
                    <a:lumMod val="75000"/>
                  </a:schemeClr>
                </a:solidFill>
                <a:latin typeface="Segoe UI"/>
                <a:cs typeface="Segoe UI"/>
              </a:rPr>
              <a:t>Evaluation</a:t>
            </a:r>
            <a:endParaRPr lang="es-MX"/>
          </a:p>
        </p:txBody>
      </p:sp>
    </p:spTree>
    <p:extLst>
      <p:ext uri="{BB962C8B-B14F-4D97-AF65-F5344CB8AC3E}">
        <p14:creationId xmlns:p14="http://schemas.microsoft.com/office/powerpoint/2010/main" val="401276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6186C42-46F5-47AC-2EE5-C25AC9E1FE25}"/>
              </a:ext>
            </a:extLst>
          </p:cNvPr>
          <p:cNvSpPr/>
          <p:nvPr/>
        </p:nvSpPr>
        <p:spPr>
          <a:xfrm>
            <a:off x="4129131" y="1877770"/>
            <a:ext cx="7759735" cy="2685325"/>
          </a:xfrm>
          <a:prstGeom prst="rect">
            <a:avLst/>
          </a:prstGeom>
          <a:noFill/>
          <a:ln w="38100">
            <a:solidFill>
              <a:schemeClr val="accent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0D5A9382-89CB-7DE1-8990-E84906901D9C}"/>
              </a:ext>
            </a:extLst>
          </p:cNvPr>
          <p:cNvPicPr>
            <a:picLocks noChangeAspect="1"/>
          </p:cNvPicPr>
          <p:nvPr/>
        </p:nvPicPr>
        <p:blipFill>
          <a:blip r:embed="rId2"/>
          <a:stretch>
            <a:fillRect/>
          </a:stretch>
        </p:blipFill>
        <p:spPr>
          <a:xfrm>
            <a:off x="314845" y="139457"/>
            <a:ext cx="746825" cy="876376"/>
          </a:xfrm>
          <a:prstGeom prst="rect">
            <a:avLst/>
          </a:prstGeom>
        </p:spPr>
      </p:pic>
      <p:sp>
        <p:nvSpPr>
          <p:cNvPr id="9" name="AutoShape 5">
            <a:extLst>
              <a:ext uri="{FF2B5EF4-FFF2-40B4-BE49-F238E27FC236}">
                <a16:creationId xmlns:a16="http://schemas.microsoft.com/office/drawing/2014/main" id="{6D5832B2-A182-DF8F-306B-CCA8C02D6A8A}"/>
              </a:ext>
            </a:extLst>
          </p:cNvPr>
          <p:cNvSpPr/>
          <p:nvPr/>
        </p:nvSpPr>
        <p:spPr>
          <a:xfrm>
            <a:off x="511277" y="6604782"/>
            <a:ext cx="11132084" cy="12313"/>
          </a:xfrm>
          <a:prstGeom prst="line">
            <a:avLst/>
          </a:prstGeom>
          <a:ln w="295275" cap="rnd">
            <a:solidFill>
              <a:srgbClr val="D9D9D9"/>
            </a:solidFill>
            <a:prstDash val="solid"/>
            <a:headEnd type="none" w="sm" len="sm"/>
            <a:tailEnd type="none" w="sm" len="sm"/>
          </a:ln>
        </p:spPr>
      </p:sp>
      <p:sp>
        <p:nvSpPr>
          <p:cNvPr id="13" name="AutoShape 2">
            <a:extLst>
              <a:ext uri="{FF2B5EF4-FFF2-40B4-BE49-F238E27FC236}">
                <a16:creationId xmlns:a16="http://schemas.microsoft.com/office/drawing/2014/main" id="{8DDF6D0D-FDBE-27F7-E98F-0F102E024A8B}"/>
              </a:ext>
            </a:extLst>
          </p:cNvPr>
          <p:cNvSpPr/>
          <p:nvPr/>
        </p:nvSpPr>
        <p:spPr>
          <a:xfrm>
            <a:off x="2938338" y="709736"/>
            <a:ext cx="9064609" cy="0"/>
          </a:xfrm>
          <a:prstGeom prst="line">
            <a:avLst/>
          </a:prstGeom>
          <a:ln w="38100" cap="rnd">
            <a:solidFill>
              <a:schemeClr val="accent6">
                <a:lumMod val="75000"/>
              </a:schemeClr>
            </a:solidFill>
            <a:prstDash val="solid"/>
            <a:headEnd type="none" w="sm" len="sm"/>
            <a:tailEnd type="none" w="sm" len="sm"/>
          </a:ln>
        </p:spPr>
      </p:sp>
      <p:sp>
        <p:nvSpPr>
          <p:cNvPr id="82" name="AutoShape 6">
            <a:extLst>
              <a:ext uri="{FF2B5EF4-FFF2-40B4-BE49-F238E27FC236}">
                <a16:creationId xmlns:a16="http://schemas.microsoft.com/office/drawing/2014/main" id="{7F86DCC7-B8FE-F028-29BB-50DEB5327017}"/>
              </a:ext>
            </a:extLst>
          </p:cNvPr>
          <p:cNvSpPr/>
          <p:nvPr/>
        </p:nvSpPr>
        <p:spPr>
          <a:xfrm>
            <a:off x="511277" y="6606943"/>
            <a:ext cx="9463303" cy="10152"/>
          </a:xfrm>
          <a:prstGeom prst="line">
            <a:avLst/>
          </a:prstGeom>
          <a:ln w="295275" cap="rnd">
            <a:solidFill>
              <a:schemeClr val="accent6">
                <a:lumMod val="50000"/>
              </a:schemeClr>
            </a:solidFill>
            <a:prstDash val="solid"/>
            <a:headEnd type="none" w="sm" len="sm"/>
            <a:tailEnd type="none" w="sm" len="sm"/>
          </a:ln>
        </p:spPr>
      </p:sp>
      <p:sp>
        <p:nvSpPr>
          <p:cNvPr id="83" name="AutoShape 2">
            <a:extLst>
              <a:ext uri="{FF2B5EF4-FFF2-40B4-BE49-F238E27FC236}">
                <a16:creationId xmlns:a16="http://schemas.microsoft.com/office/drawing/2014/main" id="{8A2668C9-56C6-F159-CCA3-229D8A968E4F}"/>
              </a:ext>
            </a:extLst>
          </p:cNvPr>
          <p:cNvSpPr/>
          <p:nvPr/>
        </p:nvSpPr>
        <p:spPr>
          <a:xfrm>
            <a:off x="0" y="24057"/>
            <a:ext cx="12192000" cy="1"/>
          </a:xfrm>
          <a:prstGeom prst="line">
            <a:avLst/>
          </a:prstGeom>
          <a:ln w="76200" cap="rnd">
            <a:solidFill>
              <a:schemeClr val="accent6">
                <a:lumMod val="75000"/>
              </a:schemeClr>
            </a:solidFill>
            <a:prstDash val="solid"/>
            <a:headEnd type="none" w="sm" len="sm"/>
            <a:tailEnd type="none" w="sm" len="sm"/>
          </a:ln>
        </p:spPr>
      </p:sp>
      <p:sp>
        <p:nvSpPr>
          <p:cNvPr id="84" name="TextBox 83">
            <a:extLst>
              <a:ext uri="{FF2B5EF4-FFF2-40B4-BE49-F238E27FC236}">
                <a16:creationId xmlns:a16="http://schemas.microsoft.com/office/drawing/2014/main" id="{48D887C2-3BAF-9312-E812-83D4B4DC49AE}"/>
              </a:ext>
            </a:extLst>
          </p:cNvPr>
          <p:cNvSpPr txBox="1"/>
          <p:nvPr/>
        </p:nvSpPr>
        <p:spPr>
          <a:xfrm>
            <a:off x="10197022" y="79593"/>
            <a:ext cx="1925015" cy="553998"/>
          </a:xfrm>
          <a:prstGeom prst="rect">
            <a:avLst/>
          </a:prstGeom>
          <a:noFill/>
        </p:spPr>
        <p:txBody>
          <a:bodyPr wrap="none" lIns="91440" tIns="45720" rIns="91440" bIns="45720" rtlCol="0" anchor="t">
            <a:spAutoFit/>
          </a:bodyPr>
          <a:lstStyle/>
          <a:p>
            <a:pPr algn="r"/>
            <a:r>
              <a:rPr lang="en-US" sz="3000">
                <a:solidFill>
                  <a:schemeClr val="accent6">
                    <a:lumMod val="75000"/>
                  </a:schemeClr>
                </a:solidFill>
                <a:latin typeface="Segoe UI"/>
                <a:cs typeface="Segoe UI"/>
              </a:rPr>
              <a:t>Evaluation</a:t>
            </a:r>
            <a:endParaRPr lang="es-MX"/>
          </a:p>
        </p:txBody>
      </p:sp>
      <p:sp>
        <p:nvSpPr>
          <p:cNvPr id="23" name="TextBox 22">
            <a:extLst>
              <a:ext uri="{FF2B5EF4-FFF2-40B4-BE49-F238E27FC236}">
                <a16:creationId xmlns:a16="http://schemas.microsoft.com/office/drawing/2014/main" id="{9EC70E4F-E7E6-6AC8-3B38-CE9248F7008A}"/>
              </a:ext>
            </a:extLst>
          </p:cNvPr>
          <p:cNvSpPr txBox="1"/>
          <p:nvPr/>
        </p:nvSpPr>
        <p:spPr>
          <a:xfrm>
            <a:off x="4383774" y="2016272"/>
            <a:ext cx="2306784" cy="2397003"/>
          </a:xfrm>
          <a:prstGeom prst="rect">
            <a:avLst/>
          </a:prstGeom>
          <a:noFill/>
        </p:spPr>
        <p:txBody>
          <a:bodyPr wrap="square" lIns="0" rIns="0" rtlCol="0" anchor="b">
            <a:spAutoFit/>
          </a:bodyPr>
          <a:lstStyle/>
          <a:p>
            <a:pPr algn="ctr"/>
            <a:r>
              <a:rPr lang="en-US" sz="1600" b="1">
                <a:solidFill>
                  <a:schemeClr val="tx1">
                    <a:lumMod val="50000"/>
                    <a:lumOff val="50000"/>
                  </a:schemeClr>
                </a:solidFill>
                <a:latin typeface="Segoe UI" panose="020B0502040204020203" pitchFamily="34" charset="0"/>
                <a:cs typeface="Segoe UI" panose="020B0502040204020203" pitchFamily="34" charset="0"/>
              </a:rPr>
              <a:t>1</a:t>
            </a:r>
            <a:r>
              <a:rPr lang="en-US" sz="1600" b="1" baseline="30000">
                <a:solidFill>
                  <a:schemeClr val="tx1">
                    <a:lumMod val="50000"/>
                    <a:lumOff val="50000"/>
                  </a:schemeClr>
                </a:solidFill>
                <a:latin typeface="Segoe UI" panose="020B0502040204020203" pitchFamily="34" charset="0"/>
                <a:cs typeface="Segoe UI" panose="020B0502040204020203" pitchFamily="34" charset="0"/>
              </a:rPr>
              <a:t>st</a:t>
            </a:r>
            <a:r>
              <a:rPr lang="en-US" sz="1600" b="1">
                <a:solidFill>
                  <a:schemeClr val="tx1">
                    <a:lumMod val="50000"/>
                    <a:lumOff val="50000"/>
                  </a:schemeClr>
                </a:solidFill>
                <a:latin typeface="Segoe UI" panose="020B0502040204020203" pitchFamily="34" charset="0"/>
                <a:cs typeface="Segoe UI" panose="020B0502040204020203" pitchFamily="34" charset="0"/>
              </a:rPr>
              <a:t> Track</a:t>
            </a:r>
          </a:p>
          <a:p>
            <a:pPr algn="ctr"/>
            <a:endParaRPr lang="en-US" sz="1600" b="1">
              <a:solidFill>
                <a:schemeClr val="tx1">
                  <a:lumMod val="50000"/>
                  <a:lumOff val="50000"/>
                </a:schemeClr>
              </a:solidFill>
              <a:latin typeface="Segoe UI" panose="020B0502040204020203" pitchFamily="34" charset="0"/>
              <a:cs typeface="Segoe UI" panose="020B0502040204020203" pitchFamily="34" charset="0"/>
            </a:endParaRPr>
          </a:p>
          <a:p>
            <a:pPr algn="ctr">
              <a:lnSpc>
                <a:spcPct val="110000"/>
              </a:lnSpc>
            </a:pPr>
            <a:r>
              <a:rPr lang="pl-PL" sz="1200">
                <a:solidFill>
                  <a:schemeClr val="tx1">
                    <a:lumMod val="65000"/>
                    <a:lumOff val="35000"/>
                  </a:schemeClr>
                </a:solidFill>
                <a:latin typeface="Segoe UI Semibold" panose="020B0702040204020203" pitchFamily="34" charset="0"/>
                <a:cs typeface="Segoe UI Semibold" panose="020B0702040204020203" pitchFamily="34" charset="0"/>
              </a:rPr>
              <a:t>GAS_Z4_2 &gt; 131.213 </a:t>
            </a:r>
          </a:p>
          <a:p>
            <a:pPr algn="ctr">
              <a:lnSpc>
                <a:spcPct val="110000"/>
              </a:lnSpc>
            </a:pPr>
            <a:r>
              <a:rPr lang="pl-PL" sz="1200">
                <a:solidFill>
                  <a:schemeClr val="tx1">
                    <a:lumMod val="65000"/>
                    <a:lumOff val="35000"/>
                  </a:schemeClr>
                </a:solidFill>
                <a:latin typeface="Segoe UI Semibold" panose="020B0702040204020203" pitchFamily="34" charset="0"/>
                <a:cs typeface="Segoe UI Semibold" panose="020B0702040204020203" pitchFamily="34" charset="0"/>
              </a:rPr>
              <a:t>TEMP_Z2 &lt;= 1298.096</a:t>
            </a:r>
          </a:p>
          <a:p>
            <a:pPr algn="ctr">
              <a:lnSpc>
                <a:spcPct val="110000"/>
              </a:lnSpc>
            </a:pPr>
            <a:r>
              <a:rPr lang="pl-PL" sz="1200">
                <a:solidFill>
                  <a:schemeClr val="tx1">
                    <a:lumMod val="65000"/>
                    <a:lumOff val="35000"/>
                  </a:schemeClr>
                </a:solidFill>
                <a:latin typeface="Segoe UI Semibold" panose="020B0702040204020203" pitchFamily="34" charset="0"/>
                <a:cs typeface="Segoe UI Semibold" panose="020B0702040204020203" pitchFamily="34" charset="0"/>
              </a:rPr>
              <a:t>LASER_RAFF_5 &gt; 272.611</a:t>
            </a:r>
          </a:p>
          <a:p>
            <a:pPr algn="ctr">
              <a:lnSpc>
                <a:spcPct val="110000"/>
              </a:lnSpc>
            </a:pPr>
            <a:r>
              <a:rPr lang="pl-PL" sz="1200">
                <a:solidFill>
                  <a:schemeClr val="tx1">
                    <a:lumMod val="65000"/>
                    <a:lumOff val="35000"/>
                  </a:schemeClr>
                </a:solidFill>
                <a:latin typeface="Segoe UI Semibold" panose="020B0702040204020203" pitchFamily="34" charset="0"/>
                <a:cs typeface="Segoe UI Semibold" panose="020B0702040204020203" pitchFamily="34" charset="0"/>
              </a:rPr>
              <a:t>TEMP_Z1 &gt; 1247.421</a:t>
            </a:r>
          </a:p>
          <a:p>
            <a:pPr algn="ctr">
              <a:lnSpc>
                <a:spcPct val="110000"/>
              </a:lnSpc>
            </a:pPr>
            <a:r>
              <a:rPr lang="pl-PL" sz="1200">
                <a:solidFill>
                  <a:schemeClr val="tx1">
                    <a:lumMod val="65000"/>
                    <a:lumOff val="35000"/>
                  </a:schemeClr>
                </a:solidFill>
                <a:latin typeface="Segoe UI Semibold" panose="020B0702040204020203" pitchFamily="34" charset="0"/>
                <a:cs typeface="Segoe UI Semibold" panose="020B0702040204020203" pitchFamily="34" charset="0"/>
              </a:rPr>
              <a:t>VENT_5 &gt; 27.422</a:t>
            </a:r>
          </a:p>
          <a:p>
            <a:pPr algn="ctr">
              <a:lnSpc>
                <a:spcPct val="110000"/>
              </a:lnSpc>
            </a:pPr>
            <a:r>
              <a:rPr lang="pl-PL" sz="1200">
                <a:solidFill>
                  <a:schemeClr val="tx1">
                    <a:lumMod val="65000"/>
                    <a:lumOff val="35000"/>
                  </a:schemeClr>
                </a:solidFill>
                <a:latin typeface="Segoe UI Semibold" panose="020B0702040204020203" pitchFamily="34" charset="0"/>
                <a:cs typeface="Segoe UI Semibold" panose="020B0702040204020203" pitchFamily="34" charset="0"/>
              </a:rPr>
              <a:t>GAS_Z6_2 &gt; 36.581</a:t>
            </a:r>
          </a:p>
          <a:p>
            <a:pPr algn="ctr">
              <a:lnSpc>
                <a:spcPct val="110000"/>
              </a:lnSpc>
            </a:pPr>
            <a:r>
              <a:rPr lang="pl-PL" sz="1200">
                <a:solidFill>
                  <a:schemeClr val="tx1">
                    <a:lumMod val="65000"/>
                    <a:lumOff val="35000"/>
                  </a:schemeClr>
                </a:solidFill>
                <a:latin typeface="Segoe UI Semibold" panose="020B0702040204020203" pitchFamily="34" charset="0"/>
                <a:cs typeface="Segoe UI Semibold" panose="020B0702040204020203" pitchFamily="34" charset="0"/>
              </a:rPr>
              <a:t>LS_OVEN &lt;= 1304.014</a:t>
            </a:r>
            <a:br>
              <a:rPr lang="en-US" sz="1200">
                <a:solidFill>
                  <a:schemeClr val="tx1">
                    <a:lumMod val="65000"/>
                    <a:lumOff val="35000"/>
                  </a:schemeClr>
                </a:solidFill>
                <a:latin typeface="Segoe UI Semibold" panose="020B0702040204020203" pitchFamily="34" charset="0"/>
                <a:cs typeface="Segoe UI Semibold" panose="020B0702040204020203" pitchFamily="34" charset="0"/>
              </a:rPr>
            </a:br>
            <a:endParaRPr lang="pl-PL" sz="1200">
              <a:solidFill>
                <a:schemeClr val="tx1">
                  <a:lumMod val="65000"/>
                  <a:lumOff val="35000"/>
                </a:schemeClr>
              </a:solidFill>
              <a:latin typeface="Segoe UI Semibold" panose="020B0702040204020203" pitchFamily="34" charset="0"/>
              <a:cs typeface="Segoe UI Semibold" panose="020B0702040204020203" pitchFamily="34" charset="0"/>
            </a:endParaRPr>
          </a:p>
          <a:p>
            <a:pPr algn="ctr">
              <a:lnSpc>
                <a:spcPct val="110000"/>
              </a:lnSpc>
            </a:pPr>
            <a:r>
              <a:rPr lang="pl-PL" sz="1200">
                <a:solidFill>
                  <a:schemeClr val="tx1">
                    <a:lumMod val="65000"/>
                    <a:lumOff val="35000"/>
                  </a:schemeClr>
                </a:solidFill>
                <a:latin typeface="Segoe UI Semibold" panose="020B0702040204020203" pitchFamily="34" charset="0"/>
                <a:cs typeface="Segoe UI Semibold" panose="020B0702040204020203" pitchFamily="34" charset="0"/>
              </a:rPr>
              <a:t>[1386, 11536]</a:t>
            </a:r>
          </a:p>
        </p:txBody>
      </p:sp>
      <p:cxnSp>
        <p:nvCxnSpPr>
          <p:cNvPr id="7" name="Straight Connector 6">
            <a:extLst>
              <a:ext uri="{FF2B5EF4-FFF2-40B4-BE49-F238E27FC236}">
                <a16:creationId xmlns:a16="http://schemas.microsoft.com/office/drawing/2014/main" id="{C4D80272-AF00-C30C-564F-691094807C40}"/>
              </a:ext>
            </a:extLst>
          </p:cNvPr>
          <p:cNvCxnSpPr/>
          <p:nvPr/>
        </p:nvCxnSpPr>
        <p:spPr>
          <a:xfrm>
            <a:off x="4594451" y="2374178"/>
            <a:ext cx="2025445"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6" name="Table 4">
            <a:extLst>
              <a:ext uri="{FF2B5EF4-FFF2-40B4-BE49-F238E27FC236}">
                <a16:creationId xmlns:a16="http://schemas.microsoft.com/office/drawing/2014/main" id="{8BF3EB4E-B3F1-0284-AF28-595A5AD24CB5}"/>
              </a:ext>
            </a:extLst>
          </p:cNvPr>
          <p:cNvGraphicFramePr>
            <a:graphicFrameLocks noGrp="1"/>
          </p:cNvGraphicFramePr>
          <p:nvPr>
            <p:extLst>
              <p:ext uri="{D42A27DB-BD31-4B8C-83A1-F6EECF244321}">
                <p14:modId xmlns:p14="http://schemas.microsoft.com/office/powerpoint/2010/main" val="1388991481"/>
              </p:ext>
            </p:extLst>
          </p:nvPr>
        </p:nvGraphicFramePr>
        <p:xfrm>
          <a:off x="8173711" y="2101892"/>
          <a:ext cx="3059556" cy="2159370"/>
        </p:xfrm>
        <a:graphic>
          <a:graphicData uri="http://schemas.openxmlformats.org/drawingml/2006/table">
            <a:tbl>
              <a:tblPr firstRow="1" bandRow="1">
                <a:tableStyleId>{D27102A9-8310-4765-A935-A1911B00CA55}</a:tableStyleId>
              </a:tblPr>
              <a:tblGrid>
                <a:gridCol w="1529778">
                  <a:extLst>
                    <a:ext uri="{9D8B030D-6E8A-4147-A177-3AD203B41FA5}">
                      <a16:colId xmlns:a16="http://schemas.microsoft.com/office/drawing/2014/main" val="3171523989"/>
                    </a:ext>
                  </a:extLst>
                </a:gridCol>
                <a:gridCol w="1529778">
                  <a:extLst>
                    <a:ext uri="{9D8B030D-6E8A-4147-A177-3AD203B41FA5}">
                      <a16:colId xmlns:a16="http://schemas.microsoft.com/office/drawing/2014/main" val="2651758452"/>
                    </a:ext>
                  </a:extLst>
                </a:gridCol>
              </a:tblGrid>
              <a:tr h="340980">
                <a:tc>
                  <a:txBody>
                    <a:bodyPr/>
                    <a:lstStyle/>
                    <a:p>
                      <a:pPr algn="ctr"/>
                      <a:r>
                        <a:rPr lang="en-GB" sz="1500">
                          <a:solidFill>
                            <a:schemeClr val="tx1">
                              <a:lumMod val="65000"/>
                              <a:lumOff val="35000"/>
                            </a:schemeClr>
                          </a:solidFill>
                        </a:rPr>
                        <a:t>Variable</a:t>
                      </a:r>
                      <a:endParaRPr lang="en-GB" sz="1500">
                        <a:solidFill>
                          <a:schemeClr val="tx1">
                            <a:lumMod val="65000"/>
                            <a:lumOff val="35000"/>
                          </a:schemeClr>
                        </a:solidFill>
                        <a:latin typeface="Segoe UI" panose="020B0502040204020203" pitchFamily="34" charset="0"/>
                        <a:cs typeface="Segoe UI" panose="020B0502040204020203" pitchFamily="34" charset="0"/>
                      </a:endParaRPr>
                    </a:p>
                  </a:txBody>
                  <a:tcPr anchor="ctr"/>
                </a:tc>
                <a:tc>
                  <a:txBody>
                    <a:bodyPr/>
                    <a:lstStyle/>
                    <a:p>
                      <a:pPr algn="ctr"/>
                      <a:r>
                        <a:rPr lang="en-GB" sz="1500">
                          <a:solidFill>
                            <a:schemeClr val="tx1">
                              <a:lumMod val="65000"/>
                              <a:lumOff val="35000"/>
                            </a:schemeClr>
                          </a:solidFill>
                        </a:rPr>
                        <a:t>Median value</a:t>
                      </a:r>
                      <a:endParaRPr lang="en-GB" sz="1500">
                        <a:solidFill>
                          <a:schemeClr val="tx1">
                            <a:lumMod val="65000"/>
                            <a:lumOff val="35000"/>
                          </a:schemeClr>
                        </a:solidFill>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3880365930"/>
                  </a:ext>
                </a:extLst>
              </a:tr>
              <a:tr h="259770">
                <a:tc>
                  <a:txBody>
                    <a:bodyPr/>
                    <a:lstStyle/>
                    <a:p>
                      <a:pPr algn="ctr" fontAlgn="b"/>
                      <a:r>
                        <a:rPr lang="en-US" sz="1200" b="0" i="0" u="none" strike="noStrike">
                          <a:solidFill>
                            <a:schemeClr val="tx1">
                              <a:lumMod val="65000"/>
                              <a:lumOff val="35000"/>
                            </a:schemeClr>
                          </a:solidFill>
                          <a:effectLst/>
                          <a:latin typeface="Segoe UI Semibold" panose="020B0702040204020203" pitchFamily="34" charset="0"/>
                          <a:cs typeface="Segoe UI Semibold" panose="020B0702040204020203" pitchFamily="34" charset="0"/>
                        </a:rPr>
                        <a:t>GAS_Z4_2</a:t>
                      </a:r>
                    </a:p>
                  </a:txBody>
                  <a:tcPr marL="9525" marR="9525" marT="9525" marB="0" anchor="ctr"/>
                </a:tc>
                <a:tc>
                  <a:txBody>
                    <a:bodyPr/>
                    <a:lstStyle/>
                    <a:p>
                      <a:pPr algn="ctr" fontAlgn="b"/>
                      <a:r>
                        <a:rPr lang="en-US" sz="1200" b="0" i="0" u="none" strike="noStrike">
                          <a:solidFill>
                            <a:schemeClr val="tx1">
                              <a:lumMod val="65000"/>
                              <a:lumOff val="35000"/>
                            </a:schemeClr>
                          </a:solidFill>
                          <a:effectLst/>
                          <a:latin typeface="Segoe UI Semibold" panose="020B0702040204020203" pitchFamily="34" charset="0"/>
                          <a:cs typeface="Segoe UI Semibold" panose="020B0702040204020203" pitchFamily="34" charset="0"/>
                        </a:rPr>
                        <a:t>144.85729</a:t>
                      </a:r>
                    </a:p>
                  </a:txBody>
                  <a:tcPr marL="9525" marR="9525" marT="9525" marB="0" anchor="ctr"/>
                </a:tc>
                <a:extLst>
                  <a:ext uri="{0D108BD9-81ED-4DB2-BD59-A6C34878D82A}">
                    <a16:rowId xmlns:a16="http://schemas.microsoft.com/office/drawing/2014/main" val="3742668593"/>
                  </a:ext>
                </a:extLst>
              </a:tr>
              <a:tr h="259770">
                <a:tc>
                  <a:txBody>
                    <a:bodyPr/>
                    <a:lstStyle/>
                    <a:p>
                      <a:pPr algn="ctr" fontAlgn="b"/>
                      <a:r>
                        <a:rPr lang="en-US" sz="1200" b="0" i="0" u="none" strike="noStrike">
                          <a:solidFill>
                            <a:schemeClr val="tx1">
                              <a:lumMod val="65000"/>
                              <a:lumOff val="35000"/>
                            </a:schemeClr>
                          </a:solidFill>
                          <a:effectLst/>
                          <a:latin typeface="Segoe UI Semibold" panose="020B0702040204020203" pitchFamily="34" charset="0"/>
                          <a:cs typeface="Segoe UI Semibold" panose="020B0702040204020203" pitchFamily="34" charset="0"/>
                        </a:rPr>
                        <a:t>TEMP_Z2</a:t>
                      </a:r>
                    </a:p>
                  </a:txBody>
                  <a:tcPr marL="9525" marR="9525" marT="9525" marB="0" anchor="ctr"/>
                </a:tc>
                <a:tc>
                  <a:txBody>
                    <a:bodyPr/>
                    <a:lstStyle/>
                    <a:p>
                      <a:pPr algn="ctr" fontAlgn="b"/>
                      <a:r>
                        <a:rPr lang="en-US" sz="1200" b="0" i="0" u="none" strike="noStrike">
                          <a:solidFill>
                            <a:schemeClr val="tx1">
                              <a:lumMod val="65000"/>
                              <a:lumOff val="35000"/>
                            </a:schemeClr>
                          </a:solidFill>
                          <a:effectLst/>
                          <a:latin typeface="Segoe UI Semibold" panose="020B0702040204020203" pitchFamily="34" charset="0"/>
                          <a:cs typeface="Segoe UI Semibold" panose="020B0702040204020203" pitchFamily="34" charset="0"/>
                        </a:rPr>
                        <a:t>1293.08233</a:t>
                      </a:r>
                    </a:p>
                  </a:txBody>
                  <a:tcPr marL="9525" marR="9525" marT="9525" marB="0" anchor="ctr"/>
                </a:tc>
                <a:extLst>
                  <a:ext uri="{0D108BD9-81ED-4DB2-BD59-A6C34878D82A}">
                    <a16:rowId xmlns:a16="http://schemas.microsoft.com/office/drawing/2014/main" val="299294943"/>
                  </a:ext>
                </a:extLst>
              </a:tr>
              <a:tr h="259770">
                <a:tc>
                  <a:txBody>
                    <a:bodyPr/>
                    <a:lstStyle/>
                    <a:p>
                      <a:pPr algn="ctr" fontAlgn="b"/>
                      <a:r>
                        <a:rPr lang="en-US" sz="1200" b="0" i="0" u="none" strike="noStrike">
                          <a:solidFill>
                            <a:schemeClr val="tx1">
                              <a:lumMod val="65000"/>
                              <a:lumOff val="35000"/>
                            </a:schemeClr>
                          </a:solidFill>
                          <a:effectLst/>
                          <a:latin typeface="Segoe UI Semibold" panose="020B0702040204020203" pitchFamily="34" charset="0"/>
                          <a:cs typeface="Segoe UI Semibold" panose="020B0702040204020203" pitchFamily="34" charset="0"/>
                        </a:rPr>
                        <a:t>LASER_RAFF_5</a:t>
                      </a:r>
                    </a:p>
                  </a:txBody>
                  <a:tcPr marL="9525" marR="9525" marT="9525" marB="0" anchor="ctr"/>
                </a:tc>
                <a:tc>
                  <a:txBody>
                    <a:bodyPr/>
                    <a:lstStyle/>
                    <a:p>
                      <a:pPr algn="ctr" fontAlgn="b"/>
                      <a:r>
                        <a:rPr lang="en-US" sz="1200" b="0" i="0" u="none" strike="noStrike">
                          <a:solidFill>
                            <a:schemeClr val="tx1">
                              <a:lumMod val="65000"/>
                              <a:lumOff val="35000"/>
                            </a:schemeClr>
                          </a:solidFill>
                          <a:effectLst/>
                          <a:latin typeface="Segoe UI Semibold" panose="020B0702040204020203" pitchFamily="34" charset="0"/>
                          <a:cs typeface="Segoe UI Semibold" panose="020B0702040204020203" pitchFamily="34" charset="0"/>
                        </a:rPr>
                        <a:t>280.263375</a:t>
                      </a:r>
                    </a:p>
                  </a:txBody>
                  <a:tcPr marL="9525" marR="9525" marT="9525" marB="0" anchor="ctr"/>
                </a:tc>
                <a:extLst>
                  <a:ext uri="{0D108BD9-81ED-4DB2-BD59-A6C34878D82A}">
                    <a16:rowId xmlns:a16="http://schemas.microsoft.com/office/drawing/2014/main" val="1129330988"/>
                  </a:ext>
                </a:extLst>
              </a:tr>
              <a:tr h="259770">
                <a:tc>
                  <a:txBody>
                    <a:bodyPr/>
                    <a:lstStyle/>
                    <a:p>
                      <a:pPr algn="ctr" fontAlgn="b"/>
                      <a:r>
                        <a:rPr lang="en-US" sz="1200" b="0" i="0" u="none" strike="noStrike">
                          <a:solidFill>
                            <a:schemeClr val="tx1">
                              <a:lumMod val="65000"/>
                              <a:lumOff val="35000"/>
                            </a:schemeClr>
                          </a:solidFill>
                          <a:effectLst/>
                          <a:latin typeface="Segoe UI Semibold" panose="020B0702040204020203" pitchFamily="34" charset="0"/>
                          <a:cs typeface="Segoe UI Semibold" panose="020B0702040204020203" pitchFamily="34" charset="0"/>
                        </a:rPr>
                        <a:t>TEMP_Z1</a:t>
                      </a:r>
                    </a:p>
                  </a:txBody>
                  <a:tcPr marL="9525" marR="9525" marT="9525" marB="0" anchor="ctr"/>
                </a:tc>
                <a:tc>
                  <a:txBody>
                    <a:bodyPr/>
                    <a:lstStyle/>
                    <a:p>
                      <a:pPr algn="ctr" fontAlgn="b"/>
                      <a:r>
                        <a:rPr lang="en-US" sz="1200" b="0" i="0" u="none" strike="noStrike">
                          <a:solidFill>
                            <a:schemeClr val="tx1">
                              <a:lumMod val="65000"/>
                              <a:lumOff val="35000"/>
                            </a:schemeClr>
                          </a:solidFill>
                          <a:effectLst/>
                          <a:latin typeface="Segoe UI Semibold" panose="020B0702040204020203" pitchFamily="34" charset="0"/>
                          <a:cs typeface="Segoe UI Semibold" panose="020B0702040204020203" pitchFamily="34" charset="0"/>
                        </a:rPr>
                        <a:t>1269.50776</a:t>
                      </a:r>
                    </a:p>
                  </a:txBody>
                  <a:tcPr marL="9525" marR="9525" marT="9525" marB="0" anchor="ctr"/>
                </a:tc>
                <a:extLst>
                  <a:ext uri="{0D108BD9-81ED-4DB2-BD59-A6C34878D82A}">
                    <a16:rowId xmlns:a16="http://schemas.microsoft.com/office/drawing/2014/main" val="3715481229"/>
                  </a:ext>
                </a:extLst>
              </a:tr>
              <a:tr h="259770">
                <a:tc>
                  <a:txBody>
                    <a:bodyPr/>
                    <a:lstStyle/>
                    <a:p>
                      <a:pPr algn="ctr" fontAlgn="b"/>
                      <a:r>
                        <a:rPr lang="en-US" sz="1200" b="0" i="0" u="none" strike="noStrike">
                          <a:solidFill>
                            <a:schemeClr val="tx1">
                              <a:lumMod val="65000"/>
                              <a:lumOff val="35000"/>
                            </a:schemeClr>
                          </a:solidFill>
                          <a:effectLst/>
                          <a:latin typeface="Segoe UI Semibold" panose="020B0702040204020203" pitchFamily="34" charset="0"/>
                          <a:cs typeface="Segoe UI Semibold" panose="020B0702040204020203" pitchFamily="34" charset="0"/>
                        </a:rPr>
                        <a:t>VENT_5</a:t>
                      </a:r>
                    </a:p>
                  </a:txBody>
                  <a:tcPr marL="9525" marR="9525" marT="9525" marB="0" anchor="ctr"/>
                </a:tc>
                <a:tc>
                  <a:txBody>
                    <a:bodyPr/>
                    <a:lstStyle/>
                    <a:p>
                      <a:pPr algn="ctr" fontAlgn="b"/>
                      <a:r>
                        <a:rPr lang="en-US" sz="1200" b="0" i="0" u="none" strike="noStrike">
                          <a:solidFill>
                            <a:schemeClr val="tx1">
                              <a:lumMod val="65000"/>
                              <a:lumOff val="35000"/>
                            </a:schemeClr>
                          </a:solidFill>
                          <a:effectLst/>
                          <a:latin typeface="Segoe UI Semibold" panose="020B0702040204020203" pitchFamily="34" charset="0"/>
                          <a:cs typeface="Segoe UI Semibold" panose="020B0702040204020203" pitchFamily="34" charset="0"/>
                        </a:rPr>
                        <a:t>25.874545</a:t>
                      </a:r>
                    </a:p>
                  </a:txBody>
                  <a:tcPr marL="9525" marR="9525" marT="9525" marB="0" anchor="ctr"/>
                </a:tc>
                <a:extLst>
                  <a:ext uri="{0D108BD9-81ED-4DB2-BD59-A6C34878D82A}">
                    <a16:rowId xmlns:a16="http://schemas.microsoft.com/office/drawing/2014/main" val="2959446524"/>
                  </a:ext>
                </a:extLst>
              </a:tr>
              <a:tr h="259770">
                <a:tc>
                  <a:txBody>
                    <a:bodyPr/>
                    <a:lstStyle/>
                    <a:p>
                      <a:pPr algn="ctr" fontAlgn="b"/>
                      <a:r>
                        <a:rPr lang="en-US" sz="1200" b="0" i="0" u="none" strike="noStrike">
                          <a:solidFill>
                            <a:schemeClr val="tx1">
                              <a:lumMod val="65000"/>
                              <a:lumOff val="35000"/>
                            </a:schemeClr>
                          </a:solidFill>
                          <a:effectLst/>
                          <a:latin typeface="Segoe UI Semibold" panose="020B0702040204020203" pitchFamily="34" charset="0"/>
                          <a:cs typeface="Segoe UI Semibold" panose="020B0702040204020203" pitchFamily="34" charset="0"/>
                        </a:rPr>
                        <a:t>GAS_Z6_2</a:t>
                      </a:r>
                    </a:p>
                  </a:txBody>
                  <a:tcPr marL="9525" marR="9525" marT="9525" marB="0" anchor="ctr"/>
                </a:tc>
                <a:tc>
                  <a:txBody>
                    <a:bodyPr/>
                    <a:lstStyle/>
                    <a:p>
                      <a:pPr algn="ctr" fontAlgn="b"/>
                      <a:r>
                        <a:rPr lang="en-US" sz="1200" b="0" i="0" u="none" strike="noStrike">
                          <a:solidFill>
                            <a:schemeClr val="tx1">
                              <a:lumMod val="65000"/>
                              <a:lumOff val="35000"/>
                            </a:schemeClr>
                          </a:solidFill>
                          <a:effectLst/>
                          <a:latin typeface="Segoe UI Semibold" panose="020B0702040204020203" pitchFamily="34" charset="0"/>
                          <a:cs typeface="Segoe UI Semibold" panose="020B0702040204020203" pitchFamily="34" charset="0"/>
                        </a:rPr>
                        <a:t>85.266</a:t>
                      </a:r>
                    </a:p>
                  </a:txBody>
                  <a:tcPr marL="9525" marR="9525" marT="9525" marB="0" anchor="ctr"/>
                </a:tc>
                <a:extLst>
                  <a:ext uri="{0D108BD9-81ED-4DB2-BD59-A6C34878D82A}">
                    <a16:rowId xmlns:a16="http://schemas.microsoft.com/office/drawing/2014/main" val="1953935464"/>
                  </a:ext>
                </a:extLst>
              </a:tr>
              <a:tr h="259770">
                <a:tc>
                  <a:txBody>
                    <a:bodyPr/>
                    <a:lstStyle/>
                    <a:p>
                      <a:pPr algn="ctr" fontAlgn="b"/>
                      <a:r>
                        <a:rPr lang="en-US" sz="1200" b="0" i="0" u="none" strike="noStrike">
                          <a:solidFill>
                            <a:schemeClr val="tx1">
                              <a:lumMod val="65000"/>
                              <a:lumOff val="35000"/>
                            </a:schemeClr>
                          </a:solidFill>
                          <a:effectLst/>
                          <a:latin typeface="Segoe UI Semibold" panose="020B0702040204020203" pitchFamily="34" charset="0"/>
                          <a:cs typeface="Segoe UI Semibold" panose="020B0702040204020203" pitchFamily="34" charset="0"/>
                        </a:rPr>
                        <a:t>LS_OVEN</a:t>
                      </a:r>
                    </a:p>
                  </a:txBody>
                  <a:tcPr marL="9525" marR="9525" marT="9525" marB="0" anchor="ctr"/>
                </a:tc>
                <a:tc>
                  <a:txBody>
                    <a:bodyPr/>
                    <a:lstStyle/>
                    <a:p>
                      <a:pPr algn="ctr" fontAlgn="b"/>
                      <a:r>
                        <a:rPr lang="en-US" sz="1200" b="0" i="0" u="none" strike="noStrike">
                          <a:solidFill>
                            <a:schemeClr val="tx1">
                              <a:lumMod val="65000"/>
                              <a:lumOff val="35000"/>
                            </a:schemeClr>
                          </a:solidFill>
                          <a:effectLst/>
                          <a:latin typeface="Segoe UI Semibold" panose="020B0702040204020203" pitchFamily="34" charset="0"/>
                          <a:cs typeface="Segoe UI Semibold" panose="020B0702040204020203" pitchFamily="34" charset="0"/>
                        </a:rPr>
                        <a:t>1266.70998</a:t>
                      </a:r>
                    </a:p>
                  </a:txBody>
                  <a:tcPr marL="9525" marR="9525" marT="9525" marB="0" anchor="ctr"/>
                </a:tc>
                <a:extLst>
                  <a:ext uri="{0D108BD9-81ED-4DB2-BD59-A6C34878D82A}">
                    <a16:rowId xmlns:a16="http://schemas.microsoft.com/office/drawing/2014/main" val="406463744"/>
                  </a:ext>
                </a:extLst>
              </a:tr>
            </a:tbl>
          </a:graphicData>
        </a:graphic>
      </p:graphicFrame>
      <p:sp>
        <p:nvSpPr>
          <p:cNvPr id="27" name="TextBox 26">
            <a:extLst>
              <a:ext uri="{FF2B5EF4-FFF2-40B4-BE49-F238E27FC236}">
                <a16:creationId xmlns:a16="http://schemas.microsoft.com/office/drawing/2014/main" id="{E9D1E2E8-EEE7-B6B2-5065-9B563EB3EC75}"/>
              </a:ext>
            </a:extLst>
          </p:cNvPr>
          <p:cNvSpPr txBox="1"/>
          <p:nvPr/>
        </p:nvSpPr>
        <p:spPr>
          <a:xfrm>
            <a:off x="4454861" y="4741990"/>
            <a:ext cx="6778405" cy="984885"/>
          </a:xfrm>
          <a:prstGeom prst="rect">
            <a:avLst/>
          </a:prstGeom>
          <a:noFill/>
        </p:spPr>
        <p:txBody>
          <a:bodyPr wrap="square" rtlCol="0">
            <a:spAutoFit/>
          </a:bodyPr>
          <a:lstStyle/>
          <a:p>
            <a:pPr marL="285750" indent="-285750">
              <a:spcBef>
                <a:spcPts val="600"/>
              </a:spcBef>
              <a:spcAft>
                <a:spcPts val="600"/>
              </a:spcAft>
              <a:buBlip>
                <a:blip r:embed="rId3"/>
              </a:buBlip>
            </a:pPr>
            <a:r>
              <a:rPr lang="en-US" sz="1600" i="1">
                <a:solidFill>
                  <a:schemeClr val="tx1">
                    <a:lumMod val="65000"/>
                    <a:lumOff val="35000"/>
                  </a:schemeClr>
                </a:solidFill>
                <a:latin typeface="Segoe UI Semibold" panose="020B0702040204020203" pitchFamily="34" charset="0"/>
                <a:cs typeface="Segoe UI Semibold" panose="020B0702040204020203" pitchFamily="34" charset="0"/>
              </a:rPr>
              <a:t>Looking at the median values of the 1st track variables associated with type 3 error. </a:t>
            </a:r>
          </a:p>
          <a:p>
            <a:pPr marL="285750" indent="-285750">
              <a:spcBef>
                <a:spcPts val="600"/>
              </a:spcBef>
              <a:spcAft>
                <a:spcPts val="600"/>
              </a:spcAft>
              <a:buBlip>
                <a:blip r:embed="rId3"/>
              </a:buBlip>
            </a:pPr>
            <a:r>
              <a:rPr lang="en-US" sz="1600" i="1">
                <a:solidFill>
                  <a:schemeClr val="tx1">
                    <a:lumMod val="65000"/>
                    <a:lumOff val="35000"/>
                  </a:schemeClr>
                </a:solidFill>
                <a:latin typeface="Segoe UI Semibold" panose="020B0702040204020203" pitchFamily="34" charset="0"/>
                <a:cs typeface="Segoe UI Semibold" panose="020B0702040204020203" pitchFamily="34" charset="0"/>
              </a:rPr>
              <a:t>The median of 6/7 variables is within the range of the track.</a:t>
            </a:r>
          </a:p>
        </p:txBody>
      </p:sp>
      <p:sp>
        <p:nvSpPr>
          <p:cNvPr id="31" name="Parallelogram 30">
            <a:extLst>
              <a:ext uri="{FF2B5EF4-FFF2-40B4-BE49-F238E27FC236}">
                <a16:creationId xmlns:a16="http://schemas.microsoft.com/office/drawing/2014/main" id="{4CD1BB08-CAF7-5E0D-59D5-2CC27E2802AB}"/>
              </a:ext>
            </a:extLst>
          </p:cNvPr>
          <p:cNvSpPr/>
          <p:nvPr/>
        </p:nvSpPr>
        <p:spPr>
          <a:xfrm>
            <a:off x="6096006" y="825407"/>
            <a:ext cx="1237375" cy="748726"/>
          </a:xfrm>
          <a:prstGeom prst="parallelogram">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a:solidFill>
                  <a:schemeClr val="bg1"/>
                </a:solidFill>
                <a:latin typeface="Segoe UI Semibold" panose="020B0702040204020203" pitchFamily="34" charset="0"/>
                <a:cs typeface="Segoe UI Semibold" panose="020B0702040204020203" pitchFamily="34" charset="0"/>
              </a:rPr>
              <a:t>Defect 3</a:t>
            </a:r>
          </a:p>
        </p:txBody>
      </p:sp>
      <p:sp>
        <p:nvSpPr>
          <p:cNvPr id="32" name="Parallelogram 31">
            <a:extLst>
              <a:ext uri="{FF2B5EF4-FFF2-40B4-BE49-F238E27FC236}">
                <a16:creationId xmlns:a16="http://schemas.microsoft.com/office/drawing/2014/main" id="{37CED89C-2189-2DBE-1ABF-CF4B5275FF81}"/>
              </a:ext>
            </a:extLst>
          </p:cNvPr>
          <p:cNvSpPr/>
          <p:nvPr/>
        </p:nvSpPr>
        <p:spPr>
          <a:xfrm>
            <a:off x="5082016" y="825368"/>
            <a:ext cx="549478" cy="380877"/>
          </a:xfrm>
          <a:prstGeom prst="parallelogram">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a:solidFill>
                  <a:schemeClr val="tx1">
                    <a:lumMod val="65000"/>
                    <a:lumOff val="35000"/>
                  </a:schemeClr>
                </a:solidFill>
                <a:latin typeface="Segoe UI Semibold" panose="020B0702040204020203" pitchFamily="34" charset="0"/>
                <a:cs typeface="Segoe UI Semibold" panose="020B0702040204020203" pitchFamily="34" charset="0"/>
              </a:rPr>
              <a:t>1</a:t>
            </a:r>
          </a:p>
        </p:txBody>
      </p:sp>
      <p:sp>
        <p:nvSpPr>
          <p:cNvPr id="33" name="Parallelogram 32">
            <a:extLst>
              <a:ext uri="{FF2B5EF4-FFF2-40B4-BE49-F238E27FC236}">
                <a16:creationId xmlns:a16="http://schemas.microsoft.com/office/drawing/2014/main" id="{1B8AE49C-584E-A4DB-76F1-6D241ED27CCD}"/>
              </a:ext>
            </a:extLst>
          </p:cNvPr>
          <p:cNvSpPr/>
          <p:nvPr/>
        </p:nvSpPr>
        <p:spPr>
          <a:xfrm>
            <a:off x="5658220" y="825368"/>
            <a:ext cx="549478" cy="380877"/>
          </a:xfrm>
          <a:prstGeom prst="parallelogram">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a:solidFill>
                  <a:schemeClr val="tx1">
                    <a:lumMod val="65000"/>
                    <a:lumOff val="35000"/>
                  </a:schemeClr>
                </a:solidFill>
                <a:latin typeface="Segoe UI Semibold" panose="020B0702040204020203" pitchFamily="34" charset="0"/>
                <a:cs typeface="Segoe UI Semibold" panose="020B0702040204020203" pitchFamily="34" charset="0"/>
              </a:rPr>
              <a:t>2</a:t>
            </a:r>
          </a:p>
        </p:txBody>
      </p:sp>
      <p:sp>
        <p:nvSpPr>
          <p:cNvPr id="34" name="Parallelogram 33">
            <a:extLst>
              <a:ext uri="{FF2B5EF4-FFF2-40B4-BE49-F238E27FC236}">
                <a16:creationId xmlns:a16="http://schemas.microsoft.com/office/drawing/2014/main" id="{853BD659-4000-02BC-D536-2C1BF2A98DDC}"/>
              </a:ext>
            </a:extLst>
          </p:cNvPr>
          <p:cNvSpPr/>
          <p:nvPr/>
        </p:nvSpPr>
        <p:spPr>
          <a:xfrm>
            <a:off x="7333381" y="825368"/>
            <a:ext cx="549478" cy="380877"/>
          </a:xfrm>
          <a:prstGeom prst="parallelogram">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a:solidFill>
                  <a:schemeClr val="tx1">
                    <a:lumMod val="65000"/>
                    <a:lumOff val="35000"/>
                  </a:schemeClr>
                </a:solidFill>
                <a:latin typeface="Segoe UI Semibold" panose="020B0702040204020203" pitchFamily="34" charset="0"/>
                <a:cs typeface="Segoe UI Semibold" panose="020B0702040204020203" pitchFamily="34" charset="0"/>
              </a:rPr>
              <a:t>4</a:t>
            </a:r>
          </a:p>
        </p:txBody>
      </p:sp>
      <p:sp>
        <p:nvSpPr>
          <p:cNvPr id="35" name="Parallelogram 34">
            <a:extLst>
              <a:ext uri="{FF2B5EF4-FFF2-40B4-BE49-F238E27FC236}">
                <a16:creationId xmlns:a16="http://schemas.microsoft.com/office/drawing/2014/main" id="{ED2B6DD0-4225-9793-7B8F-68B98A8D998D}"/>
              </a:ext>
            </a:extLst>
          </p:cNvPr>
          <p:cNvSpPr/>
          <p:nvPr/>
        </p:nvSpPr>
        <p:spPr>
          <a:xfrm>
            <a:off x="7878903" y="825368"/>
            <a:ext cx="549478" cy="380877"/>
          </a:xfrm>
          <a:prstGeom prst="parallelogram">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a:solidFill>
                  <a:schemeClr val="tx1">
                    <a:lumMod val="65000"/>
                    <a:lumOff val="35000"/>
                  </a:schemeClr>
                </a:solidFill>
                <a:latin typeface="Segoe UI Semibold" panose="020B0702040204020203" pitchFamily="34" charset="0"/>
                <a:cs typeface="Segoe UI Semibold" panose="020B0702040204020203" pitchFamily="34" charset="0"/>
              </a:rPr>
              <a:t>5</a:t>
            </a:r>
          </a:p>
        </p:txBody>
      </p:sp>
      <p:sp>
        <p:nvSpPr>
          <p:cNvPr id="36" name="Parallelogram 35">
            <a:extLst>
              <a:ext uri="{FF2B5EF4-FFF2-40B4-BE49-F238E27FC236}">
                <a16:creationId xmlns:a16="http://schemas.microsoft.com/office/drawing/2014/main" id="{C350C26A-DEA3-FE68-AAEA-32777EC36A96}"/>
              </a:ext>
            </a:extLst>
          </p:cNvPr>
          <p:cNvSpPr/>
          <p:nvPr/>
        </p:nvSpPr>
        <p:spPr>
          <a:xfrm>
            <a:off x="8433274" y="825368"/>
            <a:ext cx="549478" cy="380877"/>
          </a:xfrm>
          <a:prstGeom prst="parallelogram">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a:solidFill>
                  <a:schemeClr val="tx1">
                    <a:lumMod val="65000"/>
                    <a:lumOff val="35000"/>
                  </a:schemeClr>
                </a:solidFill>
                <a:latin typeface="Segoe UI Semibold" panose="020B0702040204020203" pitchFamily="34" charset="0"/>
                <a:cs typeface="Segoe UI Semibold" panose="020B0702040204020203" pitchFamily="34" charset="0"/>
              </a:rPr>
              <a:t>6</a:t>
            </a:r>
          </a:p>
        </p:txBody>
      </p:sp>
      <p:pic>
        <p:nvPicPr>
          <p:cNvPr id="5" name="Picture 4" descr="Chart&#10;&#10;Description automatically generated">
            <a:extLst>
              <a:ext uri="{FF2B5EF4-FFF2-40B4-BE49-F238E27FC236}">
                <a16:creationId xmlns:a16="http://schemas.microsoft.com/office/drawing/2014/main" id="{DD165A98-889B-2BE0-D47C-9A97862981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5275" y="2209800"/>
            <a:ext cx="3657600" cy="2438400"/>
          </a:xfrm>
          <a:prstGeom prst="rect">
            <a:avLst/>
          </a:prstGeom>
        </p:spPr>
      </p:pic>
    </p:spTree>
    <p:extLst>
      <p:ext uri="{BB962C8B-B14F-4D97-AF65-F5344CB8AC3E}">
        <p14:creationId xmlns:p14="http://schemas.microsoft.com/office/powerpoint/2010/main" val="22658978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D5A9382-89CB-7DE1-8990-E84906901D9C}"/>
              </a:ext>
            </a:extLst>
          </p:cNvPr>
          <p:cNvPicPr>
            <a:picLocks noChangeAspect="1"/>
          </p:cNvPicPr>
          <p:nvPr/>
        </p:nvPicPr>
        <p:blipFill>
          <a:blip r:embed="rId2"/>
          <a:stretch>
            <a:fillRect/>
          </a:stretch>
        </p:blipFill>
        <p:spPr>
          <a:xfrm>
            <a:off x="314845" y="139457"/>
            <a:ext cx="746825" cy="876376"/>
          </a:xfrm>
          <a:prstGeom prst="rect">
            <a:avLst/>
          </a:prstGeom>
        </p:spPr>
      </p:pic>
      <p:sp>
        <p:nvSpPr>
          <p:cNvPr id="9" name="AutoShape 5">
            <a:extLst>
              <a:ext uri="{FF2B5EF4-FFF2-40B4-BE49-F238E27FC236}">
                <a16:creationId xmlns:a16="http://schemas.microsoft.com/office/drawing/2014/main" id="{6D5832B2-A182-DF8F-306B-CCA8C02D6A8A}"/>
              </a:ext>
            </a:extLst>
          </p:cNvPr>
          <p:cNvSpPr/>
          <p:nvPr/>
        </p:nvSpPr>
        <p:spPr>
          <a:xfrm>
            <a:off x="511277" y="6604782"/>
            <a:ext cx="11132084" cy="12313"/>
          </a:xfrm>
          <a:prstGeom prst="line">
            <a:avLst/>
          </a:prstGeom>
          <a:ln w="295275" cap="rnd">
            <a:solidFill>
              <a:srgbClr val="D9D9D9"/>
            </a:solidFill>
            <a:prstDash val="solid"/>
            <a:headEnd type="none" w="sm" len="sm"/>
            <a:tailEnd type="none" w="sm" len="sm"/>
          </a:ln>
        </p:spPr>
      </p:sp>
      <p:sp>
        <p:nvSpPr>
          <p:cNvPr id="13" name="AutoShape 2">
            <a:extLst>
              <a:ext uri="{FF2B5EF4-FFF2-40B4-BE49-F238E27FC236}">
                <a16:creationId xmlns:a16="http://schemas.microsoft.com/office/drawing/2014/main" id="{8DDF6D0D-FDBE-27F7-E98F-0F102E024A8B}"/>
              </a:ext>
            </a:extLst>
          </p:cNvPr>
          <p:cNvSpPr/>
          <p:nvPr/>
        </p:nvSpPr>
        <p:spPr>
          <a:xfrm>
            <a:off x="2938338" y="709736"/>
            <a:ext cx="9064609" cy="0"/>
          </a:xfrm>
          <a:prstGeom prst="line">
            <a:avLst/>
          </a:prstGeom>
          <a:ln w="38100" cap="rnd">
            <a:solidFill>
              <a:schemeClr val="accent6">
                <a:lumMod val="75000"/>
              </a:schemeClr>
            </a:solidFill>
            <a:prstDash val="solid"/>
            <a:headEnd type="none" w="sm" len="sm"/>
            <a:tailEnd type="none" w="sm" len="sm"/>
          </a:ln>
        </p:spPr>
      </p:sp>
      <p:sp>
        <p:nvSpPr>
          <p:cNvPr id="2" name="Parallelogram 1">
            <a:extLst>
              <a:ext uri="{FF2B5EF4-FFF2-40B4-BE49-F238E27FC236}">
                <a16:creationId xmlns:a16="http://schemas.microsoft.com/office/drawing/2014/main" id="{021F1E65-9564-8546-569A-C60CF5326834}"/>
              </a:ext>
            </a:extLst>
          </p:cNvPr>
          <p:cNvSpPr/>
          <p:nvPr/>
        </p:nvSpPr>
        <p:spPr>
          <a:xfrm>
            <a:off x="6639081" y="825407"/>
            <a:ext cx="1237375" cy="748726"/>
          </a:xfrm>
          <a:prstGeom prst="parallelogram">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a:solidFill>
                  <a:schemeClr val="bg1"/>
                </a:solidFill>
                <a:latin typeface="Segoe UI Semibold" panose="020B0702040204020203" pitchFamily="34" charset="0"/>
                <a:cs typeface="Segoe UI Semibold" panose="020B0702040204020203" pitchFamily="34" charset="0"/>
              </a:rPr>
              <a:t>Defect 4</a:t>
            </a:r>
          </a:p>
        </p:txBody>
      </p:sp>
      <p:sp>
        <p:nvSpPr>
          <p:cNvPr id="50" name="Parallelogram 49">
            <a:extLst>
              <a:ext uri="{FF2B5EF4-FFF2-40B4-BE49-F238E27FC236}">
                <a16:creationId xmlns:a16="http://schemas.microsoft.com/office/drawing/2014/main" id="{152B9D78-7B45-2CC6-321B-EBBEE2F432DD}"/>
              </a:ext>
            </a:extLst>
          </p:cNvPr>
          <p:cNvSpPr/>
          <p:nvPr/>
        </p:nvSpPr>
        <p:spPr>
          <a:xfrm>
            <a:off x="5082016" y="825368"/>
            <a:ext cx="549478" cy="380877"/>
          </a:xfrm>
          <a:prstGeom prst="parallelogram">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a:solidFill>
                  <a:schemeClr val="tx1">
                    <a:lumMod val="65000"/>
                    <a:lumOff val="35000"/>
                  </a:schemeClr>
                </a:solidFill>
                <a:latin typeface="Segoe UI Semibold" panose="020B0702040204020203" pitchFamily="34" charset="0"/>
                <a:cs typeface="Segoe UI Semibold" panose="020B0702040204020203" pitchFamily="34" charset="0"/>
              </a:rPr>
              <a:t>1</a:t>
            </a:r>
          </a:p>
        </p:txBody>
      </p:sp>
      <p:sp>
        <p:nvSpPr>
          <p:cNvPr id="51" name="Parallelogram 50">
            <a:extLst>
              <a:ext uri="{FF2B5EF4-FFF2-40B4-BE49-F238E27FC236}">
                <a16:creationId xmlns:a16="http://schemas.microsoft.com/office/drawing/2014/main" id="{9871E495-DE2A-4A19-E3EF-FCA467222906}"/>
              </a:ext>
            </a:extLst>
          </p:cNvPr>
          <p:cNvSpPr/>
          <p:nvPr/>
        </p:nvSpPr>
        <p:spPr>
          <a:xfrm>
            <a:off x="5658220" y="825368"/>
            <a:ext cx="549478" cy="380877"/>
          </a:xfrm>
          <a:prstGeom prst="parallelogram">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a:solidFill>
                  <a:schemeClr val="tx1">
                    <a:lumMod val="65000"/>
                    <a:lumOff val="35000"/>
                  </a:schemeClr>
                </a:solidFill>
                <a:latin typeface="Segoe UI Semibold" panose="020B0702040204020203" pitchFamily="34" charset="0"/>
                <a:cs typeface="Segoe UI Semibold" panose="020B0702040204020203" pitchFamily="34" charset="0"/>
              </a:rPr>
              <a:t>2</a:t>
            </a:r>
          </a:p>
        </p:txBody>
      </p:sp>
      <p:sp>
        <p:nvSpPr>
          <p:cNvPr id="53" name="Parallelogram 52">
            <a:extLst>
              <a:ext uri="{FF2B5EF4-FFF2-40B4-BE49-F238E27FC236}">
                <a16:creationId xmlns:a16="http://schemas.microsoft.com/office/drawing/2014/main" id="{6DA0BF07-292C-B7CD-0FE4-06CA63E5F11B}"/>
              </a:ext>
            </a:extLst>
          </p:cNvPr>
          <p:cNvSpPr/>
          <p:nvPr/>
        </p:nvSpPr>
        <p:spPr>
          <a:xfrm>
            <a:off x="6182052" y="825368"/>
            <a:ext cx="549478" cy="380877"/>
          </a:xfrm>
          <a:prstGeom prst="parallelogram">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a:solidFill>
                  <a:schemeClr val="tx1">
                    <a:lumMod val="65000"/>
                    <a:lumOff val="35000"/>
                  </a:schemeClr>
                </a:solidFill>
                <a:latin typeface="Segoe UI Semibold" panose="020B0702040204020203" pitchFamily="34" charset="0"/>
                <a:cs typeface="Segoe UI Semibold" panose="020B0702040204020203" pitchFamily="34" charset="0"/>
              </a:rPr>
              <a:t>3</a:t>
            </a:r>
          </a:p>
        </p:txBody>
      </p:sp>
      <p:sp>
        <p:nvSpPr>
          <p:cNvPr id="54" name="Parallelogram 53">
            <a:extLst>
              <a:ext uri="{FF2B5EF4-FFF2-40B4-BE49-F238E27FC236}">
                <a16:creationId xmlns:a16="http://schemas.microsoft.com/office/drawing/2014/main" id="{7016F950-6AAD-E529-D2CC-11E79A8435FB}"/>
              </a:ext>
            </a:extLst>
          </p:cNvPr>
          <p:cNvSpPr/>
          <p:nvPr/>
        </p:nvSpPr>
        <p:spPr>
          <a:xfrm>
            <a:off x="7878903" y="825368"/>
            <a:ext cx="549478" cy="380877"/>
          </a:xfrm>
          <a:prstGeom prst="parallelogram">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a:solidFill>
                  <a:schemeClr val="tx1">
                    <a:lumMod val="65000"/>
                    <a:lumOff val="35000"/>
                  </a:schemeClr>
                </a:solidFill>
                <a:latin typeface="Segoe UI Semibold" panose="020B0702040204020203" pitchFamily="34" charset="0"/>
                <a:cs typeface="Segoe UI Semibold" panose="020B0702040204020203" pitchFamily="34" charset="0"/>
              </a:rPr>
              <a:t>5</a:t>
            </a:r>
          </a:p>
        </p:txBody>
      </p:sp>
      <p:sp>
        <p:nvSpPr>
          <p:cNvPr id="55" name="Parallelogram 54">
            <a:extLst>
              <a:ext uri="{FF2B5EF4-FFF2-40B4-BE49-F238E27FC236}">
                <a16:creationId xmlns:a16="http://schemas.microsoft.com/office/drawing/2014/main" id="{D1723F20-6808-0C74-51EC-7B98A794ACEB}"/>
              </a:ext>
            </a:extLst>
          </p:cNvPr>
          <p:cNvSpPr/>
          <p:nvPr/>
        </p:nvSpPr>
        <p:spPr>
          <a:xfrm>
            <a:off x="8433274" y="825368"/>
            <a:ext cx="549478" cy="380877"/>
          </a:xfrm>
          <a:prstGeom prst="parallelogram">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a:solidFill>
                  <a:schemeClr val="tx1">
                    <a:lumMod val="65000"/>
                    <a:lumOff val="35000"/>
                  </a:schemeClr>
                </a:solidFill>
                <a:latin typeface="Segoe UI Semibold" panose="020B0702040204020203" pitchFamily="34" charset="0"/>
                <a:cs typeface="Segoe UI Semibold" panose="020B0702040204020203" pitchFamily="34" charset="0"/>
              </a:rPr>
              <a:t>6</a:t>
            </a:r>
          </a:p>
        </p:txBody>
      </p:sp>
      <p:grpSp>
        <p:nvGrpSpPr>
          <p:cNvPr id="72" name="Group 71">
            <a:extLst>
              <a:ext uri="{FF2B5EF4-FFF2-40B4-BE49-F238E27FC236}">
                <a16:creationId xmlns:a16="http://schemas.microsoft.com/office/drawing/2014/main" id="{D807C7F4-FFFF-952B-4F4D-3BEC8572DEFC}"/>
              </a:ext>
            </a:extLst>
          </p:cNvPr>
          <p:cNvGrpSpPr/>
          <p:nvPr/>
        </p:nvGrpSpPr>
        <p:grpSpPr>
          <a:xfrm>
            <a:off x="3514887" y="1536272"/>
            <a:ext cx="7328656" cy="4370596"/>
            <a:chOff x="3896369" y="1113677"/>
            <a:chExt cx="7328656" cy="4370596"/>
          </a:xfrm>
        </p:grpSpPr>
        <p:grpSp>
          <p:nvGrpSpPr>
            <p:cNvPr id="73" name="Group 72">
              <a:extLst>
                <a:ext uri="{FF2B5EF4-FFF2-40B4-BE49-F238E27FC236}">
                  <a16:creationId xmlns:a16="http://schemas.microsoft.com/office/drawing/2014/main" id="{D7A5CDA2-D00C-5301-48F3-3E19C019D349}"/>
                </a:ext>
              </a:extLst>
            </p:cNvPr>
            <p:cNvGrpSpPr/>
            <p:nvPr/>
          </p:nvGrpSpPr>
          <p:grpSpPr>
            <a:xfrm rot="18900000">
              <a:off x="5416206" y="4086874"/>
              <a:ext cx="2353586" cy="1397399"/>
              <a:chOff x="1371600" y="1272983"/>
              <a:chExt cx="1603567" cy="952089"/>
            </a:xfrm>
            <a:solidFill>
              <a:schemeClr val="tx1">
                <a:lumMod val="50000"/>
                <a:lumOff val="50000"/>
                <a:alpha val="50000"/>
              </a:schemeClr>
            </a:solidFill>
          </p:grpSpPr>
          <p:sp>
            <p:nvSpPr>
              <p:cNvPr id="88" name="Rounded Rectangle 3">
                <a:extLst>
                  <a:ext uri="{FF2B5EF4-FFF2-40B4-BE49-F238E27FC236}">
                    <a16:creationId xmlns:a16="http://schemas.microsoft.com/office/drawing/2014/main" id="{377F51F4-6E3A-B896-6F5A-E5FCBEA599AD}"/>
                  </a:ext>
                </a:extLst>
              </p:cNvPr>
              <p:cNvSpPr/>
              <p:nvPr/>
            </p:nvSpPr>
            <p:spPr>
              <a:xfrm>
                <a:off x="1371600" y="1733550"/>
                <a:ext cx="1524000" cy="304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031626" rtl="0" eaLnBrk="1" latinLnBrk="0" hangingPunct="1">
                  <a:defRPr sz="2000" kern="1200">
                    <a:solidFill>
                      <a:schemeClr val="lt1"/>
                    </a:solidFill>
                    <a:latin typeface="+mn-lt"/>
                    <a:ea typeface="+mn-ea"/>
                    <a:cs typeface="+mn-cs"/>
                  </a:defRPr>
                </a:lvl1pPr>
                <a:lvl2pPr marL="515813" algn="l" defTabSz="1031626" rtl="0" eaLnBrk="1" latinLnBrk="0" hangingPunct="1">
                  <a:defRPr sz="2000" kern="1200">
                    <a:solidFill>
                      <a:schemeClr val="lt1"/>
                    </a:solidFill>
                    <a:latin typeface="+mn-lt"/>
                    <a:ea typeface="+mn-ea"/>
                    <a:cs typeface="+mn-cs"/>
                  </a:defRPr>
                </a:lvl2pPr>
                <a:lvl3pPr marL="1031626" algn="l" defTabSz="1031626" rtl="0" eaLnBrk="1" latinLnBrk="0" hangingPunct="1">
                  <a:defRPr sz="2000" kern="1200">
                    <a:solidFill>
                      <a:schemeClr val="lt1"/>
                    </a:solidFill>
                    <a:latin typeface="+mn-lt"/>
                    <a:ea typeface="+mn-ea"/>
                    <a:cs typeface="+mn-cs"/>
                  </a:defRPr>
                </a:lvl3pPr>
                <a:lvl4pPr marL="1547439" algn="l" defTabSz="1031626" rtl="0" eaLnBrk="1" latinLnBrk="0" hangingPunct="1">
                  <a:defRPr sz="2000" kern="1200">
                    <a:solidFill>
                      <a:schemeClr val="lt1"/>
                    </a:solidFill>
                    <a:latin typeface="+mn-lt"/>
                    <a:ea typeface="+mn-ea"/>
                    <a:cs typeface="+mn-cs"/>
                  </a:defRPr>
                </a:lvl4pPr>
                <a:lvl5pPr marL="2063252" algn="l" defTabSz="1031626" rtl="0" eaLnBrk="1" latinLnBrk="0" hangingPunct="1">
                  <a:defRPr sz="2000" kern="1200">
                    <a:solidFill>
                      <a:schemeClr val="lt1"/>
                    </a:solidFill>
                    <a:latin typeface="+mn-lt"/>
                    <a:ea typeface="+mn-ea"/>
                    <a:cs typeface="+mn-cs"/>
                  </a:defRPr>
                </a:lvl5pPr>
                <a:lvl6pPr marL="2579065" algn="l" defTabSz="1031626" rtl="0" eaLnBrk="1" latinLnBrk="0" hangingPunct="1">
                  <a:defRPr sz="2000" kern="1200">
                    <a:solidFill>
                      <a:schemeClr val="lt1"/>
                    </a:solidFill>
                    <a:latin typeface="+mn-lt"/>
                    <a:ea typeface="+mn-ea"/>
                    <a:cs typeface="+mn-cs"/>
                  </a:defRPr>
                </a:lvl6pPr>
                <a:lvl7pPr marL="3094878" algn="l" defTabSz="1031626" rtl="0" eaLnBrk="1" latinLnBrk="0" hangingPunct="1">
                  <a:defRPr sz="2000" kern="1200">
                    <a:solidFill>
                      <a:schemeClr val="lt1"/>
                    </a:solidFill>
                    <a:latin typeface="+mn-lt"/>
                    <a:ea typeface="+mn-ea"/>
                    <a:cs typeface="+mn-cs"/>
                  </a:defRPr>
                </a:lvl7pPr>
                <a:lvl8pPr marL="3610691" algn="l" defTabSz="1031626" rtl="0" eaLnBrk="1" latinLnBrk="0" hangingPunct="1">
                  <a:defRPr sz="2000" kern="1200">
                    <a:solidFill>
                      <a:schemeClr val="lt1"/>
                    </a:solidFill>
                    <a:latin typeface="+mn-lt"/>
                    <a:ea typeface="+mn-ea"/>
                    <a:cs typeface="+mn-cs"/>
                  </a:defRPr>
                </a:lvl8pPr>
                <a:lvl9pPr marL="4126504" algn="l" defTabSz="1031626" rtl="0" eaLnBrk="1" latinLnBrk="0" hangingPunct="1">
                  <a:defRPr sz="2000" kern="1200">
                    <a:solidFill>
                      <a:schemeClr val="lt1"/>
                    </a:solidFill>
                    <a:latin typeface="+mn-lt"/>
                    <a:ea typeface="+mn-ea"/>
                    <a:cs typeface="+mn-cs"/>
                  </a:defRPr>
                </a:lvl9pPr>
              </a:lstStyle>
              <a:p>
                <a:pPr algn="ctr"/>
                <a:endParaRPr lang="en-US" sz="1500"/>
              </a:p>
            </p:txBody>
          </p:sp>
          <p:sp>
            <p:nvSpPr>
              <p:cNvPr id="89" name="Rounded Rectangle 4">
                <a:extLst>
                  <a:ext uri="{FF2B5EF4-FFF2-40B4-BE49-F238E27FC236}">
                    <a16:creationId xmlns:a16="http://schemas.microsoft.com/office/drawing/2014/main" id="{EC1EE511-C604-CD65-63BA-8AABC3A896D7}"/>
                  </a:ext>
                </a:extLst>
              </p:cNvPr>
              <p:cNvSpPr/>
              <p:nvPr/>
            </p:nvSpPr>
            <p:spPr>
              <a:xfrm rot="2700000">
                <a:off x="2132204" y="1542065"/>
                <a:ext cx="842963" cy="304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031626" rtl="0" eaLnBrk="1" latinLnBrk="0" hangingPunct="1">
                  <a:defRPr sz="2000" kern="1200">
                    <a:solidFill>
                      <a:schemeClr val="lt1"/>
                    </a:solidFill>
                    <a:latin typeface="+mn-lt"/>
                    <a:ea typeface="+mn-ea"/>
                    <a:cs typeface="+mn-cs"/>
                  </a:defRPr>
                </a:lvl1pPr>
                <a:lvl2pPr marL="515813" algn="l" defTabSz="1031626" rtl="0" eaLnBrk="1" latinLnBrk="0" hangingPunct="1">
                  <a:defRPr sz="2000" kern="1200">
                    <a:solidFill>
                      <a:schemeClr val="lt1"/>
                    </a:solidFill>
                    <a:latin typeface="+mn-lt"/>
                    <a:ea typeface="+mn-ea"/>
                    <a:cs typeface="+mn-cs"/>
                  </a:defRPr>
                </a:lvl2pPr>
                <a:lvl3pPr marL="1031626" algn="l" defTabSz="1031626" rtl="0" eaLnBrk="1" latinLnBrk="0" hangingPunct="1">
                  <a:defRPr sz="2000" kern="1200">
                    <a:solidFill>
                      <a:schemeClr val="lt1"/>
                    </a:solidFill>
                    <a:latin typeface="+mn-lt"/>
                    <a:ea typeface="+mn-ea"/>
                    <a:cs typeface="+mn-cs"/>
                  </a:defRPr>
                </a:lvl3pPr>
                <a:lvl4pPr marL="1547439" algn="l" defTabSz="1031626" rtl="0" eaLnBrk="1" latinLnBrk="0" hangingPunct="1">
                  <a:defRPr sz="2000" kern="1200">
                    <a:solidFill>
                      <a:schemeClr val="lt1"/>
                    </a:solidFill>
                    <a:latin typeface="+mn-lt"/>
                    <a:ea typeface="+mn-ea"/>
                    <a:cs typeface="+mn-cs"/>
                  </a:defRPr>
                </a:lvl4pPr>
                <a:lvl5pPr marL="2063252" algn="l" defTabSz="1031626" rtl="0" eaLnBrk="1" latinLnBrk="0" hangingPunct="1">
                  <a:defRPr sz="2000" kern="1200">
                    <a:solidFill>
                      <a:schemeClr val="lt1"/>
                    </a:solidFill>
                    <a:latin typeface="+mn-lt"/>
                    <a:ea typeface="+mn-ea"/>
                    <a:cs typeface="+mn-cs"/>
                  </a:defRPr>
                </a:lvl5pPr>
                <a:lvl6pPr marL="2579065" algn="l" defTabSz="1031626" rtl="0" eaLnBrk="1" latinLnBrk="0" hangingPunct="1">
                  <a:defRPr sz="2000" kern="1200">
                    <a:solidFill>
                      <a:schemeClr val="lt1"/>
                    </a:solidFill>
                    <a:latin typeface="+mn-lt"/>
                    <a:ea typeface="+mn-ea"/>
                    <a:cs typeface="+mn-cs"/>
                  </a:defRPr>
                </a:lvl6pPr>
                <a:lvl7pPr marL="3094878" algn="l" defTabSz="1031626" rtl="0" eaLnBrk="1" latinLnBrk="0" hangingPunct="1">
                  <a:defRPr sz="2000" kern="1200">
                    <a:solidFill>
                      <a:schemeClr val="lt1"/>
                    </a:solidFill>
                    <a:latin typeface="+mn-lt"/>
                    <a:ea typeface="+mn-ea"/>
                    <a:cs typeface="+mn-cs"/>
                  </a:defRPr>
                </a:lvl7pPr>
                <a:lvl8pPr marL="3610691" algn="l" defTabSz="1031626" rtl="0" eaLnBrk="1" latinLnBrk="0" hangingPunct="1">
                  <a:defRPr sz="2000" kern="1200">
                    <a:solidFill>
                      <a:schemeClr val="lt1"/>
                    </a:solidFill>
                    <a:latin typeface="+mn-lt"/>
                    <a:ea typeface="+mn-ea"/>
                    <a:cs typeface="+mn-cs"/>
                  </a:defRPr>
                </a:lvl8pPr>
                <a:lvl9pPr marL="4126504" algn="l" defTabSz="1031626" rtl="0" eaLnBrk="1" latinLnBrk="0" hangingPunct="1">
                  <a:defRPr sz="2000" kern="1200">
                    <a:solidFill>
                      <a:schemeClr val="lt1"/>
                    </a:solidFill>
                    <a:latin typeface="+mn-lt"/>
                    <a:ea typeface="+mn-ea"/>
                    <a:cs typeface="+mn-cs"/>
                  </a:defRPr>
                </a:lvl9pPr>
              </a:lstStyle>
              <a:p>
                <a:pPr algn="ctr"/>
                <a:endParaRPr lang="en-US" sz="1500"/>
              </a:p>
            </p:txBody>
          </p:sp>
          <p:sp>
            <p:nvSpPr>
              <p:cNvPr id="90" name="Rounded Rectangle 5">
                <a:extLst>
                  <a:ext uri="{FF2B5EF4-FFF2-40B4-BE49-F238E27FC236}">
                    <a16:creationId xmlns:a16="http://schemas.microsoft.com/office/drawing/2014/main" id="{EE671DEF-D8D5-E4D2-7B62-16A8D2045668}"/>
                  </a:ext>
                </a:extLst>
              </p:cNvPr>
              <p:cNvSpPr/>
              <p:nvPr/>
            </p:nvSpPr>
            <p:spPr>
              <a:xfrm rot="18900000" flipV="1">
                <a:off x="2132204" y="1920272"/>
                <a:ext cx="842963" cy="304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031626" rtl="0" eaLnBrk="1" latinLnBrk="0" hangingPunct="1">
                  <a:defRPr sz="2000" kern="1200">
                    <a:solidFill>
                      <a:schemeClr val="lt1"/>
                    </a:solidFill>
                    <a:latin typeface="+mn-lt"/>
                    <a:ea typeface="+mn-ea"/>
                    <a:cs typeface="+mn-cs"/>
                  </a:defRPr>
                </a:lvl1pPr>
                <a:lvl2pPr marL="515813" algn="l" defTabSz="1031626" rtl="0" eaLnBrk="1" latinLnBrk="0" hangingPunct="1">
                  <a:defRPr sz="2000" kern="1200">
                    <a:solidFill>
                      <a:schemeClr val="lt1"/>
                    </a:solidFill>
                    <a:latin typeface="+mn-lt"/>
                    <a:ea typeface="+mn-ea"/>
                    <a:cs typeface="+mn-cs"/>
                  </a:defRPr>
                </a:lvl2pPr>
                <a:lvl3pPr marL="1031626" algn="l" defTabSz="1031626" rtl="0" eaLnBrk="1" latinLnBrk="0" hangingPunct="1">
                  <a:defRPr sz="2000" kern="1200">
                    <a:solidFill>
                      <a:schemeClr val="lt1"/>
                    </a:solidFill>
                    <a:latin typeface="+mn-lt"/>
                    <a:ea typeface="+mn-ea"/>
                    <a:cs typeface="+mn-cs"/>
                  </a:defRPr>
                </a:lvl3pPr>
                <a:lvl4pPr marL="1547439" algn="l" defTabSz="1031626" rtl="0" eaLnBrk="1" latinLnBrk="0" hangingPunct="1">
                  <a:defRPr sz="2000" kern="1200">
                    <a:solidFill>
                      <a:schemeClr val="lt1"/>
                    </a:solidFill>
                    <a:latin typeface="+mn-lt"/>
                    <a:ea typeface="+mn-ea"/>
                    <a:cs typeface="+mn-cs"/>
                  </a:defRPr>
                </a:lvl4pPr>
                <a:lvl5pPr marL="2063252" algn="l" defTabSz="1031626" rtl="0" eaLnBrk="1" latinLnBrk="0" hangingPunct="1">
                  <a:defRPr sz="2000" kern="1200">
                    <a:solidFill>
                      <a:schemeClr val="lt1"/>
                    </a:solidFill>
                    <a:latin typeface="+mn-lt"/>
                    <a:ea typeface="+mn-ea"/>
                    <a:cs typeface="+mn-cs"/>
                  </a:defRPr>
                </a:lvl5pPr>
                <a:lvl6pPr marL="2579065" algn="l" defTabSz="1031626" rtl="0" eaLnBrk="1" latinLnBrk="0" hangingPunct="1">
                  <a:defRPr sz="2000" kern="1200">
                    <a:solidFill>
                      <a:schemeClr val="lt1"/>
                    </a:solidFill>
                    <a:latin typeface="+mn-lt"/>
                    <a:ea typeface="+mn-ea"/>
                    <a:cs typeface="+mn-cs"/>
                  </a:defRPr>
                </a:lvl6pPr>
                <a:lvl7pPr marL="3094878" algn="l" defTabSz="1031626" rtl="0" eaLnBrk="1" latinLnBrk="0" hangingPunct="1">
                  <a:defRPr sz="2000" kern="1200">
                    <a:solidFill>
                      <a:schemeClr val="lt1"/>
                    </a:solidFill>
                    <a:latin typeface="+mn-lt"/>
                    <a:ea typeface="+mn-ea"/>
                    <a:cs typeface="+mn-cs"/>
                  </a:defRPr>
                </a:lvl7pPr>
                <a:lvl8pPr marL="3610691" algn="l" defTabSz="1031626" rtl="0" eaLnBrk="1" latinLnBrk="0" hangingPunct="1">
                  <a:defRPr sz="2000" kern="1200">
                    <a:solidFill>
                      <a:schemeClr val="lt1"/>
                    </a:solidFill>
                    <a:latin typeface="+mn-lt"/>
                    <a:ea typeface="+mn-ea"/>
                    <a:cs typeface="+mn-cs"/>
                  </a:defRPr>
                </a:lvl8pPr>
                <a:lvl9pPr marL="4126504" algn="l" defTabSz="1031626" rtl="0" eaLnBrk="1" latinLnBrk="0" hangingPunct="1">
                  <a:defRPr sz="2000" kern="1200">
                    <a:solidFill>
                      <a:schemeClr val="lt1"/>
                    </a:solidFill>
                    <a:latin typeface="+mn-lt"/>
                    <a:ea typeface="+mn-ea"/>
                    <a:cs typeface="+mn-cs"/>
                  </a:defRPr>
                </a:lvl9pPr>
              </a:lstStyle>
              <a:p>
                <a:pPr algn="ctr"/>
                <a:endParaRPr lang="en-US" sz="1500"/>
              </a:p>
            </p:txBody>
          </p:sp>
        </p:grpSp>
        <p:grpSp>
          <p:nvGrpSpPr>
            <p:cNvPr id="74" name="Group 73">
              <a:extLst>
                <a:ext uri="{FF2B5EF4-FFF2-40B4-BE49-F238E27FC236}">
                  <a16:creationId xmlns:a16="http://schemas.microsoft.com/office/drawing/2014/main" id="{B0B2CF83-BB6C-87F5-BDCF-FDA3124D6654}"/>
                </a:ext>
              </a:extLst>
            </p:cNvPr>
            <p:cNvGrpSpPr/>
            <p:nvPr/>
          </p:nvGrpSpPr>
          <p:grpSpPr>
            <a:xfrm rot="18900000">
              <a:off x="6675983" y="3610373"/>
              <a:ext cx="2353582" cy="1397400"/>
              <a:chOff x="1371600" y="1272983"/>
              <a:chExt cx="1603567" cy="952089"/>
            </a:xfrm>
            <a:solidFill>
              <a:schemeClr val="accent2">
                <a:alpha val="50000"/>
              </a:schemeClr>
            </a:solidFill>
          </p:grpSpPr>
          <p:sp>
            <p:nvSpPr>
              <p:cNvPr id="85" name="Rounded Rectangle 8">
                <a:extLst>
                  <a:ext uri="{FF2B5EF4-FFF2-40B4-BE49-F238E27FC236}">
                    <a16:creationId xmlns:a16="http://schemas.microsoft.com/office/drawing/2014/main" id="{D955BEF8-A759-D7E5-1513-62E61B0D22E0}"/>
                  </a:ext>
                </a:extLst>
              </p:cNvPr>
              <p:cNvSpPr/>
              <p:nvPr/>
            </p:nvSpPr>
            <p:spPr>
              <a:xfrm>
                <a:off x="1371600" y="1733550"/>
                <a:ext cx="1524000" cy="304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031626" rtl="0" eaLnBrk="1" latinLnBrk="0" hangingPunct="1">
                  <a:defRPr sz="2000" kern="1200">
                    <a:solidFill>
                      <a:schemeClr val="lt1"/>
                    </a:solidFill>
                    <a:latin typeface="+mn-lt"/>
                    <a:ea typeface="+mn-ea"/>
                    <a:cs typeface="+mn-cs"/>
                  </a:defRPr>
                </a:lvl1pPr>
                <a:lvl2pPr marL="515813" algn="l" defTabSz="1031626" rtl="0" eaLnBrk="1" latinLnBrk="0" hangingPunct="1">
                  <a:defRPr sz="2000" kern="1200">
                    <a:solidFill>
                      <a:schemeClr val="lt1"/>
                    </a:solidFill>
                    <a:latin typeface="+mn-lt"/>
                    <a:ea typeface="+mn-ea"/>
                    <a:cs typeface="+mn-cs"/>
                  </a:defRPr>
                </a:lvl2pPr>
                <a:lvl3pPr marL="1031626" algn="l" defTabSz="1031626" rtl="0" eaLnBrk="1" latinLnBrk="0" hangingPunct="1">
                  <a:defRPr sz="2000" kern="1200">
                    <a:solidFill>
                      <a:schemeClr val="lt1"/>
                    </a:solidFill>
                    <a:latin typeface="+mn-lt"/>
                    <a:ea typeface="+mn-ea"/>
                    <a:cs typeface="+mn-cs"/>
                  </a:defRPr>
                </a:lvl3pPr>
                <a:lvl4pPr marL="1547439" algn="l" defTabSz="1031626" rtl="0" eaLnBrk="1" latinLnBrk="0" hangingPunct="1">
                  <a:defRPr sz="2000" kern="1200">
                    <a:solidFill>
                      <a:schemeClr val="lt1"/>
                    </a:solidFill>
                    <a:latin typeface="+mn-lt"/>
                    <a:ea typeface="+mn-ea"/>
                    <a:cs typeface="+mn-cs"/>
                  </a:defRPr>
                </a:lvl4pPr>
                <a:lvl5pPr marL="2063252" algn="l" defTabSz="1031626" rtl="0" eaLnBrk="1" latinLnBrk="0" hangingPunct="1">
                  <a:defRPr sz="2000" kern="1200">
                    <a:solidFill>
                      <a:schemeClr val="lt1"/>
                    </a:solidFill>
                    <a:latin typeface="+mn-lt"/>
                    <a:ea typeface="+mn-ea"/>
                    <a:cs typeface="+mn-cs"/>
                  </a:defRPr>
                </a:lvl5pPr>
                <a:lvl6pPr marL="2579065" algn="l" defTabSz="1031626" rtl="0" eaLnBrk="1" latinLnBrk="0" hangingPunct="1">
                  <a:defRPr sz="2000" kern="1200">
                    <a:solidFill>
                      <a:schemeClr val="lt1"/>
                    </a:solidFill>
                    <a:latin typeface="+mn-lt"/>
                    <a:ea typeface="+mn-ea"/>
                    <a:cs typeface="+mn-cs"/>
                  </a:defRPr>
                </a:lvl6pPr>
                <a:lvl7pPr marL="3094878" algn="l" defTabSz="1031626" rtl="0" eaLnBrk="1" latinLnBrk="0" hangingPunct="1">
                  <a:defRPr sz="2000" kern="1200">
                    <a:solidFill>
                      <a:schemeClr val="lt1"/>
                    </a:solidFill>
                    <a:latin typeface="+mn-lt"/>
                    <a:ea typeface="+mn-ea"/>
                    <a:cs typeface="+mn-cs"/>
                  </a:defRPr>
                </a:lvl7pPr>
                <a:lvl8pPr marL="3610691" algn="l" defTabSz="1031626" rtl="0" eaLnBrk="1" latinLnBrk="0" hangingPunct="1">
                  <a:defRPr sz="2000" kern="1200">
                    <a:solidFill>
                      <a:schemeClr val="lt1"/>
                    </a:solidFill>
                    <a:latin typeface="+mn-lt"/>
                    <a:ea typeface="+mn-ea"/>
                    <a:cs typeface="+mn-cs"/>
                  </a:defRPr>
                </a:lvl8pPr>
                <a:lvl9pPr marL="4126504" algn="l" defTabSz="1031626" rtl="0" eaLnBrk="1" latinLnBrk="0" hangingPunct="1">
                  <a:defRPr sz="2000" kern="1200">
                    <a:solidFill>
                      <a:schemeClr val="lt1"/>
                    </a:solidFill>
                    <a:latin typeface="+mn-lt"/>
                    <a:ea typeface="+mn-ea"/>
                    <a:cs typeface="+mn-cs"/>
                  </a:defRPr>
                </a:lvl9pPr>
              </a:lstStyle>
              <a:p>
                <a:pPr algn="ctr"/>
                <a:endParaRPr lang="en-US" sz="1500"/>
              </a:p>
            </p:txBody>
          </p:sp>
          <p:sp>
            <p:nvSpPr>
              <p:cNvPr id="86" name="Rounded Rectangle 9">
                <a:extLst>
                  <a:ext uri="{FF2B5EF4-FFF2-40B4-BE49-F238E27FC236}">
                    <a16:creationId xmlns:a16="http://schemas.microsoft.com/office/drawing/2014/main" id="{A96DCFED-00D6-A661-9CDA-A33A9EA78ED3}"/>
                  </a:ext>
                </a:extLst>
              </p:cNvPr>
              <p:cNvSpPr/>
              <p:nvPr/>
            </p:nvSpPr>
            <p:spPr>
              <a:xfrm rot="2700000">
                <a:off x="2132204" y="1542065"/>
                <a:ext cx="842963" cy="304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031626" rtl="0" eaLnBrk="1" latinLnBrk="0" hangingPunct="1">
                  <a:defRPr sz="2000" kern="1200">
                    <a:solidFill>
                      <a:schemeClr val="lt1"/>
                    </a:solidFill>
                    <a:latin typeface="+mn-lt"/>
                    <a:ea typeface="+mn-ea"/>
                    <a:cs typeface="+mn-cs"/>
                  </a:defRPr>
                </a:lvl1pPr>
                <a:lvl2pPr marL="515813" algn="l" defTabSz="1031626" rtl="0" eaLnBrk="1" latinLnBrk="0" hangingPunct="1">
                  <a:defRPr sz="2000" kern="1200">
                    <a:solidFill>
                      <a:schemeClr val="lt1"/>
                    </a:solidFill>
                    <a:latin typeface="+mn-lt"/>
                    <a:ea typeface="+mn-ea"/>
                    <a:cs typeface="+mn-cs"/>
                  </a:defRPr>
                </a:lvl2pPr>
                <a:lvl3pPr marL="1031626" algn="l" defTabSz="1031626" rtl="0" eaLnBrk="1" latinLnBrk="0" hangingPunct="1">
                  <a:defRPr sz="2000" kern="1200">
                    <a:solidFill>
                      <a:schemeClr val="lt1"/>
                    </a:solidFill>
                    <a:latin typeface="+mn-lt"/>
                    <a:ea typeface="+mn-ea"/>
                    <a:cs typeface="+mn-cs"/>
                  </a:defRPr>
                </a:lvl3pPr>
                <a:lvl4pPr marL="1547439" algn="l" defTabSz="1031626" rtl="0" eaLnBrk="1" latinLnBrk="0" hangingPunct="1">
                  <a:defRPr sz="2000" kern="1200">
                    <a:solidFill>
                      <a:schemeClr val="lt1"/>
                    </a:solidFill>
                    <a:latin typeface="+mn-lt"/>
                    <a:ea typeface="+mn-ea"/>
                    <a:cs typeface="+mn-cs"/>
                  </a:defRPr>
                </a:lvl4pPr>
                <a:lvl5pPr marL="2063252" algn="l" defTabSz="1031626" rtl="0" eaLnBrk="1" latinLnBrk="0" hangingPunct="1">
                  <a:defRPr sz="2000" kern="1200">
                    <a:solidFill>
                      <a:schemeClr val="lt1"/>
                    </a:solidFill>
                    <a:latin typeface="+mn-lt"/>
                    <a:ea typeface="+mn-ea"/>
                    <a:cs typeface="+mn-cs"/>
                  </a:defRPr>
                </a:lvl5pPr>
                <a:lvl6pPr marL="2579065" algn="l" defTabSz="1031626" rtl="0" eaLnBrk="1" latinLnBrk="0" hangingPunct="1">
                  <a:defRPr sz="2000" kern="1200">
                    <a:solidFill>
                      <a:schemeClr val="lt1"/>
                    </a:solidFill>
                    <a:latin typeface="+mn-lt"/>
                    <a:ea typeface="+mn-ea"/>
                    <a:cs typeface="+mn-cs"/>
                  </a:defRPr>
                </a:lvl6pPr>
                <a:lvl7pPr marL="3094878" algn="l" defTabSz="1031626" rtl="0" eaLnBrk="1" latinLnBrk="0" hangingPunct="1">
                  <a:defRPr sz="2000" kern="1200">
                    <a:solidFill>
                      <a:schemeClr val="lt1"/>
                    </a:solidFill>
                    <a:latin typeface="+mn-lt"/>
                    <a:ea typeface="+mn-ea"/>
                    <a:cs typeface="+mn-cs"/>
                  </a:defRPr>
                </a:lvl7pPr>
                <a:lvl8pPr marL="3610691" algn="l" defTabSz="1031626" rtl="0" eaLnBrk="1" latinLnBrk="0" hangingPunct="1">
                  <a:defRPr sz="2000" kern="1200">
                    <a:solidFill>
                      <a:schemeClr val="lt1"/>
                    </a:solidFill>
                    <a:latin typeface="+mn-lt"/>
                    <a:ea typeface="+mn-ea"/>
                    <a:cs typeface="+mn-cs"/>
                  </a:defRPr>
                </a:lvl8pPr>
                <a:lvl9pPr marL="4126504" algn="l" defTabSz="1031626" rtl="0" eaLnBrk="1" latinLnBrk="0" hangingPunct="1">
                  <a:defRPr sz="2000" kern="1200">
                    <a:solidFill>
                      <a:schemeClr val="lt1"/>
                    </a:solidFill>
                    <a:latin typeface="+mn-lt"/>
                    <a:ea typeface="+mn-ea"/>
                    <a:cs typeface="+mn-cs"/>
                  </a:defRPr>
                </a:lvl9pPr>
              </a:lstStyle>
              <a:p>
                <a:pPr algn="ctr"/>
                <a:endParaRPr lang="en-US" sz="1500"/>
              </a:p>
            </p:txBody>
          </p:sp>
          <p:sp>
            <p:nvSpPr>
              <p:cNvPr id="87" name="Rounded Rectangle 10">
                <a:extLst>
                  <a:ext uri="{FF2B5EF4-FFF2-40B4-BE49-F238E27FC236}">
                    <a16:creationId xmlns:a16="http://schemas.microsoft.com/office/drawing/2014/main" id="{E29D7451-2D72-654E-B09C-EE661B64F3ED}"/>
                  </a:ext>
                </a:extLst>
              </p:cNvPr>
              <p:cNvSpPr/>
              <p:nvPr/>
            </p:nvSpPr>
            <p:spPr>
              <a:xfrm rot="18900000" flipV="1">
                <a:off x="2132204" y="1920272"/>
                <a:ext cx="842963" cy="304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031626" rtl="0" eaLnBrk="1" latinLnBrk="0" hangingPunct="1">
                  <a:defRPr sz="2000" kern="1200">
                    <a:solidFill>
                      <a:schemeClr val="lt1"/>
                    </a:solidFill>
                    <a:latin typeface="+mn-lt"/>
                    <a:ea typeface="+mn-ea"/>
                    <a:cs typeface="+mn-cs"/>
                  </a:defRPr>
                </a:lvl1pPr>
                <a:lvl2pPr marL="515813" algn="l" defTabSz="1031626" rtl="0" eaLnBrk="1" latinLnBrk="0" hangingPunct="1">
                  <a:defRPr sz="2000" kern="1200">
                    <a:solidFill>
                      <a:schemeClr val="lt1"/>
                    </a:solidFill>
                    <a:latin typeface="+mn-lt"/>
                    <a:ea typeface="+mn-ea"/>
                    <a:cs typeface="+mn-cs"/>
                  </a:defRPr>
                </a:lvl2pPr>
                <a:lvl3pPr marL="1031626" algn="l" defTabSz="1031626" rtl="0" eaLnBrk="1" latinLnBrk="0" hangingPunct="1">
                  <a:defRPr sz="2000" kern="1200">
                    <a:solidFill>
                      <a:schemeClr val="lt1"/>
                    </a:solidFill>
                    <a:latin typeface="+mn-lt"/>
                    <a:ea typeface="+mn-ea"/>
                    <a:cs typeface="+mn-cs"/>
                  </a:defRPr>
                </a:lvl3pPr>
                <a:lvl4pPr marL="1547439" algn="l" defTabSz="1031626" rtl="0" eaLnBrk="1" latinLnBrk="0" hangingPunct="1">
                  <a:defRPr sz="2000" kern="1200">
                    <a:solidFill>
                      <a:schemeClr val="lt1"/>
                    </a:solidFill>
                    <a:latin typeface="+mn-lt"/>
                    <a:ea typeface="+mn-ea"/>
                    <a:cs typeface="+mn-cs"/>
                  </a:defRPr>
                </a:lvl4pPr>
                <a:lvl5pPr marL="2063252" algn="l" defTabSz="1031626" rtl="0" eaLnBrk="1" latinLnBrk="0" hangingPunct="1">
                  <a:defRPr sz="2000" kern="1200">
                    <a:solidFill>
                      <a:schemeClr val="lt1"/>
                    </a:solidFill>
                    <a:latin typeface="+mn-lt"/>
                    <a:ea typeface="+mn-ea"/>
                    <a:cs typeface="+mn-cs"/>
                  </a:defRPr>
                </a:lvl5pPr>
                <a:lvl6pPr marL="2579065" algn="l" defTabSz="1031626" rtl="0" eaLnBrk="1" latinLnBrk="0" hangingPunct="1">
                  <a:defRPr sz="2000" kern="1200">
                    <a:solidFill>
                      <a:schemeClr val="lt1"/>
                    </a:solidFill>
                    <a:latin typeface="+mn-lt"/>
                    <a:ea typeface="+mn-ea"/>
                    <a:cs typeface="+mn-cs"/>
                  </a:defRPr>
                </a:lvl6pPr>
                <a:lvl7pPr marL="3094878" algn="l" defTabSz="1031626" rtl="0" eaLnBrk="1" latinLnBrk="0" hangingPunct="1">
                  <a:defRPr sz="2000" kern="1200">
                    <a:solidFill>
                      <a:schemeClr val="lt1"/>
                    </a:solidFill>
                    <a:latin typeface="+mn-lt"/>
                    <a:ea typeface="+mn-ea"/>
                    <a:cs typeface="+mn-cs"/>
                  </a:defRPr>
                </a:lvl7pPr>
                <a:lvl8pPr marL="3610691" algn="l" defTabSz="1031626" rtl="0" eaLnBrk="1" latinLnBrk="0" hangingPunct="1">
                  <a:defRPr sz="2000" kern="1200">
                    <a:solidFill>
                      <a:schemeClr val="lt1"/>
                    </a:solidFill>
                    <a:latin typeface="+mn-lt"/>
                    <a:ea typeface="+mn-ea"/>
                    <a:cs typeface="+mn-cs"/>
                  </a:defRPr>
                </a:lvl8pPr>
                <a:lvl9pPr marL="4126504" algn="l" defTabSz="1031626" rtl="0" eaLnBrk="1" latinLnBrk="0" hangingPunct="1">
                  <a:defRPr sz="2000" kern="1200">
                    <a:solidFill>
                      <a:schemeClr val="lt1"/>
                    </a:solidFill>
                    <a:latin typeface="+mn-lt"/>
                    <a:ea typeface="+mn-ea"/>
                    <a:cs typeface="+mn-cs"/>
                  </a:defRPr>
                </a:lvl9pPr>
              </a:lstStyle>
              <a:p>
                <a:pPr algn="ctr"/>
                <a:endParaRPr lang="en-US" sz="1500"/>
              </a:p>
            </p:txBody>
          </p:sp>
        </p:grpSp>
        <p:grpSp>
          <p:nvGrpSpPr>
            <p:cNvPr id="75" name="Group 74">
              <a:extLst>
                <a:ext uri="{FF2B5EF4-FFF2-40B4-BE49-F238E27FC236}">
                  <a16:creationId xmlns:a16="http://schemas.microsoft.com/office/drawing/2014/main" id="{6C48BAB4-AF33-977C-FCD8-318003457C30}"/>
                </a:ext>
              </a:extLst>
            </p:cNvPr>
            <p:cNvGrpSpPr/>
            <p:nvPr/>
          </p:nvGrpSpPr>
          <p:grpSpPr>
            <a:xfrm rot="18900000">
              <a:off x="7938796" y="3135517"/>
              <a:ext cx="2353586" cy="1397399"/>
              <a:chOff x="1371600" y="1272983"/>
              <a:chExt cx="1603567" cy="952089"/>
            </a:xfrm>
            <a:solidFill>
              <a:schemeClr val="accent3">
                <a:alpha val="50000"/>
              </a:schemeClr>
            </a:solidFill>
          </p:grpSpPr>
          <p:sp>
            <p:nvSpPr>
              <p:cNvPr id="82" name="Rounded Rectangle 12">
                <a:extLst>
                  <a:ext uri="{FF2B5EF4-FFF2-40B4-BE49-F238E27FC236}">
                    <a16:creationId xmlns:a16="http://schemas.microsoft.com/office/drawing/2014/main" id="{F170A17E-9E6D-0B1E-1F11-C9C9303861A3}"/>
                  </a:ext>
                </a:extLst>
              </p:cNvPr>
              <p:cNvSpPr/>
              <p:nvPr/>
            </p:nvSpPr>
            <p:spPr>
              <a:xfrm>
                <a:off x="1371600" y="1733550"/>
                <a:ext cx="1524000" cy="304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031626" rtl="0" eaLnBrk="1" latinLnBrk="0" hangingPunct="1">
                  <a:defRPr sz="2000" kern="1200">
                    <a:solidFill>
                      <a:schemeClr val="lt1"/>
                    </a:solidFill>
                    <a:latin typeface="+mn-lt"/>
                    <a:ea typeface="+mn-ea"/>
                    <a:cs typeface="+mn-cs"/>
                  </a:defRPr>
                </a:lvl1pPr>
                <a:lvl2pPr marL="515813" algn="l" defTabSz="1031626" rtl="0" eaLnBrk="1" latinLnBrk="0" hangingPunct="1">
                  <a:defRPr sz="2000" kern="1200">
                    <a:solidFill>
                      <a:schemeClr val="lt1"/>
                    </a:solidFill>
                    <a:latin typeface="+mn-lt"/>
                    <a:ea typeface="+mn-ea"/>
                    <a:cs typeface="+mn-cs"/>
                  </a:defRPr>
                </a:lvl2pPr>
                <a:lvl3pPr marL="1031626" algn="l" defTabSz="1031626" rtl="0" eaLnBrk="1" latinLnBrk="0" hangingPunct="1">
                  <a:defRPr sz="2000" kern="1200">
                    <a:solidFill>
                      <a:schemeClr val="lt1"/>
                    </a:solidFill>
                    <a:latin typeface="+mn-lt"/>
                    <a:ea typeface="+mn-ea"/>
                    <a:cs typeface="+mn-cs"/>
                  </a:defRPr>
                </a:lvl3pPr>
                <a:lvl4pPr marL="1547439" algn="l" defTabSz="1031626" rtl="0" eaLnBrk="1" latinLnBrk="0" hangingPunct="1">
                  <a:defRPr sz="2000" kern="1200">
                    <a:solidFill>
                      <a:schemeClr val="lt1"/>
                    </a:solidFill>
                    <a:latin typeface="+mn-lt"/>
                    <a:ea typeface="+mn-ea"/>
                    <a:cs typeface="+mn-cs"/>
                  </a:defRPr>
                </a:lvl4pPr>
                <a:lvl5pPr marL="2063252" algn="l" defTabSz="1031626" rtl="0" eaLnBrk="1" latinLnBrk="0" hangingPunct="1">
                  <a:defRPr sz="2000" kern="1200">
                    <a:solidFill>
                      <a:schemeClr val="lt1"/>
                    </a:solidFill>
                    <a:latin typeface="+mn-lt"/>
                    <a:ea typeface="+mn-ea"/>
                    <a:cs typeface="+mn-cs"/>
                  </a:defRPr>
                </a:lvl5pPr>
                <a:lvl6pPr marL="2579065" algn="l" defTabSz="1031626" rtl="0" eaLnBrk="1" latinLnBrk="0" hangingPunct="1">
                  <a:defRPr sz="2000" kern="1200">
                    <a:solidFill>
                      <a:schemeClr val="lt1"/>
                    </a:solidFill>
                    <a:latin typeface="+mn-lt"/>
                    <a:ea typeface="+mn-ea"/>
                    <a:cs typeface="+mn-cs"/>
                  </a:defRPr>
                </a:lvl6pPr>
                <a:lvl7pPr marL="3094878" algn="l" defTabSz="1031626" rtl="0" eaLnBrk="1" latinLnBrk="0" hangingPunct="1">
                  <a:defRPr sz="2000" kern="1200">
                    <a:solidFill>
                      <a:schemeClr val="lt1"/>
                    </a:solidFill>
                    <a:latin typeface="+mn-lt"/>
                    <a:ea typeface="+mn-ea"/>
                    <a:cs typeface="+mn-cs"/>
                  </a:defRPr>
                </a:lvl7pPr>
                <a:lvl8pPr marL="3610691" algn="l" defTabSz="1031626" rtl="0" eaLnBrk="1" latinLnBrk="0" hangingPunct="1">
                  <a:defRPr sz="2000" kern="1200">
                    <a:solidFill>
                      <a:schemeClr val="lt1"/>
                    </a:solidFill>
                    <a:latin typeface="+mn-lt"/>
                    <a:ea typeface="+mn-ea"/>
                    <a:cs typeface="+mn-cs"/>
                  </a:defRPr>
                </a:lvl8pPr>
                <a:lvl9pPr marL="4126504" algn="l" defTabSz="1031626" rtl="0" eaLnBrk="1" latinLnBrk="0" hangingPunct="1">
                  <a:defRPr sz="2000" kern="1200">
                    <a:solidFill>
                      <a:schemeClr val="lt1"/>
                    </a:solidFill>
                    <a:latin typeface="+mn-lt"/>
                    <a:ea typeface="+mn-ea"/>
                    <a:cs typeface="+mn-cs"/>
                  </a:defRPr>
                </a:lvl9pPr>
              </a:lstStyle>
              <a:p>
                <a:pPr algn="ctr"/>
                <a:endParaRPr lang="en-US" sz="1500"/>
              </a:p>
            </p:txBody>
          </p:sp>
          <p:sp>
            <p:nvSpPr>
              <p:cNvPr id="83" name="Rounded Rectangle 13">
                <a:extLst>
                  <a:ext uri="{FF2B5EF4-FFF2-40B4-BE49-F238E27FC236}">
                    <a16:creationId xmlns:a16="http://schemas.microsoft.com/office/drawing/2014/main" id="{0D0B09C9-226F-AB69-5C19-63AD848332D4}"/>
                  </a:ext>
                </a:extLst>
              </p:cNvPr>
              <p:cNvSpPr/>
              <p:nvPr/>
            </p:nvSpPr>
            <p:spPr>
              <a:xfrm rot="2700000">
                <a:off x="2132204" y="1542065"/>
                <a:ext cx="842963" cy="304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031626" rtl="0" eaLnBrk="1" latinLnBrk="0" hangingPunct="1">
                  <a:defRPr sz="2000" kern="1200">
                    <a:solidFill>
                      <a:schemeClr val="lt1"/>
                    </a:solidFill>
                    <a:latin typeface="+mn-lt"/>
                    <a:ea typeface="+mn-ea"/>
                    <a:cs typeface="+mn-cs"/>
                  </a:defRPr>
                </a:lvl1pPr>
                <a:lvl2pPr marL="515813" algn="l" defTabSz="1031626" rtl="0" eaLnBrk="1" latinLnBrk="0" hangingPunct="1">
                  <a:defRPr sz="2000" kern="1200">
                    <a:solidFill>
                      <a:schemeClr val="lt1"/>
                    </a:solidFill>
                    <a:latin typeface="+mn-lt"/>
                    <a:ea typeface="+mn-ea"/>
                    <a:cs typeface="+mn-cs"/>
                  </a:defRPr>
                </a:lvl2pPr>
                <a:lvl3pPr marL="1031626" algn="l" defTabSz="1031626" rtl="0" eaLnBrk="1" latinLnBrk="0" hangingPunct="1">
                  <a:defRPr sz="2000" kern="1200">
                    <a:solidFill>
                      <a:schemeClr val="lt1"/>
                    </a:solidFill>
                    <a:latin typeface="+mn-lt"/>
                    <a:ea typeface="+mn-ea"/>
                    <a:cs typeface="+mn-cs"/>
                  </a:defRPr>
                </a:lvl3pPr>
                <a:lvl4pPr marL="1547439" algn="l" defTabSz="1031626" rtl="0" eaLnBrk="1" latinLnBrk="0" hangingPunct="1">
                  <a:defRPr sz="2000" kern="1200">
                    <a:solidFill>
                      <a:schemeClr val="lt1"/>
                    </a:solidFill>
                    <a:latin typeface="+mn-lt"/>
                    <a:ea typeface="+mn-ea"/>
                    <a:cs typeface="+mn-cs"/>
                  </a:defRPr>
                </a:lvl4pPr>
                <a:lvl5pPr marL="2063252" algn="l" defTabSz="1031626" rtl="0" eaLnBrk="1" latinLnBrk="0" hangingPunct="1">
                  <a:defRPr sz="2000" kern="1200">
                    <a:solidFill>
                      <a:schemeClr val="lt1"/>
                    </a:solidFill>
                    <a:latin typeface="+mn-lt"/>
                    <a:ea typeface="+mn-ea"/>
                    <a:cs typeface="+mn-cs"/>
                  </a:defRPr>
                </a:lvl5pPr>
                <a:lvl6pPr marL="2579065" algn="l" defTabSz="1031626" rtl="0" eaLnBrk="1" latinLnBrk="0" hangingPunct="1">
                  <a:defRPr sz="2000" kern="1200">
                    <a:solidFill>
                      <a:schemeClr val="lt1"/>
                    </a:solidFill>
                    <a:latin typeface="+mn-lt"/>
                    <a:ea typeface="+mn-ea"/>
                    <a:cs typeface="+mn-cs"/>
                  </a:defRPr>
                </a:lvl6pPr>
                <a:lvl7pPr marL="3094878" algn="l" defTabSz="1031626" rtl="0" eaLnBrk="1" latinLnBrk="0" hangingPunct="1">
                  <a:defRPr sz="2000" kern="1200">
                    <a:solidFill>
                      <a:schemeClr val="lt1"/>
                    </a:solidFill>
                    <a:latin typeface="+mn-lt"/>
                    <a:ea typeface="+mn-ea"/>
                    <a:cs typeface="+mn-cs"/>
                  </a:defRPr>
                </a:lvl7pPr>
                <a:lvl8pPr marL="3610691" algn="l" defTabSz="1031626" rtl="0" eaLnBrk="1" latinLnBrk="0" hangingPunct="1">
                  <a:defRPr sz="2000" kern="1200">
                    <a:solidFill>
                      <a:schemeClr val="lt1"/>
                    </a:solidFill>
                    <a:latin typeface="+mn-lt"/>
                    <a:ea typeface="+mn-ea"/>
                    <a:cs typeface="+mn-cs"/>
                  </a:defRPr>
                </a:lvl8pPr>
                <a:lvl9pPr marL="4126504" algn="l" defTabSz="1031626" rtl="0" eaLnBrk="1" latinLnBrk="0" hangingPunct="1">
                  <a:defRPr sz="2000" kern="1200">
                    <a:solidFill>
                      <a:schemeClr val="lt1"/>
                    </a:solidFill>
                    <a:latin typeface="+mn-lt"/>
                    <a:ea typeface="+mn-ea"/>
                    <a:cs typeface="+mn-cs"/>
                  </a:defRPr>
                </a:lvl9pPr>
              </a:lstStyle>
              <a:p>
                <a:pPr algn="ctr"/>
                <a:endParaRPr lang="en-US" sz="1500"/>
              </a:p>
            </p:txBody>
          </p:sp>
          <p:sp>
            <p:nvSpPr>
              <p:cNvPr id="84" name="Rounded Rectangle 14">
                <a:extLst>
                  <a:ext uri="{FF2B5EF4-FFF2-40B4-BE49-F238E27FC236}">
                    <a16:creationId xmlns:a16="http://schemas.microsoft.com/office/drawing/2014/main" id="{7907B371-AA54-4691-EBB9-6E4DC4EF32CC}"/>
                  </a:ext>
                </a:extLst>
              </p:cNvPr>
              <p:cNvSpPr/>
              <p:nvPr/>
            </p:nvSpPr>
            <p:spPr>
              <a:xfrm rot="18900000" flipV="1">
                <a:off x="2132204" y="1920272"/>
                <a:ext cx="842963" cy="304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031626" rtl="0" eaLnBrk="1" latinLnBrk="0" hangingPunct="1">
                  <a:defRPr sz="2000" kern="1200">
                    <a:solidFill>
                      <a:schemeClr val="lt1"/>
                    </a:solidFill>
                    <a:latin typeface="+mn-lt"/>
                    <a:ea typeface="+mn-ea"/>
                    <a:cs typeface="+mn-cs"/>
                  </a:defRPr>
                </a:lvl1pPr>
                <a:lvl2pPr marL="515813" algn="l" defTabSz="1031626" rtl="0" eaLnBrk="1" latinLnBrk="0" hangingPunct="1">
                  <a:defRPr sz="2000" kern="1200">
                    <a:solidFill>
                      <a:schemeClr val="lt1"/>
                    </a:solidFill>
                    <a:latin typeface="+mn-lt"/>
                    <a:ea typeface="+mn-ea"/>
                    <a:cs typeface="+mn-cs"/>
                  </a:defRPr>
                </a:lvl2pPr>
                <a:lvl3pPr marL="1031626" algn="l" defTabSz="1031626" rtl="0" eaLnBrk="1" latinLnBrk="0" hangingPunct="1">
                  <a:defRPr sz="2000" kern="1200">
                    <a:solidFill>
                      <a:schemeClr val="lt1"/>
                    </a:solidFill>
                    <a:latin typeface="+mn-lt"/>
                    <a:ea typeface="+mn-ea"/>
                    <a:cs typeface="+mn-cs"/>
                  </a:defRPr>
                </a:lvl3pPr>
                <a:lvl4pPr marL="1547439" algn="l" defTabSz="1031626" rtl="0" eaLnBrk="1" latinLnBrk="0" hangingPunct="1">
                  <a:defRPr sz="2000" kern="1200">
                    <a:solidFill>
                      <a:schemeClr val="lt1"/>
                    </a:solidFill>
                    <a:latin typeface="+mn-lt"/>
                    <a:ea typeface="+mn-ea"/>
                    <a:cs typeface="+mn-cs"/>
                  </a:defRPr>
                </a:lvl4pPr>
                <a:lvl5pPr marL="2063252" algn="l" defTabSz="1031626" rtl="0" eaLnBrk="1" latinLnBrk="0" hangingPunct="1">
                  <a:defRPr sz="2000" kern="1200">
                    <a:solidFill>
                      <a:schemeClr val="lt1"/>
                    </a:solidFill>
                    <a:latin typeface="+mn-lt"/>
                    <a:ea typeface="+mn-ea"/>
                    <a:cs typeface="+mn-cs"/>
                  </a:defRPr>
                </a:lvl5pPr>
                <a:lvl6pPr marL="2579065" algn="l" defTabSz="1031626" rtl="0" eaLnBrk="1" latinLnBrk="0" hangingPunct="1">
                  <a:defRPr sz="2000" kern="1200">
                    <a:solidFill>
                      <a:schemeClr val="lt1"/>
                    </a:solidFill>
                    <a:latin typeface="+mn-lt"/>
                    <a:ea typeface="+mn-ea"/>
                    <a:cs typeface="+mn-cs"/>
                  </a:defRPr>
                </a:lvl6pPr>
                <a:lvl7pPr marL="3094878" algn="l" defTabSz="1031626" rtl="0" eaLnBrk="1" latinLnBrk="0" hangingPunct="1">
                  <a:defRPr sz="2000" kern="1200">
                    <a:solidFill>
                      <a:schemeClr val="lt1"/>
                    </a:solidFill>
                    <a:latin typeface="+mn-lt"/>
                    <a:ea typeface="+mn-ea"/>
                    <a:cs typeface="+mn-cs"/>
                  </a:defRPr>
                </a:lvl7pPr>
                <a:lvl8pPr marL="3610691" algn="l" defTabSz="1031626" rtl="0" eaLnBrk="1" latinLnBrk="0" hangingPunct="1">
                  <a:defRPr sz="2000" kern="1200">
                    <a:solidFill>
                      <a:schemeClr val="lt1"/>
                    </a:solidFill>
                    <a:latin typeface="+mn-lt"/>
                    <a:ea typeface="+mn-ea"/>
                    <a:cs typeface="+mn-cs"/>
                  </a:defRPr>
                </a:lvl8pPr>
                <a:lvl9pPr marL="4126504" algn="l" defTabSz="1031626" rtl="0" eaLnBrk="1" latinLnBrk="0" hangingPunct="1">
                  <a:defRPr sz="2000" kern="1200">
                    <a:solidFill>
                      <a:schemeClr val="lt1"/>
                    </a:solidFill>
                    <a:latin typeface="+mn-lt"/>
                    <a:ea typeface="+mn-ea"/>
                    <a:cs typeface="+mn-cs"/>
                  </a:defRPr>
                </a:lvl9pPr>
              </a:lstStyle>
              <a:p>
                <a:pPr algn="ctr"/>
                <a:endParaRPr lang="en-US" sz="1500"/>
              </a:p>
            </p:txBody>
          </p:sp>
        </p:grpSp>
        <p:sp>
          <p:nvSpPr>
            <p:cNvPr id="76" name="TextBox 75">
              <a:extLst>
                <a:ext uri="{FF2B5EF4-FFF2-40B4-BE49-F238E27FC236}">
                  <a16:creationId xmlns:a16="http://schemas.microsoft.com/office/drawing/2014/main" id="{6982D44D-7D3B-5CFD-6399-426BA7E15050}"/>
                </a:ext>
              </a:extLst>
            </p:cNvPr>
            <p:cNvSpPr txBox="1"/>
            <p:nvPr/>
          </p:nvSpPr>
          <p:spPr>
            <a:xfrm>
              <a:off x="9014426" y="1113677"/>
              <a:ext cx="2210599" cy="1744517"/>
            </a:xfrm>
            <a:prstGeom prst="rect">
              <a:avLst/>
            </a:prstGeom>
            <a:noFill/>
          </p:spPr>
          <p:txBody>
            <a:bodyPr wrap="square" lIns="0" rIns="0" rtlCol="0" anchor="b">
              <a:spAutoFit/>
            </a:bodyPr>
            <a:lstStyle/>
            <a:p>
              <a:pPr algn="ctr"/>
              <a:r>
                <a:rPr lang="en-US" sz="1600" b="1">
                  <a:solidFill>
                    <a:schemeClr val="accent3"/>
                  </a:solidFill>
                  <a:latin typeface="Segoe UI" panose="020B0502040204020203" pitchFamily="34" charset="0"/>
                  <a:cs typeface="Segoe UI" panose="020B0502040204020203" pitchFamily="34" charset="0"/>
                </a:rPr>
                <a:t>3</a:t>
              </a:r>
              <a:r>
                <a:rPr lang="en-US" sz="1600" b="1" baseline="30000">
                  <a:solidFill>
                    <a:schemeClr val="accent3"/>
                  </a:solidFill>
                  <a:latin typeface="Segoe UI" panose="020B0502040204020203" pitchFamily="34" charset="0"/>
                  <a:cs typeface="Segoe UI" panose="020B0502040204020203" pitchFamily="34" charset="0"/>
                </a:rPr>
                <a:t>rd</a:t>
              </a:r>
              <a:r>
                <a:rPr lang="en-US" sz="1600" b="1">
                  <a:solidFill>
                    <a:schemeClr val="accent3"/>
                  </a:solidFill>
                  <a:latin typeface="Segoe UI" panose="020B0502040204020203" pitchFamily="34" charset="0"/>
                  <a:cs typeface="Segoe UI" panose="020B0502040204020203" pitchFamily="34" charset="0"/>
                </a:rPr>
                <a:t> Track</a:t>
              </a:r>
            </a:p>
            <a:p>
              <a:pPr algn="ctr">
                <a:lnSpc>
                  <a:spcPct val="110000"/>
                </a:lnSpc>
              </a:pPr>
              <a:r>
                <a:rPr lang="pt-BR" sz="1200" i="1">
                  <a:solidFill>
                    <a:schemeClr val="tx1">
                      <a:lumMod val="65000"/>
                      <a:lumOff val="35000"/>
                    </a:schemeClr>
                  </a:solidFill>
                  <a:latin typeface="Segoe UI Semibold" panose="020B0702040204020203" pitchFamily="34" charset="0"/>
                  <a:cs typeface="Segoe UI Semibold" panose="020B0702040204020203" pitchFamily="34" charset="0"/>
                </a:rPr>
                <a:t>TEMP_Z3 &gt; 1301.342</a:t>
              </a:r>
            </a:p>
            <a:p>
              <a:pPr algn="ctr">
                <a:lnSpc>
                  <a:spcPct val="110000"/>
                </a:lnSpc>
              </a:pPr>
              <a:r>
                <a:rPr lang="pt-BR" sz="1200" i="1">
                  <a:solidFill>
                    <a:schemeClr val="tx1">
                      <a:lumMod val="65000"/>
                      <a:lumOff val="35000"/>
                    </a:schemeClr>
                  </a:solidFill>
                  <a:latin typeface="Segoe UI Semibold" panose="020B0702040204020203" pitchFamily="34" charset="0"/>
                  <a:cs typeface="Segoe UI Semibold" panose="020B0702040204020203" pitchFamily="34" charset="0"/>
                </a:rPr>
                <a:t>FILL_TIRO &lt;= 5081.237</a:t>
              </a:r>
            </a:p>
            <a:p>
              <a:pPr algn="ctr">
                <a:lnSpc>
                  <a:spcPct val="110000"/>
                </a:lnSpc>
              </a:pPr>
              <a:r>
                <a:rPr lang="pt-BR" sz="1200" i="1">
                  <a:solidFill>
                    <a:schemeClr val="tx1">
                      <a:lumMod val="65000"/>
                      <a:lumOff val="35000"/>
                    </a:schemeClr>
                  </a:solidFill>
                  <a:latin typeface="Segoe UI Semibold" panose="020B0702040204020203" pitchFamily="34" charset="0"/>
                  <a:cs typeface="Segoe UI Semibold" panose="020B0702040204020203" pitchFamily="34" charset="0"/>
                </a:rPr>
                <a:t>LASER_FRN_9 &lt;=1046.747</a:t>
              </a:r>
            </a:p>
            <a:p>
              <a:pPr algn="ctr">
                <a:lnSpc>
                  <a:spcPct val="110000"/>
                </a:lnSpc>
              </a:pPr>
              <a:r>
                <a:rPr lang="pt-BR" sz="1200" i="1">
                  <a:solidFill>
                    <a:schemeClr val="tx1">
                      <a:lumMod val="65000"/>
                      <a:lumOff val="35000"/>
                    </a:schemeClr>
                  </a:solidFill>
                  <a:latin typeface="Segoe UI Semibold" panose="020B0702040204020203" pitchFamily="34" charset="0"/>
                  <a:cs typeface="Segoe UI Semibold" panose="020B0702040204020203" pitchFamily="34" charset="0"/>
                </a:rPr>
                <a:t>TIRO_DECAP &lt;= 2052.17</a:t>
              </a:r>
            </a:p>
            <a:p>
              <a:pPr algn="ctr">
                <a:lnSpc>
                  <a:spcPct val="110000"/>
                </a:lnSpc>
              </a:pPr>
              <a:r>
                <a:rPr lang="pt-BR" sz="1200" i="1">
                  <a:solidFill>
                    <a:schemeClr val="tx1">
                      <a:lumMod val="65000"/>
                      <a:lumOff val="35000"/>
                    </a:schemeClr>
                  </a:solidFill>
                  <a:latin typeface="Segoe UI Semibold" panose="020B0702040204020203" pitchFamily="34" charset="0"/>
                  <a:cs typeface="Segoe UI Semibold" panose="020B0702040204020203" pitchFamily="34" charset="0"/>
                </a:rPr>
                <a:t>ELET_H2SO4 &lt;= 111.153</a:t>
              </a:r>
            </a:p>
            <a:p>
              <a:pPr algn="ctr">
                <a:lnSpc>
                  <a:spcPct val="110000"/>
                </a:lnSpc>
              </a:pPr>
              <a:r>
                <a:rPr lang="pt-BR" sz="1200" i="1">
                  <a:solidFill>
                    <a:schemeClr val="tx1">
                      <a:lumMod val="65000"/>
                      <a:lumOff val="35000"/>
                    </a:schemeClr>
                  </a:solidFill>
                  <a:latin typeface="Segoe UI Semibold" panose="020B0702040204020203" pitchFamily="34" charset="0"/>
                  <a:cs typeface="Segoe UI Semibold" panose="020B0702040204020203" pitchFamily="34" charset="0"/>
                </a:rPr>
                <a:t>PYRO_3_LST_3_ZONE &gt; 1068.855 </a:t>
              </a:r>
            </a:p>
            <a:p>
              <a:pPr algn="ctr">
                <a:lnSpc>
                  <a:spcPct val="110000"/>
                </a:lnSpc>
              </a:pPr>
              <a:r>
                <a:rPr lang="pt-BR" sz="1200">
                  <a:solidFill>
                    <a:schemeClr val="accent3"/>
                  </a:solidFill>
                  <a:latin typeface="Segoe UI Semibold" panose="020B0702040204020203" pitchFamily="34" charset="0"/>
                  <a:cs typeface="Segoe UI Semibold" panose="020B0702040204020203" pitchFamily="34" charset="0"/>
                </a:rPr>
                <a:t>[29 , 2013]</a:t>
              </a:r>
            </a:p>
          </p:txBody>
        </p:sp>
        <p:sp>
          <p:nvSpPr>
            <p:cNvPr id="77" name="TextBox 76">
              <a:extLst>
                <a:ext uri="{FF2B5EF4-FFF2-40B4-BE49-F238E27FC236}">
                  <a16:creationId xmlns:a16="http://schemas.microsoft.com/office/drawing/2014/main" id="{C3CCE07E-F6C7-2282-F8B0-A5B8772E2CAE}"/>
                </a:ext>
              </a:extLst>
            </p:cNvPr>
            <p:cNvSpPr txBox="1"/>
            <p:nvPr/>
          </p:nvSpPr>
          <p:spPr>
            <a:xfrm>
              <a:off x="7090459" y="4037293"/>
              <a:ext cx="450766" cy="636941"/>
            </a:xfrm>
            <a:prstGeom prst="rect">
              <a:avLst/>
            </a:prstGeom>
            <a:noFill/>
          </p:spPr>
          <p:txBody>
            <a:bodyPr wrap="none" rtlCol="0" anchor="ctr">
              <a:spAutoFit/>
            </a:bodyPr>
            <a:lstStyle/>
            <a:p>
              <a:pPr algn="ctr"/>
              <a:r>
                <a:rPr lang="en-US" sz="2700" b="1"/>
                <a:t>1</a:t>
              </a:r>
            </a:p>
          </p:txBody>
        </p:sp>
        <p:sp>
          <p:nvSpPr>
            <p:cNvPr id="78" name="TextBox 77">
              <a:extLst>
                <a:ext uri="{FF2B5EF4-FFF2-40B4-BE49-F238E27FC236}">
                  <a16:creationId xmlns:a16="http://schemas.microsoft.com/office/drawing/2014/main" id="{072BDBDC-7E72-3D4A-37CC-5D4ABA15D856}"/>
                </a:ext>
              </a:extLst>
            </p:cNvPr>
            <p:cNvSpPr txBox="1"/>
            <p:nvPr/>
          </p:nvSpPr>
          <p:spPr>
            <a:xfrm>
              <a:off x="8317611" y="3549448"/>
              <a:ext cx="450766" cy="636941"/>
            </a:xfrm>
            <a:prstGeom prst="rect">
              <a:avLst/>
            </a:prstGeom>
            <a:noFill/>
          </p:spPr>
          <p:txBody>
            <a:bodyPr wrap="none" rtlCol="0" anchor="ctr">
              <a:spAutoFit/>
            </a:bodyPr>
            <a:lstStyle/>
            <a:p>
              <a:pPr algn="ctr"/>
              <a:r>
                <a:rPr lang="en-US" sz="2700" b="1"/>
                <a:t>2</a:t>
              </a:r>
            </a:p>
          </p:txBody>
        </p:sp>
        <p:sp>
          <p:nvSpPr>
            <p:cNvPr id="79" name="TextBox 78">
              <a:extLst>
                <a:ext uri="{FF2B5EF4-FFF2-40B4-BE49-F238E27FC236}">
                  <a16:creationId xmlns:a16="http://schemas.microsoft.com/office/drawing/2014/main" id="{623AC6B1-E3A8-60A8-0270-40ECBF965D14}"/>
                </a:ext>
              </a:extLst>
            </p:cNvPr>
            <p:cNvSpPr txBox="1"/>
            <p:nvPr/>
          </p:nvSpPr>
          <p:spPr>
            <a:xfrm>
              <a:off x="9587967" y="3061604"/>
              <a:ext cx="450766" cy="636941"/>
            </a:xfrm>
            <a:prstGeom prst="rect">
              <a:avLst/>
            </a:prstGeom>
            <a:noFill/>
          </p:spPr>
          <p:txBody>
            <a:bodyPr wrap="none" rtlCol="0" anchor="ctr">
              <a:spAutoFit/>
            </a:bodyPr>
            <a:lstStyle/>
            <a:p>
              <a:pPr algn="ctr"/>
              <a:r>
                <a:rPr lang="en-US" sz="2700" b="1"/>
                <a:t>3</a:t>
              </a:r>
            </a:p>
          </p:txBody>
        </p:sp>
        <p:sp>
          <p:nvSpPr>
            <p:cNvPr id="80" name="TextBox 79">
              <a:extLst>
                <a:ext uri="{FF2B5EF4-FFF2-40B4-BE49-F238E27FC236}">
                  <a16:creationId xmlns:a16="http://schemas.microsoft.com/office/drawing/2014/main" id="{32BF145D-CB43-1D24-D573-4F0F4156B3C7}"/>
                </a:ext>
              </a:extLst>
            </p:cNvPr>
            <p:cNvSpPr txBox="1"/>
            <p:nvPr/>
          </p:nvSpPr>
          <p:spPr>
            <a:xfrm>
              <a:off x="5905368" y="1546040"/>
              <a:ext cx="2710474" cy="1744517"/>
            </a:xfrm>
            <a:prstGeom prst="rect">
              <a:avLst/>
            </a:prstGeom>
            <a:noFill/>
          </p:spPr>
          <p:txBody>
            <a:bodyPr wrap="square" lIns="0" rIns="0" rtlCol="0" anchor="b">
              <a:spAutoFit/>
            </a:bodyPr>
            <a:lstStyle/>
            <a:p>
              <a:pPr algn="ctr"/>
              <a:r>
                <a:rPr lang="en-US" sz="1600" b="1">
                  <a:solidFill>
                    <a:schemeClr val="accent1">
                      <a:lumMod val="60000"/>
                      <a:lumOff val="40000"/>
                    </a:schemeClr>
                  </a:solidFill>
                  <a:latin typeface="Segoe UI" panose="020B0502040204020203" pitchFamily="34" charset="0"/>
                  <a:cs typeface="Segoe UI" panose="020B0502040204020203" pitchFamily="34" charset="0"/>
                </a:rPr>
                <a:t>2</a:t>
              </a:r>
              <a:r>
                <a:rPr lang="en-US" sz="1600" b="1" baseline="30000">
                  <a:solidFill>
                    <a:schemeClr val="accent1">
                      <a:lumMod val="60000"/>
                      <a:lumOff val="40000"/>
                    </a:schemeClr>
                  </a:solidFill>
                  <a:latin typeface="Segoe UI" panose="020B0502040204020203" pitchFamily="34" charset="0"/>
                  <a:cs typeface="Segoe UI" panose="020B0502040204020203" pitchFamily="34" charset="0"/>
                </a:rPr>
                <a:t>nd</a:t>
              </a:r>
              <a:r>
                <a:rPr lang="en-US" sz="1600" b="1">
                  <a:solidFill>
                    <a:schemeClr val="accent1">
                      <a:lumMod val="60000"/>
                      <a:lumOff val="40000"/>
                    </a:schemeClr>
                  </a:solidFill>
                  <a:latin typeface="Segoe UI" panose="020B0502040204020203" pitchFamily="34" charset="0"/>
                  <a:cs typeface="Segoe UI" panose="020B0502040204020203" pitchFamily="34" charset="0"/>
                </a:rPr>
                <a:t> Track</a:t>
              </a:r>
            </a:p>
            <a:p>
              <a:pPr algn="ctr">
                <a:lnSpc>
                  <a:spcPct val="110000"/>
                </a:lnSpc>
              </a:pPr>
              <a:r>
                <a:rPr lang="it-IT" sz="1200" i="1">
                  <a:solidFill>
                    <a:schemeClr val="tx1">
                      <a:lumMod val="65000"/>
                      <a:lumOff val="35000"/>
                    </a:schemeClr>
                  </a:solidFill>
                  <a:latin typeface="Segoe UI Semibold" panose="020B0702040204020203" pitchFamily="34" charset="0"/>
                  <a:cs typeface="Segoe UI Semibold" panose="020B0702040204020203" pitchFamily="34" charset="0"/>
                </a:rPr>
                <a:t>TEMP_Z3 &gt; 1301.342</a:t>
              </a:r>
            </a:p>
            <a:p>
              <a:pPr algn="ctr">
                <a:lnSpc>
                  <a:spcPct val="110000"/>
                </a:lnSpc>
              </a:pPr>
              <a:r>
                <a:rPr lang="it-IT" sz="1200" i="1">
                  <a:solidFill>
                    <a:schemeClr val="tx1">
                      <a:lumMod val="65000"/>
                      <a:lumOff val="35000"/>
                    </a:schemeClr>
                  </a:solidFill>
                  <a:latin typeface="Segoe UI Semibold" panose="020B0702040204020203" pitchFamily="34" charset="0"/>
                  <a:cs typeface="Segoe UI Semibold" panose="020B0702040204020203" pitchFamily="34" charset="0"/>
                </a:rPr>
                <a:t>FILL_TIRO &lt;= 5081.237</a:t>
              </a:r>
            </a:p>
            <a:p>
              <a:pPr algn="ctr">
                <a:lnSpc>
                  <a:spcPct val="110000"/>
                </a:lnSpc>
              </a:pPr>
              <a:r>
                <a:rPr lang="it-IT" sz="1200" i="1">
                  <a:solidFill>
                    <a:schemeClr val="tx1">
                      <a:lumMod val="65000"/>
                      <a:lumOff val="35000"/>
                    </a:schemeClr>
                  </a:solidFill>
                  <a:latin typeface="Segoe UI Semibold" panose="020B0702040204020203" pitchFamily="34" charset="0"/>
                  <a:cs typeface="Segoe UI Semibold" panose="020B0702040204020203" pitchFamily="34" charset="0"/>
                </a:rPr>
                <a:t>LASER_FRN_9 &gt;1046.747</a:t>
              </a:r>
            </a:p>
            <a:p>
              <a:pPr algn="ctr">
                <a:lnSpc>
                  <a:spcPct val="110000"/>
                </a:lnSpc>
              </a:pPr>
              <a:r>
                <a:rPr lang="it-IT" sz="1200" i="1">
                  <a:solidFill>
                    <a:schemeClr val="tx1">
                      <a:lumMod val="65000"/>
                      <a:lumOff val="35000"/>
                    </a:schemeClr>
                  </a:solidFill>
                  <a:latin typeface="Segoe UI Semibold" panose="020B0702040204020203" pitchFamily="34" charset="0"/>
                  <a:cs typeface="Segoe UI Semibold" panose="020B0702040204020203" pitchFamily="34" charset="0"/>
                </a:rPr>
                <a:t>DEC_H2SO4&lt;=112.565</a:t>
              </a:r>
            </a:p>
            <a:p>
              <a:pPr algn="ctr">
                <a:lnSpc>
                  <a:spcPct val="110000"/>
                </a:lnSpc>
              </a:pPr>
              <a:r>
                <a:rPr lang="it-IT" sz="1200" i="1">
                  <a:solidFill>
                    <a:schemeClr val="tx1">
                      <a:lumMod val="65000"/>
                      <a:lumOff val="35000"/>
                    </a:schemeClr>
                  </a:solidFill>
                  <a:latin typeface="Segoe UI Semibold" panose="020B0702040204020203" pitchFamily="34" charset="0"/>
                  <a:cs typeface="Segoe UI Semibold" panose="020B0702040204020203" pitchFamily="34" charset="0"/>
                </a:rPr>
                <a:t>ELET_H2SO4 &lt;= 107.417</a:t>
              </a:r>
            </a:p>
            <a:p>
              <a:pPr algn="ctr">
                <a:lnSpc>
                  <a:spcPct val="110000"/>
                </a:lnSpc>
              </a:pPr>
              <a:r>
                <a:rPr lang="it-IT" sz="1200" i="1">
                  <a:solidFill>
                    <a:schemeClr val="tx1">
                      <a:lumMod val="65000"/>
                      <a:lumOff val="35000"/>
                    </a:schemeClr>
                  </a:solidFill>
                  <a:latin typeface="Segoe UI Semibold" panose="020B0702040204020203" pitchFamily="34" charset="0"/>
                  <a:cs typeface="Segoe UI Semibold" panose="020B0702040204020203" pitchFamily="34" charset="0"/>
                </a:rPr>
                <a:t>PYRO_3_LST_3_ZONE &lt;=1128.9 </a:t>
              </a:r>
            </a:p>
            <a:p>
              <a:pPr algn="ctr">
                <a:lnSpc>
                  <a:spcPct val="110000"/>
                </a:lnSpc>
              </a:pPr>
              <a:r>
                <a:rPr lang="it-IT" sz="1200">
                  <a:solidFill>
                    <a:schemeClr val="accent1">
                      <a:lumMod val="60000"/>
                      <a:lumOff val="40000"/>
                    </a:schemeClr>
                  </a:solidFill>
                  <a:latin typeface="Segoe UI Semibold" panose="020B0702040204020203" pitchFamily="34" charset="0"/>
                  <a:cs typeface="Segoe UI Semibold" panose="020B0702040204020203" pitchFamily="34" charset="0"/>
                </a:rPr>
                <a:t>[23 , 1235]</a:t>
              </a:r>
            </a:p>
          </p:txBody>
        </p:sp>
        <p:sp>
          <p:nvSpPr>
            <p:cNvPr id="81" name="TextBox 80">
              <a:extLst>
                <a:ext uri="{FF2B5EF4-FFF2-40B4-BE49-F238E27FC236}">
                  <a16:creationId xmlns:a16="http://schemas.microsoft.com/office/drawing/2014/main" id="{04269DCD-5F41-7E02-8973-4ACB1F68F8E3}"/>
                </a:ext>
              </a:extLst>
            </p:cNvPr>
            <p:cNvSpPr txBox="1"/>
            <p:nvPr/>
          </p:nvSpPr>
          <p:spPr>
            <a:xfrm>
              <a:off x="3896369" y="3686637"/>
              <a:ext cx="2210599" cy="1541384"/>
            </a:xfrm>
            <a:prstGeom prst="rect">
              <a:avLst/>
            </a:prstGeom>
            <a:noFill/>
          </p:spPr>
          <p:txBody>
            <a:bodyPr wrap="square" lIns="0" rIns="0" rtlCol="0" anchor="b">
              <a:spAutoFit/>
            </a:bodyPr>
            <a:lstStyle/>
            <a:p>
              <a:pPr algn="ctr"/>
              <a:r>
                <a:rPr lang="en-US" sz="1600" b="1">
                  <a:solidFill>
                    <a:schemeClr val="tx1">
                      <a:lumMod val="50000"/>
                      <a:lumOff val="50000"/>
                    </a:schemeClr>
                  </a:solidFill>
                  <a:latin typeface="Segoe UI" panose="020B0502040204020203" pitchFamily="34" charset="0"/>
                  <a:cs typeface="Segoe UI" panose="020B0502040204020203" pitchFamily="34" charset="0"/>
                </a:rPr>
                <a:t>1</a:t>
              </a:r>
              <a:r>
                <a:rPr lang="en-US" sz="1600" b="1" baseline="30000">
                  <a:solidFill>
                    <a:schemeClr val="tx1">
                      <a:lumMod val="50000"/>
                      <a:lumOff val="50000"/>
                    </a:schemeClr>
                  </a:solidFill>
                  <a:latin typeface="Segoe UI" panose="020B0502040204020203" pitchFamily="34" charset="0"/>
                  <a:cs typeface="Segoe UI" panose="020B0502040204020203" pitchFamily="34" charset="0"/>
                </a:rPr>
                <a:t>st</a:t>
              </a:r>
              <a:r>
                <a:rPr lang="en-US" sz="1600" b="1">
                  <a:solidFill>
                    <a:schemeClr val="tx1">
                      <a:lumMod val="50000"/>
                      <a:lumOff val="50000"/>
                    </a:schemeClr>
                  </a:solidFill>
                  <a:latin typeface="Segoe UI" panose="020B0502040204020203" pitchFamily="34" charset="0"/>
                  <a:cs typeface="Segoe UI" panose="020B0502040204020203" pitchFamily="34" charset="0"/>
                </a:rPr>
                <a:t> Track</a:t>
              </a:r>
            </a:p>
            <a:p>
              <a:pPr algn="ctr">
                <a:lnSpc>
                  <a:spcPct val="110000"/>
                </a:lnSpc>
              </a:pPr>
              <a:r>
                <a:rPr lang="it-IT" sz="1200" i="1">
                  <a:solidFill>
                    <a:schemeClr val="tx1">
                      <a:lumMod val="65000"/>
                      <a:lumOff val="35000"/>
                    </a:schemeClr>
                  </a:solidFill>
                  <a:latin typeface="Segoe UI Semibold" panose="020B0702040204020203" pitchFamily="34" charset="0"/>
                  <a:cs typeface="Segoe UI Semibold" panose="020B0702040204020203" pitchFamily="34" charset="0"/>
                </a:rPr>
                <a:t>TEMP_Z3 &gt; 1301.342</a:t>
              </a:r>
            </a:p>
            <a:p>
              <a:pPr algn="ctr">
                <a:lnSpc>
                  <a:spcPct val="110000"/>
                </a:lnSpc>
              </a:pPr>
              <a:r>
                <a:rPr lang="it-IT" sz="1200" i="1">
                  <a:solidFill>
                    <a:schemeClr val="tx1">
                      <a:lumMod val="65000"/>
                      <a:lumOff val="35000"/>
                    </a:schemeClr>
                  </a:solidFill>
                  <a:latin typeface="Segoe UI Semibold" panose="020B0702040204020203" pitchFamily="34" charset="0"/>
                  <a:cs typeface="Segoe UI Semibold" panose="020B0702040204020203" pitchFamily="34" charset="0"/>
                </a:rPr>
                <a:t>FILL_TIRO &gt; 5081.237</a:t>
              </a:r>
            </a:p>
            <a:p>
              <a:pPr algn="ctr">
                <a:lnSpc>
                  <a:spcPct val="110000"/>
                </a:lnSpc>
              </a:pPr>
              <a:r>
                <a:rPr lang="it-IT" sz="1200" i="1">
                  <a:solidFill>
                    <a:schemeClr val="tx1">
                      <a:lumMod val="65000"/>
                      <a:lumOff val="35000"/>
                    </a:schemeClr>
                  </a:solidFill>
                  <a:latin typeface="Segoe UI Semibold" panose="020B0702040204020203" pitchFamily="34" charset="0"/>
                  <a:cs typeface="Segoe UI Semibold" panose="020B0702040204020203" pitchFamily="34" charset="0"/>
                </a:rPr>
                <a:t>LASER_RAFF_1 &lt;= 240.108</a:t>
              </a:r>
            </a:p>
            <a:p>
              <a:pPr algn="ctr">
                <a:lnSpc>
                  <a:spcPct val="110000"/>
                </a:lnSpc>
              </a:pPr>
              <a:r>
                <a:rPr lang="it-IT" sz="1200" i="1">
                  <a:solidFill>
                    <a:schemeClr val="tx1">
                      <a:lumMod val="65000"/>
                      <a:lumOff val="35000"/>
                    </a:schemeClr>
                  </a:solidFill>
                  <a:latin typeface="Segoe UI Semibold" panose="020B0702040204020203" pitchFamily="34" charset="0"/>
                  <a:cs typeface="Segoe UI Semibold" panose="020B0702040204020203" pitchFamily="34" charset="0"/>
                </a:rPr>
                <a:t>ELET_CORRENTE &gt; 2773.403</a:t>
              </a:r>
            </a:p>
            <a:p>
              <a:pPr algn="ctr">
                <a:lnSpc>
                  <a:spcPct val="110000"/>
                </a:lnSpc>
              </a:pPr>
              <a:r>
                <a:rPr lang="it-IT" sz="1200" i="1">
                  <a:solidFill>
                    <a:schemeClr val="tx1">
                      <a:lumMod val="65000"/>
                      <a:lumOff val="35000"/>
                    </a:schemeClr>
                  </a:solidFill>
                  <a:latin typeface="Segoe UI Semibold" panose="020B0702040204020203" pitchFamily="34" charset="0"/>
                  <a:cs typeface="Segoe UI Semibold" panose="020B0702040204020203" pitchFamily="34" charset="0"/>
                </a:rPr>
                <a:t>FILL FORZA &lt;= 1841.417 </a:t>
              </a:r>
            </a:p>
            <a:p>
              <a:pPr algn="ctr">
                <a:lnSpc>
                  <a:spcPct val="110000"/>
                </a:lnSpc>
              </a:pPr>
              <a:r>
                <a:rPr lang="it-IT" sz="1200">
                  <a:solidFill>
                    <a:schemeClr val="tx1">
                      <a:lumMod val="65000"/>
                      <a:lumOff val="35000"/>
                    </a:schemeClr>
                  </a:solidFill>
                  <a:latin typeface="Segoe UI Semibold" panose="020B0702040204020203" pitchFamily="34" charset="0"/>
                  <a:cs typeface="Segoe UI Semibold" panose="020B0702040204020203" pitchFamily="34" charset="0"/>
                </a:rPr>
                <a:t>[20 , 4216]</a:t>
              </a:r>
            </a:p>
          </p:txBody>
        </p:sp>
      </p:grpSp>
      <p:sp>
        <p:nvSpPr>
          <p:cNvPr id="91" name="Rectangle 90">
            <a:extLst>
              <a:ext uri="{FF2B5EF4-FFF2-40B4-BE49-F238E27FC236}">
                <a16:creationId xmlns:a16="http://schemas.microsoft.com/office/drawing/2014/main" id="{18250C5C-41B1-142D-2F38-C04DDE528040}"/>
              </a:ext>
            </a:extLst>
          </p:cNvPr>
          <p:cNvSpPr/>
          <p:nvPr/>
        </p:nvSpPr>
        <p:spPr>
          <a:xfrm>
            <a:off x="511276" y="1847390"/>
            <a:ext cx="1848995" cy="10471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Segoe UI Semibold" panose="020B0702040204020203" pitchFamily="34" charset="0"/>
                <a:cs typeface="Segoe UI Semibold" panose="020B0702040204020203" pitchFamily="34" charset="0"/>
              </a:rPr>
              <a:t>Accuracy</a:t>
            </a:r>
          </a:p>
          <a:p>
            <a:pPr algn="ctr"/>
            <a:r>
              <a:rPr lang="en-US" sz="1600" i="1">
                <a:latin typeface="Segoe UI Semibold" panose="020B0702040204020203" pitchFamily="34" charset="0"/>
                <a:cs typeface="Segoe UI Semibold" panose="020B0702040204020203" pitchFamily="34" charset="0"/>
              </a:rPr>
              <a:t>0.90</a:t>
            </a:r>
          </a:p>
        </p:txBody>
      </p:sp>
      <p:sp>
        <p:nvSpPr>
          <p:cNvPr id="92" name="Rectangle 91">
            <a:extLst>
              <a:ext uri="{FF2B5EF4-FFF2-40B4-BE49-F238E27FC236}">
                <a16:creationId xmlns:a16="http://schemas.microsoft.com/office/drawing/2014/main" id="{227F6278-8D25-1229-7CFA-6506C1BA1A84}"/>
              </a:ext>
            </a:extLst>
          </p:cNvPr>
          <p:cNvSpPr/>
          <p:nvPr/>
        </p:nvSpPr>
        <p:spPr>
          <a:xfrm>
            <a:off x="511276" y="3046938"/>
            <a:ext cx="1848995" cy="10471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latin typeface="Segoe UI Semibold" panose="020B0702040204020203" pitchFamily="34" charset="0"/>
                <a:cs typeface="Segoe UI Semibold" panose="020B0702040204020203" pitchFamily="34" charset="0"/>
              </a:rPr>
              <a:t>Precision</a:t>
            </a:r>
          </a:p>
          <a:p>
            <a:pPr algn="ctr"/>
            <a:r>
              <a:rPr lang="en-US" sz="1600" i="1">
                <a:latin typeface="Segoe UI Semibold"/>
                <a:cs typeface="Segoe UI Semibold"/>
              </a:rPr>
              <a:t>0.81</a:t>
            </a:r>
            <a:endParaRPr lang="en-US" sz="1600" i="1">
              <a:latin typeface="Segoe UI Semibold" panose="020B0702040204020203" pitchFamily="34" charset="0"/>
              <a:cs typeface="Segoe UI Semibold" panose="020B0702040204020203" pitchFamily="34" charset="0"/>
            </a:endParaRPr>
          </a:p>
        </p:txBody>
      </p:sp>
      <p:sp>
        <p:nvSpPr>
          <p:cNvPr id="93" name="Rectangle 92">
            <a:extLst>
              <a:ext uri="{FF2B5EF4-FFF2-40B4-BE49-F238E27FC236}">
                <a16:creationId xmlns:a16="http://schemas.microsoft.com/office/drawing/2014/main" id="{C3A66AF6-24C3-1702-DE8C-9A67E851C4C5}"/>
              </a:ext>
            </a:extLst>
          </p:cNvPr>
          <p:cNvSpPr/>
          <p:nvPr/>
        </p:nvSpPr>
        <p:spPr>
          <a:xfrm>
            <a:off x="511276" y="4251232"/>
            <a:ext cx="1848995" cy="10471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latin typeface="Segoe UI Semibold" panose="020B0702040204020203" pitchFamily="34" charset="0"/>
                <a:cs typeface="Segoe UI Semibold" panose="020B0702040204020203" pitchFamily="34" charset="0"/>
              </a:rPr>
              <a:t>Recall</a:t>
            </a:r>
          </a:p>
          <a:p>
            <a:pPr algn="ctr"/>
            <a:r>
              <a:rPr lang="en-US" sz="1600" i="1">
                <a:latin typeface="Segoe UI Semibold"/>
                <a:cs typeface="Segoe UI Semibold"/>
              </a:rPr>
              <a:t>0.64</a:t>
            </a:r>
            <a:endParaRPr lang="en-US" sz="1600" i="1">
              <a:latin typeface="Segoe UI Semibold" panose="020B0702040204020203" pitchFamily="34" charset="0"/>
              <a:cs typeface="Segoe UI Semibold" panose="020B0702040204020203" pitchFamily="34" charset="0"/>
            </a:endParaRPr>
          </a:p>
        </p:txBody>
      </p:sp>
      <p:sp>
        <p:nvSpPr>
          <p:cNvPr id="94" name="AutoShape 6">
            <a:extLst>
              <a:ext uri="{FF2B5EF4-FFF2-40B4-BE49-F238E27FC236}">
                <a16:creationId xmlns:a16="http://schemas.microsoft.com/office/drawing/2014/main" id="{2643BF4A-39C0-2D6B-2E38-725AD6FE68CF}"/>
              </a:ext>
            </a:extLst>
          </p:cNvPr>
          <p:cNvSpPr/>
          <p:nvPr/>
        </p:nvSpPr>
        <p:spPr>
          <a:xfrm>
            <a:off x="511275" y="6606943"/>
            <a:ext cx="9558555" cy="9196"/>
          </a:xfrm>
          <a:prstGeom prst="line">
            <a:avLst/>
          </a:prstGeom>
          <a:ln w="295275" cap="rnd">
            <a:solidFill>
              <a:schemeClr val="accent6">
                <a:lumMod val="50000"/>
              </a:schemeClr>
            </a:solidFill>
            <a:prstDash val="solid"/>
            <a:headEnd type="none" w="sm" len="sm"/>
            <a:tailEnd type="none" w="sm" len="sm"/>
          </a:ln>
        </p:spPr>
      </p:sp>
      <p:sp>
        <p:nvSpPr>
          <p:cNvPr id="95" name="AutoShape 2">
            <a:extLst>
              <a:ext uri="{FF2B5EF4-FFF2-40B4-BE49-F238E27FC236}">
                <a16:creationId xmlns:a16="http://schemas.microsoft.com/office/drawing/2014/main" id="{B516F7F0-64DD-39A7-6B94-E591220A01EF}"/>
              </a:ext>
            </a:extLst>
          </p:cNvPr>
          <p:cNvSpPr/>
          <p:nvPr/>
        </p:nvSpPr>
        <p:spPr>
          <a:xfrm>
            <a:off x="0" y="24057"/>
            <a:ext cx="12192000" cy="1"/>
          </a:xfrm>
          <a:prstGeom prst="line">
            <a:avLst/>
          </a:prstGeom>
          <a:ln w="76200" cap="rnd">
            <a:solidFill>
              <a:schemeClr val="accent6">
                <a:lumMod val="75000"/>
              </a:schemeClr>
            </a:solidFill>
            <a:prstDash val="solid"/>
            <a:headEnd type="none" w="sm" len="sm"/>
            <a:tailEnd type="none" w="sm" len="sm"/>
          </a:ln>
        </p:spPr>
      </p:sp>
      <p:sp>
        <p:nvSpPr>
          <p:cNvPr id="96" name="TextBox 95">
            <a:extLst>
              <a:ext uri="{FF2B5EF4-FFF2-40B4-BE49-F238E27FC236}">
                <a16:creationId xmlns:a16="http://schemas.microsoft.com/office/drawing/2014/main" id="{8DBA293D-5D2C-8167-0433-4970B953137A}"/>
              </a:ext>
            </a:extLst>
          </p:cNvPr>
          <p:cNvSpPr txBox="1"/>
          <p:nvPr/>
        </p:nvSpPr>
        <p:spPr>
          <a:xfrm>
            <a:off x="10197022" y="79593"/>
            <a:ext cx="1925015" cy="553998"/>
          </a:xfrm>
          <a:prstGeom prst="rect">
            <a:avLst/>
          </a:prstGeom>
          <a:noFill/>
        </p:spPr>
        <p:txBody>
          <a:bodyPr wrap="none" lIns="91440" tIns="45720" rIns="91440" bIns="45720" rtlCol="0" anchor="t">
            <a:spAutoFit/>
          </a:bodyPr>
          <a:lstStyle/>
          <a:p>
            <a:pPr algn="r"/>
            <a:r>
              <a:rPr lang="en-US" sz="3000">
                <a:solidFill>
                  <a:schemeClr val="accent6">
                    <a:lumMod val="75000"/>
                  </a:schemeClr>
                </a:solidFill>
                <a:latin typeface="Segoe UI"/>
                <a:cs typeface="Segoe UI"/>
              </a:rPr>
              <a:t>Evaluation</a:t>
            </a:r>
            <a:endParaRPr lang="es-MX"/>
          </a:p>
        </p:txBody>
      </p:sp>
    </p:spTree>
    <p:extLst>
      <p:ext uri="{BB962C8B-B14F-4D97-AF65-F5344CB8AC3E}">
        <p14:creationId xmlns:p14="http://schemas.microsoft.com/office/powerpoint/2010/main" val="16546941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6186C42-46F5-47AC-2EE5-C25AC9E1FE25}"/>
              </a:ext>
            </a:extLst>
          </p:cNvPr>
          <p:cNvSpPr/>
          <p:nvPr/>
        </p:nvSpPr>
        <p:spPr>
          <a:xfrm>
            <a:off x="4118975" y="1877770"/>
            <a:ext cx="7759735" cy="2685325"/>
          </a:xfrm>
          <a:prstGeom prst="rect">
            <a:avLst/>
          </a:prstGeom>
          <a:noFill/>
          <a:ln w="38100">
            <a:solidFill>
              <a:schemeClr val="accent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0D5A9382-89CB-7DE1-8990-E84906901D9C}"/>
              </a:ext>
            </a:extLst>
          </p:cNvPr>
          <p:cNvPicPr>
            <a:picLocks noChangeAspect="1"/>
          </p:cNvPicPr>
          <p:nvPr/>
        </p:nvPicPr>
        <p:blipFill>
          <a:blip r:embed="rId2"/>
          <a:stretch>
            <a:fillRect/>
          </a:stretch>
        </p:blipFill>
        <p:spPr>
          <a:xfrm>
            <a:off x="314845" y="139457"/>
            <a:ext cx="746825" cy="876376"/>
          </a:xfrm>
          <a:prstGeom prst="rect">
            <a:avLst/>
          </a:prstGeom>
        </p:spPr>
      </p:pic>
      <p:sp>
        <p:nvSpPr>
          <p:cNvPr id="9" name="AutoShape 5">
            <a:extLst>
              <a:ext uri="{FF2B5EF4-FFF2-40B4-BE49-F238E27FC236}">
                <a16:creationId xmlns:a16="http://schemas.microsoft.com/office/drawing/2014/main" id="{6D5832B2-A182-DF8F-306B-CCA8C02D6A8A}"/>
              </a:ext>
            </a:extLst>
          </p:cNvPr>
          <p:cNvSpPr/>
          <p:nvPr/>
        </p:nvSpPr>
        <p:spPr>
          <a:xfrm>
            <a:off x="511277" y="6604782"/>
            <a:ext cx="11132084" cy="12313"/>
          </a:xfrm>
          <a:prstGeom prst="line">
            <a:avLst/>
          </a:prstGeom>
          <a:ln w="295275" cap="rnd">
            <a:solidFill>
              <a:srgbClr val="D9D9D9"/>
            </a:solidFill>
            <a:prstDash val="solid"/>
            <a:headEnd type="none" w="sm" len="sm"/>
            <a:tailEnd type="none" w="sm" len="sm"/>
          </a:ln>
        </p:spPr>
      </p:sp>
      <p:sp>
        <p:nvSpPr>
          <p:cNvPr id="13" name="AutoShape 2">
            <a:extLst>
              <a:ext uri="{FF2B5EF4-FFF2-40B4-BE49-F238E27FC236}">
                <a16:creationId xmlns:a16="http://schemas.microsoft.com/office/drawing/2014/main" id="{8DDF6D0D-FDBE-27F7-E98F-0F102E024A8B}"/>
              </a:ext>
            </a:extLst>
          </p:cNvPr>
          <p:cNvSpPr/>
          <p:nvPr/>
        </p:nvSpPr>
        <p:spPr>
          <a:xfrm>
            <a:off x="2938338" y="709736"/>
            <a:ext cx="9064609" cy="0"/>
          </a:xfrm>
          <a:prstGeom prst="line">
            <a:avLst/>
          </a:prstGeom>
          <a:ln w="38100" cap="rnd">
            <a:solidFill>
              <a:schemeClr val="accent6">
                <a:lumMod val="75000"/>
              </a:schemeClr>
            </a:solidFill>
            <a:prstDash val="solid"/>
            <a:headEnd type="none" w="sm" len="sm"/>
            <a:tailEnd type="none" w="sm" len="sm"/>
          </a:ln>
        </p:spPr>
      </p:sp>
      <p:sp>
        <p:nvSpPr>
          <p:cNvPr id="82" name="AutoShape 6">
            <a:extLst>
              <a:ext uri="{FF2B5EF4-FFF2-40B4-BE49-F238E27FC236}">
                <a16:creationId xmlns:a16="http://schemas.microsoft.com/office/drawing/2014/main" id="{7F86DCC7-B8FE-F028-29BB-50DEB5327017}"/>
              </a:ext>
            </a:extLst>
          </p:cNvPr>
          <p:cNvSpPr/>
          <p:nvPr/>
        </p:nvSpPr>
        <p:spPr>
          <a:xfrm>
            <a:off x="511277" y="6606942"/>
            <a:ext cx="9771913" cy="10152"/>
          </a:xfrm>
          <a:prstGeom prst="line">
            <a:avLst/>
          </a:prstGeom>
          <a:ln w="295275" cap="rnd">
            <a:solidFill>
              <a:schemeClr val="accent6">
                <a:lumMod val="50000"/>
              </a:schemeClr>
            </a:solidFill>
            <a:prstDash val="solid"/>
            <a:headEnd type="none" w="sm" len="sm"/>
            <a:tailEnd type="none" w="sm" len="sm"/>
          </a:ln>
        </p:spPr>
      </p:sp>
      <p:sp>
        <p:nvSpPr>
          <p:cNvPr id="83" name="AutoShape 2">
            <a:extLst>
              <a:ext uri="{FF2B5EF4-FFF2-40B4-BE49-F238E27FC236}">
                <a16:creationId xmlns:a16="http://schemas.microsoft.com/office/drawing/2014/main" id="{8A2668C9-56C6-F159-CCA3-229D8A968E4F}"/>
              </a:ext>
            </a:extLst>
          </p:cNvPr>
          <p:cNvSpPr/>
          <p:nvPr/>
        </p:nvSpPr>
        <p:spPr>
          <a:xfrm>
            <a:off x="0" y="24057"/>
            <a:ext cx="12192000" cy="1"/>
          </a:xfrm>
          <a:prstGeom prst="line">
            <a:avLst/>
          </a:prstGeom>
          <a:ln w="76200" cap="rnd">
            <a:solidFill>
              <a:schemeClr val="accent6">
                <a:lumMod val="75000"/>
              </a:schemeClr>
            </a:solidFill>
            <a:prstDash val="solid"/>
            <a:headEnd type="none" w="sm" len="sm"/>
            <a:tailEnd type="none" w="sm" len="sm"/>
          </a:ln>
        </p:spPr>
      </p:sp>
      <p:sp>
        <p:nvSpPr>
          <p:cNvPr id="84" name="TextBox 83">
            <a:extLst>
              <a:ext uri="{FF2B5EF4-FFF2-40B4-BE49-F238E27FC236}">
                <a16:creationId xmlns:a16="http://schemas.microsoft.com/office/drawing/2014/main" id="{48D887C2-3BAF-9312-E812-83D4B4DC49AE}"/>
              </a:ext>
            </a:extLst>
          </p:cNvPr>
          <p:cNvSpPr txBox="1"/>
          <p:nvPr/>
        </p:nvSpPr>
        <p:spPr>
          <a:xfrm>
            <a:off x="10197022" y="79593"/>
            <a:ext cx="1925015" cy="553998"/>
          </a:xfrm>
          <a:prstGeom prst="rect">
            <a:avLst/>
          </a:prstGeom>
          <a:noFill/>
        </p:spPr>
        <p:txBody>
          <a:bodyPr wrap="none" lIns="91440" tIns="45720" rIns="91440" bIns="45720" rtlCol="0" anchor="t">
            <a:spAutoFit/>
          </a:bodyPr>
          <a:lstStyle/>
          <a:p>
            <a:pPr algn="r"/>
            <a:r>
              <a:rPr lang="en-US" sz="3000">
                <a:solidFill>
                  <a:schemeClr val="accent6">
                    <a:lumMod val="75000"/>
                  </a:schemeClr>
                </a:solidFill>
                <a:latin typeface="Segoe UI"/>
                <a:cs typeface="Segoe UI"/>
              </a:rPr>
              <a:t>Evaluation</a:t>
            </a:r>
            <a:endParaRPr lang="es-MX"/>
          </a:p>
        </p:txBody>
      </p:sp>
      <p:sp>
        <p:nvSpPr>
          <p:cNvPr id="23" name="TextBox 22">
            <a:extLst>
              <a:ext uri="{FF2B5EF4-FFF2-40B4-BE49-F238E27FC236}">
                <a16:creationId xmlns:a16="http://schemas.microsoft.com/office/drawing/2014/main" id="{9EC70E4F-E7E6-6AC8-3B38-CE9248F7008A}"/>
              </a:ext>
            </a:extLst>
          </p:cNvPr>
          <p:cNvSpPr txBox="1"/>
          <p:nvPr/>
        </p:nvSpPr>
        <p:spPr>
          <a:xfrm>
            <a:off x="4373618" y="2179469"/>
            <a:ext cx="2306784" cy="1990738"/>
          </a:xfrm>
          <a:prstGeom prst="rect">
            <a:avLst/>
          </a:prstGeom>
          <a:noFill/>
        </p:spPr>
        <p:txBody>
          <a:bodyPr wrap="square" lIns="0" rIns="0" rtlCol="0" anchor="b">
            <a:spAutoFit/>
          </a:bodyPr>
          <a:lstStyle/>
          <a:p>
            <a:pPr algn="ctr"/>
            <a:r>
              <a:rPr lang="en-US" sz="1600" b="1">
                <a:solidFill>
                  <a:schemeClr val="tx1">
                    <a:lumMod val="50000"/>
                    <a:lumOff val="50000"/>
                  </a:schemeClr>
                </a:solidFill>
                <a:latin typeface="Segoe UI" panose="020B0502040204020203" pitchFamily="34" charset="0"/>
                <a:cs typeface="Segoe UI" panose="020B0502040204020203" pitchFamily="34" charset="0"/>
              </a:rPr>
              <a:t>1</a:t>
            </a:r>
            <a:r>
              <a:rPr lang="en-US" sz="1600" b="1" baseline="30000">
                <a:solidFill>
                  <a:schemeClr val="tx1">
                    <a:lumMod val="50000"/>
                    <a:lumOff val="50000"/>
                  </a:schemeClr>
                </a:solidFill>
                <a:latin typeface="Segoe UI" panose="020B0502040204020203" pitchFamily="34" charset="0"/>
                <a:cs typeface="Segoe UI" panose="020B0502040204020203" pitchFamily="34" charset="0"/>
              </a:rPr>
              <a:t>st</a:t>
            </a:r>
            <a:r>
              <a:rPr lang="en-US" sz="1600" b="1">
                <a:solidFill>
                  <a:schemeClr val="tx1">
                    <a:lumMod val="50000"/>
                    <a:lumOff val="50000"/>
                  </a:schemeClr>
                </a:solidFill>
                <a:latin typeface="Segoe UI" panose="020B0502040204020203" pitchFamily="34" charset="0"/>
                <a:cs typeface="Segoe UI" panose="020B0502040204020203" pitchFamily="34" charset="0"/>
              </a:rPr>
              <a:t> Track</a:t>
            </a:r>
          </a:p>
          <a:p>
            <a:pPr algn="ctr"/>
            <a:endParaRPr lang="en-US" sz="1600" b="1">
              <a:solidFill>
                <a:schemeClr val="tx1">
                  <a:lumMod val="50000"/>
                  <a:lumOff val="50000"/>
                </a:schemeClr>
              </a:solidFill>
              <a:latin typeface="Segoe UI" panose="020B0502040204020203" pitchFamily="34" charset="0"/>
              <a:cs typeface="Segoe UI" panose="020B0502040204020203" pitchFamily="34" charset="0"/>
            </a:endParaRPr>
          </a:p>
          <a:p>
            <a:pPr algn="ctr">
              <a:lnSpc>
                <a:spcPct val="110000"/>
              </a:lnSpc>
            </a:pPr>
            <a:r>
              <a:rPr lang="it-IT" sz="1200">
                <a:solidFill>
                  <a:schemeClr val="tx1">
                    <a:lumMod val="65000"/>
                    <a:lumOff val="35000"/>
                  </a:schemeClr>
                </a:solidFill>
                <a:latin typeface="Segoe UI Semibold" panose="020B0702040204020203" pitchFamily="34" charset="0"/>
                <a:cs typeface="Segoe UI Semibold" panose="020B0702040204020203" pitchFamily="34" charset="0"/>
              </a:rPr>
              <a:t>TEMP_Z3 &gt; 1301.342</a:t>
            </a:r>
          </a:p>
          <a:p>
            <a:pPr algn="ctr">
              <a:lnSpc>
                <a:spcPct val="110000"/>
              </a:lnSpc>
            </a:pPr>
            <a:r>
              <a:rPr lang="it-IT" sz="1200">
                <a:solidFill>
                  <a:schemeClr val="tx1">
                    <a:lumMod val="65000"/>
                    <a:lumOff val="35000"/>
                  </a:schemeClr>
                </a:solidFill>
                <a:latin typeface="Segoe UI Semibold" panose="020B0702040204020203" pitchFamily="34" charset="0"/>
                <a:cs typeface="Segoe UI Semibold" panose="020B0702040204020203" pitchFamily="34" charset="0"/>
              </a:rPr>
              <a:t>FILL_TIRO &gt; 5081.237</a:t>
            </a:r>
          </a:p>
          <a:p>
            <a:pPr algn="ctr">
              <a:lnSpc>
                <a:spcPct val="110000"/>
              </a:lnSpc>
            </a:pPr>
            <a:r>
              <a:rPr lang="it-IT" sz="1200">
                <a:solidFill>
                  <a:schemeClr val="tx1">
                    <a:lumMod val="65000"/>
                    <a:lumOff val="35000"/>
                  </a:schemeClr>
                </a:solidFill>
                <a:latin typeface="Segoe UI Semibold" panose="020B0702040204020203" pitchFamily="34" charset="0"/>
                <a:cs typeface="Segoe UI Semibold" panose="020B0702040204020203" pitchFamily="34" charset="0"/>
              </a:rPr>
              <a:t>LASER_RAFF_1 &lt;= 240.108</a:t>
            </a:r>
          </a:p>
          <a:p>
            <a:pPr algn="ctr">
              <a:lnSpc>
                <a:spcPct val="110000"/>
              </a:lnSpc>
            </a:pPr>
            <a:r>
              <a:rPr lang="it-IT" sz="1200">
                <a:solidFill>
                  <a:schemeClr val="tx1">
                    <a:lumMod val="65000"/>
                    <a:lumOff val="35000"/>
                  </a:schemeClr>
                </a:solidFill>
                <a:latin typeface="Segoe UI Semibold" panose="020B0702040204020203" pitchFamily="34" charset="0"/>
                <a:cs typeface="Segoe UI Semibold" panose="020B0702040204020203" pitchFamily="34" charset="0"/>
              </a:rPr>
              <a:t>ELET_CORRENTE &gt; 2773.403</a:t>
            </a:r>
          </a:p>
          <a:p>
            <a:pPr algn="ctr">
              <a:lnSpc>
                <a:spcPct val="110000"/>
              </a:lnSpc>
            </a:pPr>
            <a:r>
              <a:rPr lang="it-IT" sz="1200">
                <a:solidFill>
                  <a:schemeClr val="tx1">
                    <a:lumMod val="65000"/>
                    <a:lumOff val="35000"/>
                  </a:schemeClr>
                </a:solidFill>
                <a:latin typeface="Segoe UI Semibold" panose="020B0702040204020203" pitchFamily="34" charset="0"/>
                <a:cs typeface="Segoe UI Semibold" panose="020B0702040204020203" pitchFamily="34" charset="0"/>
              </a:rPr>
              <a:t>FILL FORZA &lt;= 1841.417</a:t>
            </a:r>
          </a:p>
          <a:p>
            <a:pPr algn="ctr">
              <a:lnSpc>
                <a:spcPct val="110000"/>
              </a:lnSpc>
            </a:pPr>
            <a:r>
              <a:rPr lang="it-IT" sz="1200">
                <a:solidFill>
                  <a:schemeClr val="tx1">
                    <a:lumMod val="65000"/>
                    <a:lumOff val="35000"/>
                  </a:schemeClr>
                </a:solidFill>
                <a:latin typeface="Segoe UI Semibold" panose="020B0702040204020203" pitchFamily="34" charset="0"/>
                <a:cs typeface="Segoe UI Semibold" panose="020B0702040204020203" pitchFamily="34" charset="0"/>
              </a:rPr>
              <a:t> </a:t>
            </a:r>
          </a:p>
          <a:p>
            <a:pPr algn="ctr">
              <a:lnSpc>
                <a:spcPct val="110000"/>
              </a:lnSpc>
            </a:pPr>
            <a:r>
              <a:rPr lang="it-IT" sz="1200">
                <a:solidFill>
                  <a:schemeClr val="tx1">
                    <a:lumMod val="65000"/>
                    <a:lumOff val="35000"/>
                  </a:schemeClr>
                </a:solidFill>
                <a:latin typeface="Segoe UI Semibold" panose="020B0702040204020203" pitchFamily="34" charset="0"/>
                <a:cs typeface="Segoe UI Semibold" panose="020B0702040204020203" pitchFamily="34" charset="0"/>
              </a:rPr>
              <a:t>[20 , 4216</a:t>
            </a:r>
            <a:endParaRPr lang="pl-PL" sz="1200">
              <a:solidFill>
                <a:schemeClr val="tx1">
                  <a:lumMod val="65000"/>
                  <a:lumOff val="35000"/>
                </a:schemeClr>
              </a:solidFill>
              <a:latin typeface="Segoe UI Semibold" panose="020B0702040204020203" pitchFamily="34" charset="0"/>
              <a:cs typeface="Segoe UI Semibold" panose="020B0702040204020203" pitchFamily="34" charset="0"/>
            </a:endParaRPr>
          </a:p>
        </p:txBody>
      </p:sp>
      <p:cxnSp>
        <p:nvCxnSpPr>
          <p:cNvPr id="7" name="Straight Connector 6">
            <a:extLst>
              <a:ext uri="{FF2B5EF4-FFF2-40B4-BE49-F238E27FC236}">
                <a16:creationId xmlns:a16="http://schemas.microsoft.com/office/drawing/2014/main" id="{C4D80272-AF00-C30C-564F-691094807C40}"/>
              </a:ext>
            </a:extLst>
          </p:cNvPr>
          <p:cNvCxnSpPr/>
          <p:nvPr/>
        </p:nvCxnSpPr>
        <p:spPr>
          <a:xfrm>
            <a:off x="4584295" y="2582526"/>
            <a:ext cx="2025445"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6" name="Table 4">
            <a:extLst>
              <a:ext uri="{FF2B5EF4-FFF2-40B4-BE49-F238E27FC236}">
                <a16:creationId xmlns:a16="http://schemas.microsoft.com/office/drawing/2014/main" id="{8BF3EB4E-B3F1-0284-AF28-595A5AD24CB5}"/>
              </a:ext>
            </a:extLst>
          </p:cNvPr>
          <p:cNvGraphicFramePr>
            <a:graphicFrameLocks noGrp="1"/>
          </p:cNvGraphicFramePr>
          <p:nvPr>
            <p:extLst>
              <p:ext uri="{D42A27DB-BD31-4B8C-83A1-F6EECF244321}">
                <p14:modId xmlns:p14="http://schemas.microsoft.com/office/powerpoint/2010/main" val="899235312"/>
              </p:ext>
            </p:extLst>
          </p:nvPr>
        </p:nvGraphicFramePr>
        <p:xfrm>
          <a:off x="8163555" y="2333383"/>
          <a:ext cx="3059556" cy="1639830"/>
        </p:xfrm>
        <a:graphic>
          <a:graphicData uri="http://schemas.openxmlformats.org/drawingml/2006/table">
            <a:tbl>
              <a:tblPr firstRow="1" bandRow="1">
                <a:tableStyleId>{D27102A9-8310-4765-A935-A1911B00CA55}</a:tableStyleId>
              </a:tblPr>
              <a:tblGrid>
                <a:gridCol w="1529778">
                  <a:extLst>
                    <a:ext uri="{9D8B030D-6E8A-4147-A177-3AD203B41FA5}">
                      <a16:colId xmlns:a16="http://schemas.microsoft.com/office/drawing/2014/main" val="3171523989"/>
                    </a:ext>
                  </a:extLst>
                </a:gridCol>
                <a:gridCol w="1529778">
                  <a:extLst>
                    <a:ext uri="{9D8B030D-6E8A-4147-A177-3AD203B41FA5}">
                      <a16:colId xmlns:a16="http://schemas.microsoft.com/office/drawing/2014/main" val="2651758452"/>
                    </a:ext>
                  </a:extLst>
                </a:gridCol>
              </a:tblGrid>
              <a:tr h="340980">
                <a:tc>
                  <a:txBody>
                    <a:bodyPr/>
                    <a:lstStyle/>
                    <a:p>
                      <a:pPr algn="ctr"/>
                      <a:r>
                        <a:rPr lang="en-GB" sz="1500">
                          <a:solidFill>
                            <a:schemeClr val="tx1">
                              <a:lumMod val="65000"/>
                              <a:lumOff val="35000"/>
                            </a:schemeClr>
                          </a:solidFill>
                        </a:rPr>
                        <a:t>Variable</a:t>
                      </a:r>
                      <a:endParaRPr lang="en-GB" sz="1500">
                        <a:solidFill>
                          <a:schemeClr val="tx1">
                            <a:lumMod val="65000"/>
                            <a:lumOff val="35000"/>
                          </a:schemeClr>
                        </a:solidFill>
                        <a:latin typeface="Segoe UI" panose="020B0502040204020203" pitchFamily="34" charset="0"/>
                        <a:cs typeface="Segoe UI" panose="020B0502040204020203" pitchFamily="34" charset="0"/>
                      </a:endParaRPr>
                    </a:p>
                  </a:txBody>
                  <a:tcPr anchor="ctr"/>
                </a:tc>
                <a:tc>
                  <a:txBody>
                    <a:bodyPr/>
                    <a:lstStyle/>
                    <a:p>
                      <a:pPr algn="ctr"/>
                      <a:r>
                        <a:rPr lang="en-GB" sz="1500">
                          <a:solidFill>
                            <a:schemeClr val="tx1">
                              <a:lumMod val="65000"/>
                              <a:lumOff val="35000"/>
                            </a:schemeClr>
                          </a:solidFill>
                        </a:rPr>
                        <a:t>Median value</a:t>
                      </a:r>
                      <a:endParaRPr lang="en-GB" sz="1500">
                        <a:solidFill>
                          <a:schemeClr val="tx1">
                            <a:lumMod val="65000"/>
                            <a:lumOff val="35000"/>
                          </a:schemeClr>
                        </a:solidFill>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3880365930"/>
                  </a:ext>
                </a:extLst>
              </a:tr>
              <a:tr h="259770">
                <a:tc>
                  <a:txBody>
                    <a:bodyPr/>
                    <a:lstStyle/>
                    <a:p>
                      <a:pPr algn="ctr" fontAlgn="b"/>
                      <a:r>
                        <a:rPr lang="en-US" sz="1200" b="0" i="0" u="none" strike="noStrike">
                          <a:solidFill>
                            <a:schemeClr val="tx1">
                              <a:lumMod val="65000"/>
                              <a:lumOff val="35000"/>
                            </a:schemeClr>
                          </a:solidFill>
                          <a:effectLst/>
                          <a:latin typeface="Segoe UI Semibold" panose="020B0702040204020203" pitchFamily="34" charset="0"/>
                          <a:cs typeface="Segoe UI Semibold" panose="020B0702040204020203" pitchFamily="34" charset="0"/>
                        </a:rPr>
                        <a:t>TEMP_Z3 </a:t>
                      </a:r>
                    </a:p>
                  </a:txBody>
                  <a:tcPr marL="9525" marR="9525" marT="9525" marB="0" anchor="ctr"/>
                </a:tc>
                <a:tc>
                  <a:txBody>
                    <a:bodyPr/>
                    <a:lstStyle/>
                    <a:p>
                      <a:pPr algn="ctr" fontAlgn="b"/>
                      <a:r>
                        <a:rPr lang="en-US" sz="1200" b="0" i="0" u="none" strike="noStrike">
                          <a:solidFill>
                            <a:schemeClr val="tx1">
                              <a:lumMod val="65000"/>
                              <a:lumOff val="35000"/>
                            </a:schemeClr>
                          </a:solidFill>
                          <a:effectLst/>
                          <a:latin typeface="Segoe UI Semibold" panose="020B0702040204020203" pitchFamily="34" charset="0"/>
                          <a:cs typeface="Segoe UI Semibold" panose="020B0702040204020203" pitchFamily="34" charset="0"/>
                        </a:rPr>
                        <a:t>1303.785</a:t>
                      </a:r>
                    </a:p>
                  </a:txBody>
                  <a:tcPr marL="9525" marR="9525" marT="9525" marB="0" anchor="ctr"/>
                </a:tc>
                <a:extLst>
                  <a:ext uri="{0D108BD9-81ED-4DB2-BD59-A6C34878D82A}">
                    <a16:rowId xmlns:a16="http://schemas.microsoft.com/office/drawing/2014/main" val="3742668593"/>
                  </a:ext>
                </a:extLst>
              </a:tr>
              <a:tr h="259770">
                <a:tc>
                  <a:txBody>
                    <a:bodyPr/>
                    <a:lstStyle/>
                    <a:p>
                      <a:pPr algn="ctr" fontAlgn="b"/>
                      <a:r>
                        <a:rPr lang="en-US" sz="1200" b="0" i="0" u="none" strike="noStrike">
                          <a:solidFill>
                            <a:schemeClr val="tx1">
                              <a:lumMod val="65000"/>
                              <a:lumOff val="35000"/>
                            </a:schemeClr>
                          </a:solidFill>
                          <a:effectLst/>
                          <a:latin typeface="Segoe UI Semibold" panose="020B0702040204020203" pitchFamily="34" charset="0"/>
                          <a:cs typeface="Segoe UI Semibold" panose="020B0702040204020203" pitchFamily="34" charset="0"/>
                        </a:rPr>
                        <a:t>FILL_TIRO </a:t>
                      </a:r>
                    </a:p>
                  </a:txBody>
                  <a:tcPr marL="9525" marR="9525" marT="9525" marB="0" anchor="ctr"/>
                </a:tc>
                <a:tc>
                  <a:txBody>
                    <a:bodyPr/>
                    <a:lstStyle/>
                    <a:p>
                      <a:pPr algn="ctr" fontAlgn="b"/>
                      <a:r>
                        <a:rPr lang="en-US" sz="1200" b="0" i="0" u="none" strike="noStrike">
                          <a:solidFill>
                            <a:schemeClr val="tx1">
                              <a:lumMod val="65000"/>
                              <a:lumOff val="35000"/>
                            </a:schemeClr>
                          </a:solidFill>
                          <a:effectLst/>
                          <a:latin typeface="Segoe UI Semibold" panose="020B0702040204020203" pitchFamily="34" charset="0"/>
                          <a:cs typeface="Segoe UI Semibold" panose="020B0702040204020203" pitchFamily="34" charset="0"/>
                        </a:rPr>
                        <a:t>4190.73268</a:t>
                      </a:r>
                    </a:p>
                  </a:txBody>
                  <a:tcPr marL="9525" marR="9525" marT="9525" marB="0" anchor="ctr"/>
                </a:tc>
                <a:extLst>
                  <a:ext uri="{0D108BD9-81ED-4DB2-BD59-A6C34878D82A}">
                    <a16:rowId xmlns:a16="http://schemas.microsoft.com/office/drawing/2014/main" val="299294943"/>
                  </a:ext>
                </a:extLst>
              </a:tr>
              <a:tr h="259770">
                <a:tc>
                  <a:txBody>
                    <a:bodyPr/>
                    <a:lstStyle/>
                    <a:p>
                      <a:pPr algn="ctr" fontAlgn="b"/>
                      <a:r>
                        <a:rPr lang="en-US" sz="1200" b="0" i="0" u="none" strike="noStrike">
                          <a:solidFill>
                            <a:schemeClr val="tx1">
                              <a:lumMod val="65000"/>
                              <a:lumOff val="35000"/>
                            </a:schemeClr>
                          </a:solidFill>
                          <a:effectLst/>
                          <a:latin typeface="Segoe UI Semibold" panose="020B0702040204020203" pitchFamily="34" charset="0"/>
                          <a:cs typeface="Segoe UI Semibold" panose="020B0702040204020203" pitchFamily="34" charset="0"/>
                        </a:rPr>
                        <a:t>LASER_RAFF_1 </a:t>
                      </a:r>
                    </a:p>
                  </a:txBody>
                  <a:tcPr marL="9525" marR="9525" marT="9525" marB="0" anchor="ctr"/>
                </a:tc>
                <a:tc>
                  <a:txBody>
                    <a:bodyPr/>
                    <a:lstStyle/>
                    <a:p>
                      <a:pPr algn="ctr" fontAlgn="b"/>
                      <a:r>
                        <a:rPr lang="en-US" sz="1200" b="0" i="0" u="none" strike="noStrike">
                          <a:solidFill>
                            <a:schemeClr val="tx1">
                              <a:lumMod val="65000"/>
                              <a:lumOff val="35000"/>
                            </a:schemeClr>
                          </a:solidFill>
                          <a:effectLst/>
                          <a:latin typeface="Segoe UI Semibold" panose="020B0702040204020203" pitchFamily="34" charset="0"/>
                          <a:cs typeface="Segoe UI Semibold" panose="020B0702040204020203" pitchFamily="34" charset="0"/>
                        </a:rPr>
                        <a:t>116.606646</a:t>
                      </a:r>
                    </a:p>
                  </a:txBody>
                  <a:tcPr marL="9525" marR="9525" marT="9525" marB="0" anchor="ctr"/>
                </a:tc>
                <a:extLst>
                  <a:ext uri="{0D108BD9-81ED-4DB2-BD59-A6C34878D82A}">
                    <a16:rowId xmlns:a16="http://schemas.microsoft.com/office/drawing/2014/main" val="1129330988"/>
                  </a:ext>
                </a:extLst>
              </a:tr>
              <a:tr h="259770">
                <a:tc>
                  <a:txBody>
                    <a:bodyPr/>
                    <a:lstStyle/>
                    <a:p>
                      <a:pPr algn="ctr" fontAlgn="b"/>
                      <a:r>
                        <a:rPr lang="en-US" sz="1200" b="0" i="0" u="none" strike="noStrike">
                          <a:solidFill>
                            <a:schemeClr val="tx1">
                              <a:lumMod val="65000"/>
                              <a:lumOff val="35000"/>
                            </a:schemeClr>
                          </a:solidFill>
                          <a:effectLst/>
                          <a:latin typeface="Segoe UI Semibold" panose="020B0702040204020203" pitchFamily="34" charset="0"/>
                          <a:cs typeface="Segoe UI Semibold" panose="020B0702040204020203" pitchFamily="34" charset="0"/>
                        </a:rPr>
                        <a:t>ELET_CORRENTE </a:t>
                      </a:r>
                    </a:p>
                  </a:txBody>
                  <a:tcPr marL="9525" marR="9525" marT="9525" marB="0" anchor="ctr"/>
                </a:tc>
                <a:tc>
                  <a:txBody>
                    <a:bodyPr/>
                    <a:lstStyle/>
                    <a:p>
                      <a:pPr algn="ctr" fontAlgn="b"/>
                      <a:r>
                        <a:rPr lang="en-US" sz="1200" b="0" i="0" u="none" strike="noStrike">
                          <a:solidFill>
                            <a:schemeClr val="tx1">
                              <a:lumMod val="65000"/>
                              <a:lumOff val="35000"/>
                            </a:schemeClr>
                          </a:solidFill>
                          <a:effectLst/>
                          <a:latin typeface="Segoe UI Semibold" panose="020B0702040204020203" pitchFamily="34" charset="0"/>
                          <a:cs typeface="Segoe UI Semibold" panose="020B0702040204020203" pitchFamily="34" charset="0"/>
                        </a:rPr>
                        <a:t>2997.66797</a:t>
                      </a:r>
                    </a:p>
                  </a:txBody>
                  <a:tcPr marL="9525" marR="9525" marT="9525" marB="0" anchor="ctr"/>
                </a:tc>
                <a:extLst>
                  <a:ext uri="{0D108BD9-81ED-4DB2-BD59-A6C34878D82A}">
                    <a16:rowId xmlns:a16="http://schemas.microsoft.com/office/drawing/2014/main" val="3715481229"/>
                  </a:ext>
                </a:extLst>
              </a:tr>
              <a:tr h="259770">
                <a:tc>
                  <a:txBody>
                    <a:bodyPr/>
                    <a:lstStyle/>
                    <a:p>
                      <a:pPr algn="ctr" fontAlgn="b"/>
                      <a:r>
                        <a:rPr lang="en-US" sz="1200" b="0" i="0" u="none" strike="noStrike">
                          <a:solidFill>
                            <a:schemeClr val="tx1">
                              <a:lumMod val="65000"/>
                              <a:lumOff val="35000"/>
                            </a:schemeClr>
                          </a:solidFill>
                          <a:effectLst/>
                          <a:latin typeface="Segoe UI Semibold" panose="020B0702040204020203" pitchFamily="34" charset="0"/>
                          <a:cs typeface="Segoe UI Semibold" panose="020B0702040204020203" pitchFamily="34" charset="0"/>
                        </a:rPr>
                        <a:t>FILL_FORZA </a:t>
                      </a:r>
                    </a:p>
                  </a:txBody>
                  <a:tcPr marL="9525" marR="9525" marT="9525" marB="0" anchor="ctr"/>
                </a:tc>
                <a:tc>
                  <a:txBody>
                    <a:bodyPr/>
                    <a:lstStyle/>
                    <a:p>
                      <a:pPr algn="ctr" fontAlgn="b"/>
                      <a:r>
                        <a:rPr lang="en-US" sz="1200" b="0" i="0" u="none" strike="noStrike">
                          <a:solidFill>
                            <a:schemeClr val="tx1">
                              <a:lumMod val="65000"/>
                              <a:lumOff val="35000"/>
                            </a:schemeClr>
                          </a:solidFill>
                          <a:effectLst/>
                          <a:latin typeface="Segoe UI Semibold" panose="020B0702040204020203" pitchFamily="34" charset="0"/>
                          <a:cs typeface="Segoe UI Semibold" panose="020B0702040204020203" pitchFamily="34" charset="0"/>
                        </a:rPr>
                        <a:t>634.001625</a:t>
                      </a:r>
                    </a:p>
                  </a:txBody>
                  <a:tcPr marL="9525" marR="9525" marT="9525" marB="0" anchor="ctr"/>
                </a:tc>
                <a:extLst>
                  <a:ext uri="{0D108BD9-81ED-4DB2-BD59-A6C34878D82A}">
                    <a16:rowId xmlns:a16="http://schemas.microsoft.com/office/drawing/2014/main" val="2959446524"/>
                  </a:ext>
                </a:extLst>
              </a:tr>
            </a:tbl>
          </a:graphicData>
        </a:graphic>
      </p:graphicFrame>
      <p:sp>
        <p:nvSpPr>
          <p:cNvPr id="27" name="TextBox 26">
            <a:extLst>
              <a:ext uri="{FF2B5EF4-FFF2-40B4-BE49-F238E27FC236}">
                <a16:creationId xmlns:a16="http://schemas.microsoft.com/office/drawing/2014/main" id="{E9D1E2E8-EEE7-B6B2-5065-9B563EB3EC75}"/>
              </a:ext>
            </a:extLst>
          </p:cNvPr>
          <p:cNvSpPr txBox="1"/>
          <p:nvPr/>
        </p:nvSpPr>
        <p:spPr>
          <a:xfrm>
            <a:off x="4444705" y="4741990"/>
            <a:ext cx="6778405" cy="984885"/>
          </a:xfrm>
          <a:prstGeom prst="rect">
            <a:avLst/>
          </a:prstGeom>
          <a:noFill/>
        </p:spPr>
        <p:txBody>
          <a:bodyPr wrap="square" rtlCol="0">
            <a:spAutoFit/>
          </a:bodyPr>
          <a:lstStyle/>
          <a:p>
            <a:pPr marL="285750" indent="-285750">
              <a:spcBef>
                <a:spcPts val="600"/>
              </a:spcBef>
              <a:spcAft>
                <a:spcPts val="600"/>
              </a:spcAft>
              <a:buBlip>
                <a:blip r:embed="rId3"/>
              </a:buBlip>
            </a:pPr>
            <a:r>
              <a:rPr lang="en-US" sz="1600" i="1">
                <a:solidFill>
                  <a:schemeClr val="tx1">
                    <a:lumMod val="65000"/>
                    <a:lumOff val="35000"/>
                  </a:schemeClr>
                </a:solidFill>
                <a:latin typeface="Segoe UI Semibold" panose="020B0702040204020203" pitchFamily="34" charset="0"/>
                <a:cs typeface="Segoe UI Semibold" panose="020B0702040204020203" pitchFamily="34" charset="0"/>
              </a:rPr>
              <a:t>Looking at the median values of the 1st track variables associated with type 4 error. </a:t>
            </a:r>
          </a:p>
          <a:p>
            <a:pPr marL="285750" indent="-285750">
              <a:spcBef>
                <a:spcPts val="600"/>
              </a:spcBef>
              <a:spcAft>
                <a:spcPts val="600"/>
              </a:spcAft>
              <a:buBlip>
                <a:blip r:embed="rId3"/>
              </a:buBlip>
            </a:pPr>
            <a:r>
              <a:rPr lang="en-US" sz="1600" i="1">
                <a:solidFill>
                  <a:schemeClr val="tx1">
                    <a:lumMod val="65000"/>
                    <a:lumOff val="35000"/>
                  </a:schemeClr>
                </a:solidFill>
                <a:latin typeface="Segoe UI Semibold" panose="020B0702040204020203" pitchFamily="34" charset="0"/>
                <a:cs typeface="Segoe UI Semibold" panose="020B0702040204020203" pitchFamily="34" charset="0"/>
              </a:rPr>
              <a:t>The median of 4/5 variables is within the range of the track.</a:t>
            </a:r>
          </a:p>
        </p:txBody>
      </p:sp>
      <p:sp>
        <p:nvSpPr>
          <p:cNvPr id="22" name="Parallelogram 21">
            <a:extLst>
              <a:ext uri="{FF2B5EF4-FFF2-40B4-BE49-F238E27FC236}">
                <a16:creationId xmlns:a16="http://schemas.microsoft.com/office/drawing/2014/main" id="{1CB4C468-CCBB-BD95-9BD7-1E91FBDEC578}"/>
              </a:ext>
            </a:extLst>
          </p:cNvPr>
          <p:cNvSpPr/>
          <p:nvPr/>
        </p:nvSpPr>
        <p:spPr>
          <a:xfrm>
            <a:off x="6639081" y="825407"/>
            <a:ext cx="1237375" cy="748726"/>
          </a:xfrm>
          <a:prstGeom prst="parallelogram">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a:solidFill>
                  <a:schemeClr val="bg1"/>
                </a:solidFill>
                <a:latin typeface="Segoe UI Semibold" panose="020B0702040204020203" pitchFamily="34" charset="0"/>
                <a:cs typeface="Segoe UI Semibold" panose="020B0702040204020203" pitchFamily="34" charset="0"/>
              </a:rPr>
              <a:t>Defect 4</a:t>
            </a:r>
          </a:p>
        </p:txBody>
      </p:sp>
      <p:sp>
        <p:nvSpPr>
          <p:cNvPr id="24" name="Parallelogram 23">
            <a:extLst>
              <a:ext uri="{FF2B5EF4-FFF2-40B4-BE49-F238E27FC236}">
                <a16:creationId xmlns:a16="http://schemas.microsoft.com/office/drawing/2014/main" id="{AD997192-629B-6299-8274-9C5232664659}"/>
              </a:ext>
            </a:extLst>
          </p:cNvPr>
          <p:cNvSpPr/>
          <p:nvPr/>
        </p:nvSpPr>
        <p:spPr>
          <a:xfrm>
            <a:off x="5082016" y="825368"/>
            <a:ext cx="549478" cy="380877"/>
          </a:xfrm>
          <a:prstGeom prst="parallelogram">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a:solidFill>
                  <a:schemeClr val="tx1">
                    <a:lumMod val="65000"/>
                    <a:lumOff val="35000"/>
                  </a:schemeClr>
                </a:solidFill>
                <a:latin typeface="Segoe UI Semibold" panose="020B0702040204020203" pitchFamily="34" charset="0"/>
                <a:cs typeface="Segoe UI Semibold" panose="020B0702040204020203" pitchFamily="34" charset="0"/>
              </a:rPr>
              <a:t>1</a:t>
            </a:r>
          </a:p>
        </p:txBody>
      </p:sp>
      <p:sp>
        <p:nvSpPr>
          <p:cNvPr id="25" name="Parallelogram 24">
            <a:extLst>
              <a:ext uri="{FF2B5EF4-FFF2-40B4-BE49-F238E27FC236}">
                <a16:creationId xmlns:a16="http://schemas.microsoft.com/office/drawing/2014/main" id="{9DE80054-BE99-9521-37AC-AEA8BE6D74EC}"/>
              </a:ext>
            </a:extLst>
          </p:cNvPr>
          <p:cNvSpPr/>
          <p:nvPr/>
        </p:nvSpPr>
        <p:spPr>
          <a:xfrm>
            <a:off x="5658220" y="825368"/>
            <a:ext cx="549478" cy="380877"/>
          </a:xfrm>
          <a:prstGeom prst="parallelogram">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a:solidFill>
                  <a:schemeClr val="tx1">
                    <a:lumMod val="65000"/>
                    <a:lumOff val="35000"/>
                  </a:schemeClr>
                </a:solidFill>
                <a:latin typeface="Segoe UI Semibold" panose="020B0702040204020203" pitchFamily="34" charset="0"/>
                <a:cs typeface="Segoe UI Semibold" panose="020B0702040204020203" pitchFamily="34" charset="0"/>
              </a:rPr>
              <a:t>2</a:t>
            </a:r>
          </a:p>
        </p:txBody>
      </p:sp>
      <p:sp>
        <p:nvSpPr>
          <p:cNvPr id="28" name="Parallelogram 27">
            <a:extLst>
              <a:ext uri="{FF2B5EF4-FFF2-40B4-BE49-F238E27FC236}">
                <a16:creationId xmlns:a16="http://schemas.microsoft.com/office/drawing/2014/main" id="{3F315DE9-42E3-F799-F15A-1E1399C2B2EB}"/>
              </a:ext>
            </a:extLst>
          </p:cNvPr>
          <p:cNvSpPr/>
          <p:nvPr/>
        </p:nvSpPr>
        <p:spPr>
          <a:xfrm>
            <a:off x="6182052" y="825368"/>
            <a:ext cx="549478" cy="380877"/>
          </a:xfrm>
          <a:prstGeom prst="parallelogram">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a:solidFill>
                  <a:schemeClr val="tx1">
                    <a:lumMod val="65000"/>
                    <a:lumOff val="35000"/>
                  </a:schemeClr>
                </a:solidFill>
                <a:latin typeface="Segoe UI Semibold" panose="020B0702040204020203" pitchFamily="34" charset="0"/>
                <a:cs typeface="Segoe UI Semibold" panose="020B0702040204020203" pitchFamily="34" charset="0"/>
              </a:rPr>
              <a:t>3</a:t>
            </a:r>
          </a:p>
        </p:txBody>
      </p:sp>
      <p:sp>
        <p:nvSpPr>
          <p:cNvPr id="29" name="Parallelogram 28">
            <a:extLst>
              <a:ext uri="{FF2B5EF4-FFF2-40B4-BE49-F238E27FC236}">
                <a16:creationId xmlns:a16="http://schemas.microsoft.com/office/drawing/2014/main" id="{73C275AF-26EE-71CB-01E2-C92620BDF205}"/>
              </a:ext>
            </a:extLst>
          </p:cNvPr>
          <p:cNvSpPr/>
          <p:nvPr/>
        </p:nvSpPr>
        <p:spPr>
          <a:xfrm>
            <a:off x="7878903" y="825368"/>
            <a:ext cx="549478" cy="380877"/>
          </a:xfrm>
          <a:prstGeom prst="parallelogram">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a:solidFill>
                  <a:schemeClr val="tx1">
                    <a:lumMod val="65000"/>
                    <a:lumOff val="35000"/>
                  </a:schemeClr>
                </a:solidFill>
                <a:latin typeface="Segoe UI Semibold" panose="020B0702040204020203" pitchFamily="34" charset="0"/>
                <a:cs typeface="Segoe UI Semibold" panose="020B0702040204020203" pitchFamily="34" charset="0"/>
              </a:rPr>
              <a:t>5</a:t>
            </a:r>
          </a:p>
        </p:txBody>
      </p:sp>
      <p:sp>
        <p:nvSpPr>
          <p:cNvPr id="30" name="Parallelogram 29">
            <a:extLst>
              <a:ext uri="{FF2B5EF4-FFF2-40B4-BE49-F238E27FC236}">
                <a16:creationId xmlns:a16="http://schemas.microsoft.com/office/drawing/2014/main" id="{79A858EE-19E7-658C-3DFA-01521DF87E16}"/>
              </a:ext>
            </a:extLst>
          </p:cNvPr>
          <p:cNvSpPr/>
          <p:nvPr/>
        </p:nvSpPr>
        <p:spPr>
          <a:xfrm>
            <a:off x="8433274" y="825368"/>
            <a:ext cx="549478" cy="380877"/>
          </a:xfrm>
          <a:prstGeom prst="parallelogram">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a:solidFill>
                  <a:schemeClr val="tx1">
                    <a:lumMod val="65000"/>
                    <a:lumOff val="35000"/>
                  </a:schemeClr>
                </a:solidFill>
                <a:latin typeface="Segoe UI Semibold" panose="020B0702040204020203" pitchFamily="34" charset="0"/>
                <a:cs typeface="Segoe UI Semibold" panose="020B0702040204020203" pitchFamily="34" charset="0"/>
              </a:rPr>
              <a:t>6</a:t>
            </a:r>
          </a:p>
        </p:txBody>
      </p:sp>
      <p:pic>
        <p:nvPicPr>
          <p:cNvPr id="5" name="Picture 4" descr="Chart, waterfall chart&#10;&#10;Description automatically generated">
            <a:extLst>
              <a:ext uri="{FF2B5EF4-FFF2-40B4-BE49-F238E27FC236}">
                <a16:creationId xmlns:a16="http://schemas.microsoft.com/office/drawing/2014/main" id="{D2BEBC0E-4EA3-CC0D-7284-13CF1A906C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119" y="2209800"/>
            <a:ext cx="3657600" cy="2438400"/>
          </a:xfrm>
          <a:prstGeom prst="rect">
            <a:avLst/>
          </a:prstGeom>
        </p:spPr>
      </p:pic>
    </p:spTree>
    <p:extLst>
      <p:ext uri="{BB962C8B-B14F-4D97-AF65-F5344CB8AC3E}">
        <p14:creationId xmlns:p14="http://schemas.microsoft.com/office/powerpoint/2010/main" val="12877667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D5A9382-89CB-7DE1-8990-E84906901D9C}"/>
              </a:ext>
            </a:extLst>
          </p:cNvPr>
          <p:cNvPicPr>
            <a:picLocks noChangeAspect="1"/>
          </p:cNvPicPr>
          <p:nvPr/>
        </p:nvPicPr>
        <p:blipFill>
          <a:blip r:embed="rId2"/>
          <a:stretch>
            <a:fillRect/>
          </a:stretch>
        </p:blipFill>
        <p:spPr>
          <a:xfrm>
            <a:off x="314845" y="139457"/>
            <a:ext cx="746825" cy="876376"/>
          </a:xfrm>
          <a:prstGeom prst="rect">
            <a:avLst/>
          </a:prstGeom>
        </p:spPr>
      </p:pic>
      <p:sp>
        <p:nvSpPr>
          <p:cNvPr id="9" name="AutoShape 5">
            <a:extLst>
              <a:ext uri="{FF2B5EF4-FFF2-40B4-BE49-F238E27FC236}">
                <a16:creationId xmlns:a16="http://schemas.microsoft.com/office/drawing/2014/main" id="{6D5832B2-A182-DF8F-306B-CCA8C02D6A8A}"/>
              </a:ext>
            </a:extLst>
          </p:cNvPr>
          <p:cNvSpPr/>
          <p:nvPr/>
        </p:nvSpPr>
        <p:spPr>
          <a:xfrm>
            <a:off x="511277" y="6604782"/>
            <a:ext cx="11132084" cy="12313"/>
          </a:xfrm>
          <a:prstGeom prst="line">
            <a:avLst/>
          </a:prstGeom>
          <a:ln w="295275" cap="rnd">
            <a:solidFill>
              <a:srgbClr val="D9D9D9"/>
            </a:solidFill>
            <a:prstDash val="solid"/>
            <a:headEnd type="none" w="sm" len="sm"/>
            <a:tailEnd type="none" w="sm" len="sm"/>
          </a:ln>
        </p:spPr>
      </p:sp>
      <p:sp>
        <p:nvSpPr>
          <p:cNvPr id="13" name="AutoShape 2">
            <a:extLst>
              <a:ext uri="{FF2B5EF4-FFF2-40B4-BE49-F238E27FC236}">
                <a16:creationId xmlns:a16="http://schemas.microsoft.com/office/drawing/2014/main" id="{8DDF6D0D-FDBE-27F7-E98F-0F102E024A8B}"/>
              </a:ext>
            </a:extLst>
          </p:cNvPr>
          <p:cNvSpPr/>
          <p:nvPr/>
        </p:nvSpPr>
        <p:spPr>
          <a:xfrm>
            <a:off x="2938338" y="709736"/>
            <a:ext cx="9064609" cy="0"/>
          </a:xfrm>
          <a:prstGeom prst="line">
            <a:avLst/>
          </a:prstGeom>
          <a:ln w="38100" cap="rnd">
            <a:solidFill>
              <a:schemeClr val="accent6">
                <a:lumMod val="75000"/>
              </a:schemeClr>
            </a:solidFill>
            <a:prstDash val="solid"/>
            <a:headEnd type="none" w="sm" len="sm"/>
            <a:tailEnd type="none" w="sm" len="sm"/>
          </a:ln>
        </p:spPr>
      </p:sp>
      <p:sp>
        <p:nvSpPr>
          <p:cNvPr id="2" name="Parallelogram 1">
            <a:extLst>
              <a:ext uri="{FF2B5EF4-FFF2-40B4-BE49-F238E27FC236}">
                <a16:creationId xmlns:a16="http://schemas.microsoft.com/office/drawing/2014/main" id="{021F1E65-9564-8546-569A-C60CF5326834}"/>
              </a:ext>
            </a:extLst>
          </p:cNvPr>
          <p:cNvSpPr/>
          <p:nvPr/>
        </p:nvSpPr>
        <p:spPr>
          <a:xfrm>
            <a:off x="7195899" y="825407"/>
            <a:ext cx="1237375" cy="748726"/>
          </a:xfrm>
          <a:prstGeom prst="parallelogram">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a:solidFill>
                  <a:schemeClr val="bg1"/>
                </a:solidFill>
                <a:latin typeface="Segoe UI Semibold" panose="020B0702040204020203" pitchFamily="34" charset="0"/>
                <a:cs typeface="Segoe UI Semibold" panose="020B0702040204020203" pitchFamily="34" charset="0"/>
              </a:rPr>
              <a:t>Defect 5</a:t>
            </a:r>
          </a:p>
        </p:txBody>
      </p:sp>
      <p:sp>
        <p:nvSpPr>
          <p:cNvPr id="50" name="Parallelogram 49">
            <a:extLst>
              <a:ext uri="{FF2B5EF4-FFF2-40B4-BE49-F238E27FC236}">
                <a16:creationId xmlns:a16="http://schemas.microsoft.com/office/drawing/2014/main" id="{152B9D78-7B45-2CC6-321B-EBBEE2F432DD}"/>
              </a:ext>
            </a:extLst>
          </p:cNvPr>
          <p:cNvSpPr/>
          <p:nvPr/>
        </p:nvSpPr>
        <p:spPr>
          <a:xfrm>
            <a:off x="5082016" y="825368"/>
            <a:ext cx="549478" cy="380877"/>
          </a:xfrm>
          <a:prstGeom prst="parallelogram">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a:solidFill>
                  <a:schemeClr val="tx1">
                    <a:lumMod val="65000"/>
                    <a:lumOff val="35000"/>
                  </a:schemeClr>
                </a:solidFill>
                <a:latin typeface="Segoe UI Semibold" panose="020B0702040204020203" pitchFamily="34" charset="0"/>
                <a:cs typeface="Segoe UI Semibold" panose="020B0702040204020203" pitchFamily="34" charset="0"/>
              </a:rPr>
              <a:t>1</a:t>
            </a:r>
          </a:p>
        </p:txBody>
      </p:sp>
      <p:sp>
        <p:nvSpPr>
          <p:cNvPr id="51" name="Parallelogram 50">
            <a:extLst>
              <a:ext uri="{FF2B5EF4-FFF2-40B4-BE49-F238E27FC236}">
                <a16:creationId xmlns:a16="http://schemas.microsoft.com/office/drawing/2014/main" id="{9871E495-DE2A-4A19-E3EF-FCA467222906}"/>
              </a:ext>
            </a:extLst>
          </p:cNvPr>
          <p:cNvSpPr/>
          <p:nvPr/>
        </p:nvSpPr>
        <p:spPr>
          <a:xfrm>
            <a:off x="5658220" y="825368"/>
            <a:ext cx="549478" cy="380877"/>
          </a:xfrm>
          <a:prstGeom prst="parallelogram">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a:solidFill>
                  <a:schemeClr val="tx1">
                    <a:lumMod val="65000"/>
                    <a:lumOff val="35000"/>
                  </a:schemeClr>
                </a:solidFill>
                <a:latin typeface="Segoe UI Semibold" panose="020B0702040204020203" pitchFamily="34" charset="0"/>
                <a:cs typeface="Segoe UI Semibold" panose="020B0702040204020203" pitchFamily="34" charset="0"/>
              </a:rPr>
              <a:t>2</a:t>
            </a:r>
          </a:p>
        </p:txBody>
      </p:sp>
      <p:sp>
        <p:nvSpPr>
          <p:cNvPr id="53" name="Parallelogram 52">
            <a:extLst>
              <a:ext uri="{FF2B5EF4-FFF2-40B4-BE49-F238E27FC236}">
                <a16:creationId xmlns:a16="http://schemas.microsoft.com/office/drawing/2014/main" id="{6DA0BF07-292C-B7CD-0FE4-06CA63E5F11B}"/>
              </a:ext>
            </a:extLst>
          </p:cNvPr>
          <p:cNvSpPr/>
          <p:nvPr/>
        </p:nvSpPr>
        <p:spPr>
          <a:xfrm>
            <a:off x="6182052" y="825368"/>
            <a:ext cx="549478" cy="380877"/>
          </a:xfrm>
          <a:prstGeom prst="parallelogram">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a:solidFill>
                  <a:schemeClr val="tx1">
                    <a:lumMod val="65000"/>
                    <a:lumOff val="35000"/>
                  </a:schemeClr>
                </a:solidFill>
                <a:latin typeface="Segoe UI Semibold" panose="020B0702040204020203" pitchFamily="34" charset="0"/>
                <a:cs typeface="Segoe UI Semibold" panose="020B0702040204020203" pitchFamily="34" charset="0"/>
              </a:rPr>
              <a:t>3</a:t>
            </a:r>
          </a:p>
        </p:txBody>
      </p:sp>
      <p:sp>
        <p:nvSpPr>
          <p:cNvPr id="54" name="Parallelogram 53">
            <a:extLst>
              <a:ext uri="{FF2B5EF4-FFF2-40B4-BE49-F238E27FC236}">
                <a16:creationId xmlns:a16="http://schemas.microsoft.com/office/drawing/2014/main" id="{7016F950-6AAD-E529-D2CC-11E79A8435FB}"/>
              </a:ext>
            </a:extLst>
          </p:cNvPr>
          <p:cNvSpPr/>
          <p:nvPr/>
        </p:nvSpPr>
        <p:spPr>
          <a:xfrm>
            <a:off x="6731530" y="831987"/>
            <a:ext cx="549478" cy="380877"/>
          </a:xfrm>
          <a:prstGeom prst="parallelogram">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a:solidFill>
                  <a:schemeClr val="tx1">
                    <a:lumMod val="65000"/>
                    <a:lumOff val="35000"/>
                  </a:schemeClr>
                </a:solidFill>
                <a:latin typeface="Segoe UI Semibold" panose="020B0702040204020203" pitchFamily="34" charset="0"/>
                <a:cs typeface="Segoe UI Semibold" panose="020B0702040204020203" pitchFamily="34" charset="0"/>
              </a:rPr>
              <a:t>4</a:t>
            </a:r>
          </a:p>
        </p:txBody>
      </p:sp>
      <p:sp>
        <p:nvSpPr>
          <p:cNvPr id="55" name="Parallelogram 54">
            <a:extLst>
              <a:ext uri="{FF2B5EF4-FFF2-40B4-BE49-F238E27FC236}">
                <a16:creationId xmlns:a16="http://schemas.microsoft.com/office/drawing/2014/main" id="{D1723F20-6808-0C74-51EC-7B98A794ACEB}"/>
              </a:ext>
            </a:extLst>
          </p:cNvPr>
          <p:cNvSpPr/>
          <p:nvPr/>
        </p:nvSpPr>
        <p:spPr>
          <a:xfrm>
            <a:off x="8433274" y="825368"/>
            <a:ext cx="549478" cy="380877"/>
          </a:xfrm>
          <a:prstGeom prst="parallelogram">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a:solidFill>
                  <a:schemeClr val="tx1">
                    <a:lumMod val="65000"/>
                    <a:lumOff val="35000"/>
                  </a:schemeClr>
                </a:solidFill>
                <a:latin typeface="Segoe UI Semibold" panose="020B0702040204020203" pitchFamily="34" charset="0"/>
                <a:cs typeface="Segoe UI Semibold" panose="020B0702040204020203" pitchFamily="34" charset="0"/>
              </a:rPr>
              <a:t>6</a:t>
            </a:r>
          </a:p>
        </p:txBody>
      </p:sp>
      <p:grpSp>
        <p:nvGrpSpPr>
          <p:cNvPr id="72" name="Group 71">
            <a:extLst>
              <a:ext uri="{FF2B5EF4-FFF2-40B4-BE49-F238E27FC236}">
                <a16:creationId xmlns:a16="http://schemas.microsoft.com/office/drawing/2014/main" id="{734C54C0-5F5D-CD16-8454-9B0F77609EE9}"/>
              </a:ext>
            </a:extLst>
          </p:cNvPr>
          <p:cNvGrpSpPr/>
          <p:nvPr/>
        </p:nvGrpSpPr>
        <p:grpSpPr>
          <a:xfrm>
            <a:off x="3514887" y="1536272"/>
            <a:ext cx="7328656" cy="4370596"/>
            <a:chOff x="3896369" y="1113677"/>
            <a:chExt cx="7328656" cy="4370596"/>
          </a:xfrm>
        </p:grpSpPr>
        <p:grpSp>
          <p:nvGrpSpPr>
            <p:cNvPr id="73" name="Group 72">
              <a:extLst>
                <a:ext uri="{FF2B5EF4-FFF2-40B4-BE49-F238E27FC236}">
                  <a16:creationId xmlns:a16="http://schemas.microsoft.com/office/drawing/2014/main" id="{E5435D54-5513-7480-0874-1872BC8817EA}"/>
                </a:ext>
              </a:extLst>
            </p:cNvPr>
            <p:cNvGrpSpPr/>
            <p:nvPr/>
          </p:nvGrpSpPr>
          <p:grpSpPr>
            <a:xfrm rot="18900000">
              <a:off x="5416206" y="4086874"/>
              <a:ext cx="2353586" cy="1397399"/>
              <a:chOff x="1371600" y="1272983"/>
              <a:chExt cx="1603567" cy="952089"/>
            </a:xfrm>
            <a:solidFill>
              <a:schemeClr val="tx1">
                <a:lumMod val="50000"/>
                <a:lumOff val="50000"/>
                <a:alpha val="50000"/>
              </a:schemeClr>
            </a:solidFill>
          </p:grpSpPr>
          <p:sp>
            <p:nvSpPr>
              <p:cNvPr id="88" name="Rounded Rectangle 3">
                <a:extLst>
                  <a:ext uri="{FF2B5EF4-FFF2-40B4-BE49-F238E27FC236}">
                    <a16:creationId xmlns:a16="http://schemas.microsoft.com/office/drawing/2014/main" id="{2228EF83-390F-EE53-F1C5-1C182A86AF33}"/>
                  </a:ext>
                </a:extLst>
              </p:cNvPr>
              <p:cNvSpPr/>
              <p:nvPr/>
            </p:nvSpPr>
            <p:spPr>
              <a:xfrm>
                <a:off x="1371600" y="1733550"/>
                <a:ext cx="1524000" cy="304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031626" rtl="0" eaLnBrk="1" latinLnBrk="0" hangingPunct="1">
                  <a:defRPr sz="2000" kern="1200">
                    <a:solidFill>
                      <a:schemeClr val="lt1"/>
                    </a:solidFill>
                    <a:latin typeface="+mn-lt"/>
                    <a:ea typeface="+mn-ea"/>
                    <a:cs typeface="+mn-cs"/>
                  </a:defRPr>
                </a:lvl1pPr>
                <a:lvl2pPr marL="515813" algn="l" defTabSz="1031626" rtl="0" eaLnBrk="1" latinLnBrk="0" hangingPunct="1">
                  <a:defRPr sz="2000" kern="1200">
                    <a:solidFill>
                      <a:schemeClr val="lt1"/>
                    </a:solidFill>
                    <a:latin typeface="+mn-lt"/>
                    <a:ea typeface="+mn-ea"/>
                    <a:cs typeface="+mn-cs"/>
                  </a:defRPr>
                </a:lvl2pPr>
                <a:lvl3pPr marL="1031626" algn="l" defTabSz="1031626" rtl="0" eaLnBrk="1" latinLnBrk="0" hangingPunct="1">
                  <a:defRPr sz="2000" kern="1200">
                    <a:solidFill>
                      <a:schemeClr val="lt1"/>
                    </a:solidFill>
                    <a:latin typeface="+mn-lt"/>
                    <a:ea typeface="+mn-ea"/>
                    <a:cs typeface="+mn-cs"/>
                  </a:defRPr>
                </a:lvl3pPr>
                <a:lvl4pPr marL="1547439" algn="l" defTabSz="1031626" rtl="0" eaLnBrk="1" latinLnBrk="0" hangingPunct="1">
                  <a:defRPr sz="2000" kern="1200">
                    <a:solidFill>
                      <a:schemeClr val="lt1"/>
                    </a:solidFill>
                    <a:latin typeface="+mn-lt"/>
                    <a:ea typeface="+mn-ea"/>
                    <a:cs typeface="+mn-cs"/>
                  </a:defRPr>
                </a:lvl4pPr>
                <a:lvl5pPr marL="2063252" algn="l" defTabSz="1031626" rtl="0" eaLnBrk="1" latinLnBrk="0" hangingPunct="1">
                  <a:defRPr sz="2000" kern="1200">
                    <a:solidFill>
                      <a:schemeClr val="lt1"/>
                    </a:solidFill>
                    <a:latin typeface="+mn-lt"/>
                    <a:ea typeface="+mn-ea"/>
                    <a:cs typeface="+mn-cs"/>
                  </a:defRPr>
                </a:lvl5pPr>
                <a:lvl6pPr marL="2579065" algn="l" defTabSz="1031626" rtl="0" eaLnBrk="1" latinLnBrk="0" hangingPunct="1">
                  <a:defRPr sz="2000" kern="1200">
                    <a:solidFill>
                      <a:schemeClr val="lt1"/>
                    </a:solidFill>
                    <a:latin typeface="+mn-lt"/>
                    <a:ea typeface="+mn-ea"/>
                    <a:cs typeface="+mn-cs"/>
                  </a:defRPr>
                </a:lvl6pPr>
                <a:lvl7pPr marL="3094878" algn="l" defTabSz="1031626" rtl="0" eaLnBrk="1" latinLnBrk="0" hangingPunct="1">
                  <a:defRPr sz="2000" kern="1200">
                    <a:solidFill>
                      <a:schemeClr val="lt1"/>
                    </a:solidFill>
                    <a:latin typeface="+mn-lt"/>
                    <a:ea typeface="+mn-ea"/>
                    <a:cs typeface="+mn-cs"/>
                  </a:defRPr>
                </a:lvl7pPr>
                <a:lvl8pPr marL="3610691" algn="l" defTabSz="1031626" rtl="0" eaLnBrk="1" latinLnBrk="0" hangingPunct="1">
                  <a:defRPr sz="2000" kern="1200">
                    <a:solidFill>
                      <a:schemeClr val="lt1"/>
                    </a:solidFill>
                    <a:latin typeface="+mn-lt"/>
                    <a:ea typeface="+mn-ea"/>
                    <a:cs typeface="+mn-cs"/>
                  </a:defRPr>
                </a:lvl8pPr>
                <a:lvl9pPr marL="4126504" algn="l" defTabSz="1031626" rtl="0" eaLnBrk="1" latinLnBrk="0" hangingPunct="1">
                  <a:defRPr sz="2000" kern="1200">
                    <a:solidFill>
                      <a:schemeClr val="lt1"/>
                    </a:solidFill>
                    <a:latin typeface="+mn-lt"/>
                    <a:ea typeface="+mn-ea"/>
                    <a:cs typeface="+mn-cs"/>
                  </a:defRPr>
                </a:lvl9pPr>
              </a:lstStyle>
              <a:p>
                <a:pPr algn="ctr"/>
                <a:endParaRPr lang="en-US" sz="1500"/>
              </a:p>
            </p:txBody>
          </p:sp>
          <p:sp>
            <p:nvSpPr>
              <p:cNvPr id="89" name="Rounded Rectangle 4">
                <a:extLst>
                  <a:ext uri="{FF2B5EF4-FFF2-40B4-BE49-F238E27FC236}">
                    <a16:creationId xmlns:a16="http://schemas.microsoft.com/office/drawing/2014/main" id="{5FBB5E18-6997-B95C-D0D5-2B859623C889}"/>
                  </a:ext>
                </a:extLst>
              </p:cNvPr>
              <p:cNvSpPr/>
              <p:nvPr/>
            </p:nvSpPr>
            <p:spPr>
              <a:xfrm rot="2700000">
                <a:off x="2132204" y="1542065"/>
                <a:ext cx="842963" cy="304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031626" rtl="0" eaLnBrk="1" latinLnBrk="0" hangingPunct="1">
                  <a:defRPr sz="2000" kern="1200">
                    <a:solidFill>
                      <a:schemeClr val="lt1"/>
                    </a:solidFill>
                    <a:latin typeface="+mn-lt"/>
                    <a:ea typeface="+mn-ea"/>
                    <a:cs typeface="+mn-cs"/>
                  </a:defRPr>
                </a:lvl1pPr>
                <a:lvl2pPr marL="515813" algn="l" defTabSz="1031626" rtl="0" eaLnBrk="1" latinLnBrk="0" hangingPunct="1">
                  <a:defRPr sz="2000" kern="1200">
                    <a:solidFill>
                      <a:schemeClr val="lt1"/>
                    </a:solidFill>
                    <a:latin typeface="+mn-lt"/>
                    <a:ea typeface="+mn-ea"/>
                    <a:cs typeface="+mn-cs"/>
                  </a:defRPr>
                </a:lvl2pPr>
                <a:lvl3pPr marL="1031626" algn="l" defTabSz="1031626" rtl="0" eaLnBrk="1" latinLnBrk="0" hangingPunct="1">
                  <a:defRPr sz="2000" kern="1200">
                    <a:solidFill>
                      <a:schemeClr val="lt1"/>
                    </a:solidFill>
                    <a:latin typeface="+mn-lt"/>
                    <a:ea typeface="+mn-ea"/>
                    <a:cs typeface="+mn-cs"/>
                  </a:defRPr>
                </a:lvl3pPr>
                <a:lvl4pPr marL="1547439" algn="l" defTabSz="1031626" rtl="0" eaLnBrk="1" latinLnBrk="0" hangingPunct="1">
                  <a:defRPr sz="2000" kern="1200">
                    <a:solidFill>
                      <a:schemeClr val="lt1"/>
                    </a:solidFill>
                    <a:latin typeface="+mn-lt"/>
                    <a:ea typeface="+mn-ea"/>
                    <a:cs typeface="+mn-cs"/>
                  </a:defRPr>
                </a:lvl4pPr>
                <a:lvl5pPr marL="2063252" algn="l" defTabSz="1031626" rtl="0" eaLnBrk="1" latinLnBrk="0" hangingPunct="1">
                  <a:defRPr sz="2000" kern="1200">
                    <a:solidFill>
                      <a:schemeClr val="lt1"/>
                    </a:solidFill>
                    <a:latin typeface="+mn-lt"/>
                    <a:ea typeface="+mn-ea"/>
                    <a:cs typeface="+mn-cs"/>
                  </a:defRPr>
                </a:lvl5pPr>
                <a:lvl6pPr marL="2579065" algn="l" defTabSz="1031626" rtl="0" eaLnBrk="1" latinLnBrk="0" hangingPunct="1">
                  <a:defRPr sz="2000" kern="1200">
                    <a:solidFill>
                      <a:schemeClr val="lt1"/>
                    </a:solidFill>
                    <a:latin typeface="+mn-lt"/>
                    <a:ea typeface="+mn-ea"/>
                    <a:cs typeface="+mn-cs"/>
                  </a:defRPr>
                </a:lvl6pPr>
                <a:lvl7pPr marL="3094878" algn="l" defTabSz="1031626" rtl="0" eaLnBrk="1" latinLnBrk="0" hangingPunct="1">
                  <a:defRPr sz="2000" kern="1200">
                    <a:solidFill>
                      <a:schemeClr val="lt1"/>
                    </a:solidFill>
                    <a:latin typeface="+mn-lt"/>
                    <a:ea typeface="+mn-ea"/>
                    <a:cs typeface="+mn-cs"/>
                  </a:defRPr>
                </a:lvl7pPr>
                <a:lvl8pPr marL="3610691" algn="l" defTabSz="1031626" rtl="0" eaLnBrk="1" latinLnBrk="0" hangingPunct="1">
                  <a:defRPr sz="2000" kern="1200">
                    <a:solidFill>
                      <a:schemeClr val="lt1"/>
                    </a:solidFill>
                    <a:latin typeface="+mn-lt"/>
                    <a:ea typeface="+mn-ea"/>
                    <a:cs typeface="+mn-cs"/>
                  </a:defRPr>
                </a:lvl8pPr>
                <a:lvl9pPr marL="4126504" algn="l" defTabSz="1031626" rtl="0" eaLnBrk="1" latinLnBrk="0" hangingPunct="1">
                  <a:defRPr sz="2000" kern="1200">
                    <a:solidFill>
                      <a:schemeClr val="lt1"/>
                    </a:solidFill>
                    <a:latin typeface="+mn-lt"/>
                    <a:ea typeface="+mn-ea"/>
                    <a:cs typeface="+mn-cs"/>
                  </a:defRPr>
                </a:lvl9pPr>
              </a:lstStyle>
              <a:p>
                <a:pPr algn="ctr"/>
                <a:endParaRPr lang="en-US" sz="1500"/>
              </a:p>
            </p:txBody>
          </p:sp>
          <p:sp>
            <p:nvSpPr>
              <p:cNvPr id="90" name="Rounded Rectangle 5">
                <a:extLst>
                  <a:ext uri="{FF2B5EF4-FFF2-40B4-BE49-F238E27FC236}">
                    <a16:creationId xmlns:a16="http://schemas.microsoft.com/office/drawing/2014/main" id="{1B291CD8-CE8F-43B6-EEB0-0941E5046456}"/>
                  </a:ext>
                </a:extLst>
              </p:cNvPr>
              <p:cNvSpPr/>
              <p:nvPr/>
            </p:nvSpPr>
            <p:spPr>
              <a:xfrm rot="18900000" flipV="1">
                <a:off x="2132204" y="1920272"/>
                <a:ext cx="842963" cy="304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031626" rtl="0" eaLnBrk="1" latinLnBrk="0" hangingPunct="1">
                  <a:defRPr sz="2000" kern="1200">
                    <a:solidFill>
                      <a:schemeClr val="lt1"/>
                    </a:solidFill>
                    <a:latin typeface="+mn-lt"/>
                    <a:ea typeface="+mn-ea"/>
                    <a:cs typeface="+mn-cs"/>
                  </a:defRPr>
                </a:lvl1pPr>
                <a:lvl2pPr marL="515813" algn="l" defTabSz="1031626" rtl="0" eaLnBrk="1" latinLnBrk="0" hangingPunct="1">
                  <a:defRPr sz="2000" kern="1200">
                    <a:solidFill>
                      <a:schemeClr val="lt1"/>
                    </a:solidFill>
                    <a:latin typeface="+mn-lt"/>
                    <a:ea typeface="+mn-ea"/>
                    <a:cs typeface="+mn-cs"/>
                  </a:defRPr>
                </a:lvl2pPr>
                <a:lvl3pPr marL="1031626" algn="l" defTabSz="1031626" rtl="0" eaLnBrk="1" latinLnBrk="0" hangingPunct="1">
                  <a:defRPr sz="2000" kern="1200">
                    <a:solidFill>
                      <a:schemeClr val="lt1"/>
                    </a:solidFill>
                    <a:latin typeface="+mn-lt"/>
                    <a:ea typeface="+mn-ea"/>
                    <a:cs typeface="+mn-cs"/>
                  </a:defRPr>
                </a:lvl3pPr>
                <a:lvl4pPr marL="1547439" algn="l" defTabSz="1031626" rtl="0" eaLnBrk="1" latinLnBrk="0" hangingPunct="1">
                  <a:defRPr sz="2000" kern="1200">
                    <a:solidFill>
                      <a:schemeClr val="lt1"/>
                    </a:solidFill>
                    <a:latin typeface="+mn-lt"/>
                    <a:ea typeface="+mn-ea"/>
                    <a:cs typeface="+mn-cs"/>
                  </a:defRPr>
                </a:lvl4pPr>
                <a:lvl5pPr marL="2063252" algn="l" defTabSz="1031626" rtl="0" eaLnBrk="1" latinLnBrk="0" hangingPunct="1">
                  <a:defRPr sz="2000" kern="1200">
                    <a:solidFill>
                      <a:schemeClr val="lt1"/>
                    </a:solidFill>
                    <a:latin typeface="+mn-lt"/>
                    <a:ea typeface="+mn-ea"/>
                    <a:cs typeface="+mn-cs"/>
                  </a:defRPr>
                </a:lvl5pPr>
                <a:lvl6pPr marL="2579065" algn="l" defTabSz="1031626" rtl="0" eaLnBrk="1" latinLnBrk="0" hangingPunct="1">
                  <a:defRPr sz="2000" kern="1200">
                    <a:solidFill>
                      <a:schemeClr val="lt1"/>
                    </a:solidFill>
                    <a:latin typeface="+mn-lt"/>
                    <a:ea typeface="+mn-ea"/>
                    <a:cs typeface="+mn-cs"/>
                  </a:defRPr>
                </a:lvl6pPr>
                <a:lvl7pPr marL="3094878" algn="l" defTabSz="1031626" rtl="0" eaLnBrk="1" latinLnBrk="0" hangingPunct="1">
                  <a:defRPr sz="2000" kern="1200">
                    <a:solidFill>
                      <a:schemeClr val="lt1"/>
                    </a:solidFill>
                    <a:latin typeface="+mn-lt"/>
                    <a:ea typeface="+mn-ea"/>
                    <a:cs typeface="+mn-cs"/>
                  </a:defRPr>
                </a:lvl7pPr>
                <a:lvl8pPr marL="3610691" algn="l" defTabSz="1031626" rtl="0" eaLnBrk="1" latinLnBrk="0" hangingPunct="1">
                  <a:defRPr sz="2000" kern="1200">
                    <a:solidFill>
                      <a:schemeClr val="lt1"/>
                    </a:solidFill>
                    <a:latin typeface="+mn-lt"/>
                    <a:ea typeface="+mn-ea"/>
                    <a:cs typeface="+mn-cs"/>
                  </a:defRPr>
                </a:lvl8pPr>
                <a:lvl9pPr marL="4126504" algn="l" defTabSz="1031626" rtl="0" eaLnBrk="1" latinLnBrk="0" hangingPunct="1">
                  <a:defRPr sz="2000" kern="1200">
                    <a:solidFill>
                      <a:schemeClr val="lt1"/>
                    </a:solidFill>
                    <a:latin typeface="+mn-lt"/>
                    <a:ea typeface="+mn-ea"/>
                    <a:cs typeface="+mn-cs"/>
                  </a:defRPr>
                </a:lvl9pPr>
              </a:lstStyle>
              <a:p>
                <a:pPr algn="ctr"/>
                <a:endParaRPr lang="en-US" sz="1500"/>
              </a:p>
            </p:txBody>
          </p:sp>
        </p:grpSp>
        <p:grpSp>
          <p:nvGrpSpPr>
            <p:cNvPr id="74" name="Group 73">
              <a:extLst>
                <a:ext uri="{FF2B5EF4-FFF2-40B4-BE49-F238E27FC236}">
                  <a16:creationId xmlns:a16="http://schemas.microsoft.com/office/drawing/2014/main" id="{D36E71CB-4C8A-F991-75D9-34EFAABB93C5}"/>
                </a:ext>
              </a:extLst>
            </p:cNvPr>
            <p:cNvGrpSpPr/>
            <p:nvPr/>
          </p:nvGrpSpPr>
          <p:grpSpPr>
            <a:xfrm rot="18900000">
              <a:off x="6675983" y="3610373"/>
              <a:ext cx="2353582" cy="1397400"/>
              <a:chOff x="1371600" y="1272983"/>
              <a:chExt cx="1603567" cy="952089"/>
            </a:xfrm>
            <a:solidFill>
              <a:schemeClr val="accent2">
                <a:alpha val="50000"/>
              </a:schemeClr>
            </a:solidFill>
          </p:grpSpPr>
          <p:sp>
            <p:nvSpPr>
              <p:cNvPr id="85" name="Rounded Rectangle 8">
                <a:extLst>
                  <a:ext uri="{FF2B5EF4-FFF2-40B4-BE49-F238E27FC236}">
                    <a16:creationId xmlns:a16="http://schemas.microsoft.com/office/drawing/2014/main" id="{9F4C909B-D01B-C55D-975C-BC841B33622E}"/>
                  </a:ext>
                </a:extLst>
              </p:cNvPr>
              <p:cNvSpPr/>
              <p:nvPr/>
            </p:nvSpPr>
            <p:spPr>
              <a:xfrm>
                <a:off x="1371600" y="1733550"/>
                <a:ext cx="1524000" cy="304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031626" rtl="0" eaLnBrk="1" latinLnBrk="0" hangingPunct="1">
                  <a:defRPr sz="2000" kern="1200">
                    <a:solidFill>
                      <a:schemeClr val="lt1"/>
                    </a:solidFill>
                    <a:latin typeface="+mn-lt"/>
                    <a:ea typeface="+mn-ea"/>
                    <a:cs typeface="+mn-cs"/>
                  </a:defRPr>
                </a:lvl1pPr>
                <a:lvl2pPr marL="515813" algn="l" defTabSz="1031626" rtl="0" eaLnBrk="1" latinLnBrk="0" hangingPunct="1">
                  <a:defRPr sz="2000" kern="1200">
                    <a:solidFill>
                      <a:schemeClr val="lt1"/>
                    </a:solidFill>
                    <a:latin typeface="+mn-lt"/>
                    <a:ea typeface="+mn-ea"/>
                    <a:cs typeface="+mn-cs"/>
                  </a:defRPr>
                </a:lvl2pPr>
                <a:lvl3pPr marL="1031626" algn="l" defTabSz="1031626" rtl="0" eaLnBrk="1" latinLnBrk="0" hangingPunct="1">
                  <a:defRPr sz="2000" kern="1200">
                    <a:solidFill>
                      <a:schemeClr val="lt1"/>
                    </a:solidFill>
                    <a:latin typeface="+mn-lt"/>
                    <a:ea typeface="+mn-ea"/>
                    <a:cs typeface="+mn-cs"/>
                  </a:defRPr>
                </a:lvl3pPr>
                <a:lvl4pPr marL="1547439" algn="l" defTabSz="1031626" rtl="0" eaLnBrk="1" latinLnBrk="0" hangingPunct="1">
                  <a:defRPr sz="2000" kern="1200">
                    <a:solidFill>
                      <a:schemeClr val="lt1"/>
                    </a:solidFill>
                    <a:latin typeface="+mn-lt"/>
                    <a:ea typeface="+mn-ea"/>
                    <a:cs typeface="+mn-cs"/>
                  </a:defRPr>
                </a:lvl4pPr>
                <a:lvl5pPr marL="2063252" algn="l" defTabSz="1031626" rtl="0" eaLnBrk="1" latinLnBrk="0" hangingPunct="1">
                  <a:defRPr sz="2000" kern="1200">
                    <a:solidFill>
                      <a:schemeClr val="lt1"/>
                    </a:solidFill>
                    <a:latin typeface="+mn-lt"/>
                    <a:ea typeface="+mn-ea"/>
                    <a:cs typeface="+mn-cs"/>
                  </a:defRPr>
                </a:lvl5pPr>
                <a:lvl6pPr marL="2579065" algn="l" defTabSz="1031626" rtl="0" eaLnBrk="1" latinLnBrk="0" hangingPunct="1">
                  <a:defRPr sz="2000" kern="1200">
                    <a:solidFill>
                      <a:schemeClr val="lt1"/>
                    </a:solidFill>
                    <a:latin typeface="+mn-lt"/>
                    <a:ea typeface="+mn-ea"/>
                    <a:cs typeface="+mn-cs"/>
                  </a:defRPr>
                </a:lvl6pPr>
                <a:lvl7pPr marL="3094878" algn="l" defTabSz="1031626" rtl="0" eaLnBrk="1" latinLnBrk="0" hangingPunct="1">
                  <a:defRPr sz="2000" kern="1200">
                    <a:solidFill>
                      <a:schemeClr val="lt1"/>
                    </a:solidFill>
                    <a:latin typeface="+mn-lt"/>
                    <a:ea typeface="+mn-ea"/>
                    <a:cs typeface="+mn-cs"/>
                  </a:defRPr>
                </a:lvl7pPr>
                <a:lvl8pPr marL="3610691" algn="l" defTabSz="1031626" rtl="0" eaLnBrk="1" latinLnBrk="0" hangingPunct="1">
                  <a:defRPr sz="2000" kern="1200">
                    <a:solidFill>
                      <a:schemeClr val="lt1"/>
                    </a:solidFill>
                    <a:latin typeface="+mn-lt"/>
                    <a:ea typeface="+mn-ea"/>
                    <a:cs typeface="+mn-cs"/>
                  </a:defRPr>
                </a:lvl8pPr>
                <a:lvl9pPr marL="4126504" algn="l" defTabSz="1031626" rtl="0" eaLnBrk="1" latinLnBrk="0" hangingPunct="1">
                  <a:defRPr sz="2000" kern="1200">
                    <a:solidFill>
                      <a:schemeClr val="lt1"/>
                    </a:solidFill>
                    <a:latin typeface="+mn-lt"/>
                    <a:ea typeface="+mn-ea"/>
                    <a:cs typeface="+mn-cs"/>
                  </a:defRPr>
                </a:lvl9pPr>
              </a:lstStyle>
              <a:p>
                <a:pPr algn="ctr"/>
                <a:endParaRPr lang="en-US" sz="1500"/>
              </a:p>
            </p:txBody>
          </p:sp>
          <p:sp>
            <p:nvSpPr>
              <p:cNvPr id="86" name="Rounded Rectangle 9">
                <a:extLst>
                  <a:ext uri="{FF2B5EF4-FFF2-40B4-BE49-F238E27FC236}">
                    <a16:creationId xmlns:a16="http://schemas.microsoft.com/office/drawing/2014/main" id="{0792C5FF-F513-F920-223B-7746E31E3E7B}"/>
                  </a:ext>
                </a:extLst>
              </p:cNvPr>
              <p:cNvSpPr/>
              <p:nvPr/>
            </p:nvSpPr>
            <p:spPr>
              <a:xfrm rot="2700000">
                <a:off x="2132204" y="1542065"/>
                <a:ext cx="842963" cy="304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031626" rtl="0" eaLnBrk="1" latinLnBrk="0" hangingPunct="1">
                  <a:defRPr sz="2000" kern="1200">
                    <a:solidFill>
                      <a:schemeClr val="lt1"/>
                    </a:solidFill>
                    <a:latin typeface="+mn-lt"/>
                    <a:ea typeface="+mn-ea"/>
                    <a:cs typeface="+mn-cs"/>
                  </a:defRPr>
                </a:lvl1pPr>
                <a:lvl2pPr marL="515813" algn="l" defTabSz="1031626" rtl="0" eaLnBrk="1" latinLnBrk="0" hangingPunct="1">
                  <a:defRPr sz="2000" kern="1200">
                    <a:solidFill>
                      <a:schemeClr val="lt1"/>
                    </a:solidFill>
                    <a:latin typeface="+mn-lt"/>
                    <a:ea typeface="+mn-ea"/>
                    <a:cs typeface="+mn-cs"/>
                  </a:defRPr>
                </a:lvl2pPr>
                <a:lvl3pPr marL="1031626" algn="l" defTabSz="1031626" rtl="0" eaLnBrk="1" latinLnBrk="0" hangingPunct="1">
                  <a:defRPr sz="2000" kern="1200">
                    <a:solidFill>
                      <a:schemeClr val="lt1"/>
                    </a:solidFill>
                    <a:latin typeface="+mn-lt"/>
                    <a:ea typeface="+mn-ea"/>
                    <a:cs typeface="+mn-cs"/>
                  </a:defRPr>
                </a:lvl3pPr>
                <a:lvl4pPr marL="1547439" algn="l" defTabSz="1031626" rtl="0" eaLnBrk="1" latinLnBrk="0" hangingPunct="1">
                  <a:defRPr sz="2000" kern="1200">
                    <a:solidFill>
                      <a:schemeClr val="lt1"/>
                    </a:solidFill>
                    <a:latin typeface="+mn-lt"/>
                    <a:ea typeface="+mn-ea"/>
                    <a:cs typeface="+mn-cs"/>
                  </a:defRPr>
                </a:lvl4pPr>
                <a:lvl5pPr marL="2063252" algn="l" defTabSz="1031626" rtl="0" eaLnBrk="1" latinLnBrk="0" hangingPunct="1">
                  <a:defRPr sz="2000" kern="1200">
                    <a:solidFill>
                      <a:schemeClr val="lt1"/>
                    </a:solidFill>
                    <a:latin typeface="+mn-lt"/>
                    <a:ea typeface="+mn-ea"/>
                    <a:cs typeface="+mn-cs"/>
                  </a:defRPr>
                </a:lvl5pPr>
                <a:lvl6pPr marL="2579065" algn="l" defTabSz="1031626" rtl="0" eaLnBrk="1" latinLnBrk="0" hangingPunct="1">
                  <a:defRPr sz="2000" kern="1200">
                    <a:solidFill>
                      <a:schemeClr val="lt1"/>
                    </a:solidFill>
                    <a:latin typeface="+mn-lt"/>
                    <a:ea typeface="+mn-ea"/>
                    <a:cs typeface="+mn-cs"/>
                  </a:defRPr>
                </a:lvl6pPr>
                <a:lvl7pPr marL="3094878" algn="l" defTabSz="1031626" rtl="0" eaLnBrk="1" latinLnBrk="0" hangingPunct="1">
                  <a:defRPr sz="2000" kern="1200">
                    <a:solidFill>
                      <a:schemeClr val="lt1"/>
                    </a:solidFill>
                    <a:latin typeface="+mn-lt"/>
                    <a:ea typeface="+mn-ea"/>
                    <a:cs typeface="+mn-cs"/>
                  </a:defRPr>
                </a:lvl7pPr>
                <a:lvl8pPr marL="3610691" algn="l" defTabSz="1031626" rtl="0" eaLnBrk="1" latinLnBrk="0" hangingPunct="1">
                  <a:defRPr sz="2000" kern="1200">
                    <a:solidFill>
                      <a:schemeClr val="lt1"/>
                    </a:solidFill>
                    <a:latin typeface="+mn-lt"/>
                    <a:ea typeface="+mn-ea"/>
                    <a:cs typeface="+mn-cs"/>
                  </a:defRPr>
                </a:lvl8pPr>
                <a:lvl9pPr marL="4126504" algn="l" defTabSz="1031626" rtl="0" eaLnBrk="1" latinLnBrk="0" hangingPunct="1">
                  <a:defRPr sz="2000" kern="1200">
                    <a:solidFill>
                      <a:schemeClr val="lt1"/>
                    </a:solidFill>
                    <a:latin typeface="+mn-lt"/>
                    <a:ea typeface="+mn-ea"/>
                    <a:cs typeface="+mn-cs"/>
                  </a:defRPr>
                </a:lvl9pPr>
              </a:lstStyle>
              <a:p>
                <a:pPr algn="ctr"/>
                <a:endParaRPr lang="en-US" sz="1500"/>
              </a:p>
            </p:txBody>
          </p:sp>
          <p:sp>
            <p:nvSpPr>
              <p:cNvPr id="87" name="Rounded Rectangle 10">
                <a:extLst>
                  <a:ext uri="{FF2B5EF4-FFF2-40B4-BE49-F238E27FC236}">
                    <a16:creationId xmlns:a16="http://schemas.microsoft.com/office/drawing/2014/main" id="{CD7B3132-D101-4E85-0777-1FA3B3F8C3D4}"/>
                  </a:ext>
                </a:extLst>
              </p:cNvPr>
              <p:cNvSpPr/>
              <p:nvPr/>
            </p:nvSpPr>
            <p:spPr>
              <a:xfrm rot="18900000" flipV="1">
                <a:off x="2132204" y="1920272"/>
                <a:ext cx="842963" cy="304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031626" rtl="0" eaLnBrk="1" latinLnBrk="0" hangingPunct="1">
                  <a:defRPr sz="2000" kern="1200">
                    <a:solidFill>
                      <a:schemeClr val="lt1"/>
                    </a:solidFill>
                    <a:latin typeface="+mn-lt"/>
                    <a:ea typeface="+mn-ea"/>
                    <a:cs typeface="+mn-cs"/>
                  </a:defRPr>
                </a:lvl1pPr>
                <a:lvl2pPr marL="515813" algn="l" defTabSz="1031626" rtl="0" eaLnBrk="1" latinLnBrk="0" hangingPunct="1">
                  <a:defRPr sz="2000" kern="1200">
                    <a:solidFill>
                      <a:schemeClr val="lt1"/>
                    </a:solidFill>
                    <a:latin typeface="+mn-lt"/>
                    <a:ea typeface="+mn-ea"/>
                    <a:cs typeface="+mn-cs"/>
                  </a:defRPr>
                </a:lvl2pPr>
                <a:lvl3pPr marL="1031626" algn="l" defTabSz="1031626" rtl="0" eaLnBrk="1" latinLnBrk="0" hangingPunct="1">
                  <a:defRPr sz="2000" kern="1200">
                    <a:solidFill>
                      <a:schemeClr val="lt1"/>
                    </a:solidFill>
                    <a:latin typeface="+mn-lt"/>
                    <a:ea typeface="+mn-ea"/>
                    <a:cs typeface="+mn-cs"/>
                  </a:defRPr>
                </a:lvl3pPr>
                <a:lvl4pPr marL="1547439" algn="l" defTabSz="1031626" rtl="0" eaLnBrk="1" latinLnBrk="0" hangingPunct="1">
                  <a:defRPr sz="2000" kern="1200">
                    <a:solidFill>
                      <a:schemeClr val="lt1"/>
                    </a:solidFill>
                    <a:latin typeface="+mn-lt"/>
                    <a:ea typeface="+mn-ea"/>
                    <a:cs typeface="+mn-cs"/>
                  </a:defRPr>
                </a:lvl4pPr>
                <a:lvl5pPr marL="2063252" algn="l" defTabSz="1031626" rtl="0" eaLnBrk="1" latinLnBrk="0" hangingPunct="1">
                  <a:defRPr sz="2000" kern="1200">
                    <a:solidFill>
                      <a:schemeClr val="lt1"/>
                    </a:solidFill>
                    <a:latin typeface="+mn-lt"/>
                    <a:ea typeface="+mn-ea"/>
                    <a:cs typeface="+mn-cs"/>
                  </a:defRPr>
                </a:lvl5pPr>
                <a:lvl6pPr marL="2579065" algn="l" defTabSz="1031626" rtl="0" eaLnBrk="1" latinLnBrk="0" hangingPunct="1">
                  <a:defRPr sz="2000" kern="1200">
                    <a:solidFill>
                      <a:schemeClr val="lt1"/>
                    </a:solidFill>
                    <a:latin typeface="+mn-lt"/>
                    <a:ea typeface="+mn-ea"/>
                    <a:cs typeface="+mn-cs"/>
                  </a:defRPr>
                </a:lvl6pPr>
                <a:lvl7pPr marL="3094878" algn="l" defTabSz="1031626" rtl="0" eaLnBrk="1" latinLnBrk="0" hangingPunct="1">
                  <a:defRPr sz="2000" kern="1200">
                    <a:solidFill>
                      <a:schemeClr val="lt1"/>
                    </a:solidFill>
                    <a:latin typeface="+mn-lt"/>
                    <a:ea typeface="+mn-ea"/>
                    <a:cs typeface="+mn-cs"/>
                  </a:defRPr>
                </a:lvl7pPr>
                <a:lvl8pPr marL="3610691" algn="l" defTabSz="1031626" rtl="0" eaLnBrk="1" latinLnBrk="0" hangingPunct="1">
                  <a:defRPr sz="2000" kern="1200">
                    <a:solidFill>
                      <a:schemeClr val="lt1"/>
                    </a:solidFill>
                    <a:latin typeface="+mn-lt"/>
                    <a:ea typeface="+mn-ea"/>
                    <a:cs typeface="+mn-cs"/>
                  </a:defRPr>
                </a:lvl8pPr>
                <a:lvl9pPr marL="4126504" algn="l" defTabSz="1031626" rtl="0" eaLnBrk="1" latinLnBrk="0" hangingPunct="1">
                  <a:defRPr sz="2000" kern="1200">
                    <a:solidFill>
                      <a:schemeClr val="lt1"/>
                    </a:solidFill>
                    <a:latin typeface="+mn-lt"/>
                    <a:ea typeface="+mn-ea"/>
                    <a:cs typeface="+mn-cs"/>
                  </a:defRPr>
                </a:lvl9pPr>
              </a:lstStyle>
              <a:p>
                <a:pPr algn="ctr"/>
                <a:endParaRPr lang="en-US" sz="1500"/>
              </a:p>
            </p:txBody>
          </p:sp>
        </p:grpSp>
        <p:grpSp>
          <p:nvGrpSpPr>
            <p:cNvPr id="75" name="Group 74">
              <a:extLst>
                <a:ext uri="{FF2B5EF4-FFF2-40B4-BE49-F238E27FC236}">
                  <a16:creationId xmlns:a16="http://schemas.microsoft.com/office/drawing/2014/main" id="{BACF3BD6-16AD-89D7-D386-056A05D19729}"/>
                </a:ext>
              </a:extLst>
            </p:cNvPr>
            <p:cNvGrpSpPr/>
            <p:nvPr/>
          </p:nvGrpSpPr>
          <p:grpSpPr>
            <a:xfrm rot="18900000">
              <a:off x="7938796" y="3135517"/>
              <a:ext cx="2353586" cy="1397399"/>
              <a:chOff x="1371600" y="1272983"/>
              <a:chExt cx="1603567" cy="952089"/>
            </a:xfrm>
            <a:solidFill>
              <a:schemeClr val="accent3">
                <a:alpha val="50000"/>
              </a:schemeClr>
            </a:solidFill>
          </p:grpSpPr>
          <p:sp>
            <p:nvSpPr>
              <p:cNvPr id="82" name="Rounded Rectangle 12">
                <a:extLst>
                  <a:ext uri="{FF2B5EF4-FFF2-40B4-BE49-F238E27FC236}">
                    <a16:creationId xmlns:a16="http://schemas.microsoft.com/office/drawing/2014/main" id="{0655BDAA-884F-86CF-153A-D727F510C2F1}"/>
                  </a:ext>
                </a:extLst>
              </p:cNvPr>
              <p:cNvSpPr/>
              <p:nvPr/>
            </p:nvSpPr>
            <p:spPr>
              <a:xfrm>
                <a:off x="1371600" y="1733550"/>
                <a:ext cx="1524000" cy="304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031626" rtl="0" eaLnBrk="1" latinLnBrk="0" hangingPunct="1">
                  <a:defRPr sz="2000" kern="1200">
                    <a:solidFill>
                      <a:schemeClr val="lt1"/>
                    </a:solidFill>
                    <a:latin typeface="+mn-lt"/>
                    <a:ea typeface="+mn-ea"/>
                    <a:cs typeface="+mn-cs"/>
                  </a:defRPr>
                </a:lvl1pPr>
                <a:lvl2pPr marL="515813" algn="l" defTabSz="1031626" rtl="0" eaLnBrk="1" latinLnBrk="0" hangingPunct="1">
                  <a:defRPr sz="2000" kern="1200">
                    <a:solidFill>
                      <a:schemeClr val="lt1"/>
                    </a:solidFill>
                    <a:latin typeface="+mn-lt"/>
                    <a:ea typeface="+mn-ea"/>
                    <a:cs typeface="+mn-cs"/>
                  </a:defRPr>
                </a:lvl2pPr>
                <a:lvl3pPr marL="1031626" algn="l" defTabSz="1031626" rtl="0" eaLnBrk="1" latinLnBrk="0" hangingPunct="1">
                  <a:defRPr sz="2000" kern="1200">
                    <a:solidFill>
                      <a:schemeClr val="lt1"/>
                    </a:solidFill>
                    <a:latin typeface="+mn-lt"/>
                    <a:ea typeface="+mn-ea"/>
                    <a:cs typeface="+mn-cs"/>
                  </a:defRPr>
                </a:lvl3pPr>
                <a:lvl4pPr marL="1547439" algn="l" defTabSz="1031626" rtl="0" eaLnBrk="1" latinLnBrk="0" hangingPunct="1">
                  <a:defRPr sz="2000" kern="1200">
                    <a:solidFill>
                      <a:schemeClr val="lt1"/>
                    </a:solidFill>
                    <a:latin typeface="+mn-lt"/>
                    <a:ea typeface="+mn-ea"/>
                    <a:cs typeface="+mn-cs"/>
                  </a:defRPr>
                </a:lvl4pPr>
                <a:lvl5pPr marL="2063252" algn="l" defTabSz="1031626" rtl="0" eaLnBrk="1" latinLnBrk="0" hangingPunct="1">
                  <a:defRPr sz="2000" kern="1200">
                    <a:solidFill>
                      <a:schemeClr val="lt1"/>
                    </a:solidFill>
                    <a:latin typeface="+mn-lt"/>
                    <a:ea typeface="+mn-ea"/>
                    <a:cs typeface="+mn-cs"/>
                  </a:defRPr>
                </a:lvl5pPr>
                <a:lvl6pPr marL="2579065" algn="l" defTabSz="1031626" rtl="0" eaLnBrk="1" latinLnBrk="0" hangingPunct="1">
                  <a:defRPr sz="2000" kern="1200">
                    <a:solidFill>
                      <a:schemeClr val="lt1"/>
                    </a:solidFill>
                    <a:latin typeface="+mn-lt"/>
                    <a:ea typeface="+mn-ea"/>
                    <a:cs typeface="+mn-cs"/>
                  </a:defRPr>
                </a:lvl6pPr>
                <a:lvl7pPr marL="3094878" algn="l" defTabSz="1031626" rtl="0" eaLnBrk="1" latinLnBrk="0" hangingPunct="1">
                  <a:defRPr sz="2000" kern="1200">
                    <a:solidFill>
                      <a:schemeClr val="lt1"/>
                    </a:solidFill>
                    <a:latin typeface="+mn-lt"/>
                    <a:ea typeface="+mn-ea"/>
                    <a:cs typeface="+mn-cs"/>
                  </a:defRPr>
                </a:lvl7pPr>
                <a:lvl8pPr marL="3610691" algn="l" defTabSz="1031626" rtl="0" eaLnBrk="1" latinLnBrk="0" hangingPunct="1">
                  <a:defRPr sz="2000" kern="1200">
                    <a:solidFill>
                      <a:schemeClr val="lt1"/>
                    </a:solidFill>
                    <a:latin typeface="+mn-lt"/>
                    <a:ea typeface="+mn-ea"/>
                    <a:cs typeface="+mn-cs"/>
                  </a:defRPr>
                </a:lvl8pPr>
                <a:lvl9pPr marL="4126504" algn="l" defTabSz="1031626" rtl="0" eaLnBrk="1" latinLnBrk="0" hangingPunct="1">
                  <a:defRPr sz="2000" kern="1200">
                    <a:solidFill>
                      <a:schemeClr val="lt1"/>
                    </a:solidFill>
                    <a:latin typeface="+mn-lt"/>
                    <a:ea typeface="+mn-ea"/>
                    <a:cs typeface="+mn-cs"/>
                  </a:defRPr>
                </a:lvl9pPr>
              </a:lstStyle>
              <a:p>
                <a:pPr algn="ctr"/>
                <a:endParaRPr lang="en-US" sz="1500"/>
              </a:p>
            </p:txBody>
          </p:sp>
          <p:sp>
            <p:nvSpPr>
              <p:cNvPr id="83" name="Rounded Rectangle 13">
                <a:extLst>
                  <a:ext uri="{FF2B5EF4-FFF2-40B4-BE49-F238E27FC236}">
                    <a16:creationId xmlns:a16="http://schemas.microsoft.com/office/drawing/2014/main" id="{12ABA393-14A0-7D1E-B95A-CEB10A007C11}"/>
                  </a:ext>
                </a:extLst>
              </p:cNvPr>
              <p:cNvSpPr/>
              <p:nvPr/>
            </p:nvSpPr>
            <p:spPr>
              <a:xfrm rot="2700000">
                <a:off x="2132204" y="1542065"/>
                <a:ext cx="842963" cy="304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031626" rtl="0" eaLnBrk="1" latinLnBrk="0" hangingPunct="1">
                  <a:defRPr sz="2000" kern="1200">
                    <a:solidFill>
                      <a:schemeClr val="lt1"/>
                    </a:solidFill>
                    <a:latin typeface="+mn-lt"/>
                    <a:ea typeface="+mn-ea"/>
                    <a:cs typeface="+mn-cs"/>
                  </a:defRPr>
                </a:lvl1pPr>
                <a:lvl2pPr marL="515813" algn="l" defTabSz="1031626" rtl="0" eaLnBrk="1" latinLnBrk="0" hangingPunct="1">
                  <a:defRPr sz="2000" kern="1200">
                    <a:solidFill>
                      <a:schemeClr val="lt1"/>
                    </a:solidFill>
                    <a:latin typeface="+mn-lt"/>
                    <a:ea typeface="+mn-ea"/>
                    <a:cs typeface="+mn-cs"/>
                  </a:defRPr>
                </a:lvl2pPr>
                <a:lvl3pPr marL="1031626" algn="l" defTabSz="1031626" rtl="0" eaLnBrk="1" latinLnBrk="0" hangingPunct="1">
                  <a:defRPr sz="2000" kern="1200">
                    <a:solidFill>
                      <a:schemeClr val="lt1"/>
                    </a:solidFill>
                    <a:latin typeface="+mn-lt"/>
                    <a:ea typeface="+mn-ea"/>
                    <a:cs typeface="+mn-cs"/>
                  </a:defRPr>
                </a:lvl3pPr>
                <a:lvl4pPr marL="1547439" algn="l" defTabSz="1031626" rtl="0" eaLnBrk="1" latinLnBrk="0" hangingPunct="1">
                  <a:defRPr sz="2000" kern="1200">
                    <a:solidFill>
                      <a:schemeClr val="lt1"/>
                    </a:solidFill>
                    <a:latin typeface="+mn-lt"/>
                    <a:ea typeface="+mn-ea"/>
                    <a:cs typeface="+mn-cs"/>
                  </a:defRPr>
                </a:lvl4pPr>
                <a:lvl5pPr marL="2063252" algn="l" defTabSz="1031626" rtl="0" eaLnBrk="1" latinLnBrk="0" hangingPunct="1">
                  <a:defRPr sz="2000" kern="1200">
                    <a:solidFill>
                      <a:schemeClr val="lt1"/>
                    </a:solidFill>
                    <a:latin typeface="+mn-lt"/>
                    <a:ea typeface="+mn-ea"/>
                    <a:cs typeface="+mn-cs"/>
                  </a:defRPr>
                </a:lvl5pPr>
                <a:lvl6pPr marL="2579065" algn="l" defTabSz="1031626" rtl="0" eaLnBrk="1" latinLnBrk="0" hangingPunct="1">
                  <a:defRPr sz="2000" kern="1200">
                    <a:solidFill>
                      <a:schemeClr val="lt1"/>
                    </a:solidFill>
                    <a:latin typeface="+mn-lt"/>
                    <a:ea typeface="+mn-ea"/>
                    <a:cs typeface="+mn-cs"/>
                  </a:defRPr>
                </a:lvl6pPr>
                <a:lvl7pPr marL="3094878" algn="l" defTabSz="1031626" rtl="0" eaLnBrk="1" latinLnBrk="0" hangingPunct="1">
                  <a:defRPr sz="2000" kern="1200">
                    <a:solidFill>
                      <a:schemeClr val="lt1"/>
                    </a:solidFill>
                    <a:latin typeface="+mn-lt"/>
                    <a:ea typeface="+mn-ea"/>
                    <a:cs typeface="+mn-cs"/>
                  </a:defRPr>
                </a:lvl7pPr>
                <a:lvl8pPr marL="3610691" algn="l" defTabSz="1031626" rtl="0" eaLnBrk="1" latinLnBrk="0" hangingPunct="1">
                  <a:defRPr sz="2000" kern="1200">
                    <a:solidFill>
                      <a:schemeClr val="lt1"/>
                    </a:solidFill>
                    <a:latin typeface="+mn-lt"/>
                    <a:ea typeface="+mn-ea"/>
                    <a:cs typeface="+mn-cs"/>
                  </a:defRPr>
                </a:lvl8pPr>
                <a:lvl9pPr marL="4126504" algn="l" defTabSz="1031626" rtl="0" eaLnBrk="1" latinLnBrk="0" hangingPunct="1">
                  <a:defRPr sz="2000" kern="1200">
                    <a:solidFill>
                      <a:schemeClr val="lt1"/>
                    </a:solidFill>
                    <a:latin typeface="+mn-lt"/>
                    <a:ea typeface="+mn-ea"/>
                    <a:cs typeface="+mn-cs"/>
                  </a:defRPr>
                </a:lvl9pPr>
              </a:lstStyle>
              <a:p>
                <a:pPr algn="ctr"/>
                <a:endParaRPr lang="en-US" sz="1500"/>
              </a:p>
            </p:txBody>
          </p:sp>
          <p:sp>
            <p:nvSpPr>
              <p:cNvPr id="84" name="Rounded Rectangle 14">
                <a:extLst>
                  <a:ext uri="{FF2B5EF4-FFF2-40B4-BE49-F238E27FC236}">
                    <a16:creationId xmlns:a16="http://schemas.microsoft.com/office/drawing/2014/main" id="{4BB78C1F-619C-98F0-23CA-3E4EB64B29B9}"/>
                  </a:ext>
                </a:extLst>
              </p:cNvPr>
              <p:cNvSpPr/>
              <p:nvPr/>
            </p:nvSpPr>
            <p:spPr>
              <a:xfrm rot="18900000" flipV="1">
                <a:off x="2132204" y="1920272"/>
                <a:ext cx="842963" cy="304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031626" rtl="0" eaLnBrk="1" latinLnBrk="0" hangingPunct="1">
                  <a:defRPr sz="2000" kern="1200">
                    <a:solidFill>
                      <a:schemeClr val="lt1"/>
                    </a:solidFill>
                    <a:latin typeface="+mn-lt"/>
                    <a:ea typeface="+mn-ea"/>
                    <a:cs typeface="+mn-cs"/>
                  </a:defRPr>
                </a:lvl1pPr>
                <a:lvl2pPr marL="515813" algn="l" defTabSz="1031626" rtl="0" eaLnBrk="1" latinLnBrk="0" hangingPunct="1">
                  <a:defRPr sz="2000" kern="1200">
                    <a:solidFill>
                      <a:schemeClr val="lt1"/>
                    </a:solidFill>
                    <a:latin typeface="+mn-lt"/>
                    <a:ea typeface="+mn-ea"/>
                    <a:cs typeface="+mn-cs"/>
                  </a:defRPr>
                </a:lvl2pPr>
                <a:lvl3pPr marL="1031626" algn="l" defTabSz="1031626" rtl="0" eaLnBrk="1" latinLnBrk="0" hangingPunct="1">
                  <a:defRPr sz="2000" kern="1200">
                    <a:solidFill>
                      <a:schemeClr val="lt1"/>
                    </a:solidFill>
                    <a:latin typeface="+mn-lt"/>
                    <a:ea typeface="+mn-ea"/>
                    <a:cs typeface="+mn-cs"/>
                  </a:defRPr>
                </a:lvl3pPr>
                <a:lvl4pPr marL="1547439" algn="l" defTabSz="1031626" rtl="0" eaLnBrk="1" latinLnBrk="0" hangingPunct="1">
                  <a:defRPr sz="2000" kern="1200">
                    <a:solidFill>
                      <a:schemeClr val="lt1"/>
                    </a:solidFill>
                    <a:latin typeface="+mn-lt"/>
                    <a:ea typeface="+mn-ea"/>
                    <a:cs typeface="+mn-cs"/>
                  </a:defRPr>
                </a:lvl4pPr>
                <a:lvl5pPr marL="2063252" algn="l" defTabSz="1031626" rtl="0" eaLnBrk="1" latinLnBrk="0" hangingPunct="1">
                  <a:defRPr sz="2000" kern="1200">
                    <a:solidFill>
                      <a:schemeClr val="lt1"/>
                    </a:solidFill>
                    <a:latin typeface="+mn-lt"/>
                    <a:ea typeface="+mn-ea"/>
                    <a:cs typeface="+mn-cs"/>
                  </a:defRPr>
                </a:lvl5pPr>
                <a:lvl6pPr marL="2579065" algn="l" defTabSz="1031626" rtl="0" eaLnBrk="1" latinLnBrk="0" hangingPunct="1">
                  <a:defRPr sz="2000" kern="1200">
                    <a:solidFill>
                      <a:schemeClr val="lt1"/>
                    </a:solidFill>
                    <a:latin typeface="+mn-lt"/>
                    <a:ea typeface="+mn-ea"/>
                    <a:cs typeface="+mn-cs"/>
                  </a:defRPr>
                </a:lvl6pPr>
                <a:lvl7pPr marL="3094878" algn="l" defTabSz="1031626" rtl="0" eaLnBrk="1" latinLnBrk="0" hangingPunct="1">
                  <a:defRPr sz="2000" kern="1200">
                    <a:solidFill>
                      <a:schemeClr val="lt1"/>
                    </a:solidFill>
                    <a:latin typeface="+mn-lt"/>
                    <a:ea typeface="+mn-ea"/>
                    <a:cs typeface="+mn-cs"/>
                  </a:defRPr>
                </a:lvl7pPr>
                <a:lvl8pPr marL="3610691" algn="l" defTabSz="1031626" rtl="0" eaLnBrk="1" latinLnBrk="0" hangingPunct="1">
                  <a:defRPr sz="2000" kern="1200">
                    <a:solidFill>
                      <a:schemeClr val="lt1"/>
                    </a:solidFill>
                    <a:latin typeface="+mn-lt"/>
                    <a:ea typeface="+mn-ea"/>
                    <a:cs typeface="+mn-cs"/>
                  </a:defRPr>
                </a:lvl8pPr>
                <a:lvl9pPr marL="4126504" algn="l" defTabSz="1031626" rtl="0" eaLnBrk="1" latinLnBrk="0" hangingPunct="1">
                  <a:defRPr sz="2000" kern="1200">
                    <a:solidFill>
                      <a:schemeClr val="lt1"/>
                    </a:solidFill>
                    <a:latin typeface="+mn-lt"/>
                    <a:ea typeface="+mn-ea"/>
                    <a:cs typeface="+mn-cs"/>
                  </a:defRPr>
                </a:lvl9pPr>
              </a:lstStyle>
              <a:p>
                <a:pPr algn="ctr"/>
                <a:endParaRPr lang="en-US" sz="1500"/>
              </a:p>
            </p:txBody>
          </p:sp>
        </p:grpSp>
        <p:sp>
          <p:nvSpPr>
            <p:cNvPr id="76" name="TextBox 75">
              <a:extLst>
                <a:ext uri="{FF2B5EF4-FFF2-40B4-BE49-F238E27FC236}">
                  <a16:creationId xmlns:a16="http://schemas.microsoft.com/office/drawing/2014/main" id="{FDBE5BB4-198E-BD71-198B-04F40FB41F3C}"/>
                </a:ext>
              </a:extLst>
            </p:cNvPr>
            <p:cNvSpPr txBox="1"/>
            <p:nvPr/>
          </p:nvSpPr>
          <p:spPr>
            <a:xfrm>
              <a:off x="9014426" y="1113677"/>
              <a:ext cx="2210599" cy="1744517"/>
            </a:xfrm>
            <a:prstGeom prst="rect">
              <a:avLst/>
            </a:prstGeom>
            <a:noFill/>
          </p:spPr>
          <p:txBody>
            <a:bodyPr wrap="square" lIns="0" rIns="0" rtlCol="0" anchor="b">
              <a:spAutoFit/>
            </a:bodyPr>
            <a:lstStyle/>
            <a:p>
              <a:pPr algn="ctr"/>
              <a:r>
                <a:rPr lang="en-US" sz="1600" b="1">
                  <a:solidFill>
                    <a:schemeClr val="accent3"/>
                  </a:solidFill>
                  <a:latin typeface="Segoe UI" panose="020B0502040204020203" pitchFamily="34" charset="0"/>
                  <a:cs typeface="Segoe UI" panose="020B0502040204020203" pitchFamily="34" charset="0"/>
                </a:rPr>
                <a:t>3</a:t>
              </a:r>
              <a:r>
                <a:rPr lang="en-US" sz="1600" b="1" baseline="30000">
                  <a:solidFill>
                    <a:schemeClr val="accent3"/>
                  </a:solidFill>
                  <a:latin typeface="Segoe UI" panose="020B0502040204020203" pitchFamily="34" charset="0"/>
                  <a:cs typeface="Segoe UI" panose="020B0502040204020203" pitchFamily="34" charset="0"/>
                </a:rPr>
                <a:t>rd</a:t>
              </a:r>
              <a:r>
                <a:rPr lang="en-US" sz="1600" b="1">
                  <a:solidFill>
                    <a:schemeClr val="accent3"/>
                  </a:solidFill>
                  <a:latin typeface="Segoe UI" panose="020B0502040204020203" pitchFamily="34" charset="0"/>
                  <a:cs typeface="Segoe UI" panose="020B0502040204020203" pitchFamily="34" charset="0"/>
                </a:rPr>
                <a:t> Track</a:t>
              </a:r>
            </a:p>
            <a:p>
              <a:pPr algn="ctr">
                <a:lnSpc>
                  <a:spcPct val="110000"/>
                </a:lnSpc>
              </a:pPr>
              <a:r>
                <a:rPr lang="en-US" sz="1200" i="1">
                  <a:solidFill>
                    <a:schemeClr val="tx1">
                      <a:lumMod val="65000"/>
                      <a:lumOff val="35000"/>
                    </a:schemeClr>
                  </a:solidFill>
                  <a:latin typeface="Segoe UI Semibold" panose="020B0702040204020203" pitchFamily="34" charset="0"/>
                  <a:cs typeface="Segoe UI Semibold" panose="020B0702040204020203" pitchFamily="34" charset="0"/>
                </a:rPr>
                <a:t>COOL_3 &gt; 342.374</a:t>
              </a:r>
            </a:p>
            <a:p>
              <a:pPr algn="ctr">
                <a:lnSpc>
                  <a:spcPct val="110000"/>
                </a:lnSpc>
              </a:pPr>
              <a:r>
                <a:rPr lang="en-US" sz="1200" i="1">
                  <a:solidFill>
                    <a:schemeClr val="tx1">
                      <a:lumMod val="65000"/>
                      <a:lumOff val="35000"/>
                    </a:schemeClr>
                  </a:solidFill>
                  <a:latin typeface="Segoe UI Semibold" panose="020B0702040204020203" pitchFamily="34" charset="0"/>
                  <a:cs typeface="Segoe UI Semibold" panose="020B0702040204020203" pitchFamily="34" charset="0"/>
                </a:rPr>
                <a:t>AIR_Z4_2 &gt; 898.744</a:t>
              </a:r>
            </a:p>
            <a:p>
              <a:pPr algn="ctr">
                <a:lnSpc>
                  <a:spcPct val="110000"/>
                </a:lnSpc>
              </a:pPr>
              <a:r>
                <a:rPr lang="en-US" sz="1200" i="1">
                  <a:solidFill>
                    <a:schemeClr val="tx1">
                      <a:lumMod val="65000"/>
                      <a:lumOff val="35000"/>
                    </a:schemeClr>
                  </a:solidFill>
                  <a:latin typeface="Segoe UI Semibold" panose="020B0702040204020203" pitchFamily="34" charset="0"/>
                  <a:cs typeface="Segoe UI Semibold" panose="020B0702040204020203" pitchFamily="34" charset="0"/>
                </a:rPr>
                <a:t>LASER_FRN_1 &lt;= 717.471</a:t>
              </a:r>
            </a:p>
            <a:p>
              <a:pPr algn="ctr">
                <a:lnSpc>
                  <a:spcPct val="110000"/>
                </a:lnSpc>
              </a:pPr>
              <a:r>
                <a:rPr lang="en-US" sz="1200" i="1">
                  <a:solidFill>
                    <a:schemeClr val="tx1">
                      <a:lumMod val="65000"/>
                      <a:lumOff val="35000"/>
                    </a:schemeClr>
                  </a:solidFill>
                  <a:latin typeface="Segoe UI Semibold" panose="020B0702040204020203" pitchFamily="34" charset="0"/>
                  <a:cs typeface="Segoe UI Semibold" panose="020B0702040204020203" pitchFamily="34" charset="0"/>
                </a:rPr>
                <a:t>DEC_FETOT &gt; 84.038</a:t>
              </a:r>
            </a:p>
            <a:p>
              <a:pPr algn="ctr">
                <a:lnSpc>
                  <a:spcPct val="110000"/>
                </a:lnSpc>
              </a:pPr>
              <a:r>
                <a:rPr lang="en-US" sz="1200" i="1">
                  <a:solidFill>
                    <a:schemeClr val="tx1">
                      <a:lumMod val="65000"/>
                      <a:lumOff val="35000"/>
                    </a:schemeClr>
                  </a:solidFill>
                  <a:latin typeface="Segoe UI Semibold" panose="020B0702040204020203" pitchFamily="34" charset="0"/>
                  <a:cs typeface="Segoe UI Semibold" panose="020B0702040204020203" pitchFamily="34" charset="0"/>
                </a:rPr>
                <a:t>FILL_BENDING_NEG &gt; 0.172</a:t>
              </a:r>
            </a:p>
            <a:p>
              <a:pPr algn="ctr">
                <a:lnSpc>
                  <a:spcPct val="110000"/>
                </a:lnSpc>
              </a:pPr>
              <a:r>
                <a:rPr lang="en-US" sz="1200" i="1">
                  <a:solidFill>
                    <a:schemeClr val="tx1">
                      <a:lumMod val="65000"/>
                      <a:lumOff val="35000"/>
                    </a:schemeClr>
                  </a:solidFill>
                  <a:latin typeface="Segoe UI Semibold" panose="020B0702040204020203" pitchFamily="34" charset="0"/>
                  <a:cs typeface="Segoe UI Semibold" panose="020B0702040204020203" pitchFamily="34" charset="0"/>
                </a:rPr>
                <a:t>FILL_TIRO &gt; 2786.422 </a:t>
              </a:r>
            </a:p>
            <a:p>
              <a:pPr algn="ctr">
                <a:lnSpc>
                  <a:spcPct val="110000"/>
                </a:lnSpc>
              </a:pPr>
              <a:r>
                <a:rPr lang="en-US" sz="1200">
                  <a:solidFill>
                    <a:schemeClr val="accent3"/>
                  </a:solidFill>
                  <a:latin typeface="Segoe UI Semibold" panose="020B0702040204020203" pitchFamily="34" charset="0"/>
                  <a:cs typeface="Segoe UI Semibold" panose="020B0702040204020203" pitchFamily="34" charset="0"/>
                </a:rPr>
                <a:t>[16 , 647]</a:t>
              </a:r>
            </a:p>
          </p:txBody>
        </p:sp>
        <p:sp>
          <p:nvSpPr>
            <p:cNvPr id="77" name="TextBox 76">
              <a:extLst>
                <a:ext uri="{FF2B5EF4-FFF2-40B4-BE49-F238E27FC236}">
                  <a16:creationId xmlns:a16="http://schemas.microsoft.com/office/drawing/2014/main" id="{4B263667-D261-5BCD-70E2-22DACF742EAE}"/>
                </a:ext>
              </a:extLst>
            </p:cNvPr>
            <p:cNvSpPr txBox="1"/>
            <p:nvPr/>
          </p:nvSpPr>
          <p:spPr>
            <a:xfrm>
              <a:off x="7090459" y="4037293"/>
              <a:ext cx="450766" cy="636941"/>
            </a:xfrm>
            <a:prstGeom prst="rect">
              <a:avLst/>
            </a:prstGeom>
            <a:noFill/>
          </p:spPr>
          <p:txBody>
            <a:bodyPr wrap="none" rtlCol="0" anchor="ctr">
              <a:spAutoFit/>
            </a:bodyPr>
            <a:lstStyle/>
            <a:p>
              <a:pPr algn="ctr"/>
              <a:r>
                <a:rPr lang="en-US" sz="2700" b="1"/>
                <a:t>1</a:t>
              </a:r>
            </a:p>
          </p:txBody>
        </p:sp>
        <p:sp>
          <p:nvSpPr>
            <p:cNvPr id="78" name="TextBox 77">
              <a:extLst>
                <a:ext uri="{FF2B5EF4-FFF2-40B4-BE49-F238E27FC236}">
                  <a16:creationId xmlns:a16="http://schemas.microsoft.com/office/drawing/2014/main" id="{DCC65DB2-59F1-F487-67DD-B9A4C7DD00C6}"/>
                </a:ext>
              </a:extLst>
            </p:cNvPr>
            <p:cNvSpPr txBox="1"/>
            <p:nvPr/>
          </p:nvSpPr>
          <p:spPr>
            <a:xfrm>
              <a:off x="8317611" y="3549448"/>
              <a:ext cx="450766" cy="636941"/>
            </a:xfrm>
            <a:prstGeom prst="rect">
              <a:avLst/>
            </a:prstGeom>
            <a:noFill/>
          </p:spPr>
          <p:txBody>
            <a:bodyPr wrap="none" rtlCol="0" anchor="ctr">
              <a:spAutoFit/>
            </a:bodyPr>
            <a:lstStyle/>
            <a:p>
              <a:pPr algn="ctr"/>
              <a:r>
                <a:rPr lang="en-US" sz="2700" b="1"/>
                <a:t>2</a:t>
              </a:r>
            </a:p>
          </p:txBody>
        </p:sp>
        <p:sp>
          <p:nvSpPr>
            <p:cNvPr id="79" name="TextBox 78">
              <a:extLst>
                <a:ext uri="{FF2B5EF4-FFF2-40B4-BE49-F238E27FC236}">
                  <a16:creationId xmlns:a16="http://schemas.microsoft.com/office/drawing/2014/main" id="{9B574C4D-404B-13DE-AF92-6066571817BD}"/>
                </a:ext>
              </a:extLst>
            </p:cNvPr>
            <p:cNvSpPr txBox="1"/>
            <p:nvPr/>
          </p:nvSpPr>
          <p:spPr>
            <a:xfrm>
              <a:off x="9587967" y="3061604"/>
              <a:ext cx="450766" cy="636941"/>
            </a:xfrm>
            <a:prstGeom prst="rect">
              <a:avLst/>
            </a:prstGeom>
            <a:noFill/>
          </p:spPr>
          <p:txBody>
            <a:bodyPr wrap="none" rtlCol="0" anchor="ctr">
              <a:spAutoFit/>
            </a:bodyPr>
            <a:lstStyle/>
            <a:p>
              <a:pPr algn="ctr"/>
              <a:r>
                <a:rPr lang="en-US" sz="2700" b="1"/>
                <a:t>3</a:t>
              </a:r>
            </a:p>
          </p:txBody>
        </p:sp>
        <p:sp>
          <p:nvSpPr>
            <p:cNvPr id="80" name="TextBox 79">
              <a:extLst>
                <a:ext uri="{FF2B5EF4-FFF2-40B4-BE49-F238E27FC236}">
                  <a16:creationId xmlns:a16="http://schemas.microsoft.com/office/drawing/2014/main" id="{3DB9D22C-EA1E-BA8B-EE04-92EF5E6DF1DB}"/>
                </a:ext>
              </a:extLst>
            </p:cNvPr>
            <p:cNvSpPr txBox="1"/>
            <p:nvPr/>
          </p:nvSpPr>
          <p:spPr>
            <a:xfrm>
              <a:off x="5905368" y="1546040"/>
              <a:ext cx="2710474" cy="1744517"/>
            </a:xfrm>
            <a:prstGeom prst="rect">
              <a:avLst/>
            </a:prstGeom>
            <a:noFill/>
          </p:spPr>
          <p:txBody>
            <a:bodyPr wrap="square" lIns="0" rIns="0" rtlCol="0" anchor="b">
              <a:spAutoFit/>
            </a:bodyPr>
            <a:lstStyle/>
            <a:p>
              <a:pPr algn="ctr"/>
              <a:r>
                <a:rPr lang="en-US" sz="1600" b="1">
                  <a:solidFill>
                    <a:schemeClr val="accent1">
                      <a:lumMod val="60000"/>
                      <a:lumOff val="40000"/>
                    </a:schemeClr>
                  </a:solidFill>
                  <a:latin typeface="Segoe UI" panose="020B0502040204020203" pitchFamily="34" charset="0"/>
                  <a:cs typeface="Segoe UI" panose="020B0502040204020203" pitchFamily="34" charset="0"/>
                </a:rPr>
                <a:t>2</a:t>
              </a:r>
              <a:r>
                <a:rPr lang="en-US" sz="1600" b="1" baseline="30000">
                  <a:solidFill>
                    <a:schemeClr val="accent1">
                      <a:lumMod val="60000"/>
                      <a:lumOff val="40000"/>
                    </a:schemeClr>
                  </a:solidFill>
                  <a:latin typeface="Segoe UI" panose="020B0502040204020203" pitchFamily="34" charset="0"/>
                  <a:cs typeface="Segoe UI" panose="020B0502040204020203" pitchFamily="34" charset="0"/>
                </a:rPr>
                <a:t>nd</a:t>
              </a:r>
              <a:r>
                <a:rPr lang="en-US" sz="1600" b="1">
                  <a:solidFill>
                    <a:schemeClr val="accent1">
                      <a:lumMod val="60000"/>
                      <a:lumOff val="40000"/>
                    </a:schemeClr>
                  </a:solidFill>
                  <a:latin typeface="Segoe UI" panose="020B0502040204020203" pitchFamily="34" charset="0"/>
                  <a:cs typeface="Segoe UI" panose="020B0502040204020203" pitchFamily="34" charset="0"/>
                </a:rPr>
                <a:t> Track</a:t>
              </a:r>
            </a:p>
            <a:p>
              <a:pPr algn="ctr">
                <a:lnSpc>
                  <a:spcPct val="110000"/>
                </a:lnSpc>
              </a:pPr>
              <a:r>
                <a:rPr lang="en-US" sz="1200" i="1">
                  <a:solidFill>
                    <a:schemeClr val="tx1">
                      <a:lumMod val="65000"/>
                      <a:lumOff val="35000"/>
                    </a:schemeClr>
                  </a:solidFill>
                  <a:latin typeface="Segoe UI Semibold" panose="020B0702040204020203" pitchFamily="34" charset="0"/>
                  <a:cs typeface="Segoe UI Semibold" panose="020B0702040204020203" pitchFamily="34" charset="0"/>
                </a:rPr>
                <a:t>COOL_3 &gt; 342.374</a:t>
              </a:r>
            </a:p>
            <a:p>
              <a:pPr algn="ctr">
                <a:lnSpc>
                  <a:spcPct val="110000"/>
                </a:lnSpc>
              </a:pPr>
              <a:r>
                <a:rPr lang="en-US" sz="1200" i="1">
                  <a:solidFill>
                    <a:schemeClr val="tx1">
                      <a:lumMod val="65000"/>
                      <a:lumOff val="35000"/>
                    </a:schemeClr>
                  </a:solidFill>
                  <a:latin typeface="Segoe UI Semibold" panose="020B0702040204020203" pitchFamily="34" charset="0"/>
                  <a:cs typeface="Segoe UI Semibold" panose="020B0702040204020203" pitchFamily="34" charset="0"/>
                </a:rPr>
                <a:t>AIR_Z4_2 &gt; 898.744</a:t>
              </a:r>
            </a:p>
            <a:p>
              <a:pPr algn="ctr">
                <a:lnSpc>
                  <a:spcPct val="110000"/>
                </a:lnSpc>
              </a:pPr>
              <a:r>
                <a:rPr lang="en-US" sz="1200" i="1">
                  <a:solidFill>
                    <a:schemeClr val="tx1">
                      <a:lumMod val="65000"/>
                      <a:lumOff val="35000"/>
                    </a:schemeClr>
                  </a:solidFill>
                  <a:latin typeface="Segoe UI Semibold" panose="020B0702040204020203" pitchFamily="34" charset="0"/>
                  <a:cs typeface="Segoe UI Semibold" panose="020B0702040204020203" pitchFamily="34" charset="0"/>
                </a:rPr>
                <a:t>LASER_FRN_1 &gt; 717.471</a:t>
              </a:r>
            </a:p>
            <a:p>
              <a:pPr algn="ctr">
                <a:lnSpc>
                  <a:spcPct val="110000"/>
                </a:lnSpc>
              </a:pPr>
              <a:r>
                <a:rPr lang="en-US" sz="1200" i="1">
                  <a:solidFill>
                    <a:schemeClr val="tx1">
                      <a:lumMod val="65000"/>
                      <a:lumOff val="35000"/>
                    </a:schemeClr>
                  </a:solidFill>
                  <a:latin typeface="Segoe UI Semibold" panose="020B0702040204020203" pitchFamily="34" charset="0"/>
                  <a:cs typeface="Segoe UI Semibold" panose="020B0702040204020203" pitchFamily="34" charset="0"/>
                </a:rPr>
                <a:t>DEC_FE2 &gt; 34.983</a:t>
              </a:r>
            </a:p>
            <a:p>
              <a:pPr algn="ctr">
                <a:lnSpc>
                  <a:spcPct val="110000"/>
                </a:lnSpc>
              </a:pPr>
              <a:r>
                <a:rPr lang="en-US" sz="1200" i="1">
                  <a:solidFill>
                    <a:schemeClr val="tx1">
                      <a:lumMod val="65000"/>
                      <a:lumOff val="35000"/>
                    </a:schemeClr>
                  </a:solidFill>
                  <a:latin typeface="Segoe UI Semibold" panose="020B0702040204020203" pitchFamily="34" charset="0"/>
                  <a:cs typeface="Segoe UI Semibold" panose="020B0702040204020203" pitchFamily="34" charset="0"/>
                </a:rPr>
                <a:t>TIRO_FORNO &gt; 1379.157</a:t>
              </a:r>
            </a:p>
            <a:p>
              <a:pPr algn="ctr">
                <a:lnSpc>
                  <a:spcPct val="110000"/>
                </a:lnSpc>
              </a:pPr>
              <a:r>
                <a:rPr lang="en-US" sz="1200" i="1">
                  <a:solidFill>
                    <a:schemeClr val="tx1">
                      <a:lumMod val="65000"/>
                      <a:lumOff val="35000"/>
                    </a:schemeClr>
                  </a:solidFill>
                  <a:latin typeface="Segoe UI Semibold" panose="020B0702040204020203" pitchFamily="34" charset="0"/>
                  <a:cs typeface="Segoe UI Semibold" panose="020B0702040204020203" pitchFamily="34" charset="0"/>
                </a:rPr>
                <a:t>TIRO_FORNO &lt;= 1379.163 </a:t>
              </a:r>
            </a:p>
            <a:p>
              <a:pPr algn="ctr">
                <a:lnSpc>
                  <a:spcPct val="110000"/>
                </a:lnSpc>
              </a:pPr>
              <a:r>
                <a:rPr lang="en-US" sz="1200">
                  <a:solidFill>
                    <a:schemeClr val="accent1">
                      <a:lumMod val="60000"/>
                      <a:lumOff val="40000"/>
                    </a:schemeClr>
                  </a:solidFill>
                  <a:latin typeface="Segoe UI Semibold" panose="020B0702040204020203" pitchFamily="34" charset="0"/>
                  <a:cs typeface="Segoe UI Semibold" panose="020B0702040204020203" pitchFamily="34" charset="0"/>
                </a:rPr>
                <a:t>[43 , 334]</a:t>
              </a:r>
            </a:p>
          </p:txBody>
        </p:sp>
        <p:sp>
          <p:nvSpPr>
            <p:cNvPr id="81" name="TextBox 80">
              <a:extLst>
                <a:ext uri="{FF2B5EF4-FFF2-40B4-BE49-F238E27FC236}">
                  <a16:creationId xmlns:a16="http://schemas.microsoft.com/office/drawing/2014/main" id="{F62ECEB9-8035-6814-0264-AFAFFBB1305F}"/>
                </a:ext>
              </a:extLst>
            </p:cNvPr>
            <p:cNvSpPr txBox="1"/>
            <p:nvPr/>
          </p:nvSpPr>
          <p:spPr>
            <a:xfrm>
              <a:off x="3896369" y="3483504"/>
              <a:ext cx="2210599" cy="1744517"/>
            </a:xfrm>
            <a:prstGeom prst="rect">
              <a:avLst/>
            </a:prstGeom>
            <a:noFill/>
          </p:spPr>
          <p:txBody>
            <a:bodyPr wrap="square" lIns="0" rIns="0" rtlCol="0" anchor="b">
              <a:spAutoFit/>
            </a:bodyPr>
            <a:lstStyle/>
            <a:p>
              <a:pPr algn="ctr"/>
              <a:r>
                <a:rPr lang="en-US" sz="1600" b="1">
                  <a:solidFill>
                    <a:schemeClr val="tx1">
                      <a:lumMod val="50000"/>
                      <a:lumOff val="50000"/>
                    </a:schemeClr>
                  </a:solidFill>
                  <a:latin typeface="Segoe UI" panose="020B0502040204020203" pitchFamily="34" charset="0"/>
                  <a:cs typeface="Segoe UI" panose="020B0502040204020203" pitchFamily="34" charset="0"/>
                </a:rPr>
                <a:t>1</a:t>
              </a:r>
              <a:r>
                <a:rPr lang="en-US" sz="1600" b="1" baseline="30000">
                  <a:solidFill>
                    <a:schemeClr val="tx1">
                      <a:lumMod val="50000"/>
                      <a:lumOff val="50000"/>
                    </a:schemeClr>
                  </a:solidFill>
                  <a:latin typeface="Segoe UI" panose="020B0502040204020203" pitchFamily="34" charset="0"/>
                  <a:cs typeface="Segoe UI" panose="020B0502040204020203" pitchFamily="34" charset="0"/>
                </a:rPr>
                <a:t>st</a:t>
              </a:r>
              <a:r>
                <a:rPr lang="en-US" sz="1600" b="1">
                  <a:solidFill>
                    <a:schemeClr val="tx1">
                      <a:lumMod val="50000"/>
                      <a:lumOff val="50000"/>
                    </a:schemeClr>
                  </a:solidFill>
                  <a:latin typeface="Segoe UI" panose="020B0502040204020203" pitchFamily="34" charset="0"/>
                  <a:cs typeface="Segoe UI" panose="020B0502040204020203" pitchFamily="34" charset="0"/>
                </a:rPr>
                <a:t> Track</a:t>
              </a:r>
            </a:p>
            <a:p>
              <a:pPr algn="ctr">
                <a:lnSpc>
                  <a:spcPct val="110000"/>
                </a:lnSpc>
              </a:pPr>
              <a:r>
                <a:rPr lang="en-US" sz="1200" i="1">
                  <a:solidFill>
                    <a:schemeClr val="tx1">
                      <a:lumMod val="65000"/>
                      <a:lumOff val="35000"/>
                    </a:schemeClr>
                  </a:solidFill>
                  <a:latin typeface="Segoe UI Semibold" panose="020B0702040204020203" pitchFamily="34" charset="0"/>
                  <a:cs typeface="Segoe UI Semibold" panose="020B0702040204020203" pitchFamily="34" charset="0"/>
                </a:rPr>
                <a:t>COOL_3 &gt; 342.374</a:t>
              </a:r>
            </a:p>
            <a:p>
              <a:pPr algn="ctr">
                <a:lnSpc>
                  <a:spcPct val="110000"/>
                </a:lnSpc>
              </a:pPr>
              <a:r>
                <a:rPr lang="en-US" sz="1200" i="1">
                  <a:solidFill>
                    <a:schemeClr val="tx1">
                      <a:lumMod val="65000"/>
                      <a:lumOff val="35000"/>
                    </a:schemeClr>
                  </a:solidFill>
                  <a:latin typeface="Segoe UI Semibold" panose="020B0702040204020203" pitchFamily="34" charset="0"/>
                  <a:cs typeface="Segoe UI Semibold" panose="020B0702040204020203" pitchFamily="34" charset="0"/>
                </a:rPr>
                <a:t>AIR_Z4_2 &lt;= 898.744</a:t>
              </a:r>
            </a:p>
            <a:p>
              <a:pPr algn="ctr">
                <a:lnSpc>
                  <a:spcPct val="110000"/>
                </a:lnSpc>
              </a:pPr>
              <a:r>
                <a:rPr lang="en-US" sz="1200" i="1">
                  <a:solidFill>
                    <a:schemeClr val="tx1">
                      <a:lumMod val="65000"/>
                      <a:lumOff val="35000"/>
                    </a:schemeClr>
                  </a:solidFill>
                  <a:latin typeface="Segoe UI Semibold" panose="020B0702040204020203" pitchFamily="34" charset="0"/>
                  <a:cs typeface="Segoe UI Semibold" panose="020B0702040204020203" pitchFamily="34" charset="0"/>
                </a:rPr>
                <a:t>DEC_FE2 &gt; 27.619</a:t>
              </a:r>
            </a:p>
            <a:p>
              <a:pPr algn="ctr">
                <a:lnSpc>
                  <a:spcPct val="110000"/>
                </a:lnSpc>
              </a:pPr>
              <a:r>
                <a:rPr lang="en-US" sz="1200" i="1">
                  <a:solidFill>
                    <a:schemeClr val="tx1">
                      <a:lumMod val="65000"/>
                      <a:lumOff val="35000"/>
                    </a:schemeClr>
                  </a:solidFill>
                  <a:latin typeface="Segoe UI Semibold" panose="020B0702040204020203" pitchFamily="34" charset="0"/>
                  <a:cs typeface="Segoe UI Semibold" panose="020B0702040204020203" pitchFamily="34" charset="0"/>
                </a:rPr>
                <a:t>FILL_BENDING_NEG &gt; 0.162</a:t>
              </a:r>
            </a:p>
            <a:p>
              <a:pPr algn="ctr">
                <a:lnSpc>
                  <a:spcPct val="110000"/>
                </a:lnSpc>
              </a:pPr>
              <a:r>
                <a:rPr lang="en-US" sz="1200" i="1">
                  <a:solidFill>
                    <a:schemeClr val="tx1">
                      <a:lumMod val="65000"/>
                      <a:lumOff val="35000"/>
                    </a:schemeClr>
                  </a:solidFill>
                  <a:latin typeface="Segoe UI Semibold" panose="020B0702040204020203" pitchFamily="34" charset="0"/>
                  <a:cs typeface="Segoe UI Semibold" panose="020B0702040204020203" pitchFamily="34" charset="0"/>
                </a:rPr>
                <a:t>LASER_RAFF_1 &lt;= 34.689  </a:t>
              </a:r>
            </a:p>
            <a:p>
              <a:pPr algn="ctr">
                <a:lnSpc>
                  <a:spcPct val="110000"/>
                </a:lnSpc>
              </a:pPr>
              <a:r>
                <a:rPr lang="en-US" sz="1200">
                  <a:solidFill>
                    <a:schemeClr val="tx1">
                      <a:lumMod val="65000"/>
                      <a:lumOff val="35000"/>
                    </a:schemeClr>
                  </a:solidFill>
                  <a:latin typeface="Segoe UI Semibold" panose="020B0702040204020203" pitchFamily="34" charset="0"/>
                  <a:cs typeface="Segoe UI Semibold" panose="020B0702040204020203" pitchFamily="34" charset="0"/>
                </a:rPr>
                <a:t>[5 , 468]</a:t>
              </a:r>
            </a:p>
            <a:p>
              <a:pPr algn="ctr">
                <a:lnSpc>
                  <a:spcPct val="110000"/>
                </a:lnSpc>
              </a:pPr>
              <a:endParaRPr lang="en-US" sz="1200" b="1">
                <a:solidFill>
                  <a:schemeClr val="tx1">
                    <a:lumMod val="65000"/>
                    <a:lumOff val="35000"/>
                  </a:schemeClr>
                </a:solidFill>
                <a:latin typeface="Segoe UI Semibold" panose="020B0702040204020203" pitchFamily="34" charset="0"/>
                <a:cs typeface="Segoe UI Semibold" panose="020B0702040204020203" pitchFamily="34" charset="0"/>
              </a:endParaRPr>
            </a:p>
          </p:txBody>
        </p:sp>
      </p:grpSp>
      <p:sp>
        <p:nvSpPr>
          <p:cNvPr id="91" name="Rectangle 90">
            <a:extLst>
              <a:ext uri="{FF2B5EF4-FFF2-40B4-BE49-F238E27FC236}">
                <a16:creationId xmlns:a16="http://schemas.microsoft.com/office/drawing/2014/main" id="{0811D647-362F-DE61-41FB-C47118DDFCFD}"/>
              </a:ext>
            </a:extLst>
          </p:cNvPr>
          <p:cNvSpPr/>
          <p:nvPr/>
        </p:nvSpPr>
        <p:spPr>
          <a:xfrm>
            <a:off x="511276" y="1847390"/>
            <a:ext cx="1848995" cy="10471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Segoe UI Semibold" panose="020B0702040204020203" pitchFamily="34" charset="0"/>
                <a:cs typeface="Segoe UI Semibold" panose="020B0702040204020203" pitchFamily="34" charset="0"/>
              </a:rPr>
              <a:t>Accuracy</a:t>
            </a:r>
          </a:p>
          <a:p>
            <a:pPr algn="ctr"/>
            <a:r>
              <a:rPr lang="en-US" sz="1600" i="1">
                <a:latin typeface="Segoe UI Semibold" panose="020B0702040204020203" pitchFamily="34" charset="0"/>
                <a:cs typeface="Segoe UI Semibold" panose="020B0702040204020203" pitchFamily="34" charset="0"/>
              </a:rPr>
              <a:t>0.99</a:t>
            </a:r>
          </a:p>
        </p:txBody>
      </p:sp>
      <p:sp>
        <p:nvSpPr>
          <p:cNvPr id="92" name="Rectangle 91">
            <a:extLst>
              <a:ext uri="{FF2B5EF4-FFF2-40B4-BE49-F238E27FC236}">
                <a16:creationId xmlns:a16="http://schemas.microsoft.com/office/drawing/2014/main" id="{4ED59F68-1BB1-5894-843B-5A891FE2B01D}"/>
              </a:ext>
            </a:extLst>
          </p:cNvPr>
          <p:cNvSpPr/>
          <p:nvPr/>
        </p:nvSpPr>
        <p:spPr>
          <a:xfrm>
            <a:off x="511276" y="3046938"/>
            <a:ext cx="1848995" cy="10471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latin typeface="Segoe UI Semibold" panose="020B0702040204020203" pitchFamily="34" charset="0"/>
                <a:cs typeface="Segoe UI Semibold" panose="020B0702040204020203" pitchFamily="34" charset="0"/>
              </a:rPr>
              <a:t>Precision</a:t>
            </a:r>
          </a:p>
          <a:p>
            <a:pPr algn="ctr"/>
            <a:r>
              <a:rPr lang="en-US" sz="1600" i="1">
                <a:latin typeface="Segoe UI Semibold"/>
                <a:cs typeface="Segoe UI Semibold"/>
              </a:rPr>
              <a:t>0.83</a:t>
            </a:r>
            <a:endParaRPr lang="en-US" sz="1600" i="1">
              <a:latin typeface="Segoe UI Semibold" panose="020B0702040204020203" pitchFamily="34" charset="0"/>
              <a:cs typeface="Segoe UI Semibold" panose="020B0702040204020203" pitchFamily="34" charset="0"/>
            </a:endParaRPr>
          </a:p>
        </p:txBody>
      </p:sp>
      <p:sp>
        <p:nvSpPr>
          <p:cNvPr id="93" name="Rectangle 92">
            <a:extLst>
              <a:ext uri="{FF2B5EF4-FFF2-40B4-BE49-F238E27FC236}">
                <a16:creationId xmlns:a16="http://schemas.microsoft.com/office/drawing/2014/main" id="{8CABBE41-FD12-5875-0108-99D9C355D905}"/>
              </a:ext>
            </a:extLst>
          </p:cNvPr>
          <p:cNvSpPr/>
          <p:nvPr/>
        </p:nvSpPr>
        <p:spPr>
          <a:xfrm>
            <a:off x="511276" y="4251232"/>
            <a:ext cx="1848995" cy="10471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latin typeface="Segoe UI Semibold" panose="020B0702040204020203" pitchFamily="34" charset="0"/>
                <a:cs typeface="Segoe UI Semibold" panose="020B0702040204020203" pitchFamily="34" charset="0"/>
              </a:rPr>
              <a:t>Recall</a:t>
            </a:r>
          </a:p>
          <a:p>
            <a:pPr algn="ctr"/>
            <a:r>
              <a:rPr lang="en-US" sz="1600" i="1">
                <a:latin typeface="Segoe UI Semibold"/>
                <a:cs typeface="Segoe UI Semibold"/>
              </a:rPr>
              <a:t>0.64</a:t>
            </a:r>
            <a:endParaRPr lang="en-US" sz="1600" i="1">
              <a:latin typeface="Segoe UI Semibold" panose="020B0702040204020203" pitchFamily="34" charset="0"/>
              <a:cs typeface="Segoe UI Semibold" panose="020B0702040204020203" pitchFamily="34" charset="0"/>
            </a:endParaRPr>
          </a:p>
        </p:txBody>
      </p:sp>
      <p:sp>
        <p:nvSpPr>
          <p:cNvPr id="94" name="AutoShape 6">
            <a:extLst>
              <a:ext uri="{FF2B5EF4-FFF2-40B4-BE49-F238E27FC236}">
                <a16:creationId xmlns:a16="http://schemas.microsoft.com/office/drawing/2014/main" id="{5CA8C305-4D28-83CF-B297-502818F3F83A}"/>
              </a:ext>
            </a:extLst>
          </p:cNvPr>
          <p:cNvSpPr/>
          <p:nvPr/>
        </p:nvSpPr>
        <p:spPr>
          <a:xfrm>
            <a:off x="511275" y="6606943"/>
            <a:ext cx="10072905" cy="10152"/>
          </a:xfrm>
          <a:prstGeom prst="line">
            <a:avLst/>
          </a:prstGeom>
          <a:ln w="295275" cap="rnd">
            <a:solidFill>
              <a:schemeClr val="accent6">
                <a:lumMod val="50000"/>
              </a:schemeClr>
            </a:solidFill>
            <a:prstDash val="solid"/>
            <a:headEnd type="none" w="sm" len="sm"/>
            <a:tailEnd type="none" w="sm" len="sm"/>
          </a:ln>
        </p:spPr>
      </p:sp>
      <p:sp>
        <p:nvSpPr>
          <p:cNvPr id="95" name="AutoShape 2">
            <a:extLst>
              <a:ext uri="{FF2B5EF4-FFF2-40B4-BE49-F238E27FC236}">
                <a16:creationId xmlns:a16="http://schemas.microsoft.com/office/drawing/2014/main" id="{4DA7FD6A-2CE1-1F5E-A07E-32876D843F3B}"/>
              </a:ext>
            </a:extLst>
          </p:cNvPr>
          <p:cNvSpPr/>
          <p:nvPr/>
        </p:nvSpPr>
        <p:spPr>
          <a:xfrm>
            <a:off x="0" y="24057"/>
            <a:ext cx="12192000" cy="1"/>
          </a:xfrm>
          <a:prstGeom prst="line">
            <a:avLst/>
          </a:prstGeom>
          <a:ln w="76200" cap="rnd">
            <a:solidFill>
              <a:schemeClr val="accent6">
                <a:lumMod val="75000"/>
              </a:schemeClr>
            </a:solidFill>
            <a:prstDash val="solid"/>
            <a:headEnd type="none" w="sm" len="sm"/>
            <a:tailEnd type="none" w="sm" len="sm"/>
          </a:ln>
        </p:spPr>
      </p:sp>
      <p:sp>
        <p:nvSpPr>
          <p:cNvPr id="96" name="TextBox 95">
            <a:extLst>
              <a:ext uri="{FF2B5EF4-FFF2-40B4-BE49-F238E27FC236}">
                <a16:creationId xmlns:a16="http://schemas.microsoft.com/office/drawing/2014/main" id="{C2C29283-49B6-EC8E-EB52-96C53F8C0546}"/>
              </a:ext>
            </a:extLst>
          </p:cNvPr>
          <p:cNvSpPr txBox="1"/>
          <p:nvPr/>
        </p:nvSpPr>
        <p:spPr>
          <a:xfrm>
            <a:off x="10197022" y="79593"/>
            <a:ext cx="1925015" cy="553998"/>
          </a:xfrm>
          <a:prstGeom prst="rect">
            <a:avLst/>
          </a:prstGeom>
          <a:noFill/>
        </p:spPr>
        <p:txBody>
          <a:bodyPr wrap="none" lIns="91440" tIns="45720" rIns="91440" bIns="45720" rtlCol="0" anchor="t">
            <a:spAutoFit/>
          </a:bodyPr>
          <a:lstStyle/>
          <a:p>
            <a:pPr algn="r"/>
            <a:r>
              <a:rPr lang="en-US" sz="3000">
                <a:solidFill>
                  <a:schemeClr val="accent6">
                    <a:lumMod val="75000"/>
                  </a:schemeClr>
                </a:solidFill>
                <a:latin typeface="Segoe UI"/>
                <a:cs typeface="Segoe UI"/>
              </a:rPr>
              <a:t>Evaluation</a:t>
            </a:r>
            <a:endParaRPr lang="es-MX"/>
          </a:p>
        </p:txBody>
      </p:sp>
    </p:spTree>
    <p:extLst>
      <p:ext uri="{BB962C8B-B14F-4D97-AF65-F5344CB8AC3E}">
        <p14:creationId xmlns:p14="http://schemas.microsoft.com/office/powerpoint/2010/main" val="36963950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6186C42-46F5-47AC-2EE5-C25AC9E1FE25}"/>
              </a:ext>
            </a:extLst>
          </p:cNvPr>
          <p:cNvSpPr/>
          <p:nvPr/>
        </p:nvSpPr>
        <p:spPr>
          <a:xfrm>
            <a:off x="4127464" y="1877770"/>
            <a:ext cx="7759735" cy="2685325"/>
          </a:xfrm>
          <a:prstGeom prst="rect">
            <a:avLst/>
          </a:prstGeom>
          <a:noFill/>
          <a:ln w="38100">
            <a:solidFill>
              <a:schemeClr val="accent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0D5A9382-89CB-7DE1-8990-E84906901D9C}"/>
              </a:ext>
            </a:extLst>
          </p:cNvPr>
          <p:cNvPicPr>
            <a:picLocks noChangeAspect="1"/>
          </p:cNvPicPr>
          <p:nvPr/>
        </p:nvPicPr>
        <p:blipFill>
          <a:blip r:embed="rId2"/>
          <a:stretch>
            <a:fillRect/>
          </a:stretch>
        </p:blipFill>
        <p:spPr>
          <a:xfrm>
            <a:off x="314845" y="139457"/>
            <a:ext cx="746825" cy="876376"/>
          </a:xfrm>
          <a:prstGeom prst="rect">
            <a:avLst/>
          </a:prstGeom>
        </p:spPr>
      </p:pic>
      <p:sp>
        <p:nvSpPr>
          <p:cNvPr id="9" name="AutoShape 5">
            <a:extLst>
              <a:ext uri="{FF2B5EF4-FFF2-40B4-BE49-F238E27FC236}">
                <a16:creationId xmlns:a16="http://schemas.microsoft.com/office/drawing/2014/main" id="{6D5832B2-A182-DF8F-306B-CCA8C02D6A8A}"/>
              </a:ext>
            </a:extLst>
          </p:cNvPr>
          <p:cNvSpPr/>
          <p:nvPr/>
        </p:nvSpPr>
        <p:spPr>
          <a:xfrm>
            <a:off x="511277" y="6604782"/>
            <a:ext cx="11132084" cy="12313"/>
          </a:xfrm>
          <a:prstGeom prst="line">
            <a:avLst/>
          </a:prstGeom>
          <a:ln w="295275" cap="rnd">
            <a:solidFill>
              <a:srgbClr val="D9D9D9"/>
            </a:solidFill>
            <a:prstDash val="solid"/>
            <a:headEnd type="none" w="sm" len="sm"/>
            <a:tailEnd type="none" w="sm" len="sm"/>
          </a:ln>
        </p:spPr>
      </p:sp>
      <p:sp>
        <p:nvSpPr>
          <p:cNvPr id="13" name="AutoShape 2">
            <a:extLst>
              <a:ext uri="{FF2B5EF4-FFF2-40B4-BE49-F238E27FC236}">
                <a16:creationId xmlns:a16="http://schemas.microsoft.com/office/drawing/2014/main" id="{8DDF6D0D-FDBE-27F7-E98F-0F102E024A8B}"/>
              </a:ext>
            </a:extLst>
          </p:cNvPr>
          <p:cNvSpPr/>
          <p:nvPr/>
        </p:nvSpPr>
        <p:spPr>
          <a:xfrm>
            <a:off x="2938338" y="709736"/>
            <a:ext cx="9064609" cy="0"/>
          </a:xfrm>
          <a:prstGeom prst="line">
            <a:avLst/>
          </a:prstGeom>
          <a:ln w="38100" cap="rnd">
            <a:solidFill>
              <a:schemeClr val="accent6">
                <a:lumMod val="75000"/>
              </a:schemeClr>
            </a:solidFill>
            <a:prstDash val="solid"/>
            <a:headEnd type="none" w="sm" len="sm"/>
            <a:tailEnd type="none" w="sm" len="sm"/>
          </a:ln>
        </p:spPr>
      </p:sp>
      <p:sp>
        <p:nvSpPr>
          <p:cNvPr id="82" name="AutoShape 6">
            <a:extLst>
              <a:ext uri="{FF2B5EF4-FFF2-40B4-BE49-F238E27FC236}">
                <a16:creationId xmlns:a16="http://schemas.microsoft.com/office/drawing/2014/main" id="{7F86DCC7-B8FE-F028-29BB-50DEB5327017}"/>
              </a:ext>
            </a:extLst>
          </p:cNvPr>
          <p:cNvSpPr/>
          <p:nvPr/>
        </p:nvSpPr>
        <p:spPr>
          <a:xfrm>
            <a:off x="511277" y="6606943"/>
            <a:ext cx="10240543" cy="10152"/>
          </a:xfrm>
          <a:prstGeom prst="line">
            <a:avLst/>
          </a:prstGeom>
          <a:ln w="295275" cap="rnd">
            <a:solidFill>
              <a:schemeClr val="accent6">
                <a:lumMod val="50000"/>
              </a:schemeClr>
            </a:solidFill>
            <a:prstDash val="solid"/>
            <a:headEnd type="none" w="sm" len="sm"/>
            <a:tailEnd type="none" w="sm" len="sm"/>
          </a:ln>
        </p:spPr>
      </p:sp>
      <p:sp>
        <p:nvSpPr>
          <p:cNvPr id="83" name="AutoShape 2">
            <a:extLst>
              <a:ext uri="{FF2B5EF4-FFF2-40B4-BE49-F238E27FC236}">
                <a16:creationId xmlns:a16="http://schemas.microsoft.com/office/drawing/2014/main" id="{8A2668C9-56C6-F159-CCA3-229D8A968E4F}"/>
              </a:ext>
            </a:extLst>
          </p:cNvPr>
          <p:cNvSpPr/>
          <p:nvPr/>
        </p:nvSpPr>
        <p:spPr>
          <a:xfrm>
            <a:off x="0" y="24057"/>
            <a:ext cx="12192000" cy="1"/>
          </a:xfrm>
          <a:prstGeom prst="line">
            <a:avLst/>
          </a:prstGeom>
          <a:ln w="76200" cap="rnd">
            <a:solidFill>
              <a:schemeClr val="accent6">
                <a:lumMod val="75000"/>
              </a:schemeClr>
            </a:solidFill>
            <a:prstDash val="solid"/>
            <a:headEnd type="none" w="sm" len="sm"/>
            <a:tailEnd type="none" w="sm" len="sm"/>
          </a:ln>
        </p:spPr>
      </p:sp>
      <p:sp>
        <p:nvSpPr>
          <p:cNvPr id="84" name="TextBox 83">
            <a:extLst>
              <a:ext uri="{FF2B5EF4-FFF2-40B4-BE49-F238E27FC236}">
                <a16:creationId xmlns:a16="http://schemas.microsoft.com/office/drawing/2014/main" id="{48D887C2-3BAF-9312-E812-83D4B4DC49AE}"/>
              </a:ext>
            </a:extLst>
          </p:cNvPr>
          <p:cNvSpPr txBox="1"/>
          <p:nvPr/>
        </p:nvSpPr>
        <p:spPr>
          <a:xfrm>
            <a:off x="10197022" y="79593"/>
            <a:ext cx="1925015" cy="553998"/>
          </a:xfrm>
          <a:prstGeom prst="rect">
            <a:avLst/>
          </a:prstGeom>
          <a:noFill/>
        </p:spPr>
        <p:txBody>
          <a:bodyPr wrap="none" lIns="91440" tIns="45720" rIns="91440" bIns="45720" rtlCol="0" anchor="t">
            <a:spAutoFit/>
          </a:bodyPr>
          <a:lstStyle/>
          <a:p>
            <a:pPr algn="r"/>
            <a:r>
              <a:rPr lang="en-US" sz="3000">
                <a:solidFill>
                  <a:schemeClr val="accent6">
                    <a:lumMod val="75000"/>
                  </a:schemeClr>
                </a:solidFill>
                <a:latin typeface="Segoe UI"/>
                <a:cs typeface="Segoe UI"/>
              </a:rPr>
              <a:t>Evaluation</a:t>
            </a:r>
            <a:endParaRPr lang="es-MX"/>
          </a:p>
        </p:txBody>
      </p:sp>
      <p:sp>
        <p:nvSpPr>
          <p:cNvPr id="23" name="TextBox 22">
            <a:extLst>
              <a:ext uri="{FF2B5EF4-FFF2-40B4-BE49-F238E27FC236}">
                <a16:creationId xmlns:a16="http://schemas.microsoft.com/office/drawing/2014/main" id="{9EC70E4F-E7E6-6AC8-3B38-CE9248F7008A}"/>
              </a:ext>
            </a:extLst>
          </p:cNvPr>
          <p:cNvSpPr txBox="1"/>
          <p:nvPr/>
        </p:nvSpPr>
        <p:spPr>
          <a:xfrm>
            <a:off x="4382107" y="2179469"/>
            <a:ext cx="2306784" cy="1990738"/>
          </a:xfrm>
          <a:prstGeom prst="rect">
            <a:avLst/>
          </a:prstGeom>
          <a:noFill/>
        </p:spPr>
        <p:txBody>
          <a:bodyPr wrap="square" lIns="0" rIns="0" rtlCol="0" anchor="b">
            <a:spAutoFit/>
          </a:bodyPr>
          <a:lstStyle/>
          <a:p>
            <a:pPr algn="ctr"/>
            <a:r>
              <a:rPr lang="en-US" sz="1600" b="1">
                <a:solidFill>
                  <a:schemeClr val="tx1">
                    <a:lumMod val="50000"/>
                    <a:lumOff val="50000"/>
                  </a:schemeClr>
                </a:solidFill>
                <a:latin typeface="Segoe UI" panose="020B0502040204020203" pitchFamily="34" charset="0"/>
                <a:cs typeface="Segoe UI" panose="020B0502040204020203" pitchFamily="34" charset="0"/>
              </a:rPr>
              <a:t>1</a:t>
            </a:r>
            <a:r>
              <a:rPr lang="en-US" sz="1600" b="1" baseline="30000">
                <a:solidFill>
                  <a:schemeClr val="tx1">
                    <a:lumMod val="50000"/>
                    <a:lumOff val="50000"/>
                  </a:schemeClr>
                </a:solidFill>
                <a:latin typeface="Segoe UI" panose="020B0502040204020203" pitchFamily="34" charset="0"/>
                <a:cs typeface="Segoe UI" panose="020B0502040204020203" pitchFamily="34" charset="0"/>
              </a:rPr>
              <a:t>st</a:t>
            </a:r>
            <a:r>
              <a:rPr lang="en-US" sz="1600" b="1">
                <a:solidFill>
                  <a:schemeClr val="tx1">
                    <a:lumMod val="50000"/>
                    <a:lumOff val="50000"/>
                  </a:schemeClr>
                </a:solidFill>
                <a:latin typeface="Segoe UI" panose="020B0502040204020203" pitchFamily="34" charset="0"/>
                <a:cs typeface="Segoe UI" panose="020B0502040204020203" pitchFamily="34" charset="0"/>
              </a:rPr>
              <a:t> Track</a:t>
            </a:r>
          </a:p>
          <a:p>
            <a:pPr algn="ctr"/>
            <a:endParaRPr lang="en-US" sz="1600" b="1">
              <a:solidFill>
                <a:schemeClr val="tx1">
                  <a:lumMod val="50000"/>
                  <a:lumOff val="50000"/>
                </a:schemeClr>
              </a:solidFill>
              <a:latin typeface="Segoe UI" panose="020B0502040204020203" pitchFamily="34" charset="0"/>
              <a:cs typeface="Segoe UI" panose="020B0502040204020203" pitchFamily="34" charset="0"/>
            </a:endParaRPr>
          </a:p>
          <a:p>
            <a:pPr algn="ctr">
              <a:lnSpc>
                <a:spcPct val="110000"/>
              </a:lnSpc>
            </a:pPr>
            <a:r>
              <a:rPr lang="en-US" sz="1200">
                <a:solidFill>
                  <a:schemeClr val="tx1">
                    <a:lumMod val="65000"/>
                    <a:lumOff val="35000"/>
                  </a:schemeClr>
                </a:solidFill>
                <a:latin typeface="Segoe UI Semibold" panose="020B0702040204020203" pitchFamily="34" charset="0"/>
                <a:cs typeface="Segoe UI Semibold" panose="020B0702040204020203" pitchFamily="34" charset="0"/>
              </a:rPr>
              <a:t>COOL_3 &gt; 342.374</a:t>
            </a:r>
          </a:p>
          <a:p>
            <a:pPr algn="ctr">
              <a:lnSpc>
                <a:spcPct val="110000"/>
              </a:lnSpc>
            </a:pPr>
            <a:r>
              <a:rPr lang="en-US" sz="1200">
                <a:solidFill>
                  <a:schemeClr val="tx1">
                    <a:lumMod val="65000"/>
                    <a:lumOff val="35000"/>
                  </a:schemeClr>
                </a:solidFill>
                <a:latin typeface="Segoe UI Semibold" panose="020B0702040204020203" pitchFamily="34" charset="0"/>
                <a:cs typeface="Segoe UI Semibold" panose="020B0702040204020203" pitchFamily="34" charset="0"/>
              </a:rPr>
              <a:t>AIR_Z4_2 &lt;= 898.744</a:t>
            </a:r>
          </a:p>
          <a:p>
            <a:pPr algn="ctr">
              <a:lnSpc>
                <a:spcPct val="110000"/>
              </a:lnSpc>
            </a:pPr>
            <a:r>
              <a:rPr lang="en-US" sz="1200">
                <a:solidFill>
                  <a:schemeClr val="tx1">
                    <a:lumMod val="65000"/>
                    <a:lumOff val="35000"/>
                  </a:schemeClr>
                </a:solidFill>
                <a:latin typeface="Segoe UI Semibold" panose="020B0702040204020203" pitchFamily="34" charset="0"/>
                <a:cs typeface="Segoe UI Semibold" panose="020B0702040204020203" pitchFamily="34" charset="0"/>
              </a:rPr>
              <a:t>DEC_FE2 &gt; 27.619</a:t>
            </a:r>
          </a:p>
          <a:p>
            <a:pPr algn="ctr">
              <a:lnSpc>
                <a:spcPct val="110000"/>
              </a:lnSpc>
            </a:pPr>
            <a:r>
              <a:rPr lang="en-US" sz="1200">
                <a:solidFill>
                  <a:schemeClr val="tx1">
                    <a:lumMod val="65000"/>
                    <a:lumOff val="35000"/>
                  </a:schemeClr>
                </a:solidFill>
                <a:latin typeface="Segoe UI Semibold" panose="020B0702040204020203" pitchFamily="34" charset="0"/>
                <a:cs typeface="Segoe UI Semibold" panose="020B0702040204020203" pitchFamily="34" charset="0"/>
              </a:rPr>
              <a:t>FILL_BENDING_NEG &gt; 0.162</a:t>
            </a:r>
          </a:p>
          <a:p>
            <a:pPr algn="ctr">
              <a:lnSpc>
                <a:spcPct val="110000"/>
              </a:lnSpc>
            </a:pPr>
            <a:r>
              <a:rPr lang="en-US" sz="1200">
                <a:solidFill>
                  <a:schemeClr val="tx1">
                    <a:lumMod val="65000"/>
                    <a:lumOff val="35000"/>
                  </a:schemeClr>
                </a:solidFill>
                <a:latin typeface="Segoe UI Semibold" panose="020B0702040204020203" pitchFamily="34" charset="0"/>
                <a:cs typeface="Segoe UI Semibold" panose="020B0702040204020203" pitchFamily="34" charset="0"/>
              </a:rPr>
              <a:t>LASER_RAFF_1 &lt;= 34.689 </a:t>
            </a:r>
          </a:p>
          <a:p>
            <a:pPr algn="ctr">
              <a:lnSpc>
                <a:spcPct val="110000"/>
              </a:lnSpc>
            </a:pPr>
            <a:endParaRPr lang="en-US" sz="1200">
              <a:solidFill>
                <a:schemeClr val="tx1">
                  <a:lumMod val="65000"/>
                  <a:lumOff val="35000"/>
                </a:schemeClr>
              </a:solidFill>
              <a:latin typeface="Segoe UI Semibold" panose="020B0702040204020203" pitchFamily="34" charset="0"/>
              <a:cs typeface="Segoe UI Semibold" panose="020B0702040204020203" pitchFamily="34" charset="0"/>
            </a:endParaRPr>
          </a:p>
          <a:p>
            <a:pPr algn="ctr">
              <a:lnSpc>
                <a:spcPct val="110000"/>
              </a:lnSpc>
            </a:pPr>
            <a:r>
              <a:rPr lang="en-US" sz="1200">
                <a:solidFill>
                  <a:schemeClr val="tx1">
                    <a:lumMod val="65000"/>
                    <a:lumOff val="35000"/>
                  </a:schemeClr>
                </a:solidFill>
                <a:latin typeface="Segoe UI Semibold" panose="020B0702040204020203" pitchFamily="34" charset="0"/>
                <a:cs typeface="Segoe UI Semibold" panose="020B0702040204020203" pitchFamily="34" charset="0"/>
              </a:rPr>
              <a:t>[5 , 468]</a:t>
            </a:r>
          </a:p>
        </p:txBody>
      </p:sp>
      <p:cxnSp>
        <p:nvCxnSpPr>
          <p:cNvPr id="7" name="Straight Connector 6">
            <a:extLst>
              <a:ext uri="{FF2B5EF4-FFF2-40B4-BE49-F238E27FC236}">
                <a16:creationId xmlns:a16="http://schemas.microsoft.com/office/drawing/2014/main" id="{C4D80272-AF00-C30C-564F-691094807C40}"/>
              </a:ext>
            </a:extLst>
          </p:cNvPr>
          <p:cNvCxnSpPr/>
          <p:nvPr/>
        </p:nvCxnSpPr>
        <p:spPr>
          <a:xfrm>
            <a:off x="4592784" y="2582526"/>
            <a:ext cx="2025445"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6" name="Table 4">
            <a:extLst>
              <a:ext uri="{FF2B5EF4-FFF2-40B4-BE49-F238E27FC236}">
                <a16:creationId xmlns:a16="http://schemas.microsoft.com/office/drawing/2014/main" id="{8BF3EB4E-B3F1-0284-AF28-595A5AD24CB5}"/>
              </a:ext>
            </a:extLst>
          </p:cNvPr>
          <p:cNvGraphicFramePr>
            <a:graphicFrameLocks noGrp="1"/>
          </p:cNvGraphicFramePr>
          <p:nvPr>
            <p:extLst>
              <p:ext uri="{D42A27DB-BD31-4B8C-83A1-F6EECF244321}">
                <p14:modId xmlns:p14="http://schemas.microsoft.com/office/powerpoint/2010/main" val="3176118614"/>
              </p:ext>
            </p:extLst>
          </p:nvPr>
        </p:nvGraphicFramePr>
        <p:xfrm>
          <a:off x="8172044" y="2368108"/>
          <a:ext cx="3059556" cy="1639830"/>
        </p:xfrm>
        <a:graphic>
          <a:graphicData uri="http://schemas.openxmlformats.org/drawingml/2006/table">
            <a:tbl>
              <a:tblPr firstRow="1" bandRow="1">
                <a:tableStyleId>{D27102A9-8310-4765-A935-A1911B00CA55}</a:tableStyleId>
              </a:tblPr>
              <a:tblGrid>
                <a:gridCol w="1529778">
                  <a:extLst>
                    <a:ext uri="{9D8B030D-6E8A-4147-A177-3AD203B41FA5}">
                      <a16:colId xmlns:a16="http://schemas.microsoft.com/office/drawing/2014/main" val="3171523989"/>
                    </a:ext>
                  </a:extLst>
                </a:gridCol>
                <a:gridCol w="1529778">
                  <a:extLst>
                    <a:ext uri="{9D8B030D-6E8A-4147-A177-3AD203B41FA5}">
                      <a16:colId xmlns:a16="http://schemas.microsoft.com/office/drawing/2014/main" val="2651758452"/>
                    </a:ext>
                  </a:extLst>
                </a:gridCol>
              </a:tblGrid>
              <a:tr h="340980">
                <a:tc>
                  <a:txBody>
                    <a:bodyPr/>
                    <a:lstStyle/>
                    <a:p>
                      <a:pPr algn="ctr"/>
                      <a:r>
                        <a:rPr lang="en-GB" sz="1500">
                          <a:solidFill>
                            <a:schemeClr val="tx1">
                              <a:lumMod val="65000"/>
                              <a:lumOff val="35000"/>
                            </a:schemeClr>
                          </a:solidFill>
                        </a:rPr>
                        <a:t>Variable</a:t>
                      </a:r>
                      <a:endParaRPr lang="en-GB" sz="1500">
                        <a:solidFill>
                          <a:schemeClr val="tx1">
                            <a:lumMod val="65000"/>
                            <a:lumOff val="35000"/>
                          </a:schemeClr>
                        </a:solidFill>
                        <a:latin typeface="Segoe UI" panose="020B0502040204020203" pitchFamily="34" charset="0"/>
                        <a:cs typeface="Segoe UI" panose="020B0502040204020203" pitchFamily="34" charset="0"/>
                      </a:endParaRPr>
                    </a:p>
                  </a:txBody>
                  <a:tcPr anchor="ctr"/>
                </a:tc>
                <a:tc>
                  <a:txBody>
                    <a:bodyPr/>
                    <a:lstStyle/>
                    <a:p>
                      <a:pPr algn="ctr"/>
                      <a:r>
                        <a:rPr lang="en-GB" sz="1500">
                          <a:solidFill>
                            <a:schemeClr val="tx1">
                              <a:lumMod val="65000"/>
                              <a:lumOff val="35000"/>
                            </a:schemeClr>
                          </a:solidFill>
                        </a:rPr>
                        <a:t>Median value</a:t>
                      </a:r>
                      <a:endParaRPr lang="en-GB" sz="1500">
                        <a:solidFill>
                          <a:schemeClr val="tx1">
                            <a:lumMod val="65000"/>
                            <a:lumOff val="35000"/>
                          </a:schemeClr>
                        </a:solidFill>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3880365930"/>
                  </a:ext>
                </a:extLst>
              </a:tr>
              <a:tr h="259770">
                <a:tc>
                  <a:txBody>
                    <a:bodyPr/>
                    <a:lstStyle/>
                    <a:p>
                      <a:pPr algn="ctr" fontAlgn="b"/>
                      <a:r>
                        <a:rPr lang="en-US" sz="1200" b="0" i="0" u="none" strike="noStrike">
                          <a:solidFill>
                            <a:schemeClr val="tx1">
                              <a:lumMod val="65000"/>
                              <a:lumOff val="35000"/>
                            </a:schemeClr>
                          </a:solidFill>
                          <a:effectLst/>
                          <a:latin typeface="Segoe UI Semibold" panose="020B0702040204020203" pitchFamily="34" charset="0"/>
                          <a:cs typeface="Segoe UI Semibold" panose="020B0702040204020203" pitchFamily="34" charset="0"/>
                        </a:rPr>
                        <a:t>COOL_3</a:t>
                      </a:r>
                    </a:p>
                  </a:txBody>
                  <a:tcPr marL="9525" marR="9525" marT="9525" marB="0" anchor="ctr"/>
                </a:tc>
                <a:tc>
                  <a:txBody>
                    <a:bodyPr/>
                    <a:lstStyle/>
                    <a:p>
                      <a:pPr algn="ctr" fontAlgn="b"/>
                      <a:r>
                        <a:rPr lang="en-US" sz="1200" b="0" i="0" u="none" strike="noStrike">
                          <a:solidFill>
                            <a:schemeClr val="tx1">
                              <a:lumMod val="65000"/>
                              <a:lumOff val="35000"/>
                            </a:schemeClr>
                          </a:solidFill>
                          <a:effectLst/>
                          <a:latin typeface="Segoe UI Semibold" panose="020B0702040204020203" pitchFamily="34" charset="0"/>
                          <a:cs typeface="Segoe UI Semibold" panose="020B0702040204020203" pitchFamily="34" charset="0"/>
                        </a:rPr>
                        <a:t>389.403563</a:t>
                      </a:r>
                    </a:p>
                  </a:txBody>
                  <a:tcPr marL="9525" marR="9525" marT="9525" marB="0" anchor="ctr"/>
                </a:tc>
                <a:extLst>
                  <a:ext uri="{0D108BD9-81ED-4DB2-BD59-A6C34878D82A}">
                    <a16:rowId xmlns:a16="http://schemas.microsoft.com/office/drawing/2014/main" val="3742668593"/>
                  </a:ext>
                </a:extLst>
              </a:tr>
              <a:tr h="259770">
                <a:tc>
                  <a:txBody>
                    <a:bodyPr/>
                    <a:lstStyle/>
                    <a:p>
                      <a:pPr algn="ctr" fontAlgn="b"/>
                      <a:r>
                        <a:rPr lang="en-US" sz="1200" b="0" i="0" u="none" strike="noStrike">
                          <a:solidFill>
                            <a:schemeClr val="tx1">
                              <a:lumMod val="65000"/>
                              <a:lumOff val="35000"/>
                            </a:schemeClr>
                          </a:solidFill>
                          <a:effectLst/>
                          <a:latin typeface="Segoe UI Semibold" panose="020B0702040204020203" pitchFamily="34" charset="0"/>
                          <a:cs typeface="Segoe UI Semibold" panose="020B0702040204020203" pitchFamily="34" charset="0"/>
                        </a:rPr>
                        <a:t>AIR_Z4_2 </a:t>
                      </a:r>
                    </a:p>
                  </a:txBody>
                  <a:tcPr marL="9525" marR="9525" marT="9525" marB="0" anchor="ctr"/>
                </a:tc>
                <a:tc>
                  <a:txBody>
                    <a:bodyPr/>
                    <a:lstStyle/>
                    <a:p>
                      <a:pPr algn="ctr" fontAlgn="b"/>
                      <a:r>
                        <a:rPr lang="en-US" sz="1200" b="0" i="0" u="none" strike="noStrike">
                          <a:solidFill>
                            <a:schemeClr val="tx1">
                              <a:lumMod val="65000"/>
                              <a:lumOff val="35000"/>
                            </a:schemeClr>
                          </a:solidFill>
                          <a:effectLst/>
                          <a:latin typeface="Segoe UI Semibold" panose="020B0702040204020203" pitchFamily="34" charset="0"/>
                          <a:cs typeface="Segoe UI Semibold" panose="020B0702040204020203" pitchFamily="34" charset="0"/>
                        </a:rPr>
                        <a:t>1304.51143</a:t>
                      </a:r>
                    </a:p>
                  </a:txBody>
                  <a:tcPr marL="9525" marR="9525" marT="9525" marB="0" anchor="ctr"/>
                </a:tc>
                <a:extLst>
                  <a:ext uri="{0D108BD9-81ED-4DB2-BD59-A6C34878D82A}">
                    <a16:rowId xmlns:a16="http://schemas.microsoft.com/office/drawing/2014/main" val="299294943"/>
                  </a:ext>
                </a:extLst>
              </a:tr>
              <a:tr h="259770">
                <a:tc>
                  <a:txBody>
                    <a:bodyPr/>
                    <a:lstStyle/>
                    <a:p>
                      <a:pPr algn="ctr" fontAlgn="b"/>
                      <a:r>
                        <a:rPr lang="en-US" sz="1200" b="0" i="0" u="none" strike="noStrike">
                          <a:solidFill>
                            <a:schemeClr val="tx1">
                              <a:lumMod val="65000"/>
                              <a:lumOff val="35000"/>
                            </a:schemeClr>
                          </a:solidFill>
                          <a:effectLst/>
                          <a:latin typeface="Segoe UI Semibold" panose="020B0702040204020203" pitchFamily="34" charset="0"/>
                          <a:cs typeface="Segoe UI Semibold" panose="020B0702040204020203" pitchFamily="34" charset="0"/>
                        </a:rPr>
                        <a:t>DEC_FE2</a:t>
                      </a:r>
                    </a:p>
                  </a:txBody>
                  <a:tcPr marL="9525" marR="9525" marT="9525" marB="0" anchor="ctr"/>
                </a:tc>
                <a:tc>
                  <a:txBody>
                    <a:bodyPr/>
                    <a:lstStyle/>
                    <a:p>
                      <a:pPr algn="ctr" fontAlgn="b"/>
                      <a:r>
                        <a:rPr lang="en-US" sz="1200" b="0" i="0" u="none" strike="noStrike">
                          <a:solidFill>
                            <a:schemeClr val="tx1">
                              <a:lumMod val="65000"/>
                              <a:lumOff val="35000"/>
                            </a:schemeClr>
                          </a:solidFill>
                          <a:effectLst/>
                          <a:latin typeface="Segoe UI Semibold" panose="020B0702040204020203" pitchFamily="34" charset="0"/>
                          <a:cs typeface="Segoe UI Semibold" panose="020B0702040204020203" pitchFamily="34" charset="0"/>
                        </a:rPr>
                        <a:t>28.4625</a:t>
                      </a:r>
                    </a:p>
                  </a:txBody>
                  <a:tcPr marL="9525" marR="9525" marT="9525" marB="0" anchor="ctr"/>
                </a:tc>
                <a:extLst>
                  <a:ext uri="{0D108BD9-81ED-4DB2-BD59-A6C34878D82A}">
                    <a16:rowId xmlns:a16="http://schemas.microsoft.com/office/drawing/2014/main" val="1129330988"/>
                  </a:ext>
                </a:extLst>
              </a:tr>
              <a:tr h="259770">
                <a:tc>
                  <a:txBody>
                    <a:bodyPr/>
                    <a:lstStyle/>
                    <a:p>
                      <a:pPr algn="ctr" fontAlgn="b"/>
                      <a:r>
                        <a:rPr lang="en-US" sz="1200" b="0" i="0" u="none" strike="noStrike">
                          <a:solidFill>
                            <a:schemeClr val="tx1">
                              <a:lumMod val="65000"/>
                              <a:lumOff val="35000"/>
                            </a:schemeClr>
                          </a:solidFill>
                          <a:effectLst/>
                          <a:latin typeface="Segoe UI Semibold" panose="020B0702040204020203" pitchFamily="34" charset="0"/>
                          <a:cs typeface="Segoe UI Semibold" panose="020B0702040204020203" pitchFamily="34" charset="0"/>
                        </a:rPr>
                        <a:t>FILL_BENDING_NEG</a:t>
                      </a:r>
                    </a:p>
                  </a:txBody>
                  <a:tcPr marL="9525" marR="9525" marT="9525" marB="0" anchor="ctr"/>
                </a:tc>
                <a:tc>
                  <a:txBody>
                    <a:bodyPr/>
                    <a:lstStyle/>
                    <a:p>
                      <a:pPr algn="ctr" fontAlgn="b"/>
                      <a:r>
                        <a:rPr lang="en-US" sz="1200" b="0" i="0" u="none" strike="noStrike">
                          <a:solidFill>
                            <a:schemeClr val="tx1">
                              <a:lumMod val="65000"/>
                              <a:lumOff val="35000"/>
                            </a:schemeClr>
                          </a:solidFill>
                          <a:effectLst/>
                          <a:latin typeface="Segoe UI Semibold" panose="020B0702040204020203" pitchFamily="34" charset="0"/>
                          <a:cs typeface="Segoe UI Semibold" panose="020B0702040204020203" pitchFamily="34" charset="0"/>
                        </a:rPr>
                        <a:t>0.188997</a:t>
                      </a:r>
                    </a:p>
                  </a:txBody>
                  <a:tcPr marL="9525" marR="9525" marT="9525" marB="0" anchor="ctr"/>
                </a:tc>
                <a:extLst>
                  <a:ext uri="{0D108BD9-81ED-4DB2-BD59-A6C34878D82A}">
                    <a16:rowId xmlns:a16="http://schemas.microsoft.com/office/drawing/2014/main" val="3715481229"/>
                  </a:ext>
                </a:extLst>
              </a:tr>
              <a:tr h="259770">
                <a:tc>
                  <a:txBody>
                    <a:bodyPr/>
                    <a:lstStyle/>
                    <a:p>
                      <a:pPr algn="ctr" fontAlgn="b"/>
                      <a:r>
                        <a:rPr lang="en-US" sz="1200" b="0" i="0" u="none" strike="noStrike">
                          <a:solidFill>
                            <a:schemeClr val="tx1">
                              <a:lumMod val="65000"/>
                              <a:lumOff val="35000"/>
                            </a:schemeClr>
                          </a:solidFill>
                          <a:effectLst/>
                          <a:latin typeface="Segoe UI Semibold" panose="020B0702040204020203" pitchFamily="34" charset="0"/>
                          <a:cs typeface="Segoe UI Semibold" panose="020B0702040204020203" pitchFamily="34" charset="0"/>
                        </a:rPr>
                        <a:t>LASER_RAFF_1 </a:t>
                      </a:r>
                    </a:p>
                  </a:txBody>
                  <a:tcPr marL="9525" marR="9525" marT="9525" marB="0" anchor="ctr"/>
                </a:tc>
                <a:tc>
                  <a:txBody>
                    <a:bodyPr/>
                    <a:lstStyle/>
                    <a:p>
                      <a:pPr algn="ctr" fontAlgn="b"/>
                      <a:r>
                        <a:rPr lang="en-US" sz="1200" b="0" i="0" u="none" strike="noStrike">
                          <a:solidFill>
                            <a:schemeClr val="tx1">
                              <a:lumMod val="65000"/>
                              <a:lumOff val="35000"/>
                            </a:schemeClr>
                          </a:solidFill>
                          <a:effectLst/>
                          <a:latin typeface="Segoe UI Semibold" panose="020B0702040204020203" pitchFamily="34" charset="0"/>
                          <a:cs typeface="Segoe UI Semibold" panose="020B0702040204020203" pitchFamily="34" charset="0"/>
                        </a:rPr>
                        <a:t>46.506431</a:t>
                      </a:r>
                    </a:p>
                  </a:txBody>
                  <a:tcPr marL="9525" marR="9525" marT="9525" marB="0" anchor="ctr"/>
                </a:tc>
                <a:extLst>
                  <a:ext uri="{0D108BD9-81ED-4DB2-BD59-A6C34878D82A}">
                    <a16:rowId xmlns:a16="http://schemas.microsoft.com/office/drawing/2014/main" val="2959446524"/>
                  </a:ext>
                </a:extLst>
              </a:tr>
            </a:tbl>
          </a:graphicData>
        </a:graphic>
      </p:graphicFrame>
      <p:sp>
        <p:nvSpPr>
          <p:cNvPr id="27" name="TextBox 26">
            <a:extLst>
              <a:ext uri="{FF2B5EF4-FFF2-40B4-BE49-F238E27FC236}">
                <a16:creationId xmlns:a16="http://schemas.microsoft.com/office/drawing/2014/main" id="{E9D1E2E8-EEE7-B6B2-5065-9B563EB3EC75}"/>
              </a:ext>
            </a:extLst>
          </p:cNvPr>
          <p:cNvSpPr txBox="1"/>
          <p:nvPr/>
        </p:nvSpPr>
        <p:spPr>
          <a:xfrm>
            <a:off x="4453194" y="4741990"/>
            <a:ext cx="6778405" cy="984885"/>
          </a:xfrm>
          <a:prstGeom prst="rect">
            <a:avLst/>
          </a:prstGeom>
          <a:noFill/>
        </p:spPr>
        <p:txBody>
          <a:bodyPr wrap="square" rtlCol="0">
            <a:spAutoFit/>
          </a:bodyPr>
          <a:lstStyle/>
          <a:p>
            <a:pPr marL="285750" indent="-285750">
              <a:spcBef>
                <a:spcPts val="600"/>
              </a:spcBef>
              <a:spcAft>
                <a:spcPts val="600"/>
              </a:spcAft>
              <a:buBlip>
                <a:blip r:embed="rId3"/>
              </a:buBlip>
            </a:pPr>
            <a:r>
              <a:rPr lang="en-US" sz="1600" i="1">
                <a:solidFill>
                  <a:schemeClr val="tx1">
                    <a:lumMod val="65000"/>
                    <a:lumOff val="35000"/>
                  </a:schemeClr>
                </a:solidFill>
                <a:latin typeface="Segoe UI Semibold" panose="020B0702040204020203" pitchFamily="34" charset="0"/>
                <a:cs typeface="Segoe UI Semibold" panose="020B0702040204020203" pitchFamily="34" charset="0"/>
              </a:rPr>
              <a:t>Looking at the median values of the 1st track variables associated with type 5 error. </a:t>
            </a:r>
          </a:p>
          <a:p>
            <a:pPr marL="285750" indent="-285750">
              <a:spcBef>
                <a:spcPts val="600"/>
              </a:spcBef>
              <a:spcAft>
                <a:spcPts val="600"/>
              </a:spcAft>
              <a:buBlip>
                <a:blip r:embed="rId3"/>
              </a:buBlip>
            </a:pPr>
            <a:r>
              <a:rPr lang="en-US" sz="1600" i="1">
                <a:solidFill>
                  <a:schemeClr val="tx1">
                    <a:lumMod val="65000"/>
                    <a:lumOff val="35000"/>
                  </a:schemeClr>
                </a:solidFill>
                <a:latin typeface="Segoe UI Semibold" panose="020B0702040204020203" pitchFamily="34" charset="0"/>
                <a:cs typeface="Segoe UI Semibold" panose="020B0702040204020203" pitchFamily="34" charset="0"/>
              </a:rPr>
              <a:t>The median of 3/5 variables is within the range of the track.</a:t>
            </a:r>
          </a:p>
        </p:txBody>
      </p:sp>
      <p:sp>
        <p:nvSpPr>
          <p:cNvPr id="19" name="Parallelogram 18">
            <a:extLst>
              <a:ext uri="{FF2B5EF4-FFF2-40B4-BE49-F238E27FC236}">
                <a16:creationId xmlns:a16="http://schemas.microsoft.com/office/drawing/2014/main" id="{1DAAAD5E-E4BD-2D13-6305-D1684B41ECBF}"/>
              </a:ext>
            </a:extLst>
          </p:cNvPr>
          <p:cNvSpPr/>
          <p:nvPr/>
        </p:nvSpPr>
        <p:spPr>
          <a:xfrm>
            <a:off x="7195899" y="825407"/>
            <a:ext cx="1237375" cy="748726"/>
          </a:xfrm>
          <a:prstGeom prst="parallelogram">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a:solidFill>
                  <a:schemeClr val="bg1"/>
                </a:solidFill>
                <a:latin typeface="Segoe UI Semibold" panose="020B0702040204020203" pitchFamily="34" charset="0"/>
                <a:cs typeface="Segoe UI Semibold" panose="020B0702040204020203" pitchFamily="34" charset="0"/>
              </a:rPr>
              <a:t>Defect 5</a:t>
            </a:r>
          </a:p>
        </p:txBody>
      </p:sp>
      <p:sp>
        <p:nvSpPr>
          <p:cNvPr id="20" name="Parallelogram 19">
            <a:extLst>
              <a:ext uri="{FF2B5EF4-FFF2-40B4-BE49-F238E27FC236}">
                <a16:creationId xmlns:a16="http://schemas.microsoft.com/office/drawing/2014/main" id="{BF3AC89B-C586-8122-993E-70CE8CEA4178}"/>
              </a:ext>
            </a:extLst>
          </p:cNvPr>
          <p:cNvSpPr/>
          <p:nvPr/>
        </p:nvSpPr>
        <p:spPr>
          <a:xfrm>
            <a:off x="5082016" y="825368"/>
            <a:ext cx="549478" cy="380877"/>
          </a:xfrm>
          <a:prstGeom prst="parallelogram">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a:solidFill>
                  <a:schemeClr val="tx1">
                    <a:lumMod val="65000"/>
                    <a:lumOff val="35000"/>
                  </a:schemeClr>
                </a:solidFill>
                <a:latin typeface="Segoe UI Semibold" panose="020B0702040204020203" pitchFamily="34" charset="0"/>
                <a:cs typeface="Segoe UI Semibold" panose="020B0702040204020203" pitchFamily="34" charset="0"/>
              </a:rPr>
              <a:t>1</a:t>
            </a:r>
          </a:p>
        </p:txBody>
      </p:sp>
      <p:sp>
        <p:nvSpPr>
          <p:cNvPr id="21" name="Parallelogram 20">
            <a:extLst>
              <a:ext uri="{FF2B5EF4-FFF2-40B4-BE49-F238E27FC236}">
                <a16:creationId xmlns:a16="http://schemas.microsoft.com/office/drawing/2014/main" id="{5C20FC00-6738-8C72-B1E8-FA5BBF3EE2FD}"/>
              </a:ext>
            </a:extLst>
          </p:cNvPr>
          <p:cNvSpPr/>
          <p:nvPr/>
        </p:nvSpPr>
        <p:spPr>
          <a:xfrm>
            <a:off x="5658220" y="825368"/>
            <a:ext cx="549478" cy="380877"/>
          </a:xfrm>
          <a:prstGeom prst="parallelogram">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a:solidFill>
                  <a:schemeClr val="tx1">
                    <a:lumMod val="65000"/>
                    <a:lumOff val="35000"/>
                  </a:schemeClr>
                </a:solidFill>
                <a:latin typeface="Segoe UI Semibold" panose="020B0702040204020203" pitchFamily="34" charset="0"/>
                <a:cs typeface="Segoe UI Semibold" panose="020B0702040204020203" pitchFamily="34" charset="0"/>
              </a:rPr>
              <a:t>2</a:t>
            </a:r>
          </a:p>
        </p:txBody>
      </p:sp>
      <p:sp>
        <p:nvSpPr>
          <p:cNvPr id="31" name="Parallelogram 30">
            <a:extLst>
              <a:ext uri="{FF2B5EF4-FFF2-40B4-BE49-F238E27FC236}">
                <a16:creationId xmlns:a16="http://schemas.microsoft.com/office/drawing/2014/main" id="{2F5D8056-5CA1-287D-B0B8-3F81FFD3F9A5}"/>
              </a:ext>
            </a:extLst>
          </p:cNvPr>
          <p:cNvSpPr/>
          <p:nvPr/>
        </p:nvSpPr>
        <p:spPr>
          <a:xfrm>
            <a:off x="6182052" y="825368"/>
            <a:ext cx="549478" cy="380877"/>
          </a:xfrm>
          <a:prstGeom prst="parallelogram">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a:solidFill>
                  <a:schemeClr val="tx1">
                    <a:lumMod val="65000"/>
                    <a:lumOff val="35000"/>
                  </a:schemeClr>
                </a:solidFill>
                <a:latin typeface="Segoe UI Semibold" panose="020B0702040204020203" pitchFamily="34" charset="0"/>
                <a:cs typeface="Segoe UI Semibold" panose="020B0702040204020203" pitchFamily="34" charset="0"/>
              </a:rPr>
              <a:t>3</a:t>
            </a:r>
          </a:p>
        </p:txBody>
      </p:sp>
      <p:sp>
        <p:nvSpPr>
          <p:cNvPr id="32" name="Parallelogram 31">
            <a:extLst>
              <a:ext uri="{FF2B5EF4-FFF2-40B4-BE49-F238E27FC236}">
                <a16:creationId xmlns:a16="http://schemas.microsoft.com/office/drawing/2014/main" id="{35694F5F-2C78-5080-4F19-05CB65E84B91}"/>
              </a:ext>
            </a:extLst>
          </p:cNvPr>
          <p:cNvSpPr/>
          <p:nvPr/>
        </p:nvSpPr>
        <p:spPr>
          <a:xfrm>
            <a:off x="6731530" y="831987"/>
            <a:ext cx="549478" cy="380877"/>
          </a:xfrm>
          <a:prstGeom prst="parallelogram">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a:solidFill>
                  <a:schemeClr val="tx1">
                    <a:lumMod val="65000"/>
                    <a:lumOff val="35000"/>
                  </a:schemeClr>
                </a:solidFill>
                <a:latin typeface="Segoe UI Semibold" panose="020B0702040204020203" pitchFamily="34" charset="0"/>
                <a:cs typeface="Segoe UI Semibold" panose="020B0702040204020203" pitchFamily="34" charset="0"/>
              </a:rPr>
              <a:t>4</a:t>
            </a:r>
          </a:p>
        </p:txBody>
      </p:sp>
      <p:sp>
        <p:nvSpPr>
          <p:cNvPr id="33" name="Parallelogram 32">
            <a:extLst>
              <a:ext uri="{FF2B5EF4-FFF2-40B4-BE49-F238E27FC236}">
                <a16:creationId xmlns:a16="http://schemas.microsoft.com/office/drawing/2014/main" id="{450A9D4E-3CE4-6F87-2358-169E75DBAE3A}"/>
              </a:ext>
            </a:extLst>
          </p:cNvPr>
          <p:cNvSpPr/>
          <p:nvPr/>
        </p:nvSpPr>
        <p:spPr>
          <a:xfrm>
            <a:off x="8433274" y="825368"/>
            <a:ext cx="549478" cy="380877"/>
          </a:xfrm>
          <a:prstGeom prst="parallelogram">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a:solidFill>
                  <a:schemeClr val="tx1">
                    <a:lumMod val="65000"/>
                    <a:lumOff val="35000"/>
                  </a:schemeClr>
                </a:solidFill>
                <a:latin typeface="Segoe UI Semibold" panose="020B0702040204020203" pitchFamily="34" charset="0"/>
                <a:cs typeface="Segoe UI Semibold" panose="020B0702040204020203" pitchFamily="34" charset="0"/>
              </a:rPr>
              <a:t>6</a:t>
            </a:r>
          </a:p>
        </p:txBody>
      </p:sp>
      <p:pic>
        <p:nvPicPr>
          <p:cNvPr id="5" name="Picture 4" descr="Chart, waterfall chart&#10;&#10;Description automatically generated">
            <a:extLst>
              <a:ext uri="{FF2B5EF4-FFF2-40B4-BE49-F238E27FC236}">
                <a16:creationId xmlns:a16="http://schemas.microsoft.com/office/drawing/2014/main" id="{BAC8C65F-4075-136D-799F-D1B495DF53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3608" y="2209800"/>
            <a:ext cx="3657600" cy="2438400"/>
          </a:xfrm>
          <a:prstGeom prst="rect">
            <a:avLst/>
          </a:prstGeom>
        </p:spPr>
      </p:pic>
    </p:spTree>
    <p:extLst>
      <p:ext uri="{BB962C8B-B14F-4D97-AF65-F5344CB8AC3E}">
        <p14:creationId xmlns:p14="http://schemas.microsoft.com/office/powerpoint/2010/main" val="37293977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D5A9382-89CB-7DE1-8990-E84906901D9C}"/>
              </a:ext>
            </a:extLst>
          </p:cNvPr>
          <p:cNvPicPr>
            <a:picLocks noChangeAspect="1"/>
          </p:cNvPicPr>
          <p:nvPr/>
        </p:nvPicPr>
        <p:blipFill>
          <a:blip r:embed="rId2"/>
          <a:stretch>
            <a:fillRect/>
          </a:stretch>
        </p:blipFill>
        <p:spPr>
          <a:xfrm>
            <a:off x="314845" y="139457"/>
            <a:ext cx="746825" cy="876376"/>
          </a:xfrm>
          <a:prstGeom prst="rect">
            <a:avLst/>
          </a:prstGeom>
        </p:spPr>
      </p:pic>
      <p:sp>
        <p:nvSpPr>
          <p:cNvPr id="9" name="AutoShape 5">
            <a:extLst>
              <a:ext uri="{FF2B5EF4-FFF2-40B4-BE49-F238E27FC236}">
                <a16:creationId xmlns:a16="http://schemas.microsoft.com/office/drawing/2014/main" id="{6D5832B2-A182-DF8F-306B-CCA8C02D6A8A}"/>
              </a:ext>
            </a:extLst>
          </p:cNvPr>
          <p:cNvSpPr/>
          <p:nvPr/>
        </p:nvSpPr>
        <p:spPr>
          <a:xfrm>
            <a:off x="511277" y="6604782"/>
            <a:ext cx="11132084" cy="12313"/>
          </a:xfrm>
          <a:prstGeom prst="line">
            <a:avLst/>
          </a:prstGeom>
          <a:ln w="295275" cap="rnd">
            <a:solidFill>
              <a:srgbClr val="D9D9D9"/>
            </a:solidFill>
            <a:prstDash val="solid"/>
            <a:headEnd type="none" w="sm" len="sm"/>
            <a:tailEnd type="none" w="sm" len="sm"/>
          </a:ln>
        </p:spPr>
      </p:sp>
      <p:sp>
        <p:nvSpPr>
          <p:cNvPr id="13" name="AutoShape 2">
            <a:extLst>
              <a:ext uri="{FF2B5EF4-FFF2-40B4-BE49-F238E27FC236}">
                <a16:creationId xmlns:a16="http://schemas.microsoft.com/office/drawing/2014/main" id="{8DDF6D0D-FDBE-27F7-E98F-0F102E024A8B}"/>
              </a:ext>
            </a:extLst>
          </p:cNvPr>
          <p:cNvSpPr/>
          <p:nvPr/>
        </p:nvSpPr>
        <p:spPr>
          <a:xfrm>
            <a:off x="2938338" y="709736"/>
            <a:ext cx="9064609" cy="0"/>
          </a:xfrm>
          <a:prstGeom prst="line">
            <a:avLst/>
          </a:prstGeom>
          <a:ln w="38100" cap="rnd">
            <a:solidFill>
              <a:schemeClr val="accent6">
                <a:lumMod val="75000"/>
              </a:schemeClr>
            </a:solidFill>
            <a:prstDash val="solid"/>
            <a:headEnd type="none" w="sm" len="sm"/>
            <a:tailEnd type="none" w="sm" len="sm"/>
          </a:ln>
        </p:spPr>
      </p:sp>
      <p:sp>
        <p:nvSpPr>
          <p:cNvPr id="2" name="Parallelogram 1">
            <a:extLst>
              <a:ext uri="{FF2B5EF4-FFF2-40B4-BE49-F238E27FC236}">
                <a16:creationId xmlns:a16="http://schemas.microsoft.com/office/drawing/2014/main" id="{021F1E65-9564-8546-569A-C60CF5326834}"/>
              </a:ext>
            </a:extLst>
          </p:cNvPr>
          <p:cNvSpPr/>
          <p:nvPr/>
        </p:nvSpPr>
        <p:spPr>
          <a:xfrm>
            <a:off x="7709984" y="825368"/>
            <a:ext cx="1237375" cy="748726"/>
          </a:xfrm>
          <a:prstGeom prst="parallelogram">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a:solidFill>
                  <a:schemeClr val="bg1"/>
                </a:solidFill>
                <a:latin typeface="Segoe UI Semibold" panose="020B0702040204020203" pitchFamily="34" charset="0"/>
                <a:cs typeface="Segoe UI Semibold" panose="020B0702040204020203" pitchFamily="34" charset="0"/>
              </a:rPr>
              <a:t>Defect 6</a:t>
            </a:r>
          </a:p>
        </p:txBody>
      </p:sp>
      <p:sp>
        <p:nvSpPr>
          <p:cNvPr id="50" name="Parallelogram 49">
            <a:extLst>
              <a:ext uri="{FF2B5EF4-FFF2-40B4-BE49-F238E27FC236}">
                <a16:creationId xmlns:a16="http://schemas.microsoft.com/office/drawing/2014/main" id="{152B9D78-7B45-2CC6-321B-EBBEE2F432DD}"/>
              </a:ext>
            </a:extLst>
          </p:cNvPr>
          <p:cNvSpPr/>
          <p:nvPr/>
        </p:nvSpPr>
        <p:spPr>
          <a:xfrm>
            <a:off x="5082016" y="825368"/>
            <a:ext cx="549478" cy="380877"/>
          </a:xfrm>
          <a:prstGeom prst="parallelogram">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a:solidFill>
                  <a:schemeClr val="tx1">
                    <a:lumMod val="65000"/>
                    <a:lumOff val="35000"/>
                  </a:schemeClr>
                </a:solidFill>
                <a:latin typeface="Segoe UI Semibold" panose="020B0702040204020203" pitchFamily="34" charset="0"/>
                <a:cs typeface="Segoe UI Semibold" panose="020B0702040204020203" pitchFamily="34" charset="0"/>
              </a:rPr>
              <a:t>1</a:t>
            </a:r>
          </a:p>
        </p:txBody>
      </p:sp>
      <p:sp>
        <p:nvSpPr>
          <p:cNvPr id="51" name="Parallelogram 50">
            <a:extLst>
              <a:ext uri="{FF2B5EF4-FFF2-40B4-BE49-F238E27FC236}">
                <a16:creationId xmlns:a16="http://schemas.microsoft.com/office/drawing/2014/main" id="{9871E495-DE2A-4A19-E3EF-FCA467222906}"/>
              </a:ext>
            </a:extLst>
          </p:cNvPr>
          <p:cNvSpPr/>
          <p:nvPr/>
        </p:nvSpPr>
        <p:spPr>
          <a:xfrm>
            <a:off x="5658220" y="825368"/>
            <a:ext cx="549478" cy="380877"/>
          </a:xfrm>
          <a:prstGeom prst="parallelogram">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a:solidFill>
                  <a:schemeClr val="tx1">
                    <a:lumMod val="65000"/>
                    <a:lumOff val="35000"/>
                  </a:schemeClr>
                </a:solidFill>
                <a:latin typeface="Segoe UI Semibold" panose="020B0702040204020203" pitchFamily="34" charset="0"/>
                <a:cs typeface="Segoe UI Semibold" panose="020B0702040204020203" pitchFamily="34" charset="0"/>
              </a:rPr>
              <a:t>2</a:t>
            </a:r>
          </a:p>
        </p:txBody>
      </p:sp>
      <p:sp>
        <p:nvSpPr>
          <p:cNvPr id="53" name="Parallelogram 52">
            <a:extLst>
              <a:ext uri="{FF2B5EF4-FFF2-40B4-BE49-F238E27FC236}">
                <a16:creationId xmlns:a16="http://schemas.microsoft.com/office/drawing/2014/main" id="{6DA0BF07-292C-B7CD-0FE4-06CA63E5F11B}"/>
              </a:ext>
            </a:extLst>
          </p:cNvPr>
          <p:cNvSpPr/>
          <p:nvPr/>
        </p:nvSpPr>
        <p:spPr>
          <a:xfrm>
            <a:off x="6182052" y="825368"/>
            <a:ext cx="549478" cy="380877"/>
          </a:xfrm>
          <a:prstGeom prst="parallelogram">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a:solidFill>
                  <a:schemeClr val="tx1">
                    <a:lumMod val="65000"/>
                    <a:lumOff val="35000"/>
                  </a:schemeClr>
                </a:solidFill>
                <a:latin typeface="Segoe UI Semibold" panose="020B0702040204020203" pitchFamily="34" charset="0"/>
                <a:cs typeface="Segoe UI Semibold" panose="020B0702040204020203" pitchFamily="34" charset="0"/>
              </a:rPr>
              <a:t>3</a:t>
            </a:r>
          </a:p>
        </p:txBody>
      </p:sp>
      <p:sp>
        <p:nvSpPr>
          <p:cNvPr id="54" name="Parallelogram 53">
            <a:extLst>
              <a:ext uri="{FF2B5EF4-FFF2-40B4-BE49-F238E27FC236}">
                <a16:creationId xmlns:a16="http://schemas.microsoft.com/office/drawing/2014/main" id="{7016F950-6AAD-E529-D2CC-11E79A8435FB}"/>
              </a:ext>
            </a:extLst>
          </p:cNvPr>
          <p:cNvSpPr/>
          <p:nvPr/>
        </p:nvSpPr>
        <p:spPr>
          <a:xfrm>
            <a:off x="6731530" y="831987"/>
            <a:ext cx="549478" cy="380877"/>
          </a:xfrm>
          <a:prstGeom prst="parallelogram">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a:solidFill>
                  <a:schemeClr val="tx1">
                    <a:lumMod val="65000"/>
                    <a:lumOff val="35000"/>
                  </a:schemeClr>
                </a:solidFill>
                <a:latin typeface="Segoe UI Semibold" panose="020B0702040204020203" pitchFamily="34" charset="0"/>
                <a:cs typeface="Segoe UI Semibold" panose="020B0702040204020203" pitchFamily="34" charset="0"/>
              </a:rPr>
              <a:t>4</a:t>
            </a:r>
          </a:p>
        </p:txBody>
      </p:sp>
      <p:sp>
        <p:nvSpPr>
          <p:cNvPr id="55" name="Parallelogram 54">
            <a:extLst>
              <a:ext uri="{FF2B5EF4-FFF2-40B4-BE49-F238E27FC236}">
                <a16:creationId xmlns:a16="http://schemas.microsoft.com/office/drawing/2014/main" id="{D1723F20-6808-0C74-51EC-7B98A794ACEB}"/>
              </a:ext>
            </a:extLst>
          </p:cNvPr>
          <p:cNvSpPr/>
          <p:nvPr/>
        </p:nvSpPr>
        <p:spPr>
          <a:xfrm>
            <a:off x="7255362" y="831987"/>
            <a:ext cx="549478" cy="380877"/>
          </a:xfrm>
          <a:prstGeom prst="parallelogram">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a:solidFill>
                  <a:schemeClr val="tx1">
                    <a:lumMod val="65000"/>
                    <a:lumOff val="35000"/>
                  </a:schemeClr>
                </a:solidFill>
                <a:latin typeface="Segoe UI Semibold" panose="020B0702040204020203" pitchFamily="34" charset="0"/>
                <a:cs typeface="Segoe UI Semibold" panose="020B0702040204020203" pitchFamily="34" charset="0"/>
              </a:rPr>
              <a:t>5</a:t>
            </a:r>
          </a:p>
        </p:txBody>
      </p:sp>
      <p:grpSp>
        <p:nvGrpSpPr>
          <p:cNvPr id="72" name="Group 71">
            <a:extLst>
              <a:ext uri="{FF2B5EF4-FFF2-40B4-BE49-F238E27FC236}">
                <a16:creationId xmlns:a16="http://schemas.microsoft.com/office/drawing/2014/main" id="{9430F2D4-A5D1-11F4-DFF1-92F871A7EB7D}"/>
              </a:ext>
            </a:extLst>
          </p:cNvPr>
          <p:cNvGrpSpPr/>
          <p:nvPr/>
        </p:nvGrpSpPr>
        <p:grpSpPr>
          <a:xfrm>
            <a:off x="3514887" y="1333140"/>
            <a:ext cx="7328656" cy="4573728"/>
            <a:chOff x="3896369" y="910545"/>
            <a:chExt cx="7328656" cy="4573728"/>
          </a:xfrm>
        </p:grpSpPr>
        <p:grpSp>
          <p:nvGrpSpPr>
            <p:cNvPr id="73" name="Group 72">
              <a:extLst>
                <a:ext uri="{FF2B5EF4-FFF2-40B4-BE49-F238E27FC236}">
                  <a16:creationId xmlns:a16="http://schemas.microsoft.com/office/drawing/2014/main" id="{441D5684-7B04-B4A1-A866-655E91279262}"/>
                </a:ext>
              </a:extLst>
            </p:cNvPr>
            <p:cNvGrpSpPr/>
            <p:nvPr/>
          </p:nvGrpSpPr>
          <p:grpSpPr>
            <a:xfrm rot="18900000">
              <a:off x="5416206" y="4086874"/>
              <a:ext cx="2353586" cy="1397399"/>
              <a:chOff x="1371600" y="1272983"/>
              <a:chExt cx="1603567" cy="952089"/>
            </a:xfrm>
            <a:solidFill>
              <a:schemeClr val="tx1">
                <a:lumMod val="50000"/>
                <a:lumOff val="50000"/>
                <a:alpha val="50000"/>
              </a:schemeClr>
            </a:solidFill>
          </p:grpSpPr>
          <p:sp>
            <p:nvSpPr>
              <p:cNvPr id="88" name="Rounded Rectangle 3">
                <a:extLst>
                  <a:ext uri="{FF2B5EF4-FFF2-40B4-BE49-F238E27FC236}">
                    <a16:creationId xmlns:a16="http://schemas.microsoft.com/office/drawing/2014/main" id="{64D01D09-DF42-D282-37BF-7EA635CC71E5}"/>
                  </a:ext>
                </a:extLst>
              </p:cNvPr>
              <p:cNvSpPr/>
              <p:nvPr/>
            </p:nvSpPr>
            <p:spPr>
              <a:xfrm>
                <a:off x="1371600" y="1733550"/>
                <a:ext cx="1524000" cy="304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031626" rtl="0" eaLnBrk="1" latinLnBrk="0" hangingPunct="1">
                  <a:defRPr sz="2000" kern="1200">
                    <a:solidFill>
                      <a:schemeClr val="lt1"/>
                    </a:solidFill>
                    <a:latin typeface="+mn-lt"/>
                    <a:ea typeface="+mn-ea"/>
                    <a:cs typeface="+mn-cs"/>
                  </a:defRPr>
                </a:lvl1pPr>
                <a:lvl2pPr marL="515813" algn="l" defTabSz="1031626" rtl="0" eaLnBrk="1" latinLnBrk="0" hangingPunct="1">
                  <a:defRPr sz="2000" kern="1200">
                    <a:solidFill>
                      <a:schemeClr val="lt1"/>
                    </a:solidFill>
                    <a:latin typeface="+mn-lt"/>
                    <a:ea typeface="+mn-ea"/>
                    <a:cs typeface="+mn-cs"/>
                  </a:defRPr>
                </a:lvl2pPr>
                <a:lvl3pPr marL="1031626" algn="l" defTabSz="1031626" rtl="0" eaLnBrk="1" latinLnBrk="0" hangingPunct="1">
                  <a:defRPr sz="2000" kern="1200">
                    <a:solidFill>
                      <a:schemeClr val="lt1"/>
                    </a:solidFill>
                    <a:latin typeface="+mn-lt"/>
                    <a:ea typeface="+mn-ea"/>
                    <a:cs typeface="+mn-cs"/>
                  </a:defRPr>
                </a:lvl3pPr>
                <a:lvl4pPr marL="1547439" algn="l" defTabSz="1031626" rtl="0" eaLnBrk="1" latinLnBrk="0" hangingPunct="1">
                  <a:defRPr sz="2000" kern="1200">
                    <a:solidFill>
                      <a:schemeClr val="lt1"/>
                    </a:solidFill>
                    <a:latin typeface="+mn-lt"/>
                    <a:ea typeface="+mn-ea"/>
                    <a:cs typeface="+mn-cs"/>
                  </a:defRPr>
                </a:lvl4pPr>
                <a:lvl5pPr marL="2063252" algn="l" defTabSz="1031626" rtl="0" eaLnBrk="1" latinLnBrk="0" hangingPunct="1">
                  <a:defRPr sz="2000" kern="1200">
                    <a:solidFill>
                      <a:schemeClr val="lt1"/>
                    </a:solidFill>
                    <a:latin typeface="+mn-lt"/>
                    <a:ea typeface="+mn-ea"/>
                    <a:cs typeface="+mn-cs"/>
                  </a:defRPr>
                </a:lvl5pPr>
                <a:lvl6pPr marL="2579065" algn="l" defTabSz="1031626" rtl="0" eaLnBrk="1" latinLnBrk="0" hangingPunct="1">
                  <a:defRPr sz="2000" kern="1200">
                    <a:solidFill>
                      <a:schemeClr val="lt1"/>
                    </a:solidFill>
                    <a:latin typeface="+mn-lt"/>
                    <a:ea typeface="+mn-ea"/>
                    <a:cs typeface="+mn-cs"/>
                  </a:defRPr>
                </a:lvl6pPr>
                <a:lvl7pPr marL="3094878" algn="l" defTabSz="1031626" rtl="0" eaLnBrk="1" latinLnBrk="0" hangingPunct="1">
                  <a:defRPr sz="2000" kern="1200">
                    <a:solidFill>
                      <a:schemeClr val="lt1"/>
                    </a:solidFill>
                    <a:latin typeface="+mn-lt"/>
                    <a:ea typeface="+mn-ea"/>
                    <a:cs typeface="+mn-cs"/>
                  </a:defRPr>
                </a:lvl7pPr>
                <a:lvl8pPr marL="3610691" algn="l" defTabSz="1031626" rtl="0" eaLnBrk="1" latinLnBrk="0" hangingPunct="1">
                  <a:defRPr sz="2000" kern="1200">
                    <a:solidFill>
                      <a:schemeClr val="lt1"/>
                    </a:solidFill>
                    <a:latin typeface="+mn-lt"/>
                    <a:ea typeface="+mn-ea"/>
                    <a:cs typeface="+mn-cs"/>
                  </a:defRPr>
                </a:lvl8pPr>
                <a:lvl9pPr marL="4126504" algn="l" defTabSz="1031626" rtl="0" eaLnBrk="1" latinLnBrk="0" hangingPunct="1">
                  <a:defRPr sz="2000" kern="1200">
                    <a:solidFill>
                      <a:schemeClr val="lt1"/>
                    </a:solidFill>
                    <a:latin typeface="+mn-lt"/>
                    <a:ea typeface="+mn-ea"/>
                    <a:cs typeface="+mn-cs"/>
                  </a:defRPr>
                </a:lvl9pPr>
              </a:lstStyle>
              <a:p>
                <a:pPr algn="ctr"/>
                <a:endParaRPr lang="en-US" sz="1500"/>
              </a:p>
            </p:txBody>
          </p:sp>
          <p:sp>
            <p:nvSpPr>
              <p:cNvPr id="89" name="Rounded Rectangle 4">
                <a:extLst>
                  <a:ext uri="{FF2B5EF4-FFF2-40B4-BE49-F238E27FC236}">
                    <a16:creationId xmlns:a16="http://schemas.microsoft.com/office/drawing/2014/main" id="{AC932BEE-DCD3-4069-813F-89BF0B188F84}"/>
                  </a:ext>
                </a:extLst>
              </p:cNvPr>
              <p:cNvSpPr/>
              <p:nvPr/>
            </p:nvSpPr>
            <p:spPr>
              <a:xfrm rot="2700000">
                <a:off x="2132204" y="1542065"/>
                <a:ext cx="842963" cy="304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031626" rtl="0" eaLnBrk="1" latinLnBrk="0" hangingPunct="1">
                  <a:defRPr sz="2000" kern="1200">
                    <a:solidFill>
                      <a:schemeClr val="lt1"/>
                    </a:solidFill>
                    <a:latin typeface="+mn-lt"/>
                    <a:ea typeface="+mn-ea"/>
                    <a:cs typeface="+mn-cs"/>
                  </a:defRPr>
                </a:lvl1pPr>
                <a:lvl2pPr marL="515813" algn="l" defTabSz="1031626" rtl="0" eaLnBrk="1" latinLnBrk="0" hangingPunct="1">
                  <a:defRPr sz="2000" kern="1200">
                    <a:solidFill>
                      <a:schemeClr val="lt1"/>
                    </a:solidFill>
                    <a:latin typeface="+mn-lt"/>
                    <a:ea typeface="+mn-ea"/>
                    <a:cs typeface="+mn-cs"/>
                  </a:defRPr>
                </a:lvl2pPr>
                <a:lvl3pPr marL="1031626" algn="l" defTabSz="1031626" rtl="0" eaLnBrk="1" latinLnBrk="0" hangingPunct="1">
                  <a:defRPr sz="2000" kern="1200">
                    <a:solidFill>
                      <a:schemeClr val="lt1"/>
                    </a:solidFill>
                    <a:latin typeface="+mn-lt"/>
                    <a:ea typeface="+mn-ea"/>
                    <a:cs typeface="+mn-cs"/>
                  </a:defRPr>
                </a:lvl3pPr>
                <a:lvl4pPr marL="1547439" algn="l" defTabSz="1031626" rtl="0" eaLnBrk="1" latinLnBrk="0" hangingPunct="1">
                  <a:defRPr sz="2000" kern="1200">
                    <a:solidFill>
                      <a:schemeClr val="lt1"/>
                    </a:solidFill>
                    <a:latin typeface="+mn-lt"/>
                    <a:ea typeface="+mn-ea"/>
                    <a:cs typeface="+mn-cs"/>
                  </a:defRPr>
                </a:lvl4pPr>
                <a:lvl5pPr marL="2063252" algn="l" defTabSz="1031626" rtl="0" eaLnBrk="1" latinLnBrk="0" hangingPunct="1">
                  <a:defRPr sz="2000" kern="1200">
                    <a:solidFill>
                      <a:schemeClr val="lt1"/>
                    </a:solidFill>
                    <a:latin typeface="+mn-lt"/>
                    <a:ea typeface="+mn-ea"/>
                    <a:cs typeface="+mn-cs"/>
                  </a:defRPr>
                </a:lvl5pPr>
                <a:lvl6pPr marL="2579065" algn="l" defTabSz="1031626" rtl="0" eaLnBrk="1" latinLnBrk="0" hangingPunct="1">
                  <a:defRPr sz="2000" kern="1200">
                    <a:solidFill>
                      <a:schemeClr val="lt1"/>
                    </a:solidFill>
                    <a:latin typeface="+mn-lt"/>
                    <a:ea typeface="+mn-ea"/>
                    <a:cs typeface="+mn-cs"/>
                  </a:defRPr>
                </a:lvl6pPr>
                <a:lvl7pPr marL="3094878" algn="l" defTabSz="1031626" rtl="0" eaLnBrk="1" latinLnBrk="0" hangingPunct="1">
                  <a:defRPr sz="2000" kern="1200">
                    <a:solidFill>
                      <a:schemeClr val="lt1"/>
                    </a:solidFill>
                    <a:latin typeface="+mn-lt"/>
                    <a:ea typeface="+mn-ea"/>
                    <a:cs typeface="+mn-cs"/>
                  </a:defRPr>
                </a:lvl7pPr>
                <a:lvl8pPr marL="3610691" algn="l" defTabSz="1031626" rtl="0" eaLnBrk="1" latinLnBrk="0" hangingPunct="1">
                  <a:defRPr sz="2000" kern="1200">
                    <a:solidFill>
                      <a:schemeClr val="lt1"/>
                    </a:solidFill>
                    <a:latin typeface="+mn-lt"/>
                    <a:ea typeface="+mn-ea"/>
                    <a:cs typeface="+mn-cs"/>
                  </a:defRPr>
                </a:lvl8pPr>
                <a:lvl9pPr marL="4126504" algn="l" defTabSz="1031626" rtl="0" eaLnBrk="1" latinLnBrk="0" hangingPunct="1">
                  <a:defRPr sz="2000" kern="1200">
                    <a:solidFill>
                      <a:schemeClr val="lt1"/>
                    </a:solidFill>
                    <a:latin typeface="+mn-lt"/>
                    <a:ea typeface="+mn-ea"/>
                    <a:cs typeface="+mn-cs"/>
                  </a:defRPr>
                </a:lvl9pPr>
              </a:lstStyle>
              <a:p>
                <a:pPr algn="ctr"/>
                <a:endParaRPr lang="en-US" sz="1500"/>
              </a:p>
            </p:txBody>
          </p:sp>
          <p:sp>
            <p:nvSpPr>
              <p:cNvPr id="90" name="Rounded Rectangle 5">
                <a:extLst>
                  <a:ext uri="{FF2B5EF4-FFF2-40B4-BE49-F238E27FC236}">
                    <a16:creationId xmlns:a16="http://schemas.microsoft.com/office/drawing/2014/main" id="{D7CD2CF9-49D7-0981-9960-67D8E45729D9}"/>
                  </a:ext>
                </a:extLst>
              </p:cNvPr>
              <p:cNvSpPr/>
              <p:nvPr/>
            </p:nvSpPr>
            <p:spPr>
              <a:xfrm rot="18900000" flipV="1">
                <a:off x="2132204" y="1920272"/>
                <a:ext cx="842963" cy="304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031626" rtl="0" eaLnBrk="1" latinLnBrk="0" hangingPunct="1">
                  <a:defRPr sz="2000" kern="1200">
                    <a:solidFill>
                      <a:schemeClr val="lt1"/>
                    </a:solidFill>
                    <a:latin typeface="+mn-lt"/>
                    <a:ea typeface="+mn-ea"/>
                    <a:cs typeface="+mn-cs"/>
                  </a:defRPr>
                </a:lvl1pPr>
                <a:lvl2pPr marL="515813" algn="l" defTabSz="1031626" rtl="0" eaLnBrk="1" latinLnBrk="0" hangingPunct="1">
                  <a:defRPr sz="2000" kern="1200">
                    <a:solidFill>
                      <a:schemeClr val="lt1"/>
                    </a:solidFill>
                    <a:latin typeface="+mn-lt"/>
                    <a:ea typeface="+mn-ea"/>
                    <a:cs typeface="+mn-cs"/>
                  </a:defRPr>
                </a:lvl2pPr>
                <a:lvl3pPr marL="1031626" algn="l" defTabSz="1031626" rtl="0" eaLnBrk="1" latinLnBrk="0" hangingPunct="1">
                  <a:defRPr sz="2000" kern="1200">
                    <a:solidFill>
                      <a:schemeClr val="lt1"/>
                    </a:solidFill>
                    <a:latin typeface="+mn-lt"/>
                    <a:ea typeface="+mn-ea"/>
                    <a:cs typeface="+mn-cs"/>
                  </a:defRPr>
                </a:lvl3pPr>
                <a:lvl4pPr marL="1547439" algn="l" defTabSz="1031626" rtl="0" eaLnBrk="1" latinLnBrk="0" hangingPunct="1">
                  <a:defRPr sz="2000" kern="1200">
                    <a:solidFill>
                      <a:schemeClr val="lt1"/>
                    </a:solidFill>
                    <a:latin typeface="+mn-lt"/>
                    <a:ea typeface="+mn-ea"/>
                    <a:cs typeface="+mn-cs"/>
                  </a:defRPr>
                </a:lvl4pPr>
                <a:lvl5pPr marL="2063252" algn="l" defTabSz="1031626" rtl="0" eaLnBrk="1" latinLnBrk="0" hangingPunct="1">
                  <a:defRPr sz="2000" kern="1200">
                    <a:solidFill>
                      <a:schemeClr val="lt1"/>
                    </a:solidFill>
                    <a:latin typeface="+mn-lt"/>
                    <a:ea typeface="+mn-ea"/>
                    <a:cs typeface="+mn-cs"/>
                  </a:defRPr>
                </a:lvl5pPr>
                <a:lvl6pPr marL="2579065" algn="l" defTabSz="1031626" rtl="0" eaLnBrk="1" latinLnBrk="0" hangingPunct="1">
                  <a:defRPr sz="2000" kern="1200">
                    <a:solidFill>
                      <a:schemeClr val="lt1"/>
                    </a:solidFill>
                    <a:latin typeface="+mn-lt"/>
                    <a:ea typeface="+mn-ea"/>
                    <a:cs typeface="+mn-cs"/>
                  </a:defRPr>
                </a:lvl6pPr>
                <a:lvl7pPr marL="3094878" algn="l" defTabSz="1031626" rtl="0" eaLnBrk="1" latinLnBrk="0" hangingPunct="1">
                  <a:defRPr sz="2000" kern="1200">
                    <a:solidFill>
                      <a:schemeClr val="lt1"/>
                    </a:solidFill>
                    <a:latin typeface="+mn-lt"/>
                    <a:ea typeface="+mn-ea"/>
                    <a:cs typeface="+mn-cs"/>
                  </a:defRPr>
                </a:lvl7pPr>
                <a:lvl8pPr marL="3610691" algn="l" defTabSz="1031626" rtl="0" eaLnBrk="1" latinLnBrk="0" hangingPunct="1">
                  <a:defRPr sz="2000" kern="1200">
                    <a:solidFill>
                      <a:schemeClr val="lt1"/>
                    </a:solidFill>
                    <a:latin typeface="+mn-lt"/>
                    <a:ea typeface="+mn-ea"/>
                    <a:cs typeface="+mn-cs"/>
                  </a:defRPr>
                </a:lvl8pPr>
                <a:lvl9pPr marL="4126504" algn="l" defTabSz="1031626" rtl="0" eaLnBrk="1" latinLnBrk="0" hangingPunct="1">
                  <a:defRPr sz="2000" kern="1200">
                    <a:solidFill>
                      <a:schemeClr val="lt1"/>
                    </a:solidFill>
                    <a:latin typeface="+mn-lt"/>
                    <a:ea typeface="+mn-ea"/>
                    <a:cs typeface="+mn-cs"/>
                  </a:defRPr>
                </a:lvl9pPr>
              </a:lstStyle>
              <a:p>
                <a:pPr algn="ctr"/>
                <a:endParaRPr lang="en-US" sz="1500"/>
              </a:p>
            </p:txBody>
          </p:sp>
        </p:grpSp>
        <p:grpSp>
          <p:nvGrpSpPr>
            <p:cNvPr id="74" name="Group 73">
              <a:extLst>
                <a:ext uri="{FF2B5EF4-FFF2-40B4-BE49-F238E27FC236}">
                  <a16:creationId xmlns:a16="http://schemas.microsoft.com/office/drawing/2014/main" id="{B6F60978-9000-703E-8C6A-A9E62B189829}"/>
                </a:ext>
              </a:extLst>
            </p:cNvPr>
            <p:cNvGrpSpPr/>
            <p:nvPr/>
          </p:nvGrpSpPr>
          <p:grpSpPr>
            <a:xfrm rot="18900000">
              <a:off x="6675983" y="3610373"/>
              <a:ext cx="2353582" cy="1397400"/>
              <a:chOff x="1371600" y="1272983"/>
              <a:chExt cx="1603567" cy="952089"/>
            </a:xfrm>
            <a:solidFill>
              <a:schemeClr val="accent2">
                <a:alpha val="50000"/>
              </a:schemeClr>
            </a:solidFill>
          </p:grpSpPr>
          <p:sp>
            <p:nvSpPr>
              <p:cNvPr id="85" name="Rounded Rectangle 8">
                <a:extLst>
                  <a:ext uri="{FF2B5EF4-FFF2-40B4-BE49-F238E27FC236}">
                    <a16:creationId xmlns:a16="http://schemas.microsoft.com/office/drawing/2014/main" id="{1EEA7A4E-C70C-1C7E-8237-155D5ABE6263}"/>
                  </a:ext>
                </a:extLst>
              </p:cNvPr>
              <p:cNvSpPr/>
              <p:nvPr/>
            </p:nvSpPr>
            <p:spPr>
              <a:xfrm>
                <a:off x="1371600" y="1733550"/>
                <a:ext cx="1524000" cy="304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031626" rtl="0" eaLnBrk="1" latinLnBrk="0" hangingPunct="1">
                  <a:defRPr sz="2000" kern="1200">
                    <a:solidFill>
                      <a:schemeClr val="lt1"/>
                    </a:solidFill>
                    <a:latin typeface="+mn-lt"/>
                    <a:ea typeface="+mn-ea"/>
                    <a:cs typeface="+mn-cs"/>
                  </a:defRPr>
                </a:lvl1pPr>
                <a:lvl2pPr marL="515813" algn="l" defTabSz="1031626" rtl="0" eaLnBrk="1" latinLnBrk="0" hangingPunct="1">
                  <a:defRPr sz="2000" kern="1200">
                    <a:solidFill>
                      <a:schemeClr val="lt1"/>
                    </a:solidFill>
                    <a:latin typeface="+mn-lt"/>
                    <a:ea typeface="+mn-ea"/>
                    <a:cs typeface="+mn-cs"/>
                  </a:defRPr>
                </a:lvl2pPr>
                <a:lvl3pPr marL="1031626" algn="l" defTabSz="1031626" rtl="0" eaLnBrk="1" latinLnBrk="0" hangingPunct="1">
                  <a:defRPr sz="2000" kern="1200">
                    <a:solidFill>
                      <a:schemeClr val="lt1"/>
                    </a:solidFill>
                    <a:latin typeface="+mn-lt"/>
                    <a:ea typeface="+mn-ea"/>
                    <a:cs typeface="+mn-cs"/>
                  </a:defRPr>
                </a:lvl3pPr>
                <a:lvl4pPr marL="1547439" algn="l" defTabSz="1031626" rtl="0" eaLnBrk="1" latinLnBrk="0" hangingPunct="1">
                  <a:defRPr sz="2000" kern="1200">
                    <a:solidFill>
                      <a:schemeClr val="lt1"/>
                    </a:solidFill>
                    <a:latin typeface="+mn-lt"/>
                    <a:ea typeface="+mn-ea"/>
                    <a:cs typeface="+mn-cs"/>
                  </a:defRPr>
                </a:lvl4pPr>
                <a:lvl5pPr marL="2063252" algn="l" defTabSz="1031626" rtl="0" eaLnBrk="1" latinLnBrk="0" hangingPunct="1">
                  <a:defRPr sz="2000" kern="1200">
                    <a:solidFill>
                      <a:schemeClr val="lt1"/>
                    </a:solidFill>
                    <a:latin typeface="+mn-lt"/>
                    <a:ea typeface="+mn-ea"/>
                    <a:cs typeface="+mn-cs"/>
                  </a:defRPr>
                </a:lvl5pPr>
                <a:lvl6pPr marL="2579065" algn="l" defTabSz="1031626" rtl="0" eaLnBrk="1" latinLnBrk="0" hangingPunct="1">
                  <a:defRPr sz="2000" kern="1200">
                    <a:solidFill>
                      <a:schemeClr val="lt1"/>
                    </a:solidFill>
                    <a:latin typeface="+mn-lt"/>
                    <a:ea typeface="+mn-ea"/>
                    <a:cs typeface="+mn-cs"/>
                  </a:defRPr>
                </a:lvl6pPr>
                <a:lvl7pPr marL="3094878" algn="l" defTabSz="1031626" rtl="0" eaLnBrk="1" latinLnBrk="0" hangingPunct="1">
                  <a:defRPr sz="2000" kern="1200">
                    <a:solidFill>
                      <a:schemeClr val="lt1"/>
                    </a:solidFill>
                    <a:latin typeface="+mn-lt"/>
                    <a:ea typeface="+mn-ea"/>
                    <a:cs typeface="+mn-cs"/>
                  </a:defRPr>
                </a:lvl7pPr>
                <a:lvl8pPr marL="3610691" algn="l" defTabSz="1031626" rtl="0" eaLnBrk="1" latinLnBrk="0" hangingPunct="1">
                  <a:defRPr sz="2000" kern="1200">
                    <a:solidFill>
                      <a:schemeClr val="lt1"/>
                    </a:solidFill>
                    <a:latin typeface="+mn-lt"/>
                    <a:ea typeface="+mn-ea"/>
                    <a:cs typeface="+mn-cs"/>
                  </a:defRPr>
                </a:lvl8pPr>
                <a:lvl9pPr marL="4126504" algn="l" defTabSz="1031626" rtl="0" eaLnBrk="1" latinLnBrk="0" hangingPunct="1">
                  <a:defRPr sz="2000" kern="1200">
                    <a:solidFill>
                      <a:schemeClr val="lt1"/>
                    </a:solidFill>
                    <a:latin typeface="+mn-lt"/>
                    <a:ea typeface="+mn-ea"/>
                    <a:cs typeface="+mn-cs"/>
                  </a:defRPr>
                </a:lvl9pPr>
              </a:lstStyle>
              <a:p>
                <a:pPr algn="ctr"/>
                <a:endParaRPr lang="en-US" sz="1500"/>
              </a:p>
            </p:txBody>
          </p:sp>
          <p:sp>
            <p:nvSpPr>
              <p:cNvPr id="86" name="Rounded Rectangle 9">
                <a:extLst>
                  <a:ext uri="{FF2B5EF4-FFF2-40B4-BE49-F238E27FC236}">
                    <a16:creationId xmlns:a16="http://schemas.microsoft.com/office/drawing/2014/main" id="{EC9BA69D-3FB6-C998-E58A-99459DA912FA}"/>
                  </a:ext>
                </a:extLst>
              </p:cNvPr>
              <p:cNvSpPr/>
              <p:nvPr/>
            </p:nvSpPr>
            <p:spPr>
              <a:xfrm rot="2700000">
                <a:off x="2132204" y="1542065"/>
                <a:ext cx="842963" cy="304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031626" rtl="0" eaLnBrk="1" latinLnBrk="0" hangingPunct="1">
                  <a:defRPr sz="2000" kern="1200">
                    <a:solidFill>
                      <a:schemeClr val="lt1"/>
                    </a:solidFill>
                    <a:latin typeface="+mn-lt"/>
                    <a:ea typeface="+mn-ea"/>
                    <a:cs typeface="+mn-cs"/>
                  </a:defRPr>
                </a:lvl1pPr>
                <a:lvl2pPr marL="515813" algn="l" defTabSz="1031626" rtl="0" eaLnBrk="1" latinLnBrk="0" hangingPunct="1">
                  <a:defRPr sz="2000" kern="1200">
                    <a:solidFill>
                      <a:schemeClr val="lt1"/>
                    </a:solidFill>
                    <a:latin typeface="+mn-lt"/>
                    <a:ea typeface="+mn-ea"/>
                    <a:cs typeface="+mn-cs"/>
                  </a:defRPr>
                </a:lvl2pPr>
                <a:lvl3pPr marL="1031626" algn="l" defTabSz="1031626" rtl="0" eaLnBrk="1" latinLnBrk="0" hangingPunct="1">
                  <a:defRPr sz="2000" kern="1200">
                    <a:solidFill>
                      <a:schemeClr val="lt1"/>
                    </a:solidFill>
                    <a:latin typeface="+mn-lt"/>
                    <a:ea typeface="+mn-ea"/>
                    <a:cs typeface="+mn-cs"/>
                  </a:defRPr>
                </a:lvl3pPr>
                <a:lvl4pPr marL="1547439" algn="l" defTabSz="1031626" rtl="0" eaLnBrk="1" latinLnBrk="0" hangingPunct="1">
                  <a:defRPr sz="2000" kern="1200">
                    <a:solidFill>
                      <a:schemeClr val="lt1"/>
                    </a:solidFill>
                    <a:latin typeface="+mn-lt"/>
                    <a:ea typeface="+mn-ea"/>
                    <a:cs typeface="+mn-cs"/>
                  </a:defRPr>
                </a:lvl4pPr>
                <a:lvl5pPr marL="2063252" algn="l" defTabSz="1031626" rtl="0" eaLnBrk="1" latinLnBrk="0" hangingPunct="1">
                  <a:defRPr sz="2000" kern="1200">
                    <a:solidFill>
                      <a:schemeClr val="lt1"/>
                    </a:solidFill>
                    <a:latin typeface="+mn-lt"/>
                    <a:ea typeface="+mn-ea"/>
                    <a:cs typeface="+mn-cs"/>
                  </a:defRPr>
                </a:lvl5pPr>
                <a:lvl6pPr marL="2579065" algn="l" defTabSz="1031626" rtl="0" eaLnBrk="1" latinLnBrk="0" hangingPunct="1">
                  <a:defRPr sz="2000" kern="1200">
                    <a:solidFill>
                      <a:schemeClr val="lt1"/>
                    </a:solidFill>
                    <a:latin typeface="+mn-lt"/>
                    <a:ea typeface="+mn-ea"/>
                    <a:cs typeface="+mn-cs"/>
                  </a:defRPr>
                </a:lvl6pPr>
                <a:lvl7pPr marL="3094878" algn="l" defTabSz="1031626" rtl="0" eaLnBrk="1" latinLnBrk="0" hangingPunct="1">
                  <a:defRPr sz="2000" kern="1200">
                    <a:solidFill>
                      <a:schemeClr val="lt1"/>
                    </a:solidFill>
                    <a:latin typeface="+mn-lt"/>
                    <a:ea typeface="+mn-ea"/>
                    <a:cs typeface="+mn-cs"/>
                  </a:defRPr>
                </a:lvl7pPr>
                <a:lvl8pPr marL="3610691" algn="l" defTabSz="1031626" rtl="0" eaLnBrk="1" latinLnBrk="0" hangingPunct="1">
                  <a:defRPr sz="2000" kern="1200">
                    <a:solidFill>
                      <a:schemeClr val="lt1"/>
                    </a:solidFill>
                    <a:latin typeface="+mn-lt"/>
                    <a:ea typeface="+mn-ea"/>
                    <a:cs typeface="+mn-cs"/>
                  </a:defRPr>
                </a:lvl8pPr>
                <a:lvl9pPr marL="4126504" algn="l" defTabSz="1031626" rtl="0" eaLnBrk="1" latinLnBrk="0" hangingPunct="1">
                  <a:defRPr sz="2000" kern="1200">
                    <a:solidFill>
                      <a:schemeClr val="lt1"/>
                    </a:solidFill>
                    <a:latin typeface="+mn-lt"/>
                    <a:ea typeface="+mn-ea"/>
                    <a:cs typeface="+mn-cs"/>
                  </a:defRPr>
                </a:lvl9pPr>
              </a:lstStyle>
              <a:p>
                <a:pPr algn="ctr"/>
                <a:endParaRPr lang="en-US" sz="1500"/>
              </a:p>
            </p:txBody>
          </p:sp>
          <p:sp>
            <p:nvSpPr>
              <p:cNvPr id="87" name="Rounded Rectangle 10">
                <a:extLst>
                  <a:ext uri="{FF2B5EF4-FFF2-40B4-BE49-F238E27FC236}">
                    <a16:creationId xmlns:a16="http://schemas.microsoft.com/office/drawing/2014/main" id="{FFC20FCF-8267-E34B-5F81-56E19F26751B}"/>
                  </a:ext>
                </a:extLst>
              </p:cNvPr>
              <p:cNvSpPr/>
              <p:nvPr/>
            </p:nvSpPr>
            <p:spPr>
              <a:xfrm rot="18900000" flipV="1">
                <a:off x="2132204" y="1920272"/>
                <a:ext cx="842963" cy="304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031626" rtl="0" eaLnBrk="1" latinLnBrk="0" hangingPunct="1">
                  <a:defRPr sz="2000" kern="1200">
                    <a:solidFill>
                      <a:schemeClr val="lt1"/>
                    </a:solidFill>
                    <a:latin typeface="+mn-lt"/>
                    <a:ea typeface="+mn-ea"/>
                    <a:cs typeface="+mn-cs"/>
                  </a:defRPr>
                </a:lvl1pPr>
                <a:lvl2pPr marL="515813" algn="l" defTabSz="1031626" rtl="0" eaLnBrk="1" latinLnBrk="0" hangingPunct="1">
                  <a:defRPr sz="2000" kern="1200">
                    <a:solidFill>
                      <a:schemeClr val="lt1"/>
                    </a:solidFill>
                    <a:latin typeface="+mn-lt"/>
                    <a:ea typeface="+mn-ea"/>
                    <a:cs typeface="+mn-cs"/>
                  </a:defRPr>
                </a:lvl2pPr>
                <a:lvl3pPr marL="1031626" algn="l" defTabSz="1031626" rtl="0" eaLnBrk="1" latinLnBrk="0" hangingPunct="1">
                  <a:defRPr sz="2000" kern="1200">
                    <a:solidFill>
                      <a:schemeClr val="lt1"/>
                    </a:solidFill>
                    <a:latin typeface="+mn-lt"/>
                    <a:ea typeface="+mn-ea"/>
                    <a:cs typeface="+mn-cs"/>
                  </a:defRPr>
                </a:lvl3pPr>
                <a:lvl4pPr marL="1547439" algn="l" defTabSz="1031626" rtl="0" eaLnBrk="1" latinLnBrk="0" hangingPunct="1">
                  <a:defRPr sz="2000" kern="1200">
                    <a:solidFill>
                      <a:schemeClr val="lt1"/>
                    </a:solidFill>
                    <a:latin typeface="+mn-lt"/>
                    <a:ea typeface="+mn-ea"/>
                    <a:cs typeface="+mn-cs"/>
                  </a:defRPr>
                </a:lvl4pPr>
                <a:lvl5pPr marL="2063252" algn="l" defTabSz="1031626" rtl="0" eaLnBrk="1" latinLnBrk="0" hangingPunct="1">
                  <a:defRPr sz="2000" kern="1200">
                    <a:solidFill>
                      <a:schemeClr val="lt1"/>
                    </a:solidFill>
                    <a:latin typeface="+mn-lt"/>
                    <a:ea typeface="+mn-ea"/>
                    <a:cs typeface="+mn-cs"/>
                  </a:defRPr>
                </a:lvl5pPr>
                <a:lvl6pPr marL="2579065" algn="l" defTabSz="1031626" rtl="0" eaLnBrk="1" latinLnBrk="0" hangingPunct="1">
                  <a:defRPr sz="2000" kern="1200">
                    <a:solidFill>
                      <a:schemeClr val="lt1"/>
                    </a:solidFill>
                    <a:latin typeface="+mn-lt"/>
                    <a:ea typeface="+mn-ea"/>
                    <a:cs typeface="+mn-cs"/>
                  </a:defRPr>
                </a:lvl6pPr>
                <a:lvl7pPr marL="3094878" algn="l" defTabSz="1031626" rtl="0" eaLnBrk="1" latinLnBrk="0" hangingPunct="1">
                  <a:defRPr sz="2000" kern="1200">
                    <a:solidFill>
                      <a:schemeClr val="lt1"/>
                    </a:solidFill>
                    <a:latin typeface="+mn-lt"/>
                    <a:ea typeface="+mn-ea"/>
                    <a:cs typeface="+mn-cs"/>
                  </a:defRPr>
                </a:lvl7pPr>
                <a:lvl8pPr marL="3610691" algn="l" defTabSz="1031626" rtl="0" eaLnBrk="1" latinLnBrk="0" hangingPunct="1">
                  <a:defRPr sz="2000" kern="1200">
                    <a:solidFill>
                      <a:schemeClr val="lt1"/>
                    </a:solidFill>
                    <a:latin typeface="+mn-lt"/>
                    <a:ea typeface="+mn-ea"/>
                    <a:cs typeface="+mn-cs"/>
                  </a:defRPr>
                </a:lvl8pPr>
                <a:lvl9pPr marL="4126504" algn="l" defTabSz="1031626" rtl="0" eaLnBrk="1" latinLnBrk="0" hangingPunct="1">
                  <a:defRPr sz="2000" kern="1200">
                    <a:solidFill>
                      <a:schemeClr val="lt1"/>
                    </a:solidFill>
                    <a:latin typeface="+mn-lt"/>
                    <a:ea typeface="+mn-ea"/>
                    <a:cs typeface="+mn-cs"/>
                  </a:defRPr>
                </a:lvl9pPr>
              </a:lstStyle>
              <a:p>
                <a:pPr algn="ctr"/>
                <a:endParaRPr lang="en-US" sz="1500"/>
              </a:p>
            </p:txBody>
          </p:sp>
        </p:grpSp>
        <p:grpSp>
          <p:nvGrpSpPr>
            <p:cNvPr id="75" name="Group 74">
              <a:extLst>
                <a:ext uri="{FF2B5EF4-FFF2-40B4-BE49-F238E27FC236}">
                  <a16:creationId xmlns:a16="http://schemas.microsoft.com/office/drawing/2014/main" id="{23724898-EEBE-AC6E-89D8-4C2B1176363F}"/>
                </a:ext>
              </a:extLst>
            </p:cNvPr>
            <p:cNvGrpSpPr/>
            <p:nvPr/>
          </p:nvGrpSpPr>
          <p:grpSpPr>
            <a:xfrm rot="18900000">
              <a:off x="7938796" y="3135517"/>
              <a:ext cx="2353586" cy="1397399"/>
              <a:chOff x="1371600" y="1272983"/>
              <a:chExt cx="1603567" cy="952089"/>
            </a:xfrm>
            <a:solidFill>
              <a:schemeClr val="accent3">
                <a:alpha val="50000"/>
              </a:schemeClr>
            </a:solidFill>
          </p:grpSpPr>
          <p:sp>
            <p:nvSpPr>
              <p:cNvPr id="82" name="Rounded Rectangle 12">
                <a:extLst>
                  <a:ext uri="{FF2B5EF4-FFF2-40B4-BE49-F238E27FC236}">
                    <a16:creationId xmlns:a16="http://schemas.microsoft.com/office/drawing/2014/main" id="{1148F577-A702-6019-E254-E41CF2CF9BFF}"/>
                  </a:ext>
                </a:extLst>
              </p:cNvPr>
              <p:cNvSpPr/>
              <p:nvPr/>
            </p:nvSpPr>
            <p:spPr>
              <a:xfrm>
                <a:off x="1371600" y="1733550"/>
                <a:ext cx="1524000" cy="304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031626" rtl="0" eaLnBrk="1" latinLnBrk="0" hangingPunct="1">
                  <a:defRPr sz="2000" kern="1200">
                    <a:solidFill>
                      <a:schemeClr val="lt1"/>
                    </a:solidFill>
                    <a:latin typeface="+mn-lt"/>
                    <a:ea typeface="+mn-ea"/>
                    <a:cs typeface="+mn-cs"/>
                  </a:defRPr>
                </a:lvl1pPr>
                <a:lvl2pPr marL="515813" algn="l" defTabSz="1031626" rtl="0" eaLnBrk="1" latinLnBrk="0" hangingPunct="1">
                  <a:defRPr sz="2000" kern="1200">
                    <a:solidFill>
                      <a:schemeClr val="lt1"/>
                    </a:solidFill>
                    <a:latin typeface="+mn-lt"/>
                    <a:ea typeface="+mn-ea"/>
                    <a:cs typeface="+mn-cs"/>
                  </a:defRPr>
                </a:lvl2pPr>
                <a:lvl3pPr marL="1031626" algn="l" defTabSz="1031626" rtl="0" eaLnBrk="1" latinLnBrk="0" hangingPunct="1">
                  <a:defRPr sz="2000" kern="1200">
                    <a:solidFill>
                      <a:schemeClr val="lt1"/>
                    </a:solidFill>
                    <a:latin typeface="+mn-lt"/>
                    <a:ea typeface="+mn-ea"/>
                    <a:cs typeface="+mn-cs"/>
                  </a:defRPr>
                </a:lvl3pPr>
                <a:lvl4pPr marL="1547439" algn="l" defTabSz="1031626" rtl="0" eaLnBrk="1" latinLnBrk="0" hangingPunct="1">
                  <a:defRPr sz="2000" kern="1200">
                    <a:solidFill>
                      <a:schemeClr val="lt1"/>
                    </a:solidFill>
                    <a:latin typeface="+mn-lt"/>
                    <a:ea typeface="+mn-ea"/>
                    <a:cs typeface="+mn-cs"/>
                  </a:defRPr>
                </a:lvl4pPr>
                <a:lvl5pPr marL="2063252" algn="l" defTabSz="1031626" rtl="0" eaLnBrk="1" latinLnBrk="0" hangingPunct="1">
                  <a:defRPr sz="2000" kern="1200">
                    <a:solidFill>
                      <a:schemeClr val="lt1"/>
                    </a:solidFill>
                    <a:latin typeface="+mn-lt"/>
                    <a:ea typeface="+mn-ea"/>
                    <a:cs typeface="+mn-cs"/>
                  </a:defRPr>
                </a:lvl5pPr>
                <a:lvl6pPr marL="2579065" algn="l" defTabSz="1031626" rtl="0" eaLnBrk="1" latinLnBrk="0" hangingPunct="1">
                  <a:defRPr sz="2000" kern="1200">
                    <a:solidFill>
                      <a:schemeClr val="lt1"/>
                    </a:solidFill>
                    <a:latin typeface="+mn-lt"/>
                    <a:ea typeface="+mn-ea"/>
                    <a:cs typeface="+mn-cs"/>
                  </a:defRPr>
                </a:lvl6pPr>
                <a:lvl7pPr marL="3094878" algn="l" defTabSz="1031626" rtl="0" eaLnBrk="1" latinLnBrk="0" hangingPunct="1">
                  <a:defRPr sz="2000" kern="1200">
                    <a:solidFill>
                      <a:schemeClr val="lt1"/>
                    </a:solidFill>
                    <a:latin typeface="+mn-lt"/>
                    <a:ea typeface="+mn-ea"/>
                    <a:cs typeface="+mn-cs"/>
                  </a:defRPr>
                </a:lvl7pPr>
                <a:lvl8pPr marL="3610691" algn="l" defTabSz="1031626" rtl="0" eaLnBrk="1" latinLnBrk="0" hangingPunct="1">
                  <a:defRPr sz="2000" kern="1200">
                    <a:solidFill>
                      <a:schemeClr val="lt1"/>
                    </a:solidFill>
                    <a:latin typeface="+mn-lt"/>
                    <a:ea typeface="+mn-ea"/>
                    <a:cs typeface="+mn-cs"/>
                  </a:defRPr>
                </a:lvl8pPr>
                <a:lvl9pPr marL="4126504" algn="l" defTabSz="1031626" rtl="0" eaLnBrk="1" latinLnBrk="0" hangingPunct="1">
                  <a:defRPr sz="2000" kern="1200">
                    <a:solidFill>
                      <a:schemeClr val="lt1"/>
                    </a:solidFill>
                    <a:latin typeface="+mn-lt"/>
                    <a:ea typeface="+mn-ea"/>
                    <a:cs typeface="+mn-cs"/>
                  </a:defRPr>
                </a:lvl9pPr>
              </a:lstStyle>
              <a:p>
                <a:pPr algn="ctr"/>
                <a:endParaRPr lang="en-US" sz="1500"/>
              </a:p>
            </p:txBody>
          </p:sp>
          <p:sp>
            <p:nvSpPr>
              <p:cNvPr id="83" name="Rounded Rectangle 13">
                <a:extLst>
                  <a:ext uri="{FF2B5EF4-FFF2-40B4-BE49-F238E27FC236}">
                    <a16:creationId xmlns:a16="http://schemas.microsoft.com/office/drawing/2014/main" id="{71F42940-2C11-5CDA-31E1-68920B0424E3}"/>
                  </a:ext>
                </a:extLst>
              </p:cNvPr>
              <p:cNvSpPr/>
              <p:nvPr/>
            </p:nvSpPr>
            <p:spPr>
              <a:xfrm rot="2700000">
                <a:off x="2132204" y="1542065"/>
                <a:ext cx="842963" cy="304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031626" rtl="0" eaLnBrk="1" latinLnBrk="0" hangingPunct="1">
                  <a:defRPr sz="2000" kern="1200">
                    <a:solidFill>
                      <a:schemeClr val="lt1"/>
                    </a:solidFill>
                    <a:latin typeface="+mn-lt"/>
                    <a:ea typeface="+mn-ea"/>
                    <a:cs typeface="+mn-cs"/>
                  </a:defRPr>
                </a:lvl1pPr>
                <a:lvl2pPr marL="515813" algn="l" defTabSz="1031626" rtl="0" eaLnBrk="1" latinLnBrk="0" hangingPunct="1">
                  <a:defRPr sz="2000" kern="1200">
                    <a:solidFill>
                      <a:schemeClr val="lt1"/>
                    </a:solidFill>
                    <a:latin typeface="+mn-lt"/>
                    <a:ea typeface="+mn-ea"/>
                    <a:cs typeface="+mn-cs"/>
                  </a:defRPr>
                </a:lvl2pPr>
                <a:lvl3pPr marL="1031626" algn="l" defTabSz="1031626" rtl="0" eaLnBrk="1" latinLnBrk="0" hangingPunct="1">
                  <a:defRPr sz="2000" kern="1200">
                    <a:solidFill>
                      <a:schemeClr val="lt1"/>
                    </a:solidFill>
                    <a:latin typeface="+mn-lt"/>
                    <a:ea typeface="+mn-ea"/>
                    <a:cs typeface="+mn-cs"/>
                  </a:defRPr>
                </a:lvl3pPr>
                <a:lvl4pPr marL="1547439" algn="l" defTabSz="1031626" rtl="0" eaLnBrk="1" latinLnBrk="0" hangingPunct="1">
                  <a:defRPr sz="2000" kern="1200">
                    <a:solidFill>
                      <a:schemeClr val="lt1"/>
                    </a:solidFill>
                    <a:latin typeface="+mn-lt"/>
                    <a:ea typeface="+mn-ea"/>
                    <a:cs typeface="+mn-cs"/>
                  </a:defRPr>
                </a:lvl4pPr>
                <a:lvl5pPr marL="2063252" algn="l" defTabSz="1031626" rtl="0" eaLnBrk="1" latinLnBrk="0" hangingPunct="1">
                  <a:defRPr sz="2000" kern="1200">
                    <a:solidFill>
                      <a:schemeClr val="lt1"/>
                    </a:solidFill>
                    <a:latin typeface="+mn-lt"/>
                    <a:ea typeface="+mn-ea"/>
                    <a:cs typeface="+mn-cs"/>
                  </a:defRPr>
                </a:lvl5pPr>
                <a:lvl6pPr marL="2579065" algn="l" defTabSz="1031626" rtl="0" eaLnBrk="1" latinLnBrk="0" hangingPunct="1">
                  <a:defRPr sz="2000" kern="1200">
                    <a:solidFill>
                      <a:schemeClr val="lt1"/>
                    </a:solidFill>
                    <a:latin typeface="+mn-lt"/>
                    <a:ea typeface="+mn-ea"/>
                    <a:cs typeface="+mn-cs"/>
                  </a:defRPr>
                </a:lvl6pPr>
                <a:lvl7pPr marL="3094878" algn="l" defTabSz="1031626" rtl="0" eaLnBrk="1" latinLnBrk="0" hangingPunct="1">
                  <a:defRPr sz="2000" kern="1200">
                    <a:solidFill>
                      <a:schemeClr val="lt1"/>
                    </a:solidFill>
                    <a:latin typeface="+mn-lt"/>
                    <a:ea typeface="+mn-ea"/>
                    <a:cs typeface="+mn-cs"/>
                  </a:defRPr>
                </a:lvl7pPr>
                <a:lvl8pPr marL="3610691" algn="l" defTabSz="1031626" rtl="0" eaLnBrk="1" latinLnBrk="0" hangingPunct="1">
                  <a:defRPr sz="2000" kern="1200">
                    <a:solidFill>
                      <a:schemeClr val="lt1"/>
                    </a:solidFill>
                    <a:latin typeface="+mn-lt"/>
                    <a:ea typeface="+mn-ea"/>
                    <a:cs typeface="+mn-cs"/>
                  </a:defRPr>
                </a:lvl8pPr>
                <a:lvl9pPr marL="4126504" algn="l" defTabSz="1031626" rtl="0" eaLnBrk="1" latinLnBrk="0" hangingPunct="1">
                  <a:defRPr sz="2000" kern="1200">
                    <a:solidFill>
                      <a:schemeClr val="lt1"/>
                    </a:solidFill>
                    <a:latin typeface="+mn-lt"/>
                    <a:ea typeface="+mn-ea"/>
                    <a:cs typeface="+mn-cs"/>
                  </a:defRPr>
                </a:lvl9pPr>
              </a:lstStyle>
              <a:p>
                <a:pPr algn="ctr"/>
                <a:endParaRPr lang="en-US" sz="1500"/>
              </a:p>
            </p:txBody>
          </p:sp>
          <p:sp>
            <p:nvSpPr>
              <p:cNvPr id="84" name="Rounded Rectangle 14">
                <a:extLst>
                  <a:ext uri="{FF2B5EF4-FFF2-40B4-BE49-F238E27FC236}">
                    <a16:creationId xmlns:a16="http://schemas.microsoft.com/office/drawing/2014/main" id="{AC0FF1A5-3A5D-DE5A-30A5-FF9E928E5397}"/>
                  </a:ext>
                </a:extLst>
              </p:cNvPr>
              <p:cNvSpPr/>
              <p:nvPr/>
            </p:nvSpPr>
            <p:spPr>
              <a:xfrm rot="18900000" flipV="1">
                <a:off x="2132204" y="1920272"/>
                <a:ext cx="842963" cy="304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031626" rtl="0" eaLnBrk="1" latinLnBrk="0" hangingPunct="1">
                  <a:defRPr sz="2000" kern="1200">
                    <a:solidFill>
                      <a:schemeClr val="lt1"/>
                    </a:solidFill>
                    <a:latin typeface="+mn-lt"/>
                    <a:ea typeface="+mn-ea"/>
                    <a:cs typeface="+mn-cs"/>
                  </a:defRPr>
                </a:lvl1pPr>
                <a:lvl2pPr marL="515813" algn="l" defTabSz="1031626" rtl="0" eaLnBrk="1" latinLnBrk="0" hangingPunct="1">
                  <a:defRPr sz="2000" kern="1200">
                    <a:solidFill>
                      <a:schemeClr val="lt1"/>
                    </a:solidFill>
                    <a:latin typeface="+mn-lt"/>
                    <a:ea typeface="+mn-ea"/>
                    <a:cs typeface="+mn-cs"/>
                  </a:defRPr>
                </a:lvl2pPr>
                <a:lvl3pPr marL="1031626" algn="l" defTabSz="1031626" rtl="0" eaLnBrk="1" latinLnBrk="0" hangingPunct="1">
                  <a:defRPr sz="2000" kern="1200">
                    <a:solidFill>
                      <a:schemeClr val="lt1"/>
                    </a:solidFill>
                    <a:latin typeface="+mn-lt"/>
                    <a:ea typeface="+mn-ea"/>
                    <a:cs typeface="+mn-cs"/>
                  </a:defRPr>
                </a:lvl3pPr>
                <a:lvl4pPr marL="1547439" algn="l" defTabSz="1031626" rtl="0" eaLnBrk="1" latinLnBrk="0" hangingPunct="1">
                  <a:defRPr sz="2000" kern="1200">
                    <a:solidFill>
                      <a:schemeClr val="lt1"/>
                    </a:solidFill>
                    <a:latin typeface="+mn-lt"/>
                    <a:ea typeface="+mn-ea"/>
                    <a:cs typeface="+mn-cs"/>
                  </a:defRPr>
                </a:lvl4pPr>
                <a:lvl5pPr marL="2063252" algn="l" defTabSz="1031626" rtl="0" eaLnBrk="1" latinLnBrk="0" hangingPunct="1">
                  <a:defRPr sz="2000" kern="1200">
                    <a:solidFill>
                      <a:schemeClr val="lt1"/>
                    </a:solidFill>
                    <a:latin typeface="+mn-lt"/>
                    <a:ea typeface="+mn-ea"/>
                    <a:cs typeface="+mn-cs"/>
                  </a:defRPr>
                </a:lvl5pPr>
                <a:lvl6pPr marL="2579065" algn="l" defTabSz="1031626" rtl="0" eaLnBrk="1" latinLnBrk="0" hangingPunct="1">
                  <a:defRPr sz="2000" kern="1200">
                    <a:solidFill>
                      <a:schemeClr val="lt1"/>
                    </a:solidFill>
                    <a:latin typeface="+mn-lt"/>
                    <a:ea typeface="+mn-ea"/>
                    <a:cs typeface="+mn-cs"/>
                  </a:defRPr>
                </a:lvl6pPr>
                <a:lvl7pPr marL="3094878" algn="l" defTabSz="1031626" rtl="0" eaLnBrk="1" latinLnBrk="0" hangingPunct="1">
                  <a:defRPr sz="2000" kern="1200">
                    <a:solidFill>
                      <a:schemeClr val="lt1"/>
                    </a:solidFill>
                    <a:latin typeface="+mn-lt"/>
                    <a:ea typeface="+mn-ea"/>
                    <a:cs typeface="+mn-cs"/>
                  </a:defRPr>
                </a:lvl7pPr>
                <a:lvl8pPr marL="3610691" algn="l" defTabSz="1031626" rtl="0" eaLnBrk="1" latinLnBrk="0" hangingPunct="1">
                  <a:defRPr sz="2000" kern="1200">
                    <a:solidFill>
                      <a:schemeClr val="lt1"/>
                    </a:solidFill>
                    <a:latin typeface="+mn-lt"/>
                    <a:ea typeface="+mn-ea"/>
                    <a:cs typeface="+mn-cs"/>
                  </a:defRPr>
                </a:lvl8pPr>
                <a:lvl9pPr marL="4126504" algn="l" defTabSz="1031626" rtl="0" eaLnBrk="1" latinLnBrk="0" hangingPunct="1">
                  <a:defRPr sz="2000" kern="1200">
                    <a:solidFill>
                      <a:schemeClr val="lt1"/>
                    </a:solidFill>
                    <a:latin typeface="+mn-lt"/>
                    <a:ea typeface="+mn-ea"/>
                    <a:cs typeface="+mn-cs"/>
                  </a:defRPr>
                </a:lvl9pPr>
              </a:lstStyle>
              <a:p>
                <a:pPr algn="ctr"/>
                <a:endParaRPr lang="en-US" sz="1500"/>
              </a:p>
            </p:txBody>
          </p:sp>
        </p:grpSp>
        <p:sp>
          <p:nvSpPr>
            <p:cNvPr id="76" name="TextBox 75">
              <a:extLst>
                <a:ext uri="{FF2B5EF4-FFF2-40B4-BE49-F238E27FC236}">
                  <a16:creationId xmlns:a16="http://schemas.microsoft.com/office/drawing/2014/main" id="{B6D871F7-7DA6-BB78-2A9E-4806E5C43655}"/>
                </a:ext>
              </a:extLst>
            </p:cNvPr>
            <p:cNvSpPr txBox="1"/>
            <p:nvPr/>
          </p:nvSpPr>
          <p:spPr>
            <a:xfrm>
              <a:off x="9014426" y="910545"/>
              <a:ext cx="2210599" cy="1947649"/>
            </a:xfrm>
            <a:prstGeom prst="rect">
              <a:avLst/>
            </a:prstGeom>
            <a:noFill/>
          </p:spPr>
          <p:txBody>
            <a:bodyPr wrap="square" lIns="0" rIns="0" rtlCol="0" anchor="b">
              <a:spAutoFit/>
            </a:bodyPr>
            <a:lstStyle/>
            <a:p>
              <a:pPr algn="ctr"/>
              <a:r>
                <a:rPr lang="en-US" sz="1600" b="1">
                  <a:solidFill>
                    <a:schemeClr val="accent3"/>
                  </a:solidFill>
                  <a:latin typeface="Segoe UI" panose="020B0502040204020203" pitchFamily="34" charset="0"/>
                  <a:cs typeface="Segoe UI" panose="020B0502040204020203" pitchFamily="34" charset="0"/>
                </a:rPr>
                <a:t>3</a:t>
              </a:r>
              <a:r>
                <a:rPr lang="en-US" sz="1600" b="1" baseline="30000">
                  <a:solidFill>
                    <a:schemeClr val="accent3"/>
                  </a:solidFill>
                  <a:latin typeface="Segoe UI" panose="020B0502040204020203" pitchFamily="34" charset="0"/>
                  <a:cs typeface="Segoe UI" panose="020B0502040204020203" pitchFamily="34" charset="0"/>
                </a:rPr>
                <a:t>rd</a:t>
              </a:r>
              <a:r>
                <a:rPr lang="en-US" sz="1600" b="1">
                  <a:solidFill>
                    <a:schemeClr val="accent3"/>
                  </a:solidFill>
                  <a:latin typeface="Segoe UI" panose="020B0502040204020203" pitchFamily="34" charset="0"/>
                  <a:cs typeface="Segoe UI" panose="020B0502040204020203" pitchFamily="34" charset="0"/>
                </a:rPr>
                <a:t> Track</a:t>
              </a:r>
            </a:p>
            <a:p>
              <a:pPr algn="ctr">
                <a:lnSpc>
                  <a:spcPct val="110000"/>
                </a:lnSpc>
              </a:pPr>
              <a:r>
                <a:rPr lang="pt-BR" sz="1200" i="1">
                  <a:solidFill>
                    <a:schemeClr val="tx1">
                      <a:lumMod val="65000"/>
                      <a:lumOff val="35000"/>
                    </a:schemeClr>
                  </a:solidFill>
                  <a:latin typeface="Segoe UI Semibold" panose="020B0702040204020203" pitchFamily="34" charset="0"/>
                  <a:cs typeface="Segoe UI Semibold" panose="020B0702040204020203" pitchFamily="34" charset="0"/>
                </a:rPr>
                <a:t>ELET_FE2 &gt; 14.735 </a:t>
              </a:r>
            </a:p>
            <a:p>
              <a:pPr algn="ctr">
                <a:lnSpc>
                  <a:spcPct val="110000"/>
                </a:lnSpc>
              </a:pPr>
              <a:r>
                <a:rPr lang="pt-BR" sz="1200" i="1">
                  <a:solidFill>
                    <a:schemeClr val="tx1">
                      <a:lumMod val="65000"/>
                      <a:lumOff val="35000"/>
                    </a:schemeClr>
                  </a:solidFill>
                  <a:latin typeface="Segoe UI Semibold" panose="020B0702040204020203" pitchFamily="34" charset="0"/>
                  <a:cs typeface="Segoe UI Semibold" panose="020B0702040204020203" pitchFamily="34" charset="0"/>
                </a:rPr>
                <a:t>LASER_FRN_2 &lt;= 1088.233 </a:t>
              </a:r>
            </a:p>
            <a:p>
              <a:pPr algn="ctr">
                <a:lnSpc>
                  <a:spcPct val="110000"/>
                </a:lnSpc>
              </a:pPr>
              <a:r>
                <a:rPr lang="pt-BR" sz="1200" i="1">
                  <a:solidFill>
                    <a:schemeClr val="tx1">
                      <a:lumMod val="65000"/>
                      <a:lumOff val="35000"/>
                    </a:schemeClr>
                  </a:solidFill>
                  <a:latin typeface="Segoe UI Semibold" panose="020B0702040204020203" pitchFamily="34" charset="0"/>
                  <a:cs typeface="Segoe UI Semibold" panose="020B0702040204020203" pitchFamily="34" charset="0"/>
                </a:rPr>
                <a:t>TIRO_FORNO &gt; 933.192</a:t>
              </a:r>
            </a:p>
            <a:p>
              <a:pPr algn="ctr">
                <a:lnSpc>
                  <a:spcPct val="110000"/>
                </a:lnSpc>
              </a:pPr>
              <a:r>
                <a:rPr lang="pt-BR" sz="1200" i="1">
                  <a:solidFill>
                    <a:schemeClr val="tx1">
                      <a:lumMod val="65000"/>
                      <a:lumOff val="35000"/>
                    </a:schemeClr>
                  </a:solidFill>
                  <a:latin typeface="Segoe UI Semibold" panose="020B0702040204020203" pitchFamily="34" charset="0"/>
                  <a:cs typeface="Segoe UI Semibold" panose="020B0702040204020203" pitchFamily="34" charset="0"/>
                </a:rPr>
                <a:t>DEC_HF &lt;= 40.837</a:t>
              </a:r>
            </a:p>
            <a:p>
              <a:pPr algn="ctr">
                <a:lnSpc>
                  <a:spcPct val="110000"/>
                </a:lnSpc>
              </a:pPr>
              <a:r>
                <a:rPr lang="pt-BR" sz="1200" i="1">
                  <a:solidFill>
                    <a:schemeClr val="tx1">
                      <a:lumMod val="65000"/>
                      <a:lumOff val="35000"/>
                    </a:schemeClr>
                  </a:solidFill>
                  <a:latin typeface="Segoe UI Semibold" panose="020B0702040204020203" pitchFamily="34" charset="0"/>
                  <a:cs typeface="Segoe UI Semibold" panose="020B0702040204020203" pitchFamily="34" charset="0"/>
                </a:rPr>
                <a:t>DEC_FE3 &gt; 46.961</a:t>
              </a:r>
            </a:p>
            <a:p>
              <a:pPr algn="ctr">
                <a:lnSpc>
                  <a:spcPct val="110000"/>
                </a:lnSpc>
              </a:pPr>
              <a:r>
                <a:rPr lang="pt-BR" sz="1200" i="1">
                  <a:solidFill>
                    <a:schemeClr val="tx1">
                      <a:lumMod val="65000"/>
                      <a:lumOff val="35000"/>
                    </a:schemeClr>
                  </a:solidFill>
                  <a:latin typeface="Segoe UI Semibold" panose="020B0702040204020203" pitchFamily="34" charset="0"/>
                  <a:cs typeface="Segoe UI Semibold" panose="020B0702040204020203" pitchFamily="34" charset="0"/>
                </a:rPr>
                <a:t>DEC_HF &gt; 19.964</a:t>
              </a:r>
            </a:p>
            <a:p>
              <a:pPr algn="ctr">
                <a:lnSpc>
                  <a:spcPct val="110000"/>
                </a:lnSpc>
              </a:pPr>
              <a:r>
                <a:rPr lang="pt-BR" sz="1200" i="1">
                  <a:solidFill>
                    <a:schemeClr val="tx1">
                      <a:lumMod val="65000"/>
                      <a:lumOff val="35000"/>
                    </a:schemeClr>
                  </a:solidFill>
                  <a:latin typeface="Segoe UI Semibold" panose="020B0702040204020203" pitchFamily="34" charset="0"/>
                  <a:cs typeface="Segoe UI Semibold" panose="020B0702040204020203" pitchFamily="34" charset="0"/>
                </a:rPr>
                <a:t>DEC_H2SO4 &gt; 139.23 </a:t>
              </a:r>
            </a:p>
            <a:p>
              <a:pPr algn="ctr">
                <a:lnSpc>
                  <a:spcPct val="110000"/>
                </a:lnSpc>
              </a:pPr>
              <a:r>
                <a:rPr lang="pt-BR" sz="1200">
                  <a:solidFill>
                    <a:schemeClr val="accent3"/>
                  </a:solidFill>
                  <a:latin typeface="Segoe UI Semibold" panose="020B0702040204020203" pitchFamily="34" charset="0"/>
                  <a:cs typeface="Segoe UI Semibold" panose="020B0702040204020203" pitchFamily="34" charset="0"/>
                </a:rPr>
                <a:t>[5 , 354]</a:t>
              </a:r>
            </a:p>
          </p:txBody>
        </p:sp>
        <p:sp>
          <p:nvSpPr>
            <p:cNvPr id="77" name="TextBox 76">
              <a:extLst>
                <a:ext uri="{FF2B5EF4-FFF2-40B4-BE49-F238E27FC236}">
                  <a16:creationId xmlns:a16="http://schemas.microsoft.com/office/drawing/2014/main" id="{50B464CB-FEE1-706F-7B02-55A07ECF68F2}"/>
                </a:ext>
              </a:extLst>
            </p:cNvPr>
            <p:cNvSpPr txBox="1"/>
            <p:nvPr/>
          </p:nvSpPr>
          <p:spPr>
            <a:xfrm>
              <a:off x="7090459" y="4037293"/>
              <a:ext cx="450766" cy="636941"/>
            </a:xfrm>
            <a:prstGeom prst="rect">
              <a:avLst/>
            </a:prstGeom>
            <a:noFill/>
          </p:spPr>
          <p:txBody>
            <a:bodyPr wrap="none" rtlCol="0" anchor="ctr">
              <a:spAutoFit/>
            </a:bodyPr>
            <a:lstStyle/>
            <a:p>
              <a:pPr algn="ctr"/>
              <a:r>
                <a:rPr lang="en-US" sz="2700" b="1"/>
                <a:t>1</a:t>
              </a:r>
            </a:p>
          </p:txBody>
        </p:sp>
        <p:sp>
          <p:nvSpPr>
            <p:cNvPr id="78" name="TextBox 77">
              <a:extLst>
                <a:ext uri="{FF2B5EF4-FFF2-40B4-BE49-F238E27FC236}">
                  <a16:creationId xmlns:a16="http://schemas.microsoft.com/office/drawing/2014/main" id="{661A22EE-528E-01F5-C03A-A1E25AB10A15}"/>
                </a:ext>
              </a:extLst>
            </p:cNvPr>
            <p:cNvSpPr txBox="1"/>
            <p:nvPr/>
          </p:nvSpPr>
          <p:spPr>
            <a:xfrm>
              <a:off x="8317611" y="3549448"/>
              <a:ext cx="450766" cy="636941"/>
            </a:xfrm>
            <a:prstGeom prst="rect">
              <a:avLst/>
            </a:prstGeom>
            <a:noFill/>
          </p:spPr>
          <p:txBody>
            <a:bodyPr wrap="none" rtlCol="0" anchor="ctr">
              <a:spAutoFit/>
            </a:bodyPr>
            <a:lstStyle/>
            <a:p>
              <a:pPr algn="ctr"/>
              <a:r>
                <a:rPr lang="en-US" sz="2700" b="1"/>
                <a:t>2</a:t>
              </a:r>
            </a:p>
          </p:txBody>
        </p:sp>
        <p:sp>
          <p:nvSpPr>
            <p:cNvPr id="79" name="TextBox 78">
              <a:extLst>
                <a:ext uri="{FF2B5EF4-FFF2-40B4-BE49-F238E27FC236}">
                  <a16:creationId xmlns:a16="http://schemas.microsoft.com/office/drawing/2014/main" id="{B0A473EE-9674-7C64-6548-AA5D642D0F33}"/>
                </a:ext>
              </a:extLst>
            </p:cNvPr>
            <p:cNvSpPr txBox="1"/>
            <p:nvPr/>
          </p:nvSpPr>
          <p:spPr>
            <a:xfrm>
              <a:off x="9587967" y="3061604"/>
              <a:ext cx="450766" cy="636941"/>
            </a:xfrm>
            <a:prstGeom prst="rect">
              <a:avLst/>
            </a:prstGeom>
            <a:noFill/>
          </p:spPr>
          <p:txBody>
            <a:bodyPr wrap="none" rtlCol="0" anchor="ctr">
              <a:spAutoFit/>
            </a:bodyPr>
            <a:lstStyle/>
            <a:p>
              <a:pPr algn="ctr"/>
              <a:r>
                <a:rPr lang="en-US" sz="2700" b="1"/>
                <a:t>3</a:t>
              </a:r>
            </a:p>
          </p:txBody>
        </p:sp>
        <p:sp>
          <p:nvSpPr>
            <p:cNvPr id="80" name="TextBox 79">
              <a:extLst>
                <a:ext uri="{FF2B5EF4-FFF2-40B4-BE49-F238E27FC236}">
                  <a16:creationId xmlns:a16="http://schemas.microsoft.com/office/drawing/2014/main" id="{64B361FD-394F-7232-B262-DEEDF2F40863}"/>
                </a:ext>
              </a:extLst>
            </p:cNvPr>
            <p:cNvSpPr txBox="1"/>
            <p:nvPr/>
          </p:nvSpPr>
          <p:spPr>
            <a:xfrm>
              <a:off x="5905368" y="1546040"/>
              <a:ext cx="2710474" cy="1744517"/>
            </a:xfrm>
            <a:prstGeom prst="rect">
              <a:avLst/>
            </a:prstGeom>
            <a:noFill/>
          </p:spPr>
          <p:txBody>
            <a:bodyPr wrap="square" lIns="0" rIns="0" rtlCol="0" anchor="b">
              <a:spAutoFit/>
            </a:bodyPr>
            <a:lstStyle/>
            <a:p>
              <a:pPr algn="ctr"/>
              <a:r>
                <a:rPr lang="en-US" sz="1600" b="1">
                  <a:solidFill>
                    <a:schemeClr val="accent1">
                      <a:lumMod val="60000"/>
                      <a:lumOff val="40000"/>
                    </a:schemeClr>
                  </a:solidFill>
                  <a:latin typeface="Segoe UI" panose="020B0502040204020203" pitchFamily="34" charset="0"/>
                  <a:cs typeface="Segoe UI" panose="020B0502040204020203" pitchFamily="34" charset="0"/>
                </a:rPr>
                <a:t>2</a:t>
              </a:r>
              <a:r>
                <a:rPr lang="en-US" sz="1600" b="1" baseline="30000">
                  <a:solidFill>
                    <a:schemeClr val="accent1">
                      <a:lumMod val="60000"/>
                      <a:lumOff val="40000"/>
                    </a:schemeClr>
                  </a:solidFill>
                  <a:latin typeface="Segoe UI" panose="020B0502040204020203" pitchFamily="34" charset="0"/>
                  <a:cs typeface="Segoe UI" panose="020B0502040204020203" pitchFamily="34" charset="0"/>
                </a:rPr>
                <a:t>nd</a:t>
              </a:r>
              <a:r>
                <a:rPr lang="en-US" sz="1600" b="1">
                  <a:solidFill>
                    <a:schemeClr val="accent1">
                      <a:lumMod val="60000"/>
                      <a:lumOff val="40000"/>
                    </a:schemeClr>
                  </a:solidFill>
                  <a:latin typeface="Segoe UI" panose="020B0502040204020203" pitchFamily="34" charset="0"/>
                  <a:cs typeface="Segoe UI" panose="020B0502040204020203" pitchFamily="34" charset="0"/>
                </a:rPr>
                <a:t> Track</a:t>
              </a:r>
            </a:p>
            <a:p>
              <a:pPr algn="ctr">
                <a:lnSpc>
                  <a:spcPct val="110000"/>
                </a:lnSpc>
              </a:pPr>
              <a:r>
                <a:rPr lang="en-US" sz="1200" i="1">
                  <a:solidFill>
                    <a:schemeClr val="tx1">
                      <a:lumMod val="65000"/>
                      <a:lumOff val="35000"/>
                    </a:schemeClr>
                  </a:solidFill>
                  <a:latin typeface="Segoe UI Semibold" panose="020B0702040204020203" pitchFamily="34" charset="0"/>
                  <a:cs typeface="Segoe UI Semibold" panose="020B0702040204020203" pitchFamily="34" charset="0"/>
                </a:rPr>
                <a:t>ELET_FE2 &gt; 14.735 </a:t>
              </a:r>
            </a:p>
            <a:p>
              <a:pPr algn="ctr">
                <a:lnSpc>
                  <a:spcPct val="110000"/>
                </a:lnSpc>
              </a:pPr>
              <a:r>
                <a:rPr lang="en-US" sz="1200" i="1">
                  <a:solidFill>
                    <a:schemeClr val="tx1">
                      <a:lumMod val="65000"/>
                      <a:lumOff val="35000"/>
                    </a:schemeClr>
                  </a:solidFill>
                  <a:latin typeface="Segoe UI Semibold" panose="020B0702040204020203" pitchFamily="34" charset="0"/>
                  <a:cs typeface="Segoe UI Semibold" panose="020B0702040204020203" pitchFamily="34" charset="0"/>
                </a:rPr>
                <a:t>LASER_FRN_2 &lt;= 1088.233 </a:t>
              </a:r>
            </a:p>
            <a:p>
              <a:pPr algn="ctr">
                <a:lnSpc>
                  <a:spcPct val="110000"/>
                </a:lnSpc>
              </a:pPr>
              <a:r>
                <a:rPr lang="en-US" sz="1200" i="1">
                  <a:solidFill>
                    <a:schemeClr val="tx1">
                      <a:lumMod val="65000"/>
                      <a:lumOff val="35000"/>
                    </a:schemeClr>
                  </a:solidFill>
                  <a:latin typeface="Segoe UI Semibold" panose="020B0702040204020203" pitchFamily="34" charset="0"/>
                  <a:cs typeface="Segoe UI Semibold" panose="020B0702040204020203" pitchFamily="34" charset="0"/>
                </a:rPr>
                <a:t>TIRO_FORNO &gt; 933.192</a:t>
              </a:r>
            </a:p>
            <a:p>
              <a:pPr algn="ctr">
                <a:lnSpc>
                  <a:spcPct val="110000"/>
                </a:lnSpc>
              </a:pPr>
              <a:r>
                <a:rPr lang="en-US" sz="1200" i="1">
                  <a:solidFill>
                    <a:schemeClr val="tx1">
                      <a:lumMod val="65000"/>
                      <a:lumOff val="35000"/>
                    </a:schemeClr>
                  </a:solidFill>
                  <a:latin typeface="Segoe UI Semibold" panose="020B0702040204020203" pitchFamily="34" charset="0"/>
                  <a:cs typeface="Segoe UI Semibold" panose="020B0702040204020203" pitchFamily="34" charset="0"/>
                </a:rPr>
                <a:t>DEC_HF &lt;= 40.837</a:t>
              </a:r>
            </a:p>
            <a:p>
              <a:pPr algn="ctr">
                <a:lnSpc>
                  <a:spcPct val="110000"/>
                </a:lnSpc>
              </a:pPr>
              <a:r>
                <a:rPr lang="en-US" sz="1200" i="1">
                  <a:solidFill>
                    <a:schemeClr val="tx1">
                      <a:lumMod val="65000"/>
                      <a:lumOff val="35000"/>
                    </a:schemeClr>
                  </a:solidFill>
                  <a:latin typeface="Segoe UI Semibold" panose="020B0702040204020203" pitchFamily="34" charset="0"/>
                  <a:cs typeface="Segoe UI Semibold" panose="020B0702040204020203" pitchFamily="34" charset="0"/>
                </a:rPr>
                <a:t>DEC_FE3 &gt; 46.961</a:t>
              </a:r>
            </a:p>
            <a:p>
              <a:pPr algn="ctr">
                <a:lnSpc>
                  <a:spcPct val="110000"/>
                </a:lnSpc>
              </a:pPr>
              <a:r>
                <a:rPr lang="en-US" sz="1200" i="1">
                  <a:solidFill>
                    <a:schemeClr val="tx1">
                      <a:lumMod val="65000"/>
                      <a:lumOff val="35000"/>
                    </a:schemeClr>
                  </a:solidFill>
                  <a:latin typeface="Segoe UI Semibold" panose="020B0702040204020203" pitchFamily="34" charset="0"/>
                  <a:cs typeface="Segoe UI Semibold" panose="020B0702040204020203" pitchFamily="34" charset="0"/>
                </a:rPr>
                <a:t>DEC_HF &lt;= 19.964 </a:t>
              </a:r>
            </a:p>
            <a:p>
              <a:pPr algn="ctr">
                <a:lnSpc>
                  <a:spcPct val="110000"/>
                </a:lnSpc>
              </a:pPr>
              <a:r>
                <a:rPr lang="en-US" sz="1200">
                  <a:solidFill>
                    <a:schemeClr val="accent1">
                      <a:lumMod val="60000"/>
                      <a:lumOff val="40000"/>
                    </a:schemeClr>
                  </a:solidFill>
                  <a:latin typeface="Segoe UI Semibold" panose="020B0702040204020203" pitchFamily="34" charset="0"/>
                  <a:cs typeface="Segoe UI Semibold" panose="020B0702040204020203" pitchFamily="34" charset="0"/>
                </a:rPr>
                <a:t>[377 DEFECTS, no impurity]</a:t>
              </a:r>
            </a:p>
          </p:txBody>
        </p:sp>
        <p:sp>
          <p:nvSpPr>
            <p:cNvPr id="81" name="TextBox 80">
              <a:extLst>
                <a:ext uri="{FF2B5EF4-FFF2-40B4-BE49-F238E27FC236}">
                  <a16:creationId xmlns:a16="http://schemas.microsoft.com/office/drawing/2014/main" id="{0E0B5F68-9DDF-F024-9F7D-225A723D54EF}"/>
                </a:ext>
              </a:extLst>
            </p:cNvPr>
            <p:cNvSpPr txBox="1"/>
            <p:nvPr/>
          </p:nvSpPr>
          <p:spPr>
            <a:xfrm>
              <a:off x="3896369" y="3077239"/>
              <a:ext cx="2210599" cy="2150782"/>
            </a:xfrm>
            <a:prstGeom prst="rect">
              <a:avLst/>
            </a:prstGeom>
            <a:noFill/>
          </p:spPr>
          <p:txBody>
            <a:bodyPr wrap="square" lIns="0" rIns="0" rtlCol="0" anchor="b">
              <a:spAutoFit/>
            </a:bodyPr>
            <a:lstStyle/>
            <a:p>
              <a:pPr algn="ctr"/>
              <a:r>
                <a:rPr lang="en-US" sz="1600" b="1">
                  <a:solidFill>
                    <a:schemeClr val="tx1">
                      <a:lumMod val="50000"/>
                      <a:lumOff val="50000"/>
                    </a:schemeClr>
                  </a:solidFill>
                  <a:latin typeface="Segoe UI" panose="020B0502040204020203" pitchFamily="34" charset="0"/>
                  <a:cs typeface="Segoe UI" panose="020B0502040204020203" pitchFamily="34" charset="0"/>
                </a:rPr>
                <a:t>1</a:t>
              </a:r>
              <a:r>
                <a:rPr lang="en-US" sz="1600" b="1" baseline="30000">
                  <a:solidFill>
                    <a:schemeClr val="tx1">
                      <a:lumMod val="50000"/>
                      <a:lumOff val="50000"/>
                    </a:schemeClr>
                  </a:solidFill>
                  <a:latin typeface="Segoe UI" panose="020B0502040204020203" pitchFamily="34" charset="0"/>
                  <a:cs typeface="Segoe UI" panose="020B0502040204020203" pitchFamily="34" charset="0"/>
                </a:rPr>
                <a:t>st</a:t>
              </a:r>
              <a:r>
                <a:rPr lang="en-US" sz="1600" b="1">
                  <a:solidFill>
                    <a:schemeClr val="tx1">
                      <a:lumMod val="50000"/>
                      <a:lumOff val="50000"/>
                    </a:schemeClr>
                  </a:solidFill>
                  <a:latin typeface="Segoe UI" panose="020B0502040204020203" pitchFamily="34" charset="0"/>
                  <a:cs typeface="Segoe UI" panose="020B0502040204020203" pitchFamily="34" charset="0"/>
                </a:rPr>
                <a:t> Track</a:t>
              </a:r>
            </a:p>
            <a:p>
              <a:pPr algn="ctr">
                <a:lnSpc>
                  <a:spcPct val="110000"/>
                </a:lnSpc>
              </a:pPr>
              <a:r>
                <a:rPr lang="pt-BR" sz="1200" i="1">
                  <a:solidFill>
                    <a:schemeClr val="tx1">
                      <a:lumMod val="65000"/>
                      <a:lumOff val="35000"/>
                    </a:schemeClr>
                  </a:solidFill>
                  <a:latin typeface="Segoe UI Semibold" panose="020B0702040204020203" pitchFamily="34" charset="0"/>
                  <a:cs typeface="Segoe UI Semibold" panose="020B0702040204020203" pitchFamily="34" charset="0"/>
                </a:rPr>
                <a:t>ELET_FE2 &gt; 14.735 </a:t>
              </a:r>
            </a:p>
            <a:p>
              <a:pPr algn="ctr">
                <a:lnSpc>
                  <a:spcPct val="110000"/>
                </a:lnSpc>
              </a:pPr>
              <a:r>
                <a:rPr lang="pt-BR" sz="1200" i="1">
                  <a:solidFill>
                    <a:schemeClr val="tx1">
                      <a:lumMod val="65000"/>
                      <a:lumOff val="35000"/>
                    </a:schemeClr>
                  </a:solidFill>
                  <a:latin typeface="Segoe UI Semibold" panose="020B0702040204020203" pitchFamily="34" charset="0"/>
                  <a:cs typeface="Segoe UI Semibold" panose="020B0702040204020203" pitchFamily="34" charset="0"/>
                </a:rPr>
                <a:t>LASER_FRN_2 &lt;= 1088.233 </a:t>
              </a:r>
            </a:p>
            <a:p>
              <a:pPr algn="ctr">
                <a:lnSpc>
                  <a:spcPct val="110000"/>
                </a:lnSpc>
              </a:pPr>
              <a:r>
                <a:rPr lang="pt-BR" sz="1200" i="1">
                  <a:solidFill>
                    <a:schemeClr val="tx1">
                      <a:lumMod val="65000"/>
                      <a:lumOff val="35000"/>
                    </a:schemeClr>
                  </a:solidFill>
                  <a:latin typeface="Segoe UI Semibold" panose="020B0702040204020203" pitchFamily="34" charset="0"/>
                  <a:cs typeface="Segoe UI Semibold" panose="020B0702040204020203" pitchFamily="34" charset="0"/>
                </a:rPr>
                <a:t>TIRO_FORNO &gt; 933.192</a:t>
              </a:r>
            </a:p>
            <a:p>
              <a:pPr algn="ctr">
                <a:lnSpc>
                  <a:spcPct val="110000"/>
                </a:lnSpc>
              </a:pPr>
              <a:r>
                <a:rPr lang="pt-BR" sz="1200" i="1">
                  <a:solidFill>
                    <a:schemeClr val="tx1">
                      <a:lumMod val="65000"/>
                      <a:lumOff val="35000"/>
                    </a:schemeClr>
                  </a:solidFill>
                  <a:latin typeface="Segoe UI Semibold" panose="020B0702040204020203" pitchFamily="34" charset="0"/>
                  <a:cs typeface="Segoe UI Semibold" panose="020B0702040204020203" pitchFamily="34" charset="0"/>
                </a:rPr>
                <a:t>DEC_HF &lt;= 40.837</a:t>
              </a:r>
            </a:p>
            <a:p>
              <a:pPr algn="ctr">
                <a:lnSpc>
                  <a:spcPct val="110000"/>
                </a:lnSpc>
              </a:pPr>
              <a:r>
                <a:rPr lang="pt-BR" sz="1200" i="1">
                  <a:solidFill>
                    <a:schemeClr val="tx1">
                      <a:lumMod val="65000"/>
                      <a:lumOff val="35000"/>
                    </a:schemeClr>
                  </a:solidFill>
                  <a:latin typeface="Segoe UI Semibold" panose="020B0702040204020203" pitchFamily="34" charset="0"/>
                  <a:cs typeface="Segoe UI Semibold" panose="020B0702040204020203" pitchFamily="34" charset="0"/>
                </a:rPr>
                <a:t>DEC_FE3 &lt;= 46.961</a:t>
              </a:r>
            </a:p>
            <a:p>
              <a:pPr algn="ctr">
                <a:lnSpc>
                  <a:spcPct val="110000"/>
                </a:lnSpc>
              </a:pPr>
              <a:r>
                <a:rPr lang="pt-BR" sz="1200" i="1">
                  <a:solidFill>
                    <a:schemeClr val="tx1">
                      <a:lumMod val="65000"/>
                      <a:lumOff val="35000"/>
                    </a:schemeClr>
                  </a:solidFill>
                  <a:latin typeface="Segoe UI Semibold" panose="020B0702040204020203" pitchFamily="34" charset="0"/>
                  <a:cs typeface="Segoe UI Semibold" panose="020B0702040204020203" pitchFamily="34" charset="0"/>
                </a:rPr>
                <a:t>COOL_1A &gt; 874.074</a:t>
              </a:r>
            </a:p>
            <a:p>
              <a:pPr algn="ctr">
                <a:lnSpc>
                  <a:spcPct val="110000"/>
                </a:lnSpc>
              </a:pPr>
              <a:r>
                <a:rPr lang="pt-BR" sz="1200" i="1">
                  <a:solidFill>
                    <a:schemeClr val="tx1">
                      <a:lumMod val="65000"/>
                      <a:lumOff val="35000"/>
                    </a:schemeClr>
                  </a:solidFill>
                  <a:latin typeface="Segoe UI Semibold" panose="020B0702040204020203" pitchFamily="34" charset="0"/>
                  <a:cs typeface="Segoe UI Semibold" panose="020B0702040204020203" pitchFamily="34" charset="0"/>
                </a:rPr>
                <a:t>TEMP_Z3 &lt;= 1336.536</a:t>
              </a:r>
            </a:p>
            <a:p>
              <a:pPr algn="ctr">
                <a:lnSpc>
                  <a:spcPct val="110000"/>
                </a:lnSpc>
              </a:pPr>
              <a:r>
                <a:rPr lang="pt-BR" sz="1200" i="1">
                  <a:solidFill>
                    <a:schemeClr val="tx1">
                      <a:lumMod val="65000"/>
                      <a:lumOff val="35000"/>
                    </a:schemeClr>
                  </a:solidFill>
                  <a:latin typeface="Segoe UI Semibold" panose="020B0702040204020203" pitchFamily="34" charset="0"/>
                  <a:cs typeface="Segoe UI Semibold" panose="020B0702040204020203" pitchFamily="34" charset="0"/>
                </a:rPr>
                <a:t>LASER_RAFF_1 &lt;= 222.223 </a:t>
              </a:r>
            </a:p>
            <a:p>
              <a:pPr algn="ctr">
                <a:lnSpc>
                  <a:spcPct val="110000"/>
                </a:lnSpc>
              </a:pPr>
              <a:r>
                <a:rPr lang="pt-BR" sz="1200">
                  <a:solidFill>
                    <a:schemeClr val="tx1">
                      <a:lumMod val="65000"/>
                      <a:lumOff val="35000"/>
                    </a:schemeClr>
                  </a:solidFill>
                  <a:latin typeface="Segoe UI Semibold" panose="020B0702040204020203" pitchFamily="34" charset="0"/>
                  <a:cs typeface="Segoe UI Semibold" panose="020B0702040204020203" pitchFamily="34" charset="0"/>
                </a:rPr>
                <a:t>[106 , 1849]</a:t>
              </a:r>
            </a:p>
          </p:txBody>
        </p:sp>
      </p:grpSp>
      <p:sp>
        <p:nvSpPr>
          <p:cNvPr id="91" name="Rectangle 90">
            <a:extLst>
              <a:ext uri="{FF2B5EF4-FFF2-40B4-BE49-F238E27FC236}">
                <a16:creationId xmlns:a16="http://schemas.microsoft.com/office/drawing/2014/main" id="{CAE21D81-C97F-FE05-6319-DF59D7195AE4}"/>
              </a:ext>
            </a:extLst>
          </p:cNvPr>
          <p:cNvSpPr/>
          <p:nvPr/>
        </p:nvSpPr>
        <p:spPr>
          <a:xfrm>
            <a:off x="511276" y="1847390"/>
            <a:ext cx="1848995" cy="10471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latin typeface="Segoe UI Semibold" panose="020B0702040204020203" pitchFamily="34" charset="0"/>
                <a:cs typeface="Segoe UI Semibold" panose="020B0702040204020203" pitchFamily="34" charset="0"/>
              </a:rPr>
              <a:t>Accuracy</a:t>
            </a:r>
          </a:p>
          <a:p>
            <a:pPr algn="ctr"/>
            <a:r>
              <a:rPr lang="en-US" sz="1600" i="1">
                <a:latin typeface="Segoe UI Semibold"/>
                <a:cs typeface="Segoe UI Semibold"/>
              </a:rPr>
              <a:t>0.99</a:t>
            </a:r>
            <a:endParaRPr lang="en-US" sz="1600" i="1">
              <a:latin typeface="Segoe UI Semibold" panose="020B0702040204020203" pitchFamily="34" charset="0"/>
              <a:cs typeface="Segoe UI Semibold" panose="020B0702040204020203" pitchFamily="34" charset="0"/>
            </a:endParaRPr>
          </a:p>
        </p:txBody>
      </p:sp>
      <p:sp>
        <p:nvSpPr>
          <p:cNvPr id="92" name="Rectangle 91">
            <a:extLst>
              <a:ext uri="{FF2B5EF4-FFF2-40B4-BE49-F238E27FC236}">
                <a16:creationId xmlns:a16="http://schemas.microsoft.com/office/drawing/2014/main" id="{F24631A8-EA65-DAB7-D712-3E9F94FDA546}"/>
              </a:ext>
            </a:extLst>
          </p:cNvPr>
          <p:cNvSpPr/>
          <p:nvPr/>
        </p:nvSpPr>
        <p:spPr>
          <a:xfrm>
            <a:off x="511276" y="3046938"/>
            <a:ext cx="1848995" cy="10471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latin typeface="Segoe UI Semibold" panose="020B0702040204020203" pitchFamily="34" charset="0"/>
                <a:cs typeface="Segoe UI Semibold" panose="020B0702040204020203" pitchFamily="34" charset="0"/>
              </a:rPr>
              <a:t>Precision</a:t>
            </a:r>
          </a:p>
          <a:p>
            <a:pPr algn="ctr"/>
            <a:r>
              <a:rPr lang="en-US" sz="1600" i="1">
                <a:latin typeface="Segoe UI Semibold"/>
                <a:cs typeface="Segoe UI Semibold"/>
              </a:rPr>
              <a:t>0.91</a:t>
            </a:r>
            <a:endParaRPr lang="en-US" sz="1600" i="1">
              <a:latin typeface="Segoe UI Semibold" panose="020B0702040204020203" pitchFamily="34" charset="0"/>
              <a:cs typeface="Segoe UI Semibold" panose="020B0702040204020203" pitchFamily="34" charset="0"/>
            </a:endParaRPr>
          </a:p>
        </p:txBody>
      </p:sp>
      <p:sp>
        <p:nvSpPr>
          <p:cNvPr id="93" name="Rectangle 92">
            <a:extLst>
              <a:ext uri="{FF2B5EF4-FFF2-40B4-BE49-F238E27FC236}">
                <a16:creationId xmlns:a16="http://schemas.microsoft.com/office/drawing/2014/main" id="{15202511-1309-3F30-8A3D-2424A5D3310F}"/>
              </a:ext>
            </a:extLst>
          </p:cNvPr>
          <p:cNvSpPr/>
          <p:nvPr/>
        </p:nvSpPr>
        <p:spPr>
          <a:xfrm>
            <a:off x="511276" y="4251232"/>
            <a:ext cx="1848995" cy="10471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latin typeface="Segoe UI Semibold" panose="020B0702040204020203" pitchFamily="34" charset="0"/>
                <a:cs typeface="Segoe UI Semibold" panose="020B0702040204020203" pitchFamily="34" charset="0"/>
              </a:rPr>
              <a:t>Recall</a:t>
            </a:r>
          </a:p>
          <a:p>
            <a:pPr algn="ctr"/>
            <a:r>
              <a:rPr lang="en-US" sz="1600" i="1">
                <a:latin typeface="Segoe UI Semibold"/>
                <a:cs typeface="Segoe UI Semibold"/>
              </a:rPr>
              <a:t>0.71</a:t>
            </a:r>
            <a:endParaRPr lang="en-US" sz="1600" i="1">
              <a:latin typeface="Segoe UI Semibold" panose="020B0702040204020203" pitchFamily="34" charset="0"/>
              <a:cs typeface="Segoe UI Semibold" panose="020B0702040204020203" pitchFamily="34" charset="0"/>
            </a:endParaRPr>
          </a:p>
        </p:txBody>
      </p:sp>
      <p:sp>
        <p:nvSpPr>
          <p:cNvPr id="94" name="AutoShape 6">
            <a:extLst>
              <a:ext uri="{FF2B5EF4-FFF2-40B4-BE49-F238E27FC236}">
                <a16:creationId xmlns:a16="http://schemas.microsoft.com/office/drawing/2014/main" id="{2AA262D4-7BA6-7D6C-AA39-8E6B48A892FD}"/>
              </a:ext>
            </a:extLst>
          </p:cNvPr>
          <p:cNvSpPr/>
          <p:nvPr/>
        </p:nvSpPr>
        <p:spPr>
          <a:xfrm>
            <a:off x="511275" y="6606943"/>
            <a:ext cx="10507245" cy="10152"/>
          </a:xfrm>
          <a:prstGeom prst="line">
            <a:avLst/>
          </a:prstGeom>
          <a:ln w="295275" cap="rnd">
            <a:solidFill>
              <a:schemeClr val="accent6">
                <a:lumMod val="50000"/>
              </a:schemeClr>
            </a:solidFill>
            <a:prstDash val="solid"/>
            <a:headEnd type="none" w="sm" len="sm"/>
            <a:tailEnd type="none" w="sm" len="sm"/>
          </a:ln>
        </p:spPr>
      </p:sp>
      <p:sp>
        <p:nvSpPr>
          <p:cNvPr id="95" name="AutoShape 2">
            <a:extLst>
              <a:ext uri="{FF2B5EF4-FFF2-40B4-BE49-F238E27FC236}">
                <a16:creationId xmlns:a16="http://schemas.microsoft.com/office/drawing/2014/main" id="{F4C6700D-9D25-E0C5-546A-CB661CC380FD}"/>
              </a:ext>
            </a:extLst>
          </p:cNvPr>
          <p:cNvSpPr/>
          <p:nvPr/>
        </p:nvSpPr>
        <p:spPr>
          <a:xfrm>
            <a:off x="0" y="24057"/>
            <a:ext cx="12192000" cy="1"/>
          </a:xfrm>
          <a:prstGeom prst="line">
            <a:avLst/>
          </a:prstGeom>
          <a:ln w="76200" cap="rnd">
            <a:solidFill>
              <a:schemeClr val="accent6">
                <a:lumMod val="75000"/>
              </a:schemeClr>
            </a:solidFill>
            <a:prstDash val="solid"/>
            <a:headEnd type="none" w="sm" len="sm"/>
            <a:tailEnd type="none" w="sm" len="sm"/>
          </a:ln>
        </p:spPr>
      </p:sp>
      <p:sp>
        <p:nvSpPr>
          <p:cNvPr id="96" name="TextBox 95">
            <a:extLst>
              <a:ext uri="{FF2B5EF4-FFF2-40B4-BE49-F238E27FC236}">
                <a16:creationId xmlns:a16="http://schemas.microsoft.com/office/drawing/2014/main" id="{0762AEBF-D925-A71A-B37D-4BAC7FB1C290}"/>
              </a:ext>
            </a:extLst>
          </p:cNvPr>
          <p:cNvSpPr txBox="1"/>
          <p:nvPr/>
        </p:nvSpPr>
        <p:spPr>
          <a:xfrm>
            <a:off x="10197022" y="79593"/>
            <a:ext cx="1925015" cy="553998"/>
          </a:xfrm>
          <a:prstGeom prst="rect">
            <a:avLst/>
          </a:prstGeom>
          <a:noFill/>
        </p:spPr>
        <p:txBody>
          <a:bodyPr wrap="none" lIns="91440" tIns="45720" rIns="91440" bIns="45720" rtlCol="0" anchor="t">
            <a:spAutoFit/>
          </a:bodyPr>
          <a:lstStyle/>
          <a:p>
            <a:pPr algn="r"/>
            <a:r>
              <a:rPr lang="en-US" sz="3000">
                <a:solidFill>
                  <a:schemeClr val="accent6">
                    <a:lumMod val="75000"/>
                  </a:schemeClr>
                </a:solidFill>
                <a:latin typeface="Segoe UI"/>
                <a:cs typeface="Segoe UI"/>
              </a:rPr>
              <a:t>Evaluation</a:t>
            </a:r>
            <a:endParaRPr lang="es-MX"/>
          </a:p>
        </p:txBody>
      </p:sp>
    </p:spTree>
    <p:extLst>
      <p:ext uri="{BB962C8B-B14F-4D97-AF65-F5344CB8AC3E}">
        <p14:creationId xmlns:p14="http://schemas.microsoft.com/office/powerpoint/2010/main" val="24212142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6186C42-46F5-47AC-2EE5-C25AC9E1FE25}"/>
              </a:ext>
            </a:extLst>
          </p:cNvPr>
          <p:cNvSpPr/>
          <p:nvPr/>
        </p:nvSpPr>
        <p:spPr>
          <a:xfrm>
            <a:off x="4110139" y="1877770"/>
            <a:ext cx="7759735" cy="2685325"/>
          </a:xfrm>
          <a:prstGeom prst="rect">
            <a:avLst/>
          </a:prstGeom>
          <a:noFill/>
          <a:ln w="38100">
            <a:solidFill>
              <a:schemeClr val="accent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0D5A9382-89CB-7DE1-8990-E84906901D9C}"/>
              </a:ext>
            </a:extLst>
          </p:cNvPr>
          <p:cNvPicPr>
            <a:picLocks noChangeAspect="1"/>
          </p:cNvPicPr>
          <p:nvPr/>
        </p:nvPicPr>
        <p:blipFill>
          <a:blip r:embed="rId2"/>
          <a:stretch>
            <a:fillRect/>
          </a:stretch>
        </p:blipFill>
        <p:spPr>
          <a:xfrm>
            <a:off x="314845" y="139457"/>
            <a:ext cx="746825" cy="876376"/>
          </a:xfrm>
          <a:prstGeom prst="rect">
            <a:avLst/>
          </a:prstGeom>
        </p:spPr>
      </p:pic>
      <p:sp>
        <p:nvSpPr>
          <p:cNvPr id="9" name="AutoShape 5">
            <a:extLst>
              <a:ext uri="{FF2B5EF4-FFF2-40B4-BE49-F238E27FC236}">
                <a16:creationId xmlns:a16="http://schemas.microsoft.com/office/drawing/2014/main" id="{6D5832B2-A182-DF8F-306B-CCA8C02D6A8A}"/>
              </a:ext>
            </a:extLst>
          </p:cNvPr>
          <p:cNvSpPr/>
          <p:nvPr/>
        </p:nvSpPr>
        <p:spPr>
          <a:xfrm>
            <a:off x="511277" y="6604782"/>
            <a:ext cx="11132084" cy="12313"/>
          </a:xfrm>
          <a:prstGeom prst="line">
            <a:avLst/>
          </a:prstGeom>
          <a:ln w="295275" cap="rnd">
            <a:solidFill>
              <a:srgbClr val="D9D9D9"/>
            </a:solidFill>
            <a:prstDash val="solid"/>
            <a:headEnd type="none" w="sm" len="sm"/>
            <a:tailEnd type="none" w="sm" len="sm"/>
          </a:ln>
        </p:spPr>
      </p:sp>
      <p:sp>
        <p:nvSpPr>
          <p:cNvPr id="13" name="AutoShape 2">
            <a:extLst>
              <a:ext uri="{FF2B5EF4-FFF2-40B4-BE49-F238E27FC236}">
                <a16:creationId xmlns:a16="http://schemas.microsoft.com/office/drawing/2014/main" id="{8DDF6D0D-FDBE-27F7-E98F-0F102E024A8B}"/>
              </a:ext>
            </a:extLst>
          </p:cNvPr>
          <p:cNvSpPr/>
          <p:nvPr/>
        </p:nvSpPr>
        <p:spPr>
          <a:xfrm>
            <a:off x="2938338" y="709736"/>
            <a:ext cx="9064609" cy="0"/>
          </a:xfrm>
          <a:prstGeom prst="line">
            <a:avLst/>
          </a:prstGeom>
          <a:ln w="38100" cap="rnd">
            <a:solidFill>
              <a:schemeClr val="accent6">
                <a:lumMod val="75000"/>
              </a:schemeClr>
            </a:solidFill>
            <a:prstDash val="solid"/>
            <a:headEnd type="none" w="sm" len="sm"/>
            <a:tailEnd type="none" w="sm" len="sm"/>
          </a:ln>
        </p:spPr>
      </p:sp>
      <p:sp>
        <p:nvSpPr>
          <p:cNvPr id="82" name="AutoShape 6">
            <a:extLst>
              <a:ext uri="{FF2B5EF4-FFF2-40B4-BE49-F238E27FC236}">
                <a16:creationId xmlns:a16="http://schemas.microsoft.com/office/drawing/2014/main" id="{7F86DCC7-B8FE-F028-29BB-50DEB5327017}"/>
              </a:ext>
            </a:extLst>
          </p:cNvPr>
          <p:cNvSpPr/>
          <p:nvPr/>
        </p:nvSpPr>
        <p:spPr>
          <a:xfrm>
            <a:off x="511277" y="6606943"/>
            <a:ext cx="10702997" cy="7969"/>
          </a:xfrm>
          <a:prstGeom prst="line">
            <a:avLst/>
          </a:prstGeom>
          <a:ln w="295275" cap="rnd">
            <a:solidFill>
              <a:schemeClr val="accent6">
                <a:lumMod val="50000"/>
              </a:schemeClr>
            </a:solidFill>
            <a:prstDash val="solid"/>
            <a:headEnd type="none" w="sm" len="sm"/>
            <a:tailEnd type="none" w="sm" len="sm"/>
          </a:ln>
        </p:spPr>
      </p:sp>
      <p:sp>
        <p:nvSpPr>
          <p:cNvPr id="83" name="AutoShape 2">
            <a:extLst>
              <a:ext uri="{FF2B5EF4-FFF2-40B4-BE49-F238E27FC236}">
                <a16:creationId xmlns:a16="http://schemas.microsoft.com/office/drawing/2014/main" id="{8A2668C9-56C6-F159-CCA3-229D8A968E4F}"/>
              </a:ext>
            </a:extLst>
          </p:cNvPr>
          <p:cNvSpPr/>
          <p:nvPr/>
        </p:nvSpPr>
        <p:spPr>
          <a:xfrm>
            <a:off x="0" y="24057"/>
            <a:ext cx="12192000" cy="1"/>
          </a:xfrm>
          <a:prstGeom prst="line">
            <a:avLst/>
          </a:prstGeom>
          <a:ln w="76200" cap="rnd">
            <a:solidFill>
              <a:schemeClr val="accent6">
                <a:lumMod val="75000"/>
              </a:schemeClr>
            </a:solidFill>
            <a:prstDash val="solid"/>
            <a:headEnd type="none" w="sm" len="sm"/>
            <a:tailEnd type="none" w="sm" len="sm"/>
          </a:ln>
        </p:spPr>
      </p:sp>
      <p:sp>
        <p:nvSpPr>
          <p:cNvPr id="84" name="TextBox 83">
            <a:extLst>
              <a:ext uri="{FF2B5EF4-FFF2-40B4-BE49-F238E27FC236}">
                <a16:creationId xmlns:a16="http://schemas.microsoft.com/office/drawing/2014/main" id="{48D887C2-3BAF-9312-E812-83D4B4DC49AE}"/>
              </a:ext>
            </a:extLst>
          </p:cNvPr>
          <p:cNvSpPr txBox="1"/>
          <p:nvPr/>
        </p:nvSpPr>
        <p:spPr>
          <a:xfrm>
            <a:off x="10197022" y="79593"/>
            <a:ext cx="1925015" cy="553998"/>
          </a:xfrm>
          <a:prstGeom prst="rect">
            <a:avLst/>
          </a:prstGeom>
          <a:noFill/>
        </p:spPr>
        <p:txBody>
          <a:bodyPr wrap="none" lIns="91440" tIns="45720" rIns="91440" bIns="45720" rtlCol="0" anchor="t">
            <a:spAutoFit/>
          </a:bodyPr>
          <a:lstStyle/>
          <a:p>
            <a:pPr algn="r"/>
            <a:r>
              <a:rPr lang="en-US" sz="3000">
                <a:solidFill>
                  <a:schemeClr val="accent6">
                    <a:lumMod val="75000"/>
                  </a:schemeClr>
                </a:solidFill>
                <a:latin typeface="Segoe UI"/>
                <a:cs typeface="Segoe UI"/>
              </a:rPr>
              <a:t>Evaluation</a:t>
            </a:r>
            <a:endParaRPr lang="es-MX"/>
          </a:p>
        </p:txBody>
      </p:sp>
      <p:sp>
        <p:nvSpPr>
          <p:cNvPr id="23" name="TextBox 22">
            <a:extLst>
              <a:ext uri="{FF2B5EF4-FFF2-40B4-BE49-F238E27FC236}">
                <a16:creationId xmlns:a16="http://schemas.microsoft.com/office/drawing/2014/main" id="{9EC70E4F-E7E6-6AC8-3B38-CE9248F7008A}"/>
              </a:ext>
            </a:extLst>
          </p:cNvPr>
          <p:cNvSpPr txBox="1"/>
          <p:nvPr/>
        </p:nvSpPr>
        <p:spPr>
          <a:xfrm>
            <a:off x="4364782" y="1917316"/>
            <a:ext cx="2306784" cy="2600135"/>
          </a:xfrm>
          <a:prstGeom prst="rect">
            <a:avLst/>
          </a:prstGeom>
          <a:noFill/>
        </p:spPr>
        <p:txBody>
          <a:bodyPr wrap="square" lIns="0" rIns="0" rtlCol="0" anchor="b">
            <a:spAutoFit/>
          </a:bodyPr>
          <a:lstStyle/>
          <a:p>
            <a:pPr algn="ctr"/>
            <a:r>
              <a:rPr lang="en-US" sz="1600" b="1">
                <a:solidFill>
                  <a:schemeClr val="tx1">
                    <a:lumMod val="50000"/>
                    <a:lumOff val="50000"/>
                  </a:schemeClr>
                </a:solidFill>
                <a:latin typeface="Segoe UI" panose="020B0502040204020203" pitchFamily="34" charset="0"/>
                <a:cs typeface="Segoe UI" panose="020B0502040204020203" pitchFamily="34" charset="0"/>
              </a:rPr>
              <a:t>1</a:t>
            </a:r>
            <a:r>
              <a:rPr lang="en-US" sz="1600" b="1" baseline="30000">
                <a:solidFill>
                  <a:schemeClr val="tx1">
                    <a:lumMod val="50000"/>
                    <a:lumOff val="50000"/>
                  </a:schemeClr>
                </a:solidFill>
                <a:latin typeface="Segoe UI" panose="020B0502040204020203" pitchFamily="34" charset="0"/>
                <a:cs typeface="Segoe UI" panose="020B0502040204020203" pitchFamily="34" charset="0"/>
              </a:rPr>
              <a:t>st</a:t>
            </a:r>
            <a:r>
              <a:rPr lang="en-US" sz="1600" b="1">
                <a:solidFill>
                  <a:schemeClr val="tx1">
                    <a:lumMod val="50000"/>
                    <a:lumOff val="50000"/>
                  </a:schemeClr>
                </a:solidFill>
                <a:latin typeface="Segoe UI" panose="020B0502040204020203" pitchFamily="34" charset="0"/>
                <a:cs typeface="Segoe UI" panose="020B0502040204020203" pitchFamily="34" charset="0"/>
              </a:rPr>
              <a:t> Track</a:t>
            </a:r>
          </a:p>
          <a:p>
            <a:pPr algn="ctr"/>
            <a:endParaRPr lang="en-US" sz="1600" b="1">
              <a:solidFill>
                <a:schemeClr val="tx1">
                  <a:lumMod val="50000"/>
                  <a:lumOff val="50000"/>
                </a:schemeClr>
              </a:solidFill>
              <a:latin typeface="Segoe UI" panose="020B0502040204020203" pitchFamily="34" charset="0"/>
              <a:cs typeface="Segoe UI" panose="020B0502040204020203" pitchFamily="34" charset="0"/>
            </a:endParaRPr>
          </a:p>
          <a:p>
            <a:pPr algn="ctr">
              <a:lnSpc>
                <a:spcPct val="110000"/>
              </a:lnSpc>
            </a:pPr>
            <a:r>
              <a:rPr lang="en-US" sz="1200">
                <a:solidFill>
                  <a:schemeClr val="tx1">
                    <a:lumMod val="65000"/>
                    <a:lumOff val="35000"/>
                  </a:schemeClr>
                </a:solidFill>
                <a:latin typeface="Segoe UI Semibold" panose="020B0702040204020203" pitchFamily="34" charset="0"/>
                <a:cs typeface="Segoe UI Semibold" panose="020B0702040204020203" pitchFamily="34" charset="0"/>
              </a:rPr>
              <a:t>ELET_FE2 &gt; 14.735 </a:t>
            </a:r>
          </a:p>
          <a:p>
            <a:pPr algn="ctr">
              <a:lnSpc>
                <a:spcPct val="110000"/>
              </a:lnSpc>
            </a:pPr>
            <a:r>
              <a:rPr lang="en-US" sz="1200">
                <a:solidFill>
                  <a:schemeClr val="tx1">
                    <a:lumMod val="65000"/>
                    <a:lumOff val="35000"/>
                  </a:schemeClr>
                </a:solidFill>
                <a:latin typeface="Segoe UI Semibold" panose="020B0702040204020203" pitchFamily="34" charset="0"/>
                <a:cs typeface="Segoe UI Semibold" panose="020B0702040204020203" pitchFamily="34" charset="0"/>
              </a:rPr>
              <a:t>LASER_FRN_2 &lt;= 1088.233 </a:t>
            </a:r>
          </a:p>
          <a:p>
            <a:pPr algn="ctr">
              <a:lnSpc>
                <a:spcPct val="110000"/>
              </a:lnSpc>
            </a:pPr>
            <a:r>
              <a:rPr lang="en-US" sz="1200">
                <a:solidFill>
                  <a:schemeClr val="tx1">
                    <a:lumMod val="65000"/>
                    <a:lumOff val="35000"/>
                  </a:schemeClr>
                </a:solidFill>
                <a:latin typeface="Segoe UI Semibold" panose="020B0702040204020203" pitchFamily="34" charset="0"/>
                <a:cs typeface="Segoe UI Semibold" panose="020B0702040204020203" pitchFamily="34" charset="0"/>
              </a:rPr>
              <a:t>TIRO_FORNO &gt; 933.192</a:t>
            </a:r>
          </a:p>
          <a:p>
            <a:pPr algn="ctr">
              <a:lnSpc>
                <a:spcPct val="110000"/>
              </a:lnSpc>
            </a:pPr>
            <a:r>
              <a:rPr lang="en-US" sz="1200">
                <a:solidFill>
                  <a:schemeClr val="tx1">
                    <a:lumMod val="65000"/>
                    <a:lumOff val="35000"/>
                  </a:schemeClr>
                </a:solidFill>
                <a:latin typeface="Segoe UI Semibold" panose="020B0702040204020203" pitchFamily="34" charset="0"/>
                <a:cs typeface="Segoe UI Semibold" panose="020B0702040204020203" pitchFamily="34" charset="0"/>
              </a:rPr>
              <a:t>DEC_HF &lt;= 40.837</a:t>
            </a:r>
          </a:p>
          <a:p>
            <a:pPr algn="ctr">
              <a:lnSpc>
                <a:spcPct val="110000"/>
              </a:lnSpc>
            </a:pPr>
            <a:r>
              <a:rPr lang="en-US" sz="1200">
                <a:solidFill>
                  <a:schemeClr val="tx1">
                    <a:lumMod val="65000"/>
                    <a:lumOff val="35000"/>
                  </a:schemeClr>
                </a:solidFill>
                <a:latin typeface="Segoe UI Semibold" panose="020B0702040204020203" pitchFamily="34" charset="0"/>
                <a:cs typeface="Segoe UI Semibold" panose="020B0702040204020203" pitchFamily="34" charset="0"/>
              </a:rPr>
              <a:t>DEC_FE3 &lt;= 46.961</a:t>
            </a:r>
          </a:p>
          <a:p>
            <a:pPr algn="ctr">
              <a:lnSpc>
                <a:spcPct val="110000"/>
              </a:lnSpc>
            </a:pPr>
            <a:r>
              <a:rPr lang="en-US" sz="1200">
                <a:solidFill>
                  <a:schemeClr val="tx1">
                    <a:lumMod val="65000"/>
                    <a:lumOff val="35000"/>
                  </a:schemeClr>
                </a:solidFill>
                <a:latin typeface="Segoe UI Semibold" panose="020B0702040204020203" pitchFamily="34" charset="0"/>
                <a:cs typeface="Segoe UI Semibold" panose="020B0702040204020203" pitchFamily="34" charset="0"/>
              </a:rPr>
              <a:t>COOL_1A &gt; 874.074</a:t>
            </a:r>
          </a:p>
          <a:p>
            <a:pPr algn="ctr">
              <a:lnSpc>
                <a:spcPct val="110000"/>
              </a:lnSpc>
            </a:pPr>
            <a:r>
              <a:rPr lang="en-US" sz="1200">
                <a:solidFill>
                  <a:schemeClr val="tx1">
                    <a:lumMod val="65000"/>
                    <a:lumOff val="35000"/>
                  </a:schemeClr>
                </a:solidFill>
                <a:latin typeface="Segoe UI Semibold" panose="020B0702040204020203" pitchFamily="34" charset="0"/>
                <a:cs typeface="Segoe UI Semibold" panose="020B0702040204020203" pitchFamily="34" charset="0"/>
              </a:rPr>
              <a:t>TEMP_Z3 &lt;= 1336.536</a:t>
            </a:r>
          </a:p>
          <a:p>
            <a:pPr algn="ctr">
              <a:lnSpc>
                <a:spcPct val="110000"/>
              </a:lnSpc>
            </a:pPr>
            <a:r>
              <a:rPr lang="en-US" sz="1200">
                <a:solidFill>
                  <a:schemeClr val="tx1">
                    <a:lumMod val="65000"/>
                    <a:lumOff val="35000"/>
                  </a:schemeClr>
                </a:solidFill>
                <a:latin typeface="Segoe UI Semibold" panose="020B0702040204020203" pitchFamily="34" charset="0"/>
                <a:cs typeface="Segoe UI Semibold" panose="020B0702040204020203" pitchFamily="34" charset="0"/>
              </a:rPr>
              <a:t>LASER_RAFF_1 &lt;= 222.223</a:t>
            </a:r>
          </a:p>
          <a:p>
            <a:pPr algn="ctr">
              <a:lnSpc>
                <a:spcPct val="110000"/>
              </a:lnSpc>
            </a:pPr>
            <a:r>
              <a:rPr lang="en-US" sz="1200">
                <a:solidFill>
                  <a:schemeClr val="tx1">
                    <a:lumMod val="65000"/>
                    <a:lumOff val="35000"/>
                  </a:schemeClr>
                </a:solidFill>
                <a:latin typeface="Segoe UI Semibold" panose="020B0702040204020203" pitchFamily="34" charset="0"/>
                <a:cs typeface="Segoe UI Semibold" panose="020B0702040204020203" pitchFamily="34" charset="0"/>
              </a:rPr>
              <a:t> </a:t>
            </a:r>
          </a:p>
          <a:p>
            <a:pPr algn="ctr">
              <a:lnSpc>
                <a:spcPct val="110000"/>
              </a:lnSpc>
            </a:pPr>
            <a:r>
              <a:rPr lang="en-US" sz="1200">
                <a:solidFill>
                  <a:schemeClr val="tx1">
                    <a:lumMod val="65000"/>
                    <a:lumOff val="35000"/>
                  </a:schemeClr>
                </a:solidFill>
                <a:latin typeface="Segoe UI Semibold" panose="020B0702040204020203" pitchFamily="34" charset="0"/>
                <a:cs typeface="Segoe UI Semibold" panose="020B0702040204020203" pitchFamily="34" charset="0"/>
              </a:rPr>
              <a:t>[106 , 1849]</a:t>
            </a:r>
          </a:p>
        </p:txBody>
      </p:sp>
      <p:cxnSp>
        <p:nvCxnSpPr>
          <p:cNvPr id="7" name="Straight Connector 6">
            <a:extLst>
              <a:ext uri="{FF2B5EF4-FFF2-40B4-BE49-F238E27FC236}">
                <a16:creationId xmlns:a16="http://schemas.microsoft.com/office/drawing/2014/main" id="{C4D80272-AF00-C30C-564F-691094807C40}"/>
              </a:ext>
            </a:extLst>
          </p:cNvPr>
          <p:cNvCxnSpPr/>
          <p:nvPr/>
        </p:nvCxnSpPr>
        <p:spPr>
          <a:xfrm>
            <a:off x="4575459" y="2281583"/>
            <a:ext cx="2025445"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6" name="Table 4">
            <a:extLst>
              <a:ext uri="{FF2B5EF4-FFF2-40B4-BE49-F238E27FC236}">
                <a16:creationId xmlns:a16="http://schemas.microsoft.com/office/drawing/2014/main" id="{8BF3EB4E-B3F1-0284-AF28-595A5AD24CB5}"/>
              </a:ext>
            </a:extLst>
          </p:cNvPr>
          <p:cNvGraphicFramePr>
            <a:graphicFrameLocks noGrp="1"/>
          </p:cNvGraphicFramePr>
          <p:nvPr>
            <p:extLst>
              <p:ext uri="{D42A27DB-BD31-4B8C-83A1-F6EECF244321}">
                <p14:modId xmlns:p14="http://schemas.microsoft.com/office/powerpoint/2010/main" val="2797662091"/>
              </p:ext>
            </p:extLst>
          </p:nvPr>
        </p:nvGraphicFramePr>
        <p:xfrm>
          <a:off x="8154719" y="1997717"/>
          <a:ext cx="3059556" cy="2419140"/>
        </p:xfrm>
        <a:graphic>
          <a:graphicData uri="http://schemas.openxmlformats.org/drawingml/2006/table">
            <a:tbl>
              <a:tblPr firstRow="1" bandRow="1">
                <a:tableStyleId>{D27102A9-8310-4765-A935-A1911B00CA55}</a:tableStyleId>
              </a:tblPr>
              <a:tblGrid>
                <a:gridCol w="1529778">
                  <a:extLst>
                    <a:ext uri="{9D8B030D-6E8A-4147-A177-3AD203B41FA5}">
                      <a16:colId xmlns:a16="http://schemas.microsoft.com/office/drawing/2014/main" val="3171523989"/>
                    </a:ext>
                  </a:extLst>
                </a:gridCol>
                <a:gridCol w="1529778">
                  <a:extLst>
                    <a:ext uri="{9D8B030D-6E8A-4147-A177-3AD203B41FA5}">
                      <a16:colId xmlns:a16="http://schemas.microsoft.com/office/drawing/2014/main" val="2651758452"/>
                    </a:ext>
                  </a:extLst>
                </a:gridCol>
              </a:tblGrid>
              <a:tr h="340980">
                <a:tc>
                  <a:txBody>
                    <a:bodyPr/>
                    <a:lstStyle/>
                    <a:p>
                      <a:pPr algn="ctr"/>
                      <a:r>
                        <a:rPr lang="en-GB" sz="1500">
                          <a:solidFill>
                            <a:schemeClr val="tx1">
                              <a:lumMod val="65000"/>
                              <a:lumOff val="35000"/>
                            </a:schemeClr>
                          </a:solidFill>
                        </a:rPr>
                        <a:t>Variable</a:t>
                      </a:r>
                      <a:endParaRPr lang="en-GB" sz="1500">
                        <a:solidFill>
                          <a:schemeClr val="tx1">
                            <a:lumMod val="65000"/>
                            <a:lumOff val="35000"/>
                          </a:schemeClr>
                        </a:solidFill>
                        <a:latin typeface="Segoe UI" panose="020B0502040204020203" pitchFamily="34" charset="0"/>
                        <a:cs typeface="Segoe UI" panose="020B0502040204020203" pitchFamily="34" charset="0"/>
                      </a:endParaRPr>
                    </a:p>
                  </a:txBody>
                  <a:tcPr anchor="ctr"/>
                </a:tc>
                <a:tc>
                  <a:txBody>
                    <a:bodyPr/>
                    <a:lstStyle/>
                    <a:p>
                      <a:pPr algn="ctr"/>
                      <a:r>
                        <a:rPr lang="en-GB" sz="1500">
                          <a:solidFill>
                            <a:schemeClr val="tx1">
                              <a:lumMod val="65000"/>
                              <a:lumOff val="35000"/>
                            </a:schemeClr>
                          </a:solidFill>
                        </a:rPr>
                        <a:t>Median value</a:t>
                      </a:r>
                      <a:endParaRPr lang="en-GB" sz="1500">
                        <a:solidFill>
                          <a:schemeClr val="tx1">
                            <a:lumMod val="65000"/>
                            <a:lumOff val="35000"/>
                          </a:schemeClr>
                        </a:solidFill>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3880365930"/>
                  </a:ext>
                </a:extLst>
              </a:tr>
              <a:tr h="259770">
                <a:tc>
                  <a:txBody>
                    <a:bodyPr/>
                    <a:lstStyle/>
                    <a:p>
                      <a:pPr algn="ctr" fontAlgn="b"/>
                      <a:r>
                        <a:rPr lang="en-US" sz="1200" b="0" i="0" u="none" strike="noStrike">
                          <a:solidFill>
                            <a:schemeClr val="tx1">
                              <a:lumMod val="65000"/>
                              <a:lumOff val="35000"/>
                            </a:schemeClr>
                          </a:solidFill>
                          <a:effectLst/>
                          <a:latin typeface="Segoe UI Semibold" panose="020B0702040204020203" pitchFamily="34" charset="0"/>
                          <a:cs typeface="Segoe UI Semibold" panose="020B0702040204020203" pitchFamily="34" charset="0"/>
                        </a:rPr>
                        <a:t>ELET_FE2 </a:t>
                      </a:r>
                    </a:p>
                  </a:txBody>
                  <a:tcPr marL="9525" marR="9525" marT="9525" marB="0" anchor="ctr"/>
                </a:tc>
                <a:tc>
                  <a:txBody>
                    <a:bodyPr/>
                    <a:lstStyle/>
                    <a:p>
                      <a:pPr algn="ctr" fontAlgn="b"/>
                      <a:r>
                        <a:rPr lang="en-US" sz="1200" b="0" i="0" u="none" strike="noStrike">
                          <a:solidFill>
                            <a:schemeClr val="tx1">
                              <a:lumMod val="65000"/>
                              <a:lumOff val="35000"/>
                            </a:schemeClr>
                          </a:solidFill>
                          <a:effectLst/>
                          <a:latin typeface="Segoe UI Semibold" panose="020B0702040204020203" pitchFamily="34" charset="0"/>
                          <a:cs typeface="Segoe UI Semibold" panose="020B0702040204020203" pitchFamily="34" charset="0"/>
                        </a:rPr>
                        <a:t>15.75</a:t>
                      </a:r>
                    </a:p>
                  </a:txBody>
                  <a:tcPr marL="9525" marR="9525" marT="9525" marB="0" anchor="ctr"/>
                </a:tc>
                <a:extLst>
                  <a:ext uri="{0D108BD9-81ED-4DB2-BD59-A6C34878D82A}">
                    <a16:rowId xmlns:a16="http://schemas.microsoft.com/office/drawing/2014/main" val="3742668593"/>
                  </a:ext>
                </a:extLst>
              </a:tr>
              <a:tr h="259770">
                <a:tc>
                  <a:txBody>
                    <a:bodyPr/>
                    <a:lstStyle/>
                    <a:p>
                      <a:pPr algn="ctr" fontAlgn="b"/>
                      <a:r>
                        <a:rPr lang="en-US" sz="1200" b="0" i="0" u="none" strike="noStrike">
                          <a:solidFill>
                            <a:schemeClr val="tx1">
                              <a:lumMod val="65000"/>
                              <a:lumOff val="35000"/>
                            </a:schemeClr>
                          </a:solidFill>
                          <a:effectLst/>
                          <a:latin typeface="Segoe UI Semibold" panose="020B0702040204020203" pitchFamily="34" charset="0"/>
                          <a:cs typeface="Segoe UI Semibold" panose="020B0702040204020203" pitchFamily="34" charset="0"/>
                        </a:rPr>
                        <a:t>LASER_FRN_2</a:t>
                      </a:r>
                    </a:p>
                  </a:txBody>
                  <a:tcPr marL="9525" marR="9525" marT="9525" marB="0" anchor="ctr"/>
                </a:tc>
                <a:tc>
                  <a:txBody>
                    <a:bodyPr/>
                    <a:lstStyle/>
                    <a:p>
                      <a:pPr algn="ctr" fontAlgn="b"/>
                      <a:r>
                        <a:rPr lang="en-US" sz="1200" b="0" i="0" u="none" strike="noStrike">
                          <a:solidFill>
                            <a:schemeClr val="tx1">
                              <a:lumMod val="65000"/>
                              <a:lumOff val="35000"/>
                            </a:schemeClr>
                          </a:solidFill>
                          <a:effectLst/>
                          <a:latin typeface="Segoe UI Semibold" panose="020B0702040204020203" pitchFamily="34" charset="0"/>
                          <a:cs typeface="Segoe UI Semibold" panose="020B0702040204020203" pitchFamily="34" charset="0"/>
                        </a:rPr>
                        <a:t>1031.75299</a:t>
                      </a:r>
                    </a:p>
                  </a:txBody>
                  <a:tcPr marL="9525" marR="9525" marT="9525" marB="0" anchor="ctr"/>
                </a:tc>
                <a:extLst>
                  <a:ext uri="{0D108BD9-81ED-4DB2-BD59-A6C34878D82A}">
                    <a16:rowId xmlns:a16="http://schemas.microsoft.com/office/drawing/2014/main" val="3219632944"/>
                  </a:ext>
                </a:extLst>
              </a:tr>
              <a:tr h="259770">
                <a:tc>
                  <a:txBody>
                    <a:bodyPr/>
                    <a:lstStyle/>
                    <a:p>
                      <a:pPr algn="ctr" fontAlgn="b"/>
                      <a:r>
                        <a:rPr lang="en-US" sz="1200" b="0" i="0" u="none" strike="noStrike">
                          <a:solidFill>
                            <a:schemeClr val="tx1">
                              <a:lumMod val="65000"/>
                              <a:lumOff val="35000"/>
                            </a:schemeClr>
                          </a:solidFill>
                          <a:effectLst/>
                          <a:latin typeface="Segoe UI Semibold" panose="020B0702040204020203" pitchFamily="34" charset="0"/>
                          <a:cs typeface="Segoe UI Semibold" panose="020B0702040204020203" pitchFamily="34" charset="0"/>
                        </a:rPr>
                        <a:t>TIRO_FORNO </a:t>
                      </a:r>
                    </a:p>
                  </a:txBody>
                  <a:tcPr marL="9525" marR="9525" marT="9525" marB="0" anchor="ctr"/>
                </a:tc>
                <a:tc>
                  <a:txBody>
                    <a:bodyPr/>
                    <a:lstStyle/>
                    <a:p>
                      <a:pPr algn="ctr" fontAlgn="b"/>
                      <a:r>
                        <a:rPr lang="en-US" sz="1200" b="0" i="0" u="none" strike="noStrike">
                          <a:solidFill>
                            <a:schemeClr val="tx1">
                              <a:lumMod val="65000"/>
                              <a:lumOff val="35000"/>
                            </a:schemeClr>
                          </a:solidFill>
                          <a:effectLst/>
                          <a:latin typeface="Segoe UI Semibold" panose="020B0702040204020203" pitchFamily="34" charset="0"/>
                          <a:cs typeface="Segoe UI Semibold" panose="020B0702040204020203" pitchFamily="34" charset="0"/>
                        </a:rPr>
                        <a:t>1710.1785</a:t>
                      </a:r>
                    </a:p>
                  </a:txBody>
                  <a:tcPr marL="9525" marR="9525" marT="9525" marB="0" anchor="ctr"/>
                </a:tc>
                <a:extLst>
                  <a:ext uri="{0D108BD9-81ED-4DB2-BD59-A6C34878D82A}">
                    <a16:rowId xmlns:a16="http://schemas.microsoft.com/office/drawing/2014/main" val="2941213572"/>
                  </a:ext>
                </a:extLst>
              </a:tr>
              <a:tr h="259770">
                <a:tc>
                  <a:txBody>
                    <a:bodyPr/>
                    <a:lstStyle/>
                    <a:p>
                      <a:pPr algn="ctr" fontAlgn="b"/>
                      <a:r>
                        <a:rPr lang="en-US" sz="1200" b="0" i="0" u="none" strike="noStrike">
                          <a:solidFill>
                            <a:schemeClr val="tx1">
                              <a:lumMod val="65000"/>
                              <a:lumOff val="35000"/>
                            </a:schemeClr>
                          </a:solidFill>
                          <a:effectLst/>
                          <a:latin typeface="Segoe UI Semibold" panose="020B0702040204020203" pitchFamily="34" charset="0"/>
                          <a:cs typeface="Segoe UI Semibold" panose="020B0702040204020203" pitchFamily="34" charset="0"/>
                        </a:rPr>
                        <a:t>DEC_HF </a:t>
                      </a:r>
                    </a:p>
                  </a:txBody>
                  <a:tcPr marL="9525" marR="9525" marT="9525" marB="0" anchor="ctr"/>
                </a:tc>
                <a:tc>
                  <a:txBody>
                    <a:bodyPr/>
                    <a:lstStyle/>
                    <a:p>
                      <a:pPr algn="ctr" fontAlgn="b"/>
                      <a:r>
                        <a:rPr lang="en-US" sz="1200" b="0" i="0" u="none" strike="noStrike">
                          <a:solidFill>
                            <a:schemeClr val="tx1">
                              <a:lumMod val="65000"/>
                              <a:lumOff val="35000"/>
                            </a:schemeClr>
                          </a:solidFill>
                          <a:effectLst/>
                          <a:latin typeface="Segoe UI Semibold" panose="020B0702040204020203" pitchFamily="34" charset="0"/>
                          <a:cs typeface="Segoe UI Semibold" panose="020B0702040204020203" pitchFamily="34" charset="0"/>
                        </a:rPr>
                        <a:t>39.15</a:t>
                      </a:r>
                    </a:p>
                  </a:txBody>
                  <a:tcPr marL="9525" marR="9525" marT="9525" marB="0" anchor="ctr"/>
                </a:tc>
                <a:extLst>
                  <a:ext uri="{0D108BD9-81ED-4DB2-BD59-A6C34878D82A}">
                    <a16:rowId xmlns:a16="http://schemas.microsoft.com/office/drawing/2014/main" val="3035107382"/>
                  </a:ext>
                </a:extLst>
              </a:tr>
              <a:tr h="259770">
                <a:tc>
                  <a:txBody>
                    <a:bodyPr/>
                    <a:lstStyle/>
                    <a:p>
                      <a:pPr algn="ctr" fontAlgn="b"/>
                      <a:r>
                        <a:rPr lang="en-US" sz="1200" b="0" i="0" u="none" strike="noStrike">
                          <a:solidFill>
                            <a:schemeClr val="tx1">
                              <a:lumMod val="65000"/>
                              <a:lumOff val="35000"/>
                            </a:schemeClr>
                          </a:solidFill>
                          <a:effectLst/>
                          <a:latin typeface="Segoe UI Semibold" panose="020B0702040204020203" pitchFamily="34" charset="0"/>
                          <a:cs typeface="Segoe UI Semibold" panose="020B0702040204020203" pitchFamily="34" charset="0"/>
                        </a:rPr>
                        <a:t>DEC_FE3</a:t>
                      </a:r>
                    </a:p>
                  </a:txBody>
                  <a:tcPr marL="9525" marR="9525" marT="9525" marB="0" anchor="ctr"/>
                </a:tc>
                <a:tc>
                  <a:txBody>
                    <a:bodyPr/>
                    <a:lstStyle/>
                    <a:p>
                      <a:pPr algn="ctr" fontAlgn="b"/>
                      <a:r>
                        <a:rPr lang="en-US" sz="1200" b="0" i="0" u="none" strike="noStrike">
                          <a:solidFill>
                            <a:schemeClr val="tx1">
                              <a:lumMod val="65000"/>
                              <a:lumOff val="35000"/>
                            </a:schemeClr>
                          </a:solidFill>
                          <a:effectLst/>
                          <a:latin typeface="Segoe UI Semibold" panose="020B0702040204020203" pitchFamily="34" charset="0"/>
                          <a:cs typeface="Segoe UI Semibold" panose="020B0702040204020203" pitchFamily="34" charset="0"/>
                        </a:rPr>
                        <a:t>46.4625</a:t>
                      </a:r>
                    </a:p>
                  </a:txBody>
                  <a:tcPr marL="9525" marR="9525" marT="9525" marB="0" anchor="ctr"/>
                </a:tc>
                <a:extLst>
                  <a:ext uri="{0D108BD9-81ED-4DB2-BD59-A6C34878D82A}">
                    <a16:rowId xmlns:a16="http://schemas.microsoft.com/office/drawing/2014/main" val="299294943"/>
                  </a:ext>
                </a:extLst>
              </a:tr>
              <a:tr h="259770">
                <a:tc>
                  <a:txBody>
                    <a:bodyPr/>
                    <a:lstStyle/>
                    <a:p>
                      <a:pPr algn="ctr" fontAlgn="b"/>
                      <a:r>
                        <a:rPr lang="en-US" sz="1200" b="0" i="0" u="none" strike="noStrike">
                          <a:solidFill>
                            <a:schemeClr val="tx1">
                              <a:lumMod val="65000"/>
                              <a:lumOff val="35000"/>
                            </a:schemeClr>
                          </a:solidFill>
                          <a:effectLst/>
                          <a:latin typeface="Segoe UI Semibold" panose="020B0702040204020203" pitchFamily="34" charset="0"/>
                          <a:cs typeface="Segoe UI Semibold" panose="020B0702040204020203" pitchFamily="34" charset="0"/>
                        </a:rPr>
                        <a:t>COOL_1A </a:t>
                      </a:r>
                    </a:p>
                  </a:txBody>
                  <a:tcPr marL="9525" marR="9525" marT="9525" marB="0" anchor="ctr"/>
                </a:tc>
                <a:tc>
                  <a:txBody>
                    <a:bodyPr/>
                    <a:lstStyle/>
                    <a:p>
                      <a:pPr algn="ctr" fontAlgn="b"/>
                      <a:r>
                        <a:rPr lang="en-US" sz="1200" b="0" i="0" u="none" strike="noStrike">
                          <a:solidFill>
                            <a:schemeClr val="tx1">
                              <a:lumMod val="65000"/>
                              <a:lumOff val="35000"/>
                            </a:schemeClr>
                          </a:solidFill>
                          <a:effectLst/>
                          <a:latin typeface="Segoe UI Semibold" panose="020B0702040204020203" pitchFamily="34" charset="0"/>
                          <a:cs typeface="Segoe UI Semibold" panose="020B0702040204020203" pitchFamily="34" charset="0"/>
                        </a:rPr>
                        <a:t>952.611429</a:t>
                      </a:r>
                    </a:p>
                  </a:txBody>
                  <a:tcPr marL="9525" marR="9525" marT="9525" marB="0" anchor="ctr"/>
                </a:tc>
                <a:extLst>
                  <a:ext uri="{0D108BD9-81ED-4DB2-BD59-A6C34878D82A}">
                    <a16:rowId xmlns:a16="http://schemas.microsoft.com/office/drawing/2014/main" val="1129330988"/>
                  </a:ext>
                </a:extLst>
              </a:tr>
              <a:tr h="259770">
                <a:tc>
                  <a:txBody>
                    <a:bodyPr/>
                    <a:lstStyle/>
                    <a:p>
                      <a:pPr algn="ctr" fontAlgn="b"/>
                      <a:r>
                        <a:rPr lang="en-US" sz="1200" b="0" i="0" u="none" strike="noStrike">
                          <a:solidFill>
                            <a:schemeClr val="tx1">
                              <a:lumMod val="65000"/>
                              <a:lumOff val="35000"/>
                            </a:schemeClr>
                          </a:solidFill>
                          <a:effectLst/>
                          <a:latin typeface="Segoe UI Semibold" panose="020B0702040204020203" pitchFamily="34" charset="0"/>
                          <a:cs typeface="Segoe UI Semibold" panose="020B0702040204020203" pitchFamily="34" charset="0"/>
                        </a:rPr>
                        <a:t>TEMP_Z3</a:t>
                      </a:r>
                    </a:p>
                  </a:txBody>
                  <a:tcPr marL="9525" marR="9525" marT="9525" marB="0" anchor="ctr"/>
                </a:tc>
                <a:tc>
                  <a:txBody>
                    <a:bodyPr/>
                    <a:lstStyle/>
                    <a:p>
                      <a:pPr algn="ctr" fontAlgn="b"/>
                      <a:r>
                        <a:rPr lang="en-US" sz="1200" b="0" i="0" u="none" strike="noStrike">
                          <a:solidFill>
                            <a:schemeClr val="tx1">
                              <a:lumMod val="65000"/>
                              <a:lumOff val="35000"/>
                            </a:schemeClr>
                          </a:solidFill>
                          <a:effectLst/>
                          <a:latin typeface="Segoe UI Semibold" panose="020B0702040204020203" pitchFamily="34" charset="0"/>
                          <a:cs typeface="Segoe UI Semibold" panose="020B0702040204020203" pitchFamily="34" charset="0"/>
                        </a:rPr>
                        <a:t>1288.67545</a:t>
                      </a:r>
                    </a:p>
                  </a:txBody>
                  <a:tcPr marL="9525" marR="9525" marT="9525" marB="0" anchor="ctr"/>
                </a:tc>
                <a:extLst>
                  <a:ext uri="{0D108BD9-81ED-4DB2-BD59-A6C34878D82A}">
                    <a16:rowId xmlns:a16="http://schemas.microsoft.com/office/drawing/2014/main" val="3715481229"/>
                  </a:ext>
                </a:extLst>
              </a:tr>
              <a:tr h="259770">
                <a:tc>
                  <a:txBody>
                    <a:bodyPr/>
                    <a:lstStyle/>
                    <a:p>
                      <a:pPr algn="ctr" fontAlgn="b"/>
                      <a:r>
                        <a:rPr lang="en-US" sz="1200" b="0" i="0" u="none" strike="noStrike">
                          <a:solidFill>
                            <a:schemeClr val="tx1">
                              <a:lumMod val="65000"/>
                              <a:lumOff val="35000"/>
                            </a:schemeClr>
                          </a:solidFill>
                          <a:effectLst/>
                          <a:latin typeface="Segoe UI Semibold" panose="020B0702040204020203" pitchFamily="34" charset="0"/>
                          <a:cs typeface="Segoe UI Semibold" panose="020B0702040204020203" pitchFamily="34" charset="0"/>
                        </a:rPr>
                        <a:t>LASER_RAFF_1</a:t>
                      </a:r>
                    </a:p>
                  </a:txBody>
                  <a:tcPr marL="9525" marR="9525" marT="9525" marB="0" anchor="ctr"/>
                </a:tc>
                <a:tc>
                  <a:txBody>
                    <a:bodyPr/>
                    <a:lstStyle/>
                    <a:p>
                      <a:pPr algn="ctr" fontAlgn="b"/>
                      <a:r>
                        <a:rPr lang="en-US" sz="1200" b="0" i="0" u="none" strike="noStrike">
                          <a:solidFill>
                            <a:schemeClr val="tx1">
                              <a:lumMod val="65000"/>
                              <a:lumOff val="35000"/>
                            </a:schemeClr>
                          </a:solidFill>
                          <a:effectLst/>
                          <a:latin typeface="Segoe UI Semibold" panose="020B0702040204020203" pitchFamily="34" charset="0"/>
                          <a:cs typeface="Segoe UI Semibold" panose="020B0702040204020203" pitchFamily="34" charset="0"/>
                        </a:rPr>
                        <a:t>109.012219</a:t>
                      </a:r>
                    </a:p>
                  </a:txBody>
                  <a:tcPr marL="9525" marR="9525" marT="9525" marB="0" anchor="ctr"/>
                </a:tc>
                <a:extLst>
                  <a:ext uri="{0D108BD9-81ED-4DB2-BD59-A6C34878D82A}">
                    <a16:rowId xmlns:a16="http://schemas.microsoft.com/office/drawing/2014/main" val="2959446524"/>
                  </a:ext>
                </a:extLst>
              </a:tr>
            </a:tbl>
          </a:graphicData>
        </a:graphic>
      </p:graphicFrame>
      <p:sp>
        <p:nvSpPr>
          <p:cNvPr id="27" name="TextBox 26">
            <a:extLst>
              <a:ext uri="{FF2B5EF4-FFF2-40B4-BE49-F238E27FC236}">
                <a16:creationId xmlns:a16="http://schemas.microsoft.com/office/drawing/2014/main" id="{E9D1E2E8-EEE7-B6B2-5065-9B563EB3EC75}"/>
              </a:ext>
            </a:extLst>
          </p:cNvPr>
          <p:cNvSpPr txBox="1"/>
          <p:nvPr/>
        </p:nvSpPr>
        <p:spPr>
          <a:xfrm>
            <a:off x="4435869" y="4741990"/>
            <a:ext cx="6778405" cy="984885"/>
          </a:xfrm>
          <a:prstGeom prst="rect">
            <a:avLst/>
          </a:prstGeom>
          <a:noFill/>
        </p:spPr>
        <p:txBody>
          <a:bodyPr wrap="square" rtlCol="0">
            <a:spAutoFit/>
          </a:bodyPr>
          <a:lstStyle/>
          <a:p>
            <a:pPr marL="285750" indent="-285750">
              <a:spcBef>
                <a:spcPts val="600"/>
              </a:spcBef>
              <a:spcAft>
                <a:spcPts val="600"/>
              </a:spcAft>
              <a:buBlip>
                <a:blip r:embed="rId3"/>
              </a:buBlip>
            </a:pPr>
            <a:r>
              <a:rPr lang="en-US" sz="1600" i="1">
                <a:solidFill>
                  <a:schemeClr val="tx1">
                    <a:lumMod val="65000"/>
                    <a:lumOff val="35000"/>
                  </a:schemeClr>
                </a:solidFill>
                <a:latin typeface="Segoe UI Semibold" panose="020B0702040204020203" pitchFamily="34" charset="0"/>
                <a:cs typeface="Segoe UI Semibold" panose="020B0702040204020203" pitchFamily="34" charset="0"/>
              </a:rPr>
              <a:t>Looking at the median values of the 1st track variables associated with type 6 error. </a:t>
            </a:r>
          </a:p>
          <a:p>
            <a:pPr marL="285750" indent="-285750">
              <a:spcBef>
                <a:spcPts val="600"/>
              </a:spcBef>
              <a:spcAft>
                <a:spcPts val="600"/>
              </a:spcAft>
              <a:buBlip>
                <a:blip r:embed="rId3"/>
              </a:buBlip>
            </a:pPr>
            <a:r>
              <a:rPr lang="en-US" sz="1600" i="1">
                <a:solidFill>
                  <a:schemeClr val="tx1">
                    <a:lumMod val="65000"/>
                    <a:lumOff val="35000"/>
                  </a:schemeClr>
                </a:solidFill>
                <a:latin typeface="Segoe UI Semibold" panose="020B0702040204020203" pitchFamily="34" charset="0"/>
                <a:cs typeface="Segoe UI Semibold" panose="020B0702040204020203" pitchFamily="34" charset="0"/>
              </a:rPr>
              <a:t>The median of 8/8 variables is within the range of the track.</a:t>
            </a:r>
          </a:p>
        </p:txBody>
      </p:sp>
      <p:sp>
        <p:nvSpPr>
          <p:cNvPr id="22" name="Parallelogram 21">
            <a:extLst>
              <a:ext uri="{FF2B5EF4-FFF2-40B4-BE49-F238E27FC236}">
                <a16:creationId xmlns:a16="http://schemas.microsoft.com/office/drawing/2014/main" id="{C122F7B4-BFF6-8A3D-51B1-876BEE0AB799}"/>
              </a:ext>
            </a:extLst>
          </p:cNvPr>
          <p:cNvSpPr/>
          <p:nvPr/>
        </p:nvSpPr>
        <p:spPr>
          <a:xfrm>
            <a:off x="7709984" y="825368"/>
            <a:ext cx="1237375" cy="748726"/>
          </a:xfrm>
          <a:prstGeom prst="parallelogram">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a:solidFill>
                  <a:schemeClr val="bg1"/>
                </a:solidFill>
                <a:latin typeface="Segoe UI Semibold" panose="020B0702040204020203" pitchFamily="34" charset="0"/>
                <a:cs typeface="Segoe UI Semibold" panose="020B0702040204020203" pitchFamily="34" charset="0"/>
              </a:rPr>
              <a:t>Defect 6</a:t>
            </a:r>
          </a:p>
        </p:txBody>
      </p:sp>
      <p:sp>
        <p:nvSpPr>
          <p:cNvPr id="24" name="Parallelogram 23">
            <a:extLst>
              <a:ext uri="{FF2B5EF4-FFF2-40B4-BE49-F238E27FC236}">
                <a16:creationId xmlns:a16="http://schemas.microsoft.com/office/drawing/2014/main" id="{871C9AAD-7834-6B48-B431-72E00153CCD4}"/>
              </a:ext>
            </a:extLst>
          </p:cNvPr>
          <p:cNvSpPr/>
          <p:nvPr/>
        </p:nvSpPr>
        <p:spPr>
          <a:xfrm>
            <a:off x="5082016" y="825368"/>
            <a:ext cx="549478" cy="380877"/>
          </a:xfrm>
          <a:prstGeom prst="parallelogram">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a:solidFill>
                  <a:schemeClr val="tx1">
                    <a:lumMod val="65000"/>
                    <a:lumOff val="35000"/>
                  </a:schemeClr>
                </a:solidFill>
                <a:latin typeface="Segoe UI Semibold" panose="020B0702040204020203" pitchFamily="34" charset="0"/>
                <a:cs typeface="Segoe UI Semibold" panose="020B0702040204020203" pitchFamily="34" charset="0"/>
              </a:rPr>
              <a:t>1</a:t>
            </a:r>
          </a:p>
        </p:txBody>
      </p:sp>
      <p:sp>
        <p:nvSpPr>
          <p:cNvPr id="25" name="Parallelogram 24">
            <a:extLst>
              <a:ext uri="{FF2B5EF4-FFF2-40B4-BE49-F238E27FC236}">
                <a16:creationId xmlns:a16="http://schemas.microsoft.com/office/drawing/2014/main" id="{A068E5FE-F442-2D99-AFBC-9B9E26FC88F6}"/>
              </a:ext>
            </a:extLst>
          </p:cNvPr>
          <p:cNvSpPr/>
          <p:nvPr/>
        </p:nvSpPr>
        <p:spPr>
          <a:xfrm>
            <a:off x="5658220" y="825368"/>
            <a:ext cx="549478" cy="380877"/>
          </a:xfrm>
          <a:prstGeom prst="parallelogram">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a:solidFill>
                  <a:schemeClr val="tx1">
                    <a:lumMod val="65000"/>
                    <a:lumOff val="35000"/>
                  </a:schemeClr>
                </a:solidFill>
                <a:latin typeface="Segoe UI Semibold" panose="020B0702040204020203" pitchFamily="34" charset="0"/>
                <a:cs typeface="Segoe UI Semibold" panose="020B0702040204020203" pitchFamily="34" charset="0"/>
              </a:rPr>
              <a:t>2</a:t>
            </a:r>
          </a:p>
        </p:txBody>
      </p:sp>
      <p:sp>
        <p:nvSpPr>
          <p:cNvPr id="28" name="Parallelogram 27">
            <a:extLst>
              <a:ext uri="{FF2B5EF4-FFF2-40B4-BE49-F238E27FC236}">
                <a16:creationId xmlns:a16="http://schemas.microsoft.com/office/drawing/2014/main" id="{6BC64811-5E36-B3C5-D7E6-1C54CF0C92DC}"/>
              </a:ext>
            </a:extLst>
          </p:cNvPr>
          <p:cNvSpPr/>
          <p:nvPr/>
        </p:nvSpPr>
        <p:spPr>
          <a:xfrm>
            <a:off x="6182052" y="825368"/>
            <a:ext cx="549478" cy="380877"/>
          </a:xfrm>
          <a:prstGeom prst="parallelogram">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a:solidFill>
                  <a:schemeClr val="tx1">
                    <a:lumMod val="65000"/>
                    <a:lumOff val="35000"/>
                  </a:schemeClr>
                </a:solidFill>
                <a:latin typeface="Segoe UI Semibold" panose="020B0702040204020203" pitchFamily="34" charset="0"/>
                <a:cs typeface="Segoe UI Semibold" panose="020B0702040204020203" pitchFamily="34" charset="0"/>
              </a:rPr>
              <a:t>3</a:t>
            </a:r>
          </a:p>
        </p:txBody>
      </p:sp>
      <p:sp>
        <p:nvSpPr>
          <p:cNvPr id="29" name="Parallelogram 28">
            <a:extLst>
              <a:ext uri="{FF2B5EF4-FFF2-40B4-BE49-F238E27FC236}">
                <a16:creationId xmlns:a16="http://schemas.microsoft.com/office/drawing/2014/main" id="{BA63B395-C1E1-E9D2-B983-9E44B9CDC471}"/>
              </a:ext>
            </a:extLst>
          </p:cNvPr>
          <p:cNvSpPr/>
          <p:nvPr/>
        </p:nvSpPr>
        <p:spPr>
          <a:xfrm>
            <a:off x="6731530" y="831987"/>
            <a:ext cx="549478" cy="380877"/>
          </a:xfrm>
          <a:prstGeom prst="parallelogram">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a:solidFill>
                  <a:schemeClr val="tx1">
                    <a:lumMod val="65000"/>
                    <a:lumOff val="35000"/>
                  </a:schemeClr>
                </a:solidFill>
                <a:latin typeface="Segoe UI Semibold" panose="020B0702040204020203" pitchFamily="34" charset="0"/>
                <a:cs typeface="Segoe UI Semibold" panose="020B0702040204020203" pitchFamily="34" charset="0"/>
              </a:rPr>
              <a:t>4</a:t>
            </a:r>
          </a:p>
        </p:txBody>
      </p:sp>
      <p:sp>
        <p:nvSpPr>
          <p:cNvPr id="30" name="Parallelogram 29">
            <a:extLst>
              <a:ext uri="{FF2B5EF4-FFF2-40B4-BE49-F238E27FC236}">
                <a16:creationId xmlns:a16="http://schemas.microsoft.com/office/drawing/2014/main" id="{F215A6C9-7839-9A20-9199-BDD0AF6A6938}"/>
              </a:ext>
            </a:extLst>
          </p:cNvPr>
          <p:cNvSpPr/>
          <p:nvPr/>
        </p:nvSpPr>
        <p:spPr>
          <a:xfrm>
            <a:off x="7255362" y="831987"/>
            <a:ext cx="549478" cy="380877"/>
          </a:xfrm>
          <a:prstGeom prst="parallelogram">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a:solidFill>
                  <a:schemeClr val="tx1">
                    <a:lumMod val="65000"/>
                    <a:lumOff val="35000"/>
                  </a:schemeClr>
                </a:solidFill>
                <a:latin typeface="Segoe UI Semibold" panose="020B0702040204020203" pitchFamily="34" charset="0"/>
                <a:cs typeface="Segoe UI Semibold" panose="020B0702040204020203" pitchFamily="34" charset="0"/>
              </a:rPr>
              <a:t>5</a:t>
            </a:r>
          </a:p>
        </p:txBody>
      </p:sp>
      <p:pic>
        <p:nvPicPr>
          <p:cNvPr id="5" name="Picture 4" descr="Chart, waterfall chart&#10;&#10;Description automatically generated">
            <a:extLst>
              <a:ext uri="{FF2B5EF4-FFF2-40B4-BE49-F238E27FC236}">
                <a16:creationId xmlns:a16="http://schemas.microsoft.com/office/drawing/2014/main" id="{234AD1C3-6186-C57E-ABFB-D90EE77B46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845" y="2209800"/>
            <a:ext cx="3657600" cy="2438400"/>
          </a:xfrm>
          <a:prstGeom prst="rect">
            <a:avLst/>
          </a:prstGeom>
        </p:spPr>
      </p:pic>
    </p:spTree>
    <p:extLst>
      <p:ext uri="{BB962C8B-B14F-4D97-AF65-F5344CB8AC3E}">
        <p14:creationId xmlns:p14="http://schemas.microsoft.com/office/powerpoint/2010/main" val="3004620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a:extLst>
              <a:ext uri="{FF2B5EF4-FFF2-40B4-BE49-F238E27FC236}">
                <a16:creationId xmlns:a16="http://schemas.microsoft.com/office/drawing/2014/main" id="{B71E483B-5934-EEB1-C6F2-B5C243228789}"/>
              </a:ext>
            </a:extLst>
          </p:cNvPr>
          <p:cNvSpPr/>
          <p:nvPr/>
        </p:nvSpPr>
        <p:spPr>
          <a:xfrm>
            <a:off x="7662441" y="240905"/>
            <a:ext cx="4529559" cy="5957638"/>
          </a:xfrm>
          <a:prstGeom prst="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0800000" scaled="1"/>
            <a:tileRect/>
          </a:gradFill>
        </p:spPr>
      </p:sp>
      <p:sp>
        <p:nvSpPr>
          <p:cNvPr id="6" name="AutoShape 4">
            <a:extLst>
              <a:ext uri="{FF2B5EF4-FFF2-40B4-BE49-F238E27FC236}">
                <a16:creationId xmlns:a16="http://schemas.microsoft.com/office/drawing/2014/main" id="{4A29CA11-6920-DDBB-28F4-2DD1E99852C5}"/>
              </a:ext>
            </a:extLst>
          </p:cNvPr>
          <p:cNvSpPr/>
          <p:nvPr/>
        </p:nvSpPr>
        <p:spPr>
          <a:xfrm flipV="1">
            <a:off x="1266082" y="3104396"/>
            <a:ext cx="5099994" cy="6749"/>
          </a:xfrm>
          <a:prstGeom prst="line">
            <a:avLst/>
          </a:prstGeom>
          <a:ln w="47625" cap="rnd">
            <a:solidFill>
              <a:srgbClr val="000000"/>
            </a:solidFill>
            <a:prstDash val="solid"/>
            <a:headEnd type="none" w="sm" len="sm"/>
            <a:tailEnd type="none" w="sm" len="sm"/>
          </a:ln>
        </p:spPr>
      </p:sp>
      <p:pic>
        <p:nvPicPr>
          <p:cNvPr id="13" name="Picture 12">
            <a:extLst>
              <a:ext uri="{FF2B5EF4-FFF2-40B4-BE49-F238E27FC236}">
                <a16:creationId xmlns:a16="http://schemas.microsoft.com/office/drawing/2014/main" id="{6E63BAD3-0E2F-B57A-F35A-93330FBF2135}"/>
              </a:ext>
            </a:extLst>
          </p:cNvPr>
          <p:cNvPicPr>
            <a:picLocks noChangeAspect="1"/>
          </p:cNvPicPr>
          <p:nvPr/>
        </p:nvPicPr>
        <p:blipFill>
          <a:blip r:embed="rId2"/>
          <a:stretch>
            <a:fillRect/>
          </a:stretch>
        </p:blipFill>
        <p:spPr>
          <a:xfrm>
            <a:off x="1636570" y="1515095"/>
            <a:ext cx="4359018" cy="670618"/>
          </a:xfrm>
          <a:prstGeom prst="rect">
            <a:avLst/>
          </a:prstGeom>
        </p:spPr>
      </p:pic>
      <p:sp>
        <p:nvSpPr>
          <p:cNvPr id="14" name="TextBox 13">
            <a:extLst>
              <a:ext uri="{FF2B5EF4-FFF2-40B4-BE49-F238E27FC236}">
                <a16:creationId xmlns:a16="http://schemas.microsoft.com/office/drawing/2014/main" id="{C0ABB6FE-AE2B-8800-68B7-57654DEAF157}"/>
              </a:ext>
            </a:extLst>
          </p:cNvPr>
          <p:cNvSpPr txBox="1"/>
          <p:nvPr/>
        </p:nvSpPr>
        <p:spPr>
          <a:xfrm>
            <a:off x="8468423" y="2634091"/>
            <a:ext cx="2917594" cy="1077218"/>
          </a:xfrm>
          <a:prstGeom prst="rect">
            <a:avLst/>
          </a:prstGeom>
          <a:noFill/>
        </p:spPr>
        <p:txBody>
          <a:bodyPr wrap="none" rtlCol="0">
            <a:spAutoFit/>
          </a:bodyPr>
          <a:lstStyle/>
          <a:p>
            <a:pPr algn="ctr"/>
            <a:r>
              <a:rPr lang="en-US" sz="3200" i="1">
                <a:solidFill>
                  <a:schemeClr val="bg1"/>
                </a:solidFill>
                <a:latin typeface="Segoe UI Semibold" panose="020B0702040204020203" pitchFamily="34" charset="0"/>
                <a:cs typeface="Segoe UI Semibold" panose="020B0702040204020203" pitchFamily="34" charset="0"/>
              </a:rPr>
              <a:t>Business</a:t>
            </a:r>
          </a:p>
          <a:p>
            <a:pPr algn="ctr"/>
            <a:r>
              <a:rPr lang="en-US" sz="3200" i="1">
                <a:solidFill>
                  <a:schemeClr val="bg1"/>
                </a:solidFill>
                <a:latin typeface="Segoe UI Semibold" panose="020B0702040204020203" pitchFamily="34" charset="0"/>
                <a:cs typeface="Segoe UI Semibold" panose="020B0702040204020203" pitchFamily="34" charset="0"/>
              </a:rPr>
              <a:t>Understanding</a:t>
            </a:r>
          </a:p>
        </p:txBody>
      </p:sp>
      <p:sp>
        <p:nvSpPr>
          <p:cNvPr id="15" name="TextBox 14">
            <a:extLst>
              <a:ext uri="{FF2B5EF4-FFF2-40B4-BE49-F238E27FC236}">
                <a16:creationId xmlns:a16="http://schemas.microsoft.com/office/drawing/2014/main" id="{A594F55D-8F22-7E7C-C471-2233701F23AF}"/>
              </a:ext>
            </a:extLst>
          </p:cNvPr>
          <p:cNvSpPr txBox="1"/>
          <p:nvPr/>
        </p:nvSpPr>
        <p:spPr>
          <a:xfrm>
            <a:off x="1266082" y="3839645"/>
            <a:ext cx="5099994" cy="923330"/>
          </a:xfrm>
          <a:prstGeom prst="rect">
            <a:avLst/>
          </a:prstGeom>
          <a:noFill/>
        </p:spPr>
        <p:txBody>
          <a:bodyPr wrap="square" lIns="91440" tIns="45720" rIns="91440" bIns="45720" rtlCol="0" anchor="t">
            <a:spAutoFit/>
          </a:bodyPr>
          <a:lstStyle/>
          <a:p>
            <a:pPr algn="ctr"/>
            <a:r>
              <a:rPr lang="en-US">
                <a:ea typeface="+mn-lt"/>
                <a:cs typeface="+mn-lt"/>
              </a:rPr>
              <a:t>Our client is an important Italian company active in the metal industry producing semi-finished products for multiple transnational value chains.</a:t>
            </a:r>
          </a:p>
        </p:txBody>
      </p:sp>
      <p:sp>
        <p:nvSpPr>
          <p:cNvPr id="9" name="AutoShape 5">
            <a:extLst>
              <a:ext uri="{FF2B5EF4-FFF2-40B4-BE49-F238E27FC236}">
                <a16:creationId xmlns:a16="http://schemas.microsoft.com/office/drawing/2014/main" id="{1102542D-9E2D-E2EF-6D1E-4CE2307E8092}"/>
              </a:ext>
            </a:extLst>
          </p:cNvPr>
          <p:cNvSpPr/>
          <p:nvPr/>
        </p:nvSpPr>
        <p:spPr>
          <a:xfrm>
            <a:off x="511277" y="6604782"/>
            <a:ext cx="11132084" cy="12313"/>
          </a:xfrm>
          <a:prstGeom prst="line">
            <a:avLst/>
          </a:prstGeom>
          <a:ln w="295275" cap="rnd">
            <a:solidFill>
              <a:srgbClr val="D9D9D9"/>
            </a:solidFill>
            <a:prstDash val="solid"/>
            <a:headEnd type="none" w="sm" len="sm"/>
            <a:tailEnd type="none" w="sm" len="sm"/>
          </a:ln>
        </p:spPr>
      </p:sp>
      <p:sp>
        <p:nvSpPr>
          <p:cNvPr id="10" name="AutoShape 6">
            <a:extLst>
              <a:ext uri="{FF2B5EF4-FFF2-40B4-BE49-F238E27FC236}">
                <a16:creationId xmlns:a16="http://schemas.microsoft.com/office/drawing/2014/main" id="{A00888CA-893F-59C6-50F0-53C48C44AD4C}"/>
              </a:ext>
            </a:extLst>
          </p:cNvPr>
          <p:cNvSpPr/>
          <p:nvPr/>
        </p:nvSpPr>
        <p:spPr>
          <a:xfrm>
            <a:off x="511277" y="6601866"/>
            <a:ext cx="144043" cy="0"/>
          </a:xfrm>
          <a:prstGeom prst="line">
            <a:avLst/>
          </a:prstGeom>
          <a:ln w="295275" cap="rnd">
            <a:solidFill>
              <a:schemeClr val="accent6">
                <a:lumMod val="50000"/>
              </a:schemeClr>
            </a:solidFill>
            <a:prstDash val="solid"/>
            <a:headEnd type="none" w="sm" len="sm"/>
            <a:tailEnd type="none" w="sm" len="sm"/>
          </a:ln>
        </p:spPr>
      </p:sp>
    </p:spTree>
    <p:extLst>
      <p:ext uri="{BB962C8B-B14F-4D97-AF65-F5344CB8AC3E}">
        <p14:creationId xmlns:p14="http://schemas.microsoft.com/office/powerpoint/2010/main" val="8363291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D5A9382-89CB-7DE1-8990-E84906901D9C}"/>
              </a:ext>
            </a:extLst>
          </p:cNvPr>
          <p:cNvPicPr>
            <a:picLocks noChangeAspect="1"/>
          </p:cNvPicPr>
          <p:nvPr/>
        </p:nvPicPr>
        <p:blipFill>
          <a:blip r:embed="rId2"/>
          <a:stretch>
            <a:fillRect/>
          </a:stretch>
        </p:blipFill>
        <p:spPr>
          <a:xfrm>
            <a:off x="314845" y="139457"/>
            <a:ext cx="746825" cy="876376"/>
          </a:xfrm>
          <a:prstGeom prst="rect">
            <a:avLst/>
          </a:prstGeom>
        </p:spPr>
      </p:pic>
      <p:sp>
        <p:nvSpPr>
          <p:cNvPr id="9" name="AutoShape 5">
            <a:extLst>
              <a:ext uri="{FF2B5EF4-FFF2-40B4-BE49-F238E27FC236}">
                <a16:creationId xmlns:a16="http://schemas.microsoft.com/office/drawing/2014/main" id="{6D5832B2-A182-DF8F-306B-CCA8C02D6A8A}"/>
              </a:ext>
            </a:extLst>
          </p:cNvPr>
          <p:cNvSpPr/>
          <p:nvPr/>
        </p:nvSpPr>
        <p:spPr>
          <a:xfrm>
            <a:off x="511277" y="6604782"/>
            <a:ext cx="11132084" cy="12313"/>
          </a:xfrm>
          <a:prstGeom prst="line">
            <a:avLst/>
          </a:prstGeom>
          <a:ln w="295275" cap="rnd">
            <a:solidFill>
              <a:srgbClr val="D9D9D9"/>
            </a:solidFill>
            <a:prstDash val="solid"/>
            <a:headEnd type="none" w="sm" len="sm"/>
            <a:tailEnd type="none" w="sm" len="sm"/>
          </a:ln>
        </p:spPr>
      </p:sp>
      <p:sp>
        <p:nvSpPr>
          <p:cNvPr id="7" name="AutoShape 2">
            <a:extLst>
              <a:ext uri="{FF2B5EF4-FFF2-40B4-BE49-F238E27FC236}">
                <a16:creationId xmlns:a16="http://schemas.microsoft.com/office/drawing/2014/main" id="{8322B23A-8DDC-6967-4346-495AC0C5E3CD}"/>
              </a:ext>
            </a:extLst>
          </p:cNvPr>
          <p:cNvSpPr/>
          <p:nvPr/>
        </p:nvSpPr>
        <p:spPr>
          <a:xfrm>
            <a:off x="2938338" y="709736"/>
            <a:ext cx="9064609" cy="0"/>
          </a:xfrm>
          <a:prstGeom prst="line">
            <a:avLst/>
          </a:prstGeom>
          <a:ln w="38100" cap="rnd">
            <a:solidFill>
              <a:schemeClr val="accent6">
                <a:lumMod val="75000"/>
              </a:schemeClr>
            </a:solidFill>
            <a:prstDash val="solid"/>
            <a:headEnd type="none" w="sm" len="sm"/>
            <a:tailEnd type="none" w="sm" len="sm"/>
          </a:ln>
        </p:spPr>
      </p:sp>
      <p:sp>
        <p:nvSpPr>
          <p:cNvPr id="12" name="TextBox 11">
            <a:extLst>
              <a:ext uri="{FF2B5EF4-FFF2-40B4-BE49-F238E27FC236}">
                <a16:creationId xmlns:a16="http://schemas.microsoft.com/office/drawing/2014/main" id="{EA161129-466D-57A9-8074-622B4468D854}"/>
              </a:ext>
            </a:extLst>
          </p:cNvPr>
          <p:cNvSpPr txBox="1"/>
          <p:nvPr/>
        </p:nvSpPr>
        <p:spPr>
          <a:xfrm>
            <a:off x="10197022" y="79593"/>
            <a:ext cx="1925015" cy="553998"/>
          </a:xfrm>
          <a:prstGeom prst="rect">
            <a:avLst/>
          </a:prstGeom>
          <a:noFill/>
        </p:spPr>
        <p:txBody>
          <a:bodyPr wrap="none" lIns="91440" tIns="45720" rIns="91440" bIns="45720" rtlCol="0" anchor="t">
            <a:spAutoFit/>
          </a:bodyPr>
          <a:lstStyle/>
          <a:p>
            <a:pPr algn="r"/>
            <a:r>
              <a:rPr lang="en-US" sz="3000">
                <a:solidFill>
                  <a:schemeClr val="accent6">
                    <a:lumMod val="75000"/>
                  </a:schemeClr>
                </a:solidFill>
                <a:latin typeface="Segoe UI"/>
                <a:cs typeface="Segoe UI"/>
              </a:rPr>
              <a:t>Evaluation</a:t>
            </a:r>
            <a:endParaRPr lang="es-MX"/>
          </a:p>
        </p:txBody>
      </p:sp>
      <p:sp>
        <p:nvSpPr>
          <p:cNvPr id="11" name="AutoShape 6">
            <a:extLst>
              <a:ext uri="{FF2B5EF4-FFF2-40B4-BE49-F238E27FC236}">
                <a16:creationId xmlns:a16="http://schemas.microsoft.com/office/drawing/2014/main" id="{B24FB835-FFC3-D0E9-5F07-8C19C6D87C8F}"/>
              </a:ext>
            </a:extLst>
          </p:cNvPr>
          <p:cNvSpPr/>
          <p:nvPr/>
        </p:nvSpPr>
        <p:spPr>
          <a:xfrm>
            <a:off x="511275" y="6606943"/>
            <a:ext cx="11132083" cy="10152"/>
          </a:xfrm>
          <a:prstGeom prst="line">
            <a:avLst/>
          </a:prstGeom>
          <a:ln w="295275" cap="rnd">
            <a:solidFill>
              <a:schemeClr val="accent6">
                <a:lumMod val="50000"/>
              </a:schemeClr>
            </a:solidFill>
            <a:prstDash val="solid"/>
            <a:headEnd type="none" w="sm" len="sm"/>
            <a:tailEnd type="none" w="sm" len="sm"/>
          </a:ln>
        </p:spPr>
      </p:sp>
      <p:sp>
        <p:nvSpPr>
          <p:cNvPr id="13" name="TextBox 12">
            <a:extLst>
              <a:ext uri="{FF2B5EF4-FFF2-40B4-BE49-F238E27FC236}">
                <a16:creationId xmlns:a16="http://schemas.microsoft.com/office/drawing/2014/main" id="{D288C72E-08EB-2C1D-5E91-8DEC3E6C7634}"/>
              </a:ext>
            </a:extLst>
          </p:cNvPr>
          <p:cNvSpPr txBox="1"/>
          <p:nvPr/>
        </p:nvSpPr>
        <p:spPr>
          <a:xfrm>
            <a:off x="2902273" y="728306"/>
            <a:ext cx="4612801" cy="369332"/>
          </a:xfrm>
          <a:prstGeom prst="rect">
            <a:avLst/>
          </a:prstGeom>
          <a:noFill/>
        </p:spPr>
        <p:txBody>
          <a:bodyPr wrap="none" rtlCol="0">
            <a:spAutoFit/>
          </a:bodyPr>
          <a:lstStyle/>
          <a:p>
            <a:r>
              <a:rPr lang="en-US" i="1">
                <a:latin typeface="Segoe UI Semibold" panose="020B0702040204020203" pitchFamily="34" charset="0"/>
                <a:cs typeface="Segoe UI Semibold" panose="020B0702040204020203" pitchFamily="34" charset="0"/>
              </a:rPr>
              <a:t>Exploration and Conclusion of Root Causes</a:t>
            </a:r>
          </a:p>
        </p:txBody>
      </p:sp>
      <p:sp>
        <p:nvSpPr>
          <p:cNvPr id="3" name="TextBox 2">
            <a:extLst>
              <a:ext uri="{FF2B5EF4-FFF2-40B4-BE49-F238E27FC236}">
                <a16:creationId xmlns:a16="http://schemas.microsoft.com/office/drawing/2014/main" id="{E2395275-A039-F6AE-DF67-04819B09D8E1}"/>
              </a:ext>
            </a:extLst>
          </p:cNvPr>
          <p:cNvSpPr txBox="1"/>
          <p:nvPr/>
        </p:nvSpPr>
        <p:spPr>
          <a:xfrm>
            <a:off x="1280737" y="2064355"/>
            <a:ext cx="9878792" cy="3185809"/>
          </a:xfrm>
          <a:prstGeom prst="rect">
            <a:avLst/>
          </a:prstGeom>
          <a:solidFill>
            <a:schemeClr val="bg1">
              <a:lumMod val="95000"/>
            </a:schemeClr>
          </a:solidFill>
          <a:effectLst>
            <a:outerShdw blurRad="63500" sx="102000" sy="102000" algn="ctr" rotWithShape="0">
              <a:prstClr val="black">
                <a:alpha val="40000"/>
              </a:prstClr>
            </a:outerShdw>
          </a:effectLst>
        </p:spPr>
        <p:txBody>
          <a:bodyPr wrap="square" rtlCol="0">
            <a:spAutoFit/>
          </a:bodyPr>
          <a:lstStyle/>
          <a:p>
            <a:pPr marL="285750" indent="-285750" algn="just">
              <a:lnSpc>
                <a:spcPct val="120000"/>
              </a:lnSpc>
              <a:spcBef>
                <a:spcPts val="1800"/>
              </a:spcBef>
              <a:spcAft>
                <a:spcPts val="600"/>
              </a:spcAft>
              <a:buBlip>
                <a:blip r:embed="rId3"/>
              </a:buBlip>
            </a:pPr>
            <a:r>
              <a:rPr lang="en-GB" sz="1600">
                <a:latin typeface="Segoe UI" panose="020B0502040204020203" pitchFamily="34" charset="0"/>
                <a:cs typeface="Segoe UI" panose="020B0502040204020203" pitchFamily="34" charset="0"/>
              </a:rPr>
              <a:t>As shown in the previous slides, all the models show a good level of precision, ranging between 77% and 92%</a:t>
            </a:r>
          </a:p>
          <a:p>
            <a:pPr marL="285750" indent="-285750" algn="just">
              <a:lnSpc>
                <a:spcPct val="120000"/>
              </a:lnSpc>
              <a:spcBef>
                <a:spcPts val="600"/>
              </a:spcBef>
              <a:spcAft>
                <a:spcPts val="600"/>
              </a:spcAft>
              <a:buBlip>
                <a:blip r:embed="rId3"/>
              </a:buBlip>
            </a:pPr>
            <a:r>
              <a:rPr lang="en-GB" sz="1600">
                <a:latin typeface="Segoe UI" panose="020B0502040204020203" pitchFamily="34" charset="0"/>
                <a:cs typeface="Segoe UI" panose="020B0502040204020203" pitchFamily="34" charset="0"/>
              </a:rPr>
              <a:t>The recall is a bit lower, ranging from 64% to 81%. Higher recall is experienced when we run the model in a dataset with a greater number of errors of the same type</a:t>
            </a:r>
          </a:p>
          <a:p>
            <a:pPr marL="285750" indent="-285750" algn="just">
              <a:lnSpc>
                <a:spcPct val="120000"/>
              </a:lnSpc>
              <a:spcBef>
                <a:spcPts val="600"/>
              </a:spcBef>
              <a:spcAft>
                <a:spcPts val="600"/>
              </a:spcAft>
              <a:buBlip>
                <a:blip r:embed="rId3"/>
              </a:buBlip>
            </a:pPr>
            <a:r>
              <a:rPr lang="en-GB" sz="1600">
                <a:latin typeface="Segoe UI" panose="020B0502040204020203" pitchFamily="34" charset="0"/>
                <a:cs typeface="Segoe UI" panose="020B0502040204020203" pitchFamily="34" charset="0"/>
              </a:rPr>
              <a:t>As expected, the combination of specific values for some variables leads to manufacturing defects of some type. The identification of the specific thresholds (shown in the previous slides), can help the domain experts to prevent these types of manufacturing errors</a:t>
            </a:r>
          </a:p>
          <a:p>
            <a:pPr marL="285750" indent="-285750" algn="just">
              <a:lnSpc>
                <a:spcPct val="120000"/>
              </a:lnSpc>
              <a:spcBef>
                <a:spcPts val="600"/>
              </a:spcBef>
              <a:spcAft>
                <a:spcPts val="1800"/>
              </a:spcAft>
              <a:buBlip>
                <a:blip r:embed="rId3"/>
              </a:buBlip>
            </a:pPr>
            <a:r>
              <a:rPr lang="en-GB" sz="1600">
                <a:latin typeface="Segoe UI" panose="020B0502040204020203" pitchFamily="34" charset="0"/>
                <a:cs typeface="Segoe UI" panose="020B0502040204020203" pitchFamily="34" charset="0"/>
              </a:rPr>
              <a:t> In conclusion, we can state that the model shows a good performance that allows us to isolate root causes correctly</a:t>
            </a:r>
          </a:p>
        </p:txBody>
      </p:sp>
      <p:sp>
        <p:nvSpPr>
          <p:cNvPr id="14" name="AutoShape 2">
            <a:extLst>
              <a:ext uri="{FF2B5EF4-FFF2-40B4-BE49-F238E27FC236}">
                <a16:creationId xmlns:a16="http://schemas.microsoft.com/office/drawing/2014/main" id="{64AE430B-F5A8-325A-5E14-7C7449B05CBC}"/>
              </a:ext>
            </a:extLst>
          </p:cNvPr>
          <p:cNvSpPr/>
          <p:nvPr/>
        </p:nvSpPr>
        <p:spPr>
          <a:xfrm>
            <a:off x="0" y="24057"/>
            <a:ext cx="12192000" cy="1"/>
          </a:xfrm>
          <a:prstGeom prst="line">
            <a:avLst/>
          </a:prstGeom>
          <a:ln w="76200" cap="rnd">
            <a:solidFill>
              <a:schemeClr val="accent6">
                <a:lumMod val="75000"/>
              </a:schemeClr>
            </a:solidFill>
            <a:prstDash val="solid"/>
            <a:headEnd type="none" w="sm" len="sm"/>
            <a:tailEnd type="none" w="sm" len="sm"/>
          </a:ln>
        </p:spPr>
      </p:sp>
      <p:sp>
        <p:nvSpPr>
          <p:cNvPr id="2" name="Rectangle 1">
            <a:extLst>
              <a:ext uri="{FF2B5EF4-FFF2-40B4-BE49-F238E27FC236}">
                <a16:creationId xmlns:a16="http://schemas.microsoft.com/office/drawing/2014/main" id="{C53143A5-9675-4E1A-D97D-0599720CCFAF}"/>
              </a:ext>
            </a:extLst>
          </p:cNvPr>
          <p:cNvSpPr/>
          <p:nvPr/>
        </p:nvSpPr>
        <p:spPr>
          <a:xfrm>
            <a:off x="1150374" y="1917290"/>
            <a:ext cx="10107561" cy="3441289"/>
          </a:xfrm>
          <a:prstGeom prst="rect">
            <a:avLst/>
          </a:prstGeom>
          <a:noFill/>
          <a:ln w="38100">
            <a:solidFill>
              <a:schemeClr val="accent4"/>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9213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a:extLst>
              <a:ext uri="{FF2B5EF4-FFF2-40B4-BE49-F238E27FC236}">
                <a16:creationId xmlns:a16="http://schemas.microsoft.com/office/drawing/2014/main" id="{30C3BD05-F734-B8A3-CA1D-2E7BDBA5319C}"/>
              </a:ext>
            </a:extLst>
          </p:cNvPr>
          <p:cNvSpPr/>
          <p:nvPr/>
        </p:nvSpPr>
        <p:spPr>
          <a:xfrm>
            <a:off x="2938338" y="709736"/>
            <a:ext cx="9064609" cy="0"/>
          </a:xfrm>
          <a:prstGeom prst="line">
            <a:avLst/>
          </a:prstGeom>
          <a:ln w="38100" cap="rnd">
            <a:solidFill>
              <a:schemeClr val="accent6">
                <a:lumMod val="75000"/>
              </a:schemeClr>
            </a:solidFill>
            <a:prstDash val="solid"/>
            <a:headEnd type="none" w="sm" len="sm"/>
            <a:tailEnd type="none" w="sm" len="sm"/>
          </a:ln>
        </p:spPr>
      </p:sp>
      <p:pic>
        <p:nvPicPr>
          <p:cNvPr id="8" name="Picture 7">
            <a:extLst>
              <a:ext uri="{FF2B5EF4-FFF2-40B4-BE49-F238E27FC236}">
                <a16:creationId xmlns:a16="http://schemas.microsoft.com/office/drawing/2014/main" id="{0D5A9382-89CB-7DE1-8990-E84906901D9C}"/>
              </a:ext>
            </a:extLst>
          </p:cNvPr>
          <p:cNvPicPr>
            <a:picLocks noChangeAspect="1"/>
          </p:cNvPicPr>
          <p:nvPr/>
        </p:nvPicPr>
        <p:blipFill>
          <a:blip r:embed="rId2"/>
          <a:stretch>
            <a:fillRect/>
          </a:stretch>
        </p:blipFill>
        <p:spPr>
          <a:xfrm>
            <a:off x="314845" y="139457"/>
            <a:ext cx="746825" cy="876376"/>
          </a:xfrm>
          <a:prstGeom prst="rect">
            <a:avLst/>
          </a:prstGeom>
        </p:spPr>
      </p:pic>
      <p:sp>
        <p:nvSpPr>
          <p:cNvPr id="9" name="AutoShape 5">
            <a:extLst>
              <a:ext uri="{FF2B5EF4-FFF2-40B4-BE49-F238E27FC236}">
                <a16:creationId xmlns:a16="http://schemas.microsoft.com/office/drawing/2014/main" id="{6D5832B2-A182-DF8F-306B-CCA8C02D6A8A}"/>
              </a:ext>
            </a:extLst>
          </p:cNvPr>
          <p:cNvSpPr/>
          <p:nvPr/>
        </p:nvSpPr>
        <p:spPr>
          <a:xfrm>
            <a:off x="511277" y="6604782"/>
            <a:ext cx="11132084" cy="12313"/>
          </a:xfrm>
          <a:prstGeom prst="line">
            <a:avLst/>
          </a:prstGeom>
          <a:ln w="295275" cap="rnd">
            <a:solidFill>
              <a:srgbClr val="D9D9D9"/>
            </a:solidFill>
            <a:prstDash val="solid"/>
            <a:headEnd type="none" w="sm" len="sm"/>
            <a:tailEnd type="none" w="sm" len="sm"/>
          </a:ln>
        </p:spPr>
      </p:sp>
      <p:sp>
        <p:nvSpPr>
          <p:cNvPr id="10" name="AutoShape 6">
            <a:extLst>
              <a:ext uri="{FF2B5EF4-FFF2-40B4-BE49-F238E27FC236}">
                <a16:creationId xmlns:a16="http://schemas.microsoft.com/office/drawing/2014/main" id="{73FD7227-0EE5-80B3-2CE7-4BE25C2330CF}"/>
              </a:ext>
            </a:extLst>
          </p:cNvPr>
          <p:cNvSpPr/>
          <p:nvPr/>
        </p:nvSpPr>
        <p:spPr>
          <a:xfrm flipV="1">
            <a:off x="511277" y="6601866"/>
            <a:ext cx="601243" cy="0"/>
          </a:xfrm>
          <a:prstGeom prst="line">
            <a:avLst/>
          </a:prstGeom>
          <a:ln w="295275" cap="rnd">
            <a:solidFill>
              <a:schemeClr val="accent6">
                <a:lumMod val="50000"/>
              </a:schemeClr>
            </a:solidFill>
            <a:prstDash val="solid"/>
            <a:headEnd type="none" w="sm" len="sm"/>
            <a:tailEnd type="none" w="sm" len="sm"/>
          </a:ln>
        </p:spPr>
      </p:sp>
      <p:sp>
        <p:nvSpPr>
          <p:cNvPr id="11" name="TextBox 10">
            <a:extLst>
              <a:ext uri="{FF2B5EF4-FFF2-40B4-BE49-F238E27FC236}">
                <a16:creationId xmlns:a16="http://schemas.microsoft.com/office/drawing/2014/main" id="{2131AF32-1F6C-55E6-C878-6B42AB55F39C}"/>
              </a:ext>
            </a:extLst>
          </p:cNvPr>
          <p:cNvSpPr txBox="1"/>
          <p:nvPr/>
        </p:nvSpPr>
        <p:spPr>
          <a:xfrm>
            <a:off x="7751097" y="79593"/>
            <a:ext cx="4370940" cy="553998"/>
          </a:xfrm>
          <a:prstGeom prst="rect">
            <a:avLst/>
          </a:prstGeom>
          <a:noFill/>
        </p:spPr>
        <p:txBody>
          <a:bodyPr wrap="none" rtlCol="0">
            <a:spAutoFit/>
          </a:bodyPr>
          <a:lstStyle/>
          <a:p>
            <a:pPr algn="r"/>
            <a:r>
              <a:rPr lang="en-US" sz="3000">
                <a:solidFill>
                  <a:schemeClr val="accent6">
                    <a:lumMod val="75000"/>
                  </a:schemeClr>
                </a:solidFill>
                <a:latin typeface="Segoe UI" panose="020B0502040204020203" pitchFamily="34" charset="0"/>
                <a:cs typeface="Segoe UI" panose="020B0502040204020203" pitchFamily="34" charset="0"/>
              </a:rPr>
              <a:t>Business Understanding</a:t>
            </a:r>
          </a:p>
        </p:txBody>
      </p:sp>
      <p:sp>
        <p:nvSpPr>
          <p:cNvPr id="12" name="TextBox 11">
            <a:extLst>
              <a:ext uri="{FF2B5EF4-FFF2-40B4-BE49-F238E27FC236}">
                <a16:creationId xmlns:a16="http://schemas.microsoft.com/office/drawing/2014/main" id="{F209F12B-5706-88F5-879F-69F83258FCDA}"/>
              </a:ext>
            </a:extLst>
          </p:cNvPr>
          <p:cNvSpPr txBox="1"/>
          <p:nvPr/>
        </p:nvSpPr>
        <p:spPr>
          <a:xfrm>
            <a:off x="5206654" y="1015833"/>
            <a:ext cx="184731" cy="369332"/>
          </a:xfrm>
          <a:prstGeom prst="rect">
            <a:avLst/>
          </a:prstGeom>
          <a:noFill/>
        </p:spPr>
        <p:txBody>
          <a:bodyPr wrap="none" lIns="91440" tIns="45720" rIns="91440" bIns="45720" rtlCol="0" anchor="t">
            <a:spAutoFit/>
          </a:bodyPr>
          <a:lstStyle/>
          <a:p>
            <a:endParaRPr lang="en-US">
              <a:latin typeface="Segoe UI Semibold"/>
              <a:cs typeface="Segoe UI Semibold"/>
            </a:endParaRPr>
          </a:p>
        </p:txBody>
      </p:sp>
      <p:sp>
        <p:nvSpPr>
          <p:cNvPr id="5" name="Arrow: Chevron 4">
            <a:extLst>
              <a:ext uri="{FF2B5EF4-FFF2-40B4-BE49-F238E27FC236}">
                <a16:creationId xmlns:a16="http://schemas.microsoft.com/office/drawing/2014/main" id="{F8AACF75-2014-7D96-4D04-1F2BA3EAF18D}"/>
              </a:ext>
            </a:extLst>
          </p:cNvPr>
          <p:cNvSpPr/>
          <p:nvPr/>
        </p:nvSpPr>
        <p:spPr>
          <a:xfrm>
            <a:off x="1347122" y="1376556"/>
            <a:ext cx="355843" cy="343481"/>
          </a:xfrm>
          <a:prstGeom prst="chevron">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Segoe UI Semibold" panose="020B0702040204020203" pitchFamily="34" charset="0"/>
              <a:ea typeface="Segoe UI Historic" panose="020B0502040204020203" pitchFamily="34" charset="0"/>
              <a:cs typeface="Segoe UI Semibold" panose="020B0702040204020203" pitchFamily="34" charset="0"/>
            </a:endParaRPr>
          </a:p>
        </p:txBody>
      </p:sp>
      <p:sp>
        <p:nvSpPr>
          <p:cNvPr id="14" name="TextBox 13">
            <a:extLst>
              <a:ext uri="{FF2B5EF4-FFF2-40B4-BE49-F238E27FC236}">
                <a16:creationId xmlns:a16="http://schemas.microsoft.com/office/drawing/2014/main" id="{DAE761EB-274C-D1AE-461C-37A494AD571E}"/>
              </a:ext>
            </a:extLst>
          </p:cNvPr>
          <p:cNvSpPr txBox="1"/>
          <p:nvPr/>
        </p:nvSpPr>
        <p:spPr>
          <a:xfrm>
            <a:off x="1347122" y="1817243"/>
            <a:ext cx="9147506" cy="584775"/>
          </a:xfrm>
          <a:prstGeom prst="rect">
            <a:avLst/>
          </a:prstGeom>
          <a:noFill/>
        </p:spPr>
        <p:txBody>
          <a:bodyPr wrap="square">
            <a:spAutoFit/>
          </a:bodyPr>
          <a:lstStyle/>
          <a:p>
            <a:pPr marL="742950" lvl="1" indent="-285750">
              <a:buBlip>
                <a:blip r:embed="rId3"/>
              </a:buBlip>
            </a:pPr>
            <a:r>
              <a:rPr lang="it-IT" sz="1600" i="1">
                <a:solidFill>
                  <a:schemeClr val="tx1">
                    <a:lumMod val="85000"/>
                    <a:lumOff val="15000"/>
                  </a:schemeClr>
                </a:solidFill>
                <a:ea typeface="+mn-lt"/>
                <a:cs typeface="+mn-lt"/>
              </a:rPr>
              <a:t>Determine the reasons behind the defects occuring in the production of the metal coils in order to improve business and decision making process</a:t>
            </a:r>
          </a:p>
        </p:txBody>
      </p:sp>
      <p:sp>
        <p:nvSpPr>
          <p:cNvPr id="15" name="TextBox 14">
            <a:extLst>
              <a:ext uri="{FF2B5EF4-FFF2-40B4-BE49-F238E27FC236}">
                <a16:creationId xmlns:a16="http://schemas.microsoft.com/office/drawing/2014/main" id="{9C320326-0C67-DC19-1929-44AF6A47275F}"/>
              </a:ext>
            </a:extLst>
          </p:cNvPr>
          <p:cNvSpPr txBox="1"/>
          <p:nvPr/>
        </p:nvSpPr>
        <p:spPr>
          <a:xfrm>
            <a:off x="1921079" y="1320650"/>
            <a:ext cx="1716047" cy="369332"/>
          </a:xfrm>
          <a:prstGeom prst="rect">
            <a:avLst/>
          </a:prstGeom>
          <a:noFill/>
        </p:spPr>
        <p:txBody>
          <a:bodyPr wrap="none" rtlCol="0">
            <a:spAutoFit/>
          </a:bodyPr>
          <a:lstStyle/>
          <a:p>
            <a:r>
              <a:rPr lang="en-US">
                <a:solidFill>
                  <a:schemeClr val="accent1">
                    <a:lumMod val="75000"/>
                  </a:schemeClr>
                </a:solidFill>
                <a:latin typeface="Segoe UI Semibold" panose="020B0702040204020203" pitchFamily="34" charset="0"/>
                <a:cs typeface="Segoe UI Semibold" panose="020B0702040204020203" pitchFamily="34" charset="0"/>
              </a:rPr>
              <a:t>Business Goals</a:t>
            </a:r>
          </a:p>
        </p:txBody>
      </p:sp>
      <p:cxnSp>
        <p:nvCxnSpPr>
          <p:cNvPr id="17" name="Straight Connector 16">
            <a:extLst>
              <a:ext uri="{FF2B5EF4-FFF2-40B4-BE49-F238E27FC236}">
                <a16:creationId xmlns:a16="http://schemas.microsoft.com/office/drawing/2014/main" id="{1E99DDB7-CD21-DF1A-6C0B-66AD2B1F12F6}"/>
              </a:ext>
            </a:extLst>
          </p:cNvPr>
          <p:cNvCxnSpPr>
            <a:cxnSpLocks/>
          </p:cNvCxnSpPr>
          <p:nvPr/>
        </p:nvCxnSpPr>
        <p:spPr>
          <a:xfrm>
            <a:off x="1921079" y="1720037"/>
            <a:ext cx="6996418"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8" name="Arrow: Chevron 17">
            <a:extLst>
              <a:ext uri="{FF2B5EF4-FFF2-40B4-BE49-F238E27FC236}">
                <a16:creationId xmlns:a16="http://schemas.microsoft.com/office/drawing/2014/main" id="{1E6EDE61-3FD6-2D71-DC08-938AC1DE44CA}"/>
              </a:ext>
            </a:extLst>
          </p:cNvPr>
          <p:cNvSpPr/>
          <p:nvPr/>
        </p:nvSpPr>
        <p:spPr>
          <a:xfrm>
            <a:off x="1038420" y="1385165"/>
            <a:ext cx="355843" cy="343481"/>
          </a:xfrm>
          <a:prstGeom prst="chevron">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Segoe UI Semibold" panose="020B0702040204020203" pitchFamily="34" charset="0"/>
              <a:ea typeface="Segoe UI Historic" panose="020B0502040204020203" pitchFamily="34" charset="0"/>
              <a:cs typeface="Segoe UI Semibold" panose="020B0702040204020203" pitchFamily="34" charset="0"/>
            </a:endParaRPr>
          </a:p>
        </p:txBody>
      </p:sp>
      <p:sp>
        <p:nvSpPr>
          <p:cNvPr id="25" name="TextBox 24">
            <a:extLst>
              <a:ext uri="{FF2B5EF4-FFF2-40B4-BE49-F238E27FC236}">
                <a16:creationId xmlns:a16="http://schemas.microsoft.com/office/drawing/2014/main" id="{66D895ED-CE14-7B2D-90AF-61436C7CCD66}"/>
              </a:ext>
            </a:extLst>
          </p:cNvPr>
          <p:cNvSpPr txBox="1"/>
          <p:nvPr/>
        </p:nvSpPr>
        <p:spPr>
          <a:xfrm>
            <a:off x="5206654" y="2415056"/>
            <a:ext cx="184731" cy="369332"/>
          </a:xfrm>
          <a:prstGeom prst="rect">
            <a:avLst/>
          </a:prstGeom>
          <a:noFill/>
        </p:spPr>
        <p:txBody>
          <a:bodyPr wrap="none" lIns="91440" tIns="45720" rIns="91440" bIns="45720" rtlCol="0" anchor="t">
            <a:spAutoFit/>
          </a:bodyPr>
          <a:lstStyle/>
          <a:p>
            <a:endParaRPr lang="en-US">
              <a:latin typeface="Segoe UI Semibold"/>
              <a:cs typeface="Segoe UI Semibold"/>
            </a:endParaRPr>
          </a:p>
        </p:txBody>
      </p:sp>
      <p:sp>
        <p:nvSpPr>
          <p:cNvPr id="26" name="Arrow: Chevron 25">
            <a:extLst>
              <a:ext uri="{FF2B5EF4-FFF2-40B4-BE49-F238E27FC236}">
                <a16:creationId xmlns:a16="http://schemas.microsoft.com/office/drawing/2014/main" id="{8A1C22E9-80A9-6B20-B5FF-F153F407543F}"/>
              </a:ext>
            </a:extLst>
          </p:cNvPr>
          <p:cNvSpPr/>
          <p:nvPr/>
        </p:nvSpPr>
        <p:spPr>
          <a:xfrm>
            <a:off x="1347122" y="2775779"/>
            <a:ext cx="355843" cy="343481"/>
          </a:xfrm>
          <a:prstGeom prst="chevron">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Segoe UI Semibold" panose="020B0702040204020203" pitchFamily="34" charset="0"/>
              <a:ea typeface="Segoe UI Historic" panose="020B0502040204020203" pitchFamily="34" charset="0"/>
              <a:cs typeface="Segoe UI Semibold" panose="020B0702040204020203" pitchFamily="34" charset="0"/>
            </a:endParaRPr>
          </a:p>
        </p:txBody>
      </p:sp>
      <p:sp>
        <p:nvSpPr>
          <p:cNvPr id="27" name="TextBox 26">
            <a:extLst>
              <a:ext uri="{FF2B5EF4-FFF2-40B4-BE49-F238E27FC236}">
                <a16:creationId xmlns:a16="http://schemas.microsoft.com/office/drawing/2014/main" id="{0BE5B66A-A3F3-C6AE-95D8-C3B4FE48BC48}"/>
              </a:ext>
            </a:extLst>
          </p:cNvPr>
          <p:cNvSpPr txBox="1"/>
          <p:nvPr/>
        </p:nvSpPr>
        <p:spPr>
          <a:xfrm>
            <a:off x="1347122" y="3216466"/>
            <a:ext cx="9147506" cy="830997"/>
          </a:xfrm>
          <a:prstGeom prst="rect">
            <a:avLst/>
          </a:prstGeom>
          <a:noFill/>
        </p:spPr>
        <p:txBody>
          <a:bodyPr wrap="square">
            <a:spAutoFit/>
          </a:bodyPr>
          <a:lstStyle/>
          <a:p>
            <a:pPr marL="742950" lvl="1" indent="-285750">
              <a:buBlip>
                <a:blip r:embed="rId3"/>
              </a:buBlip>
            </a:pPr>
            <a:r>
              <a:rPr lang="en-US" sz="1600" i="1">
                <a:solidFill>
                  <a:schemeClr val="tx1">
                    <a:lumMod val="85000"/>
                    <a:lumOff val="15000"/>
                  </a:schemeClr>
                </a:solidFill>
                <a:ea typeface="+mn-lt"/>
                <a:cs typeface="+mn-lt"/>
              </a:rPr>
              <a:t>Utilize the extensively collected data during the production process</a:t>
            </a:r>
          </a:p>
          <a:p>
            <a:pPr marL="742950" lvl="1" indent="-285750">
              <a:buBlip>
                <a:blip r:embed="rId3"/>
              </a:buBlip>
            </a:pPr>
            <a:r>
              <a:rPr lang="en-US" sz="1600" i="1">
                <a:solidFill>
                  <a:schemeClr val="tx1">
                    <a:lumMod val="85000"/>
                    <a:lumOff val="15000"/>
                  </a:schemeClr>
                </a:solidFill>
                <a:ea typeface="+mn-lt"/>
                <a:cs typeface="+mn-lt"/>
              </a:rPr>
              <a:t>Prepare the data for it to be used to train a model </a:t>
            </a:r>
          </a:p>
          <a:p>
            <a:pPr marL="742950" lvl="1" indent="-285750">
              <a:buBlip>
                <a:blip r:embed="rId3"/>
              </a:buBlip>
            </a:pPr>
            <a:r>
              <a:rPr lang="en-US" sz="1600" i="1">
                <a:solidFill>
                  <a:schemeClr val="tx1">
                    <a:lumMod val="85000"/>
                    <a:lumOff val="15000"/>
                  </a:schemeClr>
                </a:solidFill>
                <a:ea typeface="+mn-lt"/>
                <a:cs typeface="+mn-lt"/>
              </a:rPr>
              <a:t>Build a model that can determine the causes of defects that occur during metal coil production</a:t>
            </a:r>
          </a:p>
        </p:txBody>
      </p:sp>
      <p:sp>
        <p:nvSpPr>
          <p:cNvPr id="28" name="TextBox 27">
            <a:extLst>
              <a:ext uri="{FF2B5EF4-FFF2-40B4-BE49-F238E27FC236}">
                <a16:creationId xmlns:a16="http://schemas.microsoft.com/office/drawing/2014/main" id="{BF5631A7-5D76-43E1-1B1F-9EB54A028735}"/>
              </a:ext>
            </a:extLst>
          </p:cNvPr>
          <p:cNvSpPr txBox="1"/>
          <p:nvPr/>
        </p:nvSpPr>
        <p:spPr>
          <a:xfrm>
            <a:off x="1921079" y="2719873"/>
            <a:ext cx="2121606" cy="369332"/>
          </a:xfrm>
          <a:prstGeom prst="rect">
            <a:avLst/>
          </a:prstGeom>
          <a:noFill/>
        </p:spPr>
        <p:txBody>
          <a:bodyPr wrap="none" rtlCol="0">
            <a:spAutoFit/>
          </a:bodyPr>
          <a:lstStyle/>
          <a:p>
            <a:r>
              <a:rPr lang="en-US">
                <a:solidFill>
                  <a:schemeClr val="accent1">
                    <a:lumMod val="75000"/>
                  </a:schemeClr>
                </a:solidFill>
                <a:latin typeface="Segoe UI Semibold" panose="020B0702040204020203" pitchFamily="34" charset="0"/>
                <a:cs typeface="Segoe UI Semibold" panose="020B0702040204020203" pitchFamily="34" charset="0"/>
              </a:rPr>
              <a:t>Data Mining Goals</a:t>
            </a:r>
          </a:p>
        </p:txBody>
      </p:sp>
      <p:cxnSp>
        <p:nvCxnSpPr>
          <p:cNvPr id="29" name="Straight Connector 28">
            <a:extLst>
              <a:ext uri="{FF2B5EF4-FFF2-40B4-BE49-F238E27FC236}">
                <a16:creationId xmlns:a16="http://schemas.microsoft.com/office/drawing/2014/main" id="{61B65414-4C77-B75C-0C75-9455461155AC}"/>
              </a:ext>
            </a:extLst>
          </p:cNvPr>
          <p:cNvCxnSpPr>
            <a:cxnSpLocks/>
          </p:cNvCxnSpPr>
          <p:nvPr/>
        </p:nvCxnSpPr>
        <p:spPr>
          <a:xfrm>
            <a:off x="1921079" y="3119260"/>
            <a:ext cx="6996418"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0" name="Arrow: Chevron 29">
            <a:extLst>
              <a:ext uri="{FF2B5EF4-FFF2-40B4-BE49-F238E27FC236}">
                <a16:creationId xmlns:a16="http://schemas.microsoft.com/office/drawing/2014/main" id="{D28C54D3-E5E7-D88F-D85A-B2BCE4DDD5DB}"/>
              </a:ext>
            </a:extLst>
          </p:cNvPr>
          <p:cNvSpPr/>
          <p:nvPr/>
        </p:nvSpPr>
        <p:spPr>
          <a:xfrm>
            <a:off x="1038420" y="2784388"/>
            <a:ext cx="355843" cy="343481"/>
          </a:xfrm>
          <a:prstGeom prst="chevron">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Segoe UI Semibold" panose="020B0702040204020203" pitchFamily="34" charset="0"/>
              <a:ea typeface="Segoe UI Historic" panose="020B0502040204020203" pitchFamily="34" charset="0"/>
              <a:cs typeface="Segoe UI Semibold" panose="020B0702040204020203" pitchFamily="34" charset="0"/>
            </a:endParaRPr>
          </a:p>
        </p:txBody>
      </p:sp>
      <p:sp>
        <p:nvSpPr>
          <p:cNvPr id="31" name="TextBox 30">
            <a:extLst>
              <a:ext uri="{FF2B5EF4-FFF2-40B4-BE49-F238E27FC236}">
                <a16:creationId xmlns:a16="http://schemas.microsoft.com/office/drawing/2014/main" id="{13B9B7C6-69C7-9EA1-4677-AD325F0B7A60}"/>
              </a:ext>
            </a:extLst>
          </p:cNvPr>
          <p:cNvSpPr txBox="1"/>
          <p:nvPr/>
        </p:nvSpPr>
        <p:spPr>
          <a:xfrm>
            <a:off x="5206654" y="4044760"/>
            <a:ext cx="184731" cy="369332"/>
          </a:xfrm>
          <a:prstGeom prst="rect">
            <a:avLst/>
          </a:prstGeom>
          <a:noFill/>
        </p:spPr>
        <p:txBody>
          <a:bodyPr wrap="square" lIns="91440" tIns="45720" rIns="91440" bIns="45720" rtlCol="0" anchor="t">
            <a:spAutoFit/>
          </a:bodyPr>
          <a:lstStyle/>
          <a:p>
            <a:endParaRPr lang="en-US">
              <a:latin typeface="Segoe UI Semibold"/>
              <a:cs typeface="Segoe UI Semibold"/>
            </a:endParaRPr>
          </a:p>
        </p:txBody>
      </p:sp>
      <p:sp>
        <p:nvSpPr>
          <p:cNvPr id="32" name="Arrow: Chevron 31">
            <a:extLst>
              <a:ext uri="{FF2B5EF4-FFF2-40B4-BE49-F238E27FC236}">
                <a16:creationId xmlns:a16="http://schemas.microsoft.com/office/drawing/2014/main" id="{A88D88BD-5C51-0EE8-2C17-5F60B9AFAA1C}"/>
              </a:ext>
            </a:extLst>
          </p:cNvPr>
          <p:cNvSpPr/>
          <p:nvPr/>
        </p:nvSpPr>
        <p:spPr>
          <a:xfrm>
            <a:off x="1347122" y="4522929"/>
            <a:ext cx="355843" cy="343481"/>
          </a:xfrm>
          <a:prstGeom prst="chevron">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Segoe UI Semibold" panose="020B0702040204020203" pitchFamily="34" charset="0"/>
              <a:ea typeface="Segoe UI Historic" panose="020B0502040204020203" pitchFamily="34" charset="0"/>
              <a:cs typeface="Segoe UI Semibold" panose="020B0702040204020203" pitchFamily="34" charset="0"/>
            </a:endParaRPr>
          </a:p>
        </p:txBody>
      </p:sp>
      <p:sp>
        <p:nvSpPr>
          <p:cNvPr id="33" name="TextBox 32">
            <a:extLst>
              <a:ext uri="{FF2B5EF4-FFF2-40B4-BE49-F238E27FC236}">
                <a16:creationId xmlns:a16="http://schemas.microsoft.com/office/drawing/2014/main" id="{E2715885-1EC6-5051-4225-9C4EFC6B5BE5}"/>
              </a:ext>
            </a:extLst>
          </p:cNvPr>
          <p:cNvSpPr txBox="1"/>
          <p:nvPr/>
        </p:nvSpPr>
        <p:spPr>
          <a:xfrm>
            <a:off x="1347122" y="4963616"/>
            <a:ext cx="8207035" cy="1077218"/>
          </a:xfrm>
          <a:prstGeom prst="rect">
            <a:avLst/>
          </a:prstGeom>
          <a:noFill/>
        </p:spPr>
        <p:txBody>
          <a:bodyPr wrap="square" lIns="91440" tIns="45720" rIns="91440" bIns="45720" anchor="t">
            <a:spAutoFit/>
          </a:bodyPr>
          <a:lstStyle/>
          <a:p>
            <a:pPr marL="742950" lvl="1" indent="-285750">
              <a:buBlip>
                <a:blip r:embed="rId3"/>
              </a:buBlip>
            </a:pPr>
            <a:r>
              <a:rPr lang="en-US" sz="1600" i="1">
                <a:solidFill>
                  <a:schemeClr val="tx1">
                    <a:lumMod val="85000"/>
                    <a:lumOff val="15000"/>
                  </a:schemeClr>
                </a:solidFill>
                <a:ea typeface="+mn-lt"/>
                <a:cs typeface="+mn-lt"/>
              </a:rPr>
              <a:t>Understand and prepare the datasets</a:t>
            </a:r>
          </a:p>
          <a:p>
            <a:pPr marL="742950" lvl="1" indent="-285750">
              <a:buBlip>
                <a:blip r:embed="rId3"/>
              </a:buBlip>
            </a:pPr>
            <a:r>
              <a:rPr lang="en-US" sz="1600" i="1">
                <a:solidFill>
                  <a:schemeClr val="tx1">
                    <a:lumMod val="85000"/>
                    <a:lumOff val="15000"/>
                  </a:schemeClr>
                </a:solidFill>
                <a:ea typeface="+mn-lt"/>
                <a:cs typeface="+mn-lt"/>
              </a:rPr>
              <a:t>Develop a classification model and evaluate it for effectiveness</a:t>
            </a:r>
          </a:p>
          <a:p>
            <a:pPr marL="742950" lvl="1" indent="-285750">
              <a:buBlip>
                <a:blip r:embed="rId3"/>
              </a:buBlip>
            </a:pPr>
            <a:r>
              <a:rPr lang="en-US" sz="1600" i="1">
                <a:solidFill>
                  <a:schemeClr val="tx1">
                    <a:lumMod val="85000"/>
                    <a:lumOff val="15000"/>
                  </a:schemeClr>
                </a:solidFill>
                <a:ea typeface="+mn-lt"/>
                <a:cs typeface="+mn-lt"/>
              </a:rPr>
              <a:t>Determine which factors can be associated with a given error</a:t>
            </a:r>
          </a:p>
          <a:p>
            <a:pPr marL="742950" lvl="1" indent="-285750">
              <a:buBlip>
                <a:blip r:embed="rId3"/>
              </a:buBlip>
            </a:pPr>
            <a:r>
              <a:rPr lang="en-US" sz="1600" i="1">
                <a:solidFill>
                  <a:schemeClr val="tx1">
                    <a:lumMod val="85000"/>
                    <a:lumOff val="15000"/>
                  </a:schemeClr>
                </a:solidFill>
                <a:ea typeface="+mn-lt"/>
                <a:cs typeface="+mn-lt"/>
              </a:rPr>
              <a:t>Conclude findings</a:t>
            </a:r>
          </a:p>
        </p:txBody>
      </p:sp>
      <p:sp>
        <p:nvSpPr>
          <p:cNvPr id="34" name="TextBox 33">
            <a:extLst>
              <a:ext uri="{FF2B5EF4-FFF2-40B4-BE49-F238E27FC236}">
                <a16:creationId xmlns:a16="http://schemas.microsoft.com/office/drawing/2014/main" id="{806FCA4A-C114-BA4E-70AD-C4344183B354}"/>
              </a:ext>
            </a:extLst>
          </p:cNvPr>
          <p:cNvSpPr txBox="1"/>
          <p:nvPr/>
        </p:nvSpPr>
        <p:spPr>
          <a:xfrm>
            <a:off x="1921079" y="4467023"/>
            <a:ext cx="1431354" cy="369332"/>
          </a:xfrm>
          <a:prstGeom prst="rect">
            <a:avLst/>
          </a:prstGeom>
          <a:noFill/>
        </p:spPr>
        <p:txBody>
          <a:bodyPr wrap="square" rtlCol="0">
            <a:spAutoFit/>
          </a:bodyPr>
          <a:lstStyle/>
          <a:p>
            <a:r>
              <a:rPr lang="en-US">
                <a:solidFill>
                  <a:schemeClr val="accent1">
                    <a:lumMod val="75000"/>
                  </a:schemeClr>
                </a:solidFill>
                <a:latin typeface="Segoe UI Semibold" panose="020B0702040204020203" pitchFamily="34" charset="0"/>
                <a:cs typeface="Segoe UI Semibold" panose="020B0702040204020203" pitchFamily="34" charset="0"/>
              </a:rPr>
              <a:t>Project Plan</a:t>
            </a:r>
          </a:p>
        </p:txBody>
      </p:sp>
      <p:cxnSp>
        <p:nvCxnSpPr>
          <p:cNvPr id="35" name="Straight Connector 34">
            <a:extLst>
              <a:ext uri="{FF2B5EF4-FFF2-40B4-BE49-F238E27FC236}">
                <a16:creationId xmlns:a16="http://schemas.microsoft.com/office/drawing/2014/main" id="{79340BF0-E043-5290-1B64-6143AABDD444}"/>
              </a:ext>
            </a:extLst>
          </p:cNvPr>
          <p:cNvCxnSpPr>
            <a:cxnSpLocks/>
          </p:cNvCxnSpPr>
          <p:nvPr/>
        </p:nvCxnSpPr>
        <p:spPr>
          <a:xfrm>
            <a:off x="1921079" y="4866410"/>
            <a:ext cx="6996418"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6" name="Arrow: Chevron 35">
            <a:extLst>
              <a:ext uri="{FF2B5EF4-FFF2-40B4-BE49-F238E27FC236}">
                <a16:creationId xmlns:a16="http://schemas.microsoft.com/office/drawing/2014/main" id="{B0C9CD1F-52F3-D7D8-EEFB-FDBF5019B65B}"/>
              </a:ext>
            </a:extLst>
          </p:cNvPr>
          <p:cNvSpPr/>
          <p:nvPr/>
        </p:nvSpPr>
        <p:spPr>
          <a:xfrm>
            <a:off x="1038420" y="4531538"/>
            <a:ext cx="355843" cy="343481"/>
          </a:xfrm>
          <a:prstGeom prst="chevron">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Segoe UI Semibold" panose="020B0702040204020203" pitchFamily="34" charset="0"/>
              <a:ea typeface="Segoe UI Historic" panose="020B0502040204020203" pitchFamily="34" charset="0"/>
              <a:cs typeface="Segoe UI Semibold" panose="020B0702040204020203" pitchFamily="34" charset="0"/>
            </a:endParaRPr>
          </a:p>
        </p:txBody>
      </p:sp>
    </p:spTree>
    <p:extLst>
      <p:ext uri="{BB962C8B-B14F-4D97-AF65-F5344CB8AC3E}">
        <p14:creationId xmlns:p14="http://schemas.microsoft.com/office/powerpoint/2010/main" val="2952622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a:extLst>
              <a:ext uri="{FF2B5EF4-FFF2-40B4-BE49-F238E27FC236}">
                <a16:creationId xmlns:a16="http://schemas.microsoft.com/office/drawing/2014/main" id="{B71E483B-5934-EEB1-C6F2-B5C243228789}"/>
              </a:ext>
            </a:extLst>
          </p:cNvPr>
          <p:cNvSpPr/>
          <p:nvPr/>
        </p:nvSpPr>
        <p:spPr>
          <a:xfrm>
            <a:off x="7662441" y="240905"/>
            <a:ext cx="4529559" cy="5957638"/>
          </a:xfrm>
          <a:prstGeom prst="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p:spPr>
      </p:sp>
      <p:sp>
        <p:nvSpPr>
          <p:cNvPr id="6" name="AutoShape 4">
            <a:extLst>
              <a:ext uri="{FF2B5EF4-FFF2-40B4-BE49-F238E27FC236}">
                <a16:creationId xmlns:a16="http://schemas.microsoft.com/office/drawing/2014/main" id="{4A29CA11-6920-DDBB-28F4-2DD1E99852C5}"/>
              </a:ext>
            </a:extLst>
          </p:cNvPr>
          <p:cNvSpPr/>
          <p:nvPr/>
        </p:nvSpPr>
        <p:spPr>
          <a:xfrm flipV="1">
            <a:off x="1266082" y="3104396"/>
            <a:ext cx="5099994" cy="6749"/>
          </a:xfrm>
          <a:prstGeom prst="line">
            <a:avLst/>
          </a:prstGeom>
          <a:ln w="47625" cap="rnd">
            <a:solidFill>
              <a:srgbClr val="000000"/>
            </a:solidFill>
            <a:prstDash val="solid"/>
            <a:headEnd type="none" w="sm" len="sm"/>
            <a:tailEnd type="none" w="sm" len="sm"/>
          </a:ln>
        </p:spPr>
      </p:sp>
      <p:sp>
        <p:nvSpPr>
          <p:cNvPr id="7" name="AutoShape 5">
            <a:extLst>
              <a:ext uri="{FF2B5EF4-FFF2-40B4-BE49-F238E27FC236}">
                <a16:creationId xmlns:a16="http://schemas.microsoft.com/office/drawing/2014/main" id="{FE2C26F1-9C84-CD05-EDE0-3D482DD8E110}"/>
              </a:ext>
            </a:extLst>
          </p:cNvPr>
          <p:cNvSpPr/>
          <p:nvPr/>
        </p:nvSpPr>
        <p:spPr>
          <a:xfrm>
            <a:off x="511277" y="6604782"/>
            <a:ext cx="11132084" cy="12313"/>
          </a:xfrm>
          <a:prstGeom prst="line">
            <a:avLst/>
          </a:prstGeom>
          <a:ln w="295275" cap="rnd">
            <a:solidFill>
              <a:srgbClr val="D9D9D9"/>
            </a:solidFill>
            <a:prstDash val="solid"/>
            <a:headEnd type="none" w="sm" len="sm"/>
            <a:tailEnd type="none" w="sm" len="sm"/>
          </a:ln>
        </p:spPr>
      </p:sp>
      <p:sp>
        <p:nvSpPr>
          <p:cNvPr id="8" name="AutoShape 6">
            <a:extLst>
              <a:ext uri="{FF2B5EF4-FFF2-40B4-BE49-F238E27FC236}">
                <a16:creationId xmlns:a16="http://schemas.microsoft.com/office/drawing/2014/main" id="{0C9BFA11-3657-D6AF-C84B-2F5DA48C8F59}"/>
              </a:ext>
            </a:extLst>
          </p:cNvPr>
          <p:cNvSpPr/>
          <p:nvPr/>
        </p:nvSpPr>
        <p:spPr>
          <a:xfrm flipV="1">
            <a:off x="511276" y="6604902"/>
            <a:ext cx="945668" cy="11"/>
          </a:xfrm>
          <a:prstGeom prst="line">
            <a:avLst/>
          </a:prstGeom>
          <a:ln w="295275" cap="rnd">
            <a:solidFill>
              <a:schemeClr val="accent6">
                <a:lumMod val="50000"/>
              </a:schemeClr>
            </a:solidFill>
            <a:prstDash val="solid"/>
            <a:headEnd type="none" w="sm" len="sm"/>
            <a:tailEnd type="none" w="sm" len="sm"/>
          </a:ln>
        </p:spPr>
      </p:sp>
      <p:pic>
        <p:nvPicPr>
          <p:cNvPr id="13" name="Picture 12">
            <a:extLst>
              <a:ext uri="{FF2B5EF4-FFF2-40B4-BE49-F238E27FC236}">
                <a16:creationId xmlns:a16="http://schemas.microsoft.com/office/drawing/2014/main" id="{6E63BAD3-0E2F-B57A-F35A-93330FBF2135}"/>
              </a:ext>
            </a:extLst>
          </p:cNvPr>
          <p:cNvPicPr>
            <a:picLocks noChangeAspect="1"/>
          </p:cNvPicPr>
          <p:nvPr/>
        </p:nvPicPr>
        <p:blipFill>
          <a:blip r:embed="rId2"/>
          <a:stretch>
            <a:fillRect/>
          </a:stretch>
        </p:blipFill>
        <p:spPr>
          <a:xfrm>
            <a:off x="1636570" y="1515095"/>
            <a:ext cx="4359018" cy="670618"/>
          </a:xfrm>
          <a:prstGeom prst="rect">
            <a:avLst/>
          </a:prstGeom>
        </p:spPr>
      </p:pic>
      <p:sp>
        <p:nvSpPr>
          <p:cNvPr id="14" name="TextBox 13">
            <a:extLst>
              <a:ext uri="{FF2B5EF4-FFF2-40B4-BE49-F238E27FC236}">
                <a16:creationId xmlns:a16="http://schemas.microsoft.com/office/drawing/2014/main" id="{C0ABB6FE-AE2B-8800-68B7-57654DEAF157}"/>
              </a:ext>
            </a:extLst>
          </p:cNvPr>
          <p:cNvSpPr txBox="1"/>
          <p:nvPr/>
        </p:nvSpPr>
        <p:spPr>
          <a:xfrm>
            <a:off x="8468423" y="2634091"/>
            <a:ext cx="2917594" cy="1077218"/>
          </a:xfrm>
          <a:prstGeom prst="rect">
            <a:avLst/>
          </a:prstGeom>
          <a:noFill/>
        </p:spPr>
        <p:txBody>
          <a:bodyPr wrap="none" rtlCol="0">
            <a:spAutoFit/>
          </a:bodyPr>
          <a:lstStyle/>
          <a:p>
            <a:pPr algn="ctr"/>
            <a:r>
              <a:rPr lang="en-US" sz="3200" i="1">
                <a:solidFill>
                  <a:schemeClr val="bg1"/>
                </a:solidFill>
                <a:latin typeface="Segoe UI Semibold" panose="020B0702040204020203" pitchFamily="34" charset="0"/>
                <a:cs typeface="Segoe UI Semibold" panose="020B0702040204020203" pitchFamily="34" charset="0"/>
              </a:rPr>
              <a:t>Data</a:t>
            </a:r>
          </a:p>
          <a:p>
            <a:pPr algn="ctr"/>
            <a:r>
              <a:rPr lang="en-US" sz="3200" i="1">
                <a:solidFill>
                  <a:schemeClr val="bg1"/>
                </a:solidFill>
                <a:latin typeface="Segoe UI Semibold" panose="020B0702040204020203" pitchFamily="34" charset="0"/>
                <a:cs typeface="Segoe UI Semibold" panose="020B0702040204020203" pitchFamily="34" charset="0"/>
              </a:rPr>
              <a:t>Understanding</a:t>
            </a:r>
          </a:p>
        </p:txBody>
      </p:sp>
      <p:sp>
        <p:nvSpPr>
          <p:cNvPr id="9" name="TextBox 8">
            <a:extLst>
              <a:ext uri="{FF2B5EF4-FFF2-40B4-BE49-F238E27FC236}">
                <a16:creationId xmlns:a16="http://schemas.microsoft.com/office/drawing/2014/main" id="{86BF52B5-EDBE-2C42-E0AB-7882FFC5981D}"/>
              </a:ext>
            </a:extLst>
          </p:cNvPr>
          <p:cNvSpPr txBox="1"/>
          <p:nvPr/>
        </p:nvSpPr>
        <p:spPr>
          <a:xfrm>
            <a:off x="1266082" y="3839645"/>
            <a:ext cx="5099994" cy="923330"/>
          </a:xfrm>
          <a:prstGeom prst="rect">
            <a:avLst/>
          </a:prstGeom>
          <a:noFill/>
        </p:spPr>
        <p:txBody>
          <a:bodyPr wrap="square" lIns="91440" tIns="45720" rIns="91440" bIns="45720" rtlCol="0" anchor="t">
            <a:spAutoFit/>
          </a:bodyPr>
          <a:lstStyle/>
          <a:p>
            <a:pPr algn="ctr"/>
            <a:r>
              <a:rPr lang="en-US">
                <a:ea typeface="+mn-lt"/>
                <a:cs typeface="+mn-lt"/>
              </a:rPr>
              <a:t>Due to investments in extensive data collection during production process, we are able to utilize a wealth of data for root cause analyses</a:t>
            </a:r>
          </a:p>
        </p:txBody>
      </p:sp>
    </p:spTree>
    <p:extLst>
      <p:ext uri="{BB962C8B-B14F-4D97-AF65-F5344CB8AC3E}">
        <p14:creationId xmlns:p14="http://schemas.microsoft.com/office/powerpoint/2010/main" val="2410585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D5A9382-89CB-7DE1-8990-E84906901D9C}"/>
              </a:ext>
            </a:extLst>
          </p:cNvPr>
          <p:cNvPicPr>
            <a:picLocks noChangeAspect="1"/>
          </p:cNvPicPr>
          <p:nvPr/>
        </p:nvPicPr>
        <p:blipFill>
          <a:blip r:embed="rId2"/>
          <a:stretch>
            <a:fillRect/>
          </a:stretch>
        </p:blipFill>
        <p:spPr>
          <a:xfrm>
            <a:off x="314845" y="139457"/>
            <a:ext cx="746825" cy="876376"/>
          </a:xfrm>
          <a:prstGeom prst="rect">
            <a:avLst/>
          </a:prstGeom>
        </p:spPr>
      </p:pic>
      <p:sp>
        <p:nvSpPr>
          <p:cNvPr id="9" name="AutoShape 5">
            <a:extLst>
              <a:ext uri="{FF2B5EF4-FFF2-40B4-BE49-F238E27FC236}">
                <a16:creationId xmlns:a16="http://schemas.microsoft.com/office/drawing/2014/main" id="{6D5832B2-A182-DF8F-306B-CCA8C02D6A8A}"/>
              </a:ext>
            </a:extLst>
          </p:cNvPr>
          <p:cNvSpPr/>
          <p:nvPr/>
        </p:nvSpPr>
        <p:spPr>
          <a:xfrm>
            <a:off x="511277" y="6604782"/>
            <a:ext cx="11132084" cy="12313"/>
          </a:xfrm>
          <a:prstGeom prst="line">
            <a:avLst/>
          </a:prstGeom>
          <a:ln w="295275" cap="rnd">
            <a:solidFill>
              <a:srgbClr val="D9D9D9"/>
            </a:solidFill>
            <a:prstDash val="solid"/>
            <a:headEnd type="none" w="sm" len="sm"/>
            <a:tailEnd type="none" w="sm" len="sm"/>
          </a:ln>
        </p:spPr>
      </p:sp>
      <p:sp>
        <p:nvSpPr>
          <p:cNvPr id="10" name="AutoShape 6">
            <a:extLst>
              <a:ext uri="{FF2B5EF4-FFF2-40B4-BE49-F238E27FC236}">
                <a16:creationId xmlns:a16="http://schemas.microsoft.com/office/drawing/2014/main" id="{73FD7227-0EE5-80B3-2CE7-4BE25C2330CF}"/>
              </a:ext>
            </a:extLst>
          </p:cNvPr>
          <p:cNvSpPr/>
          <p:nvPr/>
        </p:nvSpPr>
        <p:spPr>
          <a:xfrm flipV="1">
            <a:off x="511277" y="6604781"/>
            <a:ext cx="1228623" cy="2165"/>
          </a:xfrm>
          <a:prstGeom prst="line">
            <a:avLst/>
          </a:prstGeom>
          <a:ln w="295275" cap="rnd">
            <a:solidFill>
              <a:schemeClr val="accent6">
                <a:lumMod val="50000"/>
              </a:schemeClr>
            </a:solidFill>
            <a:prstDash val="solid"/>
            <a:headEnd type="none" w="sm" len="sm"/>
            <a:tailEnd type="none" w="sm" len="sm"/>
          </a:ln>
        </p:spPr>
      </p:sp>
      <p:sp>
        <p:nvSpPr>
          <p:cNvPr id="7" name="AutoShape 2">
            <a:extLst>
              <a:ext uri="{FF2B5EF4-FFF2-40B4-BE49-F238E27FC236}">
                <a16:creationId xmlns:a16="http://schemas.microsoft.com/office/drawing/2014/main" id="{43D14268-0231-41FD-CC1B-F036649A92D4}"/>
              </a:ext>
            </a:extLst>
          </p:cNvPr>
          <p:cNvSpPr/>
          <p:nvPr/>
        </p:nvSpPr>
        <p:spPr>
          <a:xfrm>
            <a:off x="2938338" y="709736"/>
            <a:ext cx="9064609" cy="0"/>
          </a:xfrm>
          <a:prstGeom prst="line">
            <a:avLst/>
          </a:prstGeom>
          <a:ln w="38100" cap="rnd">
            <a:solidFill>
              <a:schemeClr val="accent6">
                <a:lumMod val="75000"/>
              </a:schemeClr>
            </a:solidFill>
            <a:prstDash val="solid"/>
            <a:headEnd type="none" w="sm" len="sm"/>
            <a:tailEnd type="none" w="sm" len="sm"/>
          </a:ln>
        </p:spPr>
      </p:sp>
      <p:sp>
        <p:nvSpPr>
          <p:cNvPr id="12" name="TextBox 11">
            <a:extLst>
              <a:ext uri="{FF2B5EF4-FFF2-40B4-BE49-F238E27FC236}">
                <a16:creationId xmlns:a16="http://schemas.microsoft.com/office/drawing/2014/main" id="{68A7A6DB-A11A-3D71-CBF8-A2230AB2CB62}"/>
              </a:ext>
            </a:extLst>
          </p:cNvPr>
          <p:cNvSpPr txBox="1"/>
          <p:nvPr/>
        </p:nvSpPr>
        <p:spPr>
          <a:xfrm>
            <a:off x="8525154" y="79593"/>
            <a:ext cx="3596883" cy="553998"/>
          </a:xfrm>
          <a:prstGeom prst="rect">
            <a:avLst/>
          </a:prstGeom>
          <a:noFill/>
        </p:spPr>
        <p:txBody>
          <a:bodyPr wrap="none" rtlCol="0">
            <a:spAutoFit/>
          </a:bodyPr>
          <a:lstStyle/>
          <a:p>
            <a:pPr algn="r"/>
            <a:r>
              <a:rPr lang="en-US" sz="3000">
                <a:solidFill>
                  <a:schemeClr val="accent6">
                    <a:lumMod val="75000"/>
                  </a:schemeClr>
                </a:solidFill>
                <a:latin typeface="Segoe UI" panose="020B0502040204020203" pitchFamily="34" charset="0"/>
                <a:cs typeface="Segoe UI" panose="020B0502040204020203" pitchFamily="34" charset="0"/>
              </a:rPr>
              <a:t>Data Understanding</a:t>
            </a:r>
          </a:p>
        </p:txBody>
      </p:sp>
      <p:sp>
        <p:nvSpPr>
          <p:cNvPr id="13" name="TextBox 12">
            <a:extLst>
              <a:ext uri="{FF2B5EF4-FFF2-40B4-BE49-F238E27FC236}">
                <a16:creationId xmlns:a16="http://schemas.microsoft.com/office/drawing/2014/main" id="{B716BAD9-A730-8B35-BFE0-EE11F3E58824}"/>
              </a:ext>
            </a:extLst>
          </p:cNvPr>
          <p:cNvSpPr txBox="1"/>
          <p:nvPr/>
        </p:nvSpPr>
        <p:spPr>
          <a:xfrm>
            <a:off x="2887867" y="728064"/>
            <a:ext cx="7837701" cy="923330"/>
          </a:xfrm>
          <a:prstGeom prst="rect">
            <a:avLst/>
          </a:prstGeom>
          <a:noFill/>
        </p:spPr>
        <p:txBody>
          <a:bodyPr wrap="square" lIns="91440" tIns="45720" rIns="91440" bIns="45720" rtlCol="0" anchor="t">
            <a:spAutoFit/>
          </a:bodyPr>
          <a:lstStyle/>
          <a:p>
            <a:r>
              <a:rPr lang="en-US" i="1">
                <a:latin typeface="Segoe UI "/>
                <a:cs typeface="Segoe UI Semibold"/>
              </a:rPr>
              <a:t>The data was collected over the period of two months and is divided amongst two separate datasets where one corresponds to production dataset and the other to defect dataset</a:t>
            </a:r>
            <a:endParaRPr lang="it-IT">
              <a:latin typeface="Segoe UI "/>
            </a:endParaRPr>
          </a:p>
        </p:txBody>
      </p:sp>
      <p:sp>
        <p:nvSpPr>
          <p:cNvPr id="38" name="TextBox 37">
            <a:extLst>
              <a:ext uri="{FF2B5EF4-FFF2-40B4-BE49-F238E27FC236}">
                <a16:creationId xmlns:a16="http://schemas.microsoft.com/office/drawing/2014/main" id="{825E6F63-D049-7749-EC45-D5C0C323B63F}"/>
              </a:ext>
            </a:extLst>
          </p:cNvPr>
          <p:cNvSpPr txBox="1"/>
          <p:nvPr/>
        </p:nvSpPr>
        <p:spPr>
          <a:xfrm>
            <a:off x="8241105" y="2666260"/>
            <a:ext cx="2202816" cy="415498"/>
          </a:xfrm>
          <a:prstGeom prst="rect">
            <a:avLst/>
          </a:prstGeom>
          <a:noFill/>
        </p:spPr>
        <p:txBody>
          <a:bodyPr wrap="square" lIns="0" rtlCol="0" anchor="ctr">
            <a:spAutoFit/>
          </a:bodyPr>
          <a:lstStyle/>
          <a:p>
            <a:r>
              <a:rPr lang="en-US" sz="2000" b="1">
                <a:latin typeface="Segoe UI "/>
              </a:rPr>
              <a:t>Defect Dataset</a:t>
            </a:r>
          </a:p>
        </p:txBody>
      </p:sp>
      <p:sp>
        <p:nvSpPr>
          <p:cNvPr id="39" name="TextBox 38">
            <a:extLst>
              <a:ext uri="{FF2B5EF4-FFF2-40B4-BE49-F238E27FC236}">
                <a16:creationId xmlns:a16="http://schemas.microsoft.com/office/drawing/2014/main" id="{70EF5FDA-0562-BA45-218B-F94B81660D71}"/>
              </a:ext>
            </a:extLst>
          </p:cNvPr>
          <p:cNvSpPr txBox="1"/>
          <p:nvPr/>
        </p:nvSpPr>
        <p:spPr>
          <a:xfrm>
            <a:off x="8246950" y="3077670"/>
            <a:ext cx="2650535" cy="2092881"/>
          </a:xfrm>
          <a:prstGeom prst="rect">
            <a:avLst/>
          </a:prstGeom>
          <a:noFill/>
        </p:spPr>
        <p:txBody>
          <a:bodyPr wrap="square" lIns="0" rIns="0" rtlCol="0" anchor="t">
            <a:spAutoFit/>
          </a:bodyPr>
          <a:lstStyle>
            <a:defPPr>
              <a:defRPr lang="en-US"/>
            </a:defPPr>
            <a:lvl1pPr>
              <a:defRPr sz="1350">
                <a:solidFill>
                  <a:schemeClr val="tx1">
                    <a:lumMod val="50000"/>
                    <a:lumOff val="50000"/>
                  </a:schemeClr>
                </a:solidFill>
              </a:defRPr>
            </a:lvl1pPr>
          </a:lstStyle>
          <a:p>
            <a:r>
              <a:rPr lang="en-US" sz="1300">
                <a:solidFill>
                  <a:schemeClr val="tx1">
                    <a:lumMod val="85000"/>
                    <a:lumOff val="15000"/>
                  </a:schemeClr>
                </a:solidFill>
                <a:latin typeface="Segoe UI "/>
              </a:rPr>
              <a:t>This dataset refers to data related with COIL defects and includes:</a:t>
            </a:r>
          </a:p>
          <a:p>
            <a:endParaRPr lang="en-US" sz="1300">
              <a:solidFill>
                <a:schemeClr val="tx1">
                  <a:lumMod val="85000"/>
                  <a:lumOff val="15000"/>
                </a:schemeClr>
              </a:solidFill>
              <a:latin typeface="Segoe UI "/>
            </a:endParaRPr>
          </a:p>
          <a:p>
            <a:pPr marL="285750" indent="-285750">
              <a:buBlip>
                <a:blip r:embed="rId3"/>
              </a:buBlip>
            </a:pPr>
            <a:r>
              <a:rPr lang="en-US" sz="1300">
                <a:solidFill>
                  <a:schemeClr val="tx1">
                    <a:lumMod val="85000"/>
                    <a:lumOff val="15000"/>
                  </a:schemeClr>
                </a:solidFill>
                <a:latin typeface="Segoe UI "/>
              </a:rPr>
              <a:t>Location in terms of from which meter to what meter defects occurs</a:t>
            </a:r>
          </a:p>
          <a:p>
            <a:pPr marL="285750" indent="-285750">
              <a:buBlip>
                <a:blip r:embed="rId3"/>
              </a:buBlip>
            </a:pPr>
            <a:r>
              <a:rPr lang="en-US" sz="1300">
                <a:solidFill>
                  <a:schemeClr val="tx1">
                    <a:lumMod val="85000"/>
                    <a:lumOff val="15000"/>
                  </a:schemeClr>
                </a:solidFill>
                <a:latin typeface="Segoe UI "/>
              </a:rPr>
              <a:t>There are 6 distinct type of errors recorded</a:t>
            </a:r>
          </a:p>
          <a:p>
            <a:pPr marL="285750" indent="-285750">
              <a:buBlip>
                <a:blip r:embed="rId3"/>
              </a:buBlip>
            </a:pPr>
            <a:r>
              <a:rPr lang="en-US" sz="1300">
                <a:solidFill>
                  <a:schemeClr val="tx1">
                    <a:lumMod val="85000"/>
                    <a:lumOff val="15000"/>
                  </a:schemeClr>
                </a:solidFill>
                <a:latin typeface="Segoe UI "/>
              </a:rPr>
              <a:t>Data is recorded on the basis of ID of COILS</a:t>
            </a:r>
          </a:p>
        </p:txBody>
      </p:sp>
      <p:sp>
        <p:nvSpPr>
          <p:cNvPr id="40" name="TextBox 39">
            <a:extLst>
              <a:ext uri="{FF2B5EF4-FFF2-40B4-BE49-F238E27FC236}">
                <a16:creationId xmlns:a16="http://schemas.microsoft.com/office/drawing/2014/main" id="{73DACA47-17DF-EA76-D1E5-84197C598B1A}"/>
              </a:ext>
            </a:extLst>
          </p:cNvPr>
          <p:cNvSpPr txBox="1"/>
          <p:nvPr/>
        </p:nvSpPr>
        <p:spPr>
          <a:xfrm>
            <a:off x="1541133" y="2670348"/>
            <a:ext cx="2704890" cy="415498"/>
          </a:xfrm>
          <a:prstGeom prst="rect">
            <a:avLst/>
          </a:prstGeom>
          <a:noFill/>
        </p:spPr>
        <p:txBody>
          <a:bodyPr wrap="square" lIns="0" rtlCol="0" anchor="ctr">
            <a:spAutoFit/>
          </a:bodyPr>
          <a:lstStyle/>
          <a:p>
            <a:r>
              <a:rPr lang="en-US" sz="2000" b="1">
                <a:latin typeface="Segoe UI "/>
              </a:rPr>
              <a:t>Production Dataset</a:t>
            </a:r>
          </a:p>
        </p:txBody>
      </p:sp>
      <p:sp>
        <p:nvSpPr>
          <p:cNvPr id="41" name="TextBox 40">
            <a:extLst>
              <a:ext uri="{FF2B5EF4-FFF2-40B4-BE49-F238E27FC236}">
                <a16:creationId xmlns:a16="http://schemas.microsoft.com/office/drawing/2014/main" id="{EA898F15-FE6C-9F36-FE00-235B9C448FA9}"/>
              </a:ext>
            </a:extLst>
          </p:cNvPr>
          <p:cNvSpPr txBox="1"/>
          <p:nvPr/>
        </p:nvSpPr>
        <p:spPr>
          <a:xfrm>
            <a:off x="1546980" y="3081758"/>
            <a:ext cx="2704890" cy="1692771"/>
          </a:xfrm>
          <a:prstGeom prst="rect">
            <a:avLst/>
          </a:prstGeom>
          <a:noFill/>
        </p:spPr>
        <p:txBody>
          <a:bodyPr wrap="square" lIns="0" tIns="45720" rIns="0" bIns="45720" rtlCol="0" anchor="t">
            <a:spAutoFit/>
          </a:bodyPr>
          <a:lstStyle/>
          <a:p>
            <a:r>
              <a:rPr lang="en-US" sz="1300">
                <a:solidFill>
                  <a:schemeClr val="tx1">
                    <a:lumMod val="85000"/>
                    <a:lumOff val="15000"/>
                  </a:schemeClr>
                </a:solidFill>
                <a:latin typeface="Segoe UI "/>
              </a:rPr>
              <a:t>This data was collected over 2.5 months and includes:</a:t>
            </a:r>
          </a:p>
          <a:p>
            <a:endParaRPr lang="en-US" sz="1300">
              <a:solidFill>
                <a:schemeClr val="tx1">
                  <a:lumMod val="85000"/>
                  <a:lumOff val="15000"/>
                </a:schemeClr>
              </a:solidFill>
              <a:latin typeface="Segoe UI "/>
            </a:endParaRPr>
          </a:p>
          <a:p>
            <a:pPr marL="285750" indent="-285750">
              <a:buBlip>
                <a:blip r:embed="rId3"/>
              </a:buBlip>
            </a:pPr>
            <a:r>
              <a:rPr lang="en-US" sz="1300">
                <a:solidFill>
                  <a:schemeClr val="tx1">
                    <a:lumMod val="85000"/>
                    <a:lumOff val="15000"/>
                  </a:schemeClr>
                </a:solidFill>
                <a:latin typeface="Segoe UI "/>
              </a:rPr>
              <a:t>Includes 110 features</a:t>
            </a:r>
          </a:p>
          <a:p>
            <a:pPr marL="285750" indent="-285750">
              <a:buBlip>
                <a:blip r:embed="rId3"/>
              </a:buBlip>
            </a:pPr>
            <a:r>
              <a:rPr lang="en-US" sz="1300">
                <a:solidFill>
                  <a:schemeClr val="tx1">
                    <a:lumMod val="85000"/>
                    <a:lumOff val="15000"/>
                  </a:schemeClr>
                </a:solidFill>
                <a:latin typeface="Segoe UI "/>
              </a:rPr>
              <a:t>Observations occurs every 7 meters</a:t>
            </a:r>
          </a:p>
          <a:p>
            <a:pPr marL="285750" indent="-285750">
              <a:buBlip>
                <a:blip r:embed="rId3"/>
              </a:buBlip>
            </a:pPr>
            <a:r>
              <a:rPr lang="en-US" sz="1300">
                <a:solidFill>
                  <a:schemeClr val="tx1">
                    <a:lumMod val="85000"/>
                    <a:lumOff val="15000"/>
                  </a:schemeClr>
                </a:solidFill>
                <a:latin typeface="Segoe UI "/>
              </a:rPr>
              <a:t>Every COIL is assigned an ID on whose basis data is recorded</a:t>
            </a:r>
          </a:p>
        </p:txBody>
      </p:sp>
      <p:pic>
        <p:nvPicPr>
          <p:cNvPr id="5" name="Picture 4">
            <a:extLst>
              <a:ext uri="{FF2B5EF4-FFF2-40B4-BE49-F238E27FC236}">
                <a16:creationId xmlns:a16="http://schemas.microsoft.com/office/drawing/2014/main" id="{052028FF-4B86-5A87-0A58-918A1568B9FE}"/>
              </a:ext>
            </a:extLst>
          </p:cNvPr>
          <p:cNvPicPr>
            <a:picLocks noChangeAspect="1"/>
          </p:cNvPicPr>
          <p:nvPr/>
        </p:nvPicPr>
        <p:blipFill>
          <a:blip r:embed="rId4"/>
          <a:stretch>
            <a:fillRect/>
          </a:stretch>
        </p:blipFill>
        <p:spPr>
          <a:xfrm>
            <a:off x="4834305" y="2447387"/>
            <a:ext cx="2536133" cy="2869957"/>
          </a:xfrm>
          <a:prstGeom prst="rect">
            <a:avLst/>
          </a:prstGeom>
        </p:spPr>
      </p:pic>
      <p:sp>
        <p:nvSpPr>
          <p:cNvPr id="44" name="AutoShape 2">
            <a:extLst>
              <a:ext uri="{FF2B5EF4-FFF2-40B4-BE49-F238E27FC236}">
                <a16:creationId xmlns:a16="http://schemas.microsoft.com/office/drawing/2014/main" id="{81BA9741-9B3C-E2F5-907D-7D1F71FAA059}"/>
              </a:ext>
            </a:extLst>
          </p:cNvPr>
          <p:cNvSpPr/>
          <p:nvPr/>
        </p:nvSpPr>
        <p:spPr>
          <a:xfrm>
            <a:off x="0" y="24057"/>
            <a:ext cx="12192000" cy="1"/>
          </a:xfrm>
          <a:prstGeom prst="line">
            <a:avLst/>
          </a:prstGeom>
          <a:ln w="76200" cap="rnd">
            <a:solidFill>
              <a:schemeClr val="accent6">
                <a:lumMod val="75000"/>
              </a:schemeClr>
            </a:solidFill>
            <a:prstDash val="solid"/>
            <a:headEnd type="none" w="sm" len="sm"/>
            <a:tailEnd type="none" w="sm" len="sm"/>
          </a:ln>
        </p:spPr>
      </p:sp>
    </p:spTree>
    <p:extLst>
      <p:ext uri="{BB962C8B-B14F-4D97-AF65-F5344CB8AC3E}">
        <p14:creationId xmlns:p14="http://schemas.microsoft.com/office/powerpoint/2010/main" val="3310164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D5A9382-89CB-7DE1-8990-E84906901D9C}"/>
              </a:ext>
            </a:extLst>
          </p:cNvPr>
          <p:cNvPicPr>
            <a:picLocks noChangeAspect="1"/>
          </p:cNvPicPr>
          <p:nvPr/>
        </p:nvPicPr>
        <p:blipFill>
          <a:blip r:embed="rId2"/>
          <a:stretch>
            <a:fillRect/>
          </a:stretch>
        </p:blipFill>
        <p:spPr>
          <a:xfrm>
            <a:off x="314845" y="139457"/>
            <a:ext cx="746825" cy="876376"/>
          </a:xfrm>
          <a:prstGeom prst="rect">
            <a:avLst/>
          </a:prstGeom>
        </p:spPr>
      </p:pic>
      <p:sp>
        <p:nvSpPr>
          <p:cNvPr id="9" name="AutoShape 5">
            <a:extLst>
              <a:ext uri="{FF2B5EF4-FFF2-40B4-BE49-F238E27FC236}">
                <a16:creationId xmlns:a16="http://schemas.microsoft.com/office/drawing/2014/main" id="{6D5832B2-A182-DF8F-306B-CCA8C02D6A8A}"/>
              </a:ext>
            </a:extLst>
          </p:cNvPr>
          <p:cNvSpPr/>
          <p:nvPr/>
        </p:nvSpPr>
        <p:spPr>
          <a:xfrm>
            <a:off x="511277" y="6604782"/>
            <a:ext cx="11132084" cy="12313"/>
          </a:xfrm>
          <a:prstGeom prst="line">
            <a:avLst/>
          </a:prstGeom>
          <a:ln w="295275" cap="rnd">
            <a:solidFill>
              <a:srgbClr val="D9D9D9"/>
            </a:solidFill>
            <a:prstDash val="solid"/>
            <a:headEnd type="none" w="sm" len="sm"/>
            <a:tailEnd type="none" w="sm" len="sm"/>
          </a:ln>
        </p:spPr>
      </p:sp>
      <p:sp>
        <p:nvSpPr>
          <p:cNvPr id="10" name="AutoShape 6">
            <a:extLst>
              <a:ext uri="{FF2B5EF4-FFF2-40B4-BE49-F238E27FC236}">
                <a16:creationId xmlns:a16="http://schemas.microsoft.com/office/drawing/2014/main" id="{73FD7227-0EE5-80B3-2CE7-4BE25C2330CF}"/>
              </a:ext>
            </a:extLst>
          </p:cNvPr>
          <p:cNvSpPr/>
          <p:nvPr/>
        </p:nvSpPr>
        <p:spPr>
          <a:xfrm>
            <a:off x="511276" y="6604407"/>
            <a:ext cx="1725193" cy="0"/>
          </a:xfrm>
          <a:prstGeom prst="line">
            <a:avLst/>
          </a:prstGeom>
          <a:ln w="295275" cap="rnd">
            <a:solidFill>
              <a:schemeClr val="accent6">
                <a:lumMod val="50000"/>
              </a:schemeClr>
            </a:solidFill>
            <a:prstDash val="solid"/>
            <a:headEnd type="none" w="sm" len="sm"/>
            <a:tailEnd type="none" w="sm" len="sm"/>
          </a:ln>
        </p:spPr>
      </p:sp>
      <p:sp>
        <p:nvSpPr>
          <p:cNvPr id="7" name="AutoShape 2">
            <a:extLst>
              <a:ext uri="{FF2B5EF4-FFF2-40B4-BE49-F238E27FC236}">
                <a16:creationId xmlns:a16="http://schemas.microsoft.com/office/drawing/2014/main" id="{43D14268-0231-41FD-CC1B-F036649A92D4}"/>
              </a:ext>
            </a:extLst>
          </p:cNvPr>
          <p:cNvSpPr/>
          <p:nvPr/>
        </p:nvSpPr>
        <p:spPr>
          <a:xfrm>
            <a:off x="2938338" y="709736"/>
            <a:ext cx="9064609" cy="0"/>
          </a:xfrm>
          <a:prstGeom prst="line">
            <a:avLst/>
          </a:prstGeom>
          <a:ln w="38100" cap="rnd">
            <a:solidFill>
              <a:schemeClr val="accent6">
                <a:lumMod val="75000"/>
              </a:schemeClr>
            </a:solidFill>
            <a:prstDash val="solid"/>
            <a:headEnd type="none" w="sm" len="sm"/>
            <a:tailEnd type="none" w="sm" len="sm"/>
          </a:ln>
        </p:spPr>
      </p:sp>
      <p:sp>
        <p:nvSpPr>
          <p:cNvPr id="12" name="TextBox 11">
            <a:extLst>
              <a:ext uri="{FF2B5EF4-FFF2-40B4-BE49-F238E27FC236}">
                <a16:creationId xmlns:a16="http://schemas.microsoft.com/office/drawing/2014/main" id="{68A7A6DB-A11A-3D71-CBF8-A2230AB2CB62}"/>
              </a:ext>
            </a:extLst>
          </p:cNvPr>
          <p:cNvSpPr txBox="1"/>
          <p:nvPr/>
        </p:nvSpPr>
        <p:spPr>
          <a:xfrm>
            <a:off x="8525154" y="79593"/>
            <a:ext cx="3596883" cy="553998"/>
          </a:xfrm>
          <a:prstGeom prst="rect">
            <a:avLst/>
          </a:prstGeom>
          <a:noFill/>
        </p:spPr>
        <p:txBody>
          <a:bodyPr wrap="none" rtlCol="0">
            <a:spAutoFit/>
          </a:bodyPr>
          <a:lstStyle/>
          <a:p>
            <a:pPr algn="r"/>
            <a:r>
              <a:rPr lang="en-US" sz="3000">
                <a:solidFill>
                  <a:schemeClr val="accent6">
                    <a:lumMod val="75000"/>
                  </a:schemeClr>
                </a:solidFill>
                <a:latin typeface="Segoe UI" panose="020B0502040204020203" pitchFamily="34" charset="0"/>
                <a:cs typeface="Segoe UI" panose="020B0502040204020203" pitchFamily="34" charset="0"/>
              </a:rPr>
              <a:t>Data Understanding</a:t>
            </a:r>
          </a:p>
        </p:txBody>
      </p:sp>
      <p:sp>
        <p:nvSpPr>
          <p:cNvPr id="14" name="Shape 1870">
            <a:extLst>
              <a:ext uri="{FF2B5EF4-FFF2-40B4-BE49-F238E27FC236}">
                <a16:creationId xmlns:a16="http://schemas.microsoft.com/office/drawing/2014/main" id="{53B2C3B6-4E71-EB06-393E-452A29965548}"/>
              </a:ext>
            </a:extLst>
          </p:cNvPr>
          <p:cNvSpPr/>
          <p:nvPr/>
        </p:nvSpPr>
        <p:spPr>
          <a:xfrm>
            <a:off x="6394793" y="3986000"/>
            <a:ext cx="76550" cy="13597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0"/>
                </a:lnTo>
                <a:close/>
              </a:path>
            </a:pathLst>
          </a:custGeom>
          <a:solidFill>
            <a:srgbClr val="D9D9D9"/>
          </a:solidFill>
          <a:ln w="12700" cap="flat">
            <a:noFill/>
            <a:miter lim="400000"/>
          </a:ln>
          <a:effectLst/>
        </p:spPr>
        <p:txBody>
          <a:bodyPr wrap="square" lIns="34289" tIns="34289" rIns="34289" bIns="34289" numCol="1" anchor="t">
            <a:noAutofit/>
          </a:bodyPr>
          <a:lstStyle/>
          <a:p>
            <a:endParaRPr sz="1350"/>
          </a:p>
        </p:txBody>
      </p:sp>
      <p:sp>
        <p:nvSpPr>
          <p:cNvPr id="15" name="Shape 1871">
            <a:extLst>
              <a:ext uri="{FF2B5EF4-FFF2-40B4-BE49-F238E27FC236}">
                <a16:creationId xmlns:a16="http://schemas.microsoft.com/office/drawing/2014/main" id="{AEEB4C9C-C9A5-BE30-D728-76630AB862A1}"/>
              </a:ext>
            </a:extLst>
          </p:cNvPr>
          <p:cNvSpPr/>
          <p:nvPr/>
        </p:nvSpPr>
        <p:spPr>
          <a:xfrm>
            <a:off x="5746144" y="4120783"/>
            <a:ext cx="155113" cy="1"/>
          </a:xfrm>
          <a:custGeom>
            <a:avLst/>
            <a:gdLst/>
            <a:ahLst/>
            <a:cxnLst>
              <a:cxn ang="0">
                <a:pos x="wd2" y="hd2"/>
              </a:cxn>
              <a:cxn ang="5400000">
                <a:pos x="wd2" y="hd2"/>
              </a:cxn>
              <a:cxn ang="10800000">
                <a:pos x="wd2" y="hd2"/>
              </a:cxn>
              <a:cxn ang="16200000">
                <a:pos x="wd2" y="hd2"/>
              </a:cxn>
            </a:cxnLst>
            <a:rect l="0" t="0" r="r" b="b"/>
            <a:pathLst>
              <a:path w="21600" extrusionOk="0">
                <a:moveTo>
                  <a:pt x="21600" y="0"/>
                </a:moveTo>
                <a:lnTo>
                  <a:pt x="0" y="0"/>
                </a:lnTo>
                <a:lnTo>
                  <a:pt x="21600" y="0"/>
                </a:lnTo>
                <a:close/>
              </a:path>
            </a:pathLst>
          </a:custGeom>
          <a:noFill/>
          <a:ln w="12700" cap="flat">
            <a:noFill/>
            <a:miter lim="400000"/>
          </a:ln>
          <a:effectLst/>
        </p:spPr>
        <p:txBody>
          <a:bodyPr wrap="square" lIns="34289" tIns="34289" rIns="34289" bIns="34289" numCol="1" anchor="t">
            <a:noAutofit/>
          </a:bodyPr>
          <a:lstStyle/>
          <a:p>
            <a:endParaRPr sz="1350"/>
          </a:p>
        </p:txBody>
      </p:sp>
      <p:sp>
        <p:nvSpPr>
          <p:cNvPr id="16" name="Shape 1872">
            <a:extLst>
              <a:ext uri="{FF2B5EF4-FFF2-40B4-BE49-F238E27FC236}">
                <a16:creationId xmlns:a16="http://schemas.microsoft.com/office/drawing/2014/main" id="{93B5A93E-2C78-F39E-C232-2F9F7D2EACB8}"/>
              </a:ext>
            </a:extLst>
          </p:cNvPr>
          <p:cNvSpPr/>
          <p:nvPr/>
        </p:nvSpPr>
        <p:spPr>
          <a:xfrm>
            <a:off x="5018930" y="3558938"/>
            <a:ext cx="479438" cy="695990"/>
          </a:xfrm>
          <a:custGeom>
            <a:avLst/>
            <a:gdLst/>
            <a:ahLst/>
            <a:cxnLst>
              <a:cxn ang="0">
                <a:pos x="wd2" y="hd2"/>
              </a:cxn>
              <a:cxn ang="5400000">
                <a:pos x="wd2" y="hd2"/>
              </a:cxn>
              <a:cxn ang="10800000">
                <a:pos x="wd2" y="hd2"/>
              </a:cxn>
              <a:cxn ang="16200000">
                <a:pos x="wd2" y="hd2"/>
              </a:cxn>
            </a:cxnLst>
            <a:rect l="0" t="0" r="r" b="b"/>
            <a:pathLst>
              <a:path w="21600" h="21600" extrusionOk="0">
                <a:moveTo>
                  <a:pt x="18151" y="0"/>
                </a:moveTo>
                <a:lnTo>
                  <a:pt x="0" y="21600"/>
                </a:lnTo>
                <a:lnTo>
                  <a:pt x="18151" y="0"/>
                </a:lnTo>
                <a:lnTo>
                  <a:pt x="21600" y="4126"/>
                </a:lnTo>
                <a:lnTo>
                  <a:pt x="18151" y="0"/>
                </a:lnTo>
                <a:close/>
              </a:path>
            </a:pathLst>
          </a:custGeom>
          <a:solidFill>
            <a:srgbClr val="D9D9D9"/>
          </a:solidFill>
          <a:ln w="12700" cap="flat">
            <a:noFill/>
            <a:miter lim="400000"/>
          </a:ln>
          <a:effectLst/>
        </p:spPr>
        <p:txBody>
          <a:bodyPr wrap="square" lIns="34289" tIns="34289" rIns="34289" bIns="34289" numCol="1" anchor="t">
            <a:noAutofit/>
          </a:bodyPr>
          <a:lstStyle/>
          <a:p>
            <a:endParaRPr sz="1350"/>
          </a:p>
        </p:txBody>
      </p:sp>
      <p:sp>
        <p:nvSpPr>
          <p:cNvPr id="17" name="Shape 1873">
            <a:extLst>
              <a:ext uri="{FF2B5EF4-FFF2-40B4-BE49-F238E27FC236}">
                <a16:creationId xmlns:a16="http://schemas.microsoft.com/office/drawing/2014/main" id="{16390F03-B7A1-2ADC-2DF5-59CF2ED098EF}"/>
              </a:ext>
            </a:extLst>
          </p:cNvPr>
          <p:cNvSpPr/>
          <p:nvPr/>
        </p:nvSpPr>
        <p:spPr>
          <a:xfrm>
            <a:off x="5667580" y="2997916"/>
            <a:ext cx="78564" cy="13396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0"/>
                </a:lnTo>
                <a:close/>
              </a:path>
            </a:pathLst>
          </a:custGeom>
          <a:solidFill>
            <a:srgbClr val="D9D9D9"/>
          </a:solidFill>
          <a:ln w="12700" cap="flat">
            <a:noFill/>
            <a:miter lim="400000"/>
          </a:ln>
          <a:effectLst/>
        </p:spPr>
        <p:txBody>
          <a:bodyPr wrap="square" lIns="34289" tIns="34289" rIns="34289" bIns="34289" numCol="1" anchor="t">
            <a:noAutofit/>
          </a:bodyPr>
          <a:lstStyle/>
          <a:p>
            <a:endParaRPr sz="1350"/>
          </a:p>
        </p:txBody>
      </p:sp>
      <p:sp>
        <p:nvSpPr>
          <p:cNvPr id="18" name="Shape 1874">
            <a:extLst>
              <a:ext uri="{FF2B5EF4-FFF2-40B4-BE49-F238E27FC236}">
                <a16:creationId xmlns:a16="http://schemas.microsoft.com/office/drawing/2014/main" id="{C32394A9-6F8A-4F16-E188-9E2263816E2E}"/>
              </a:ext>
            </a:extLst>
          </p:cNvPr>
          <p:cNvSpPr/>
          <p:nvPr/>
        </p:nvSpPr>
        <p:spPr>
          <a:xfrm>
            <a:off x="6239681" y="2996725"/>
            <a:ext cx="155113"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0" y="0"/>
                </a:lnTo>
                <a:close/>
              </a:path>
            </a:pathLst>
          </a:custGeom>
          <a:noFill/>
          <a:ln w="12700" cap="flat">
            <a:noFill/>
            <a:miter lim="400000"/>
          </a:ln>
          <a:effectLst/>
        </p:spPr>
        <p:txBody>
          <a:bodyPr wrap="square" lIns="34289" tIns="34289" rIns="34289" bIns="34289" numCol="1" anchor="t">
            <a:noAutofit/>
          </a:bodyPr>
          <a:lstStyle/>
          <a:p>
            <a:endParaRPr sz="1350"/>
          </a:p>
        </p:txBody>
      </p:sp>
      <p:sp>
        <p:nvSpPr>
          <p:cNvPr id="19" name="Shape 1875">
            <a:extLst>
              <a:ext uri="{FF2B5EF4-FFF2-40B4-BE49-F238E27FC236}">
                <a16:creationId xmlns:a16="http://schemas.microsoft.com/office/drawing/2014/main" id="{58EAF560-2B1A-818C-9A8B-1FB1B1587919}"/>
              </a:ext>
            </a:extLst>
          </p:cNvPr>
          <p:cNvSpPr/>
          <p:nvPr/>
        </p:nvSpPr>
        <p:spPr>
          <a:xfrm>
            <a:off x="4474044" y="2997915"/>
            <a:ext cx="1272101" cy="1614577"/>
          </a:xfrm>
          <a:custGeom>
            <a:avLst/>
            <a:gdLst/>
            <a:ahLst/>
            <a:cxnLst>
              <a:cxn ang="0">
                <a:pos x="wd2" y="hd2"/>
              </a:cxn>
              <a:cxn ang="5400000">
                <a:pos x="wd2" y="hd2"/>
              </a:cxn>
              <a:cxn ang="10800000">
                <a:pos x="wd2" y="hd2"/>
              </a:cxn>
              <a:cxn ang="16200000">
                <a:pos x="wd2" y="hd2"/>
              </a:cxn>
            </a:cxnLst>
            <a:rect l="0" t="0" r="r" b="b"/>
            <a:pathLst>
              <a:path w="21380" h="21600" extrusionOk="0">
                <a:moveTo>
                  <a:pt x="7835" y="0"/>
                </a:moveTo>
                <a:cubicBezTo>
                  <a:pt x="5791" y="64"/>
                  <a:pt x="3827" y="925"/>
                  <a:pt x="2705" y="2457"/>
                </a:cubicBezTo>
                <a:cubicBezTo>
                  <a:pt x="662" y="5296"/>
                  <a:pt x="662" y="5296"/>
                  <a:pt x="662" y="5296"/>
                </a:cubicBezTo>
                <a:cubicBezTo>
                  <a:pt x="-220" y="6509"/>
                  <a:pt x="-220" y="8487"/>
                  <a:pt x="662" y="9699"/>
                </a:cubicBezTo>
                <a:cubicBezTo>
                  <a:pt x="9278" y="21600"/>
                  <a:pt x="9278" y="21600"/>
                  <a:pt x="9278" y="21600"/>
                </a:cubicBezTo>
                <a:cubicBezTo>
                  <a:pt x="8156" y="20069"/>
                  <a:pt x="8196" y="18282"/>
                  <a:pt x="9157" y="16814"/>
                </a:cubicBezTo>
                <a:cubicBezTo>
                  <a:pt x="21380" y="0"/>
                  <a:pt x="21380" y="0"/>
                  <a:pt x="21380" y="0"/>
                </a:cubicBezTo>
                <a:cubicBezTo>
                  <a:pt x="7835" y="0"/>
                  <a:pt x="7835" y="0"/>
                  <a:pt x="7835" y="0"/>
                </a:cubicBezTo>
              </a:path>
            </a:pathLst>
          </a:custGeom>
          <a:solidFill>
            <a:schemeClr val="accent5"/>
          </a:solidFill>
          <a:ln w="12700" cap="flat">
            <a:noFill/>
            <a:miter lim="400000"/>
          </a:ln>
          <a:effectLst/>
        </p:spPr>
        <p:txBody>
          <a:bodyPr wrap="square" lIns="34289" tIns="34289" rIns="34289" bIns="34289" numCol="1" anchor="t">
            <a:noAutofit/>
          </a:bodyPr>
          <a:lstStyle/>
          <a:p>
            <a:endParaRPr sz="1350"/>
          </a:p>
        </p:txBody>
      </p:sp>
      <p:sp>
        <p:nvSpPr>
          <p:cNvPr id="20" name="Shape 1876">
            <a:extLst>
              <a:ext uri="{FF2B5EF4-FFF2-40B4-BE49-F238E27FC236}">
                <a16:creationId xmlns:a16="http://schemas.microsoft.com/office/drawing/2014/main" id="{D665A426-3CB1-ED08-5F75-F95AB8C3A64E}"/>
              </a:ext>
            </a:extLst>
          </p:cNvPr>
          <p:cNvSpPr/>
          <p:nvPr/>
        </p:nvSpPr>
        <p:spPr>
          <a:xfrm>
            <a:off x="4940367" y="2997916"/>
            <a:ext cx="805778" cy="13396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19494" y="21600"/>
                </a:lnTo>
                <a:lnTo>
                  <a:pt x="21600" y="0"/>
                </a:lnTo>
                <a:close/>
              </a:path>
            </a:pathLst>
          </a:custGeom>
          <a:solidFill>
            <a:srgbClr val="0D0D0D">
              <a:alpha val="10000"/>
            </a:srgbClr>
          </a:solidFill>
          <a:ln w="12700" cap="flat">
            <a:noFill/>
            <a:miter lim="400000"/>
          </a:ln>
          <a:effectLst/>
        </p:spPr>
        <p:txBody>
          <a:bodyPr wrap="square" lIns="34289" tIns="34289" rIns="34289" bIns="34289" numCol="1" anchor="t">
            <a:noAutofit/>
          </a:bodyPr>
          <a:lstStyle/>
          <a:p>
            <a:endParaRPr sz="1350"/>
          </a:p>
        </p:txBody>
      </p:sp>
      <p:sp>
        <p:nvSpPr>
          <p:cNvPr id="21" name="Shape 1878">
            <a:extLst>
              <a:ext uri="{FF2B5EF4-FFF2-40B4-BE49-F238E27FC236}">
                <a16:creationId xmlns:a16="http://schemas.microsoft.com/office/drawing/2014/main" id="{092083C4-9D67-988A-00E2-CCC228B8EB66}"/>
              </a:ext>
            </a:extLst>
          </p:cNvPr>
          <p:cNvSpPr/>
          <p:nvPr/>
        </p:nvSpPr>
        <p:spPr>
          <a:xfrm>
            <a:off x="4635179" y="2127677"/>
            <a:ext cx="1759616" cy="1053555"/>
          </a:xfrm>
          <a:custGeom>
            <a:avLst/>
            <a:gdLst/>
            <a:ahLst/>
            <a:cxnLst>
              <a:cxn ang="0">
                <a:pos x="wd2" y="hd2"/>
              </a:cxn>
              <a:cxn ang="5400000">
                <a:pos x="wd2" y="hd2"/>
              </a:cxn>
              <a:cxn ang="10800000">
                <a:pos x="wd2" y="hd2"/>
              </a:cxn>
              <a:cxn ang="16200000">
                <a:pos x="wd2" y="hd2"/>
              </a:cxn>
            </a:cxnLst>
            <a:rect l="0" t="0" r="r" b="b"/>
            <a:pathLst>
              <a:path w="21600" h="21600" extrusionOk="0">
                <a:moveTo>
                  <a:pt x="16654" y="3567"/>
                </a:moveTo>
                <a:cubicBezTo>
                  <a:pt x="15863" y="1417"/>
                  <a:pt x="14429" y="0"/>
                  <a:pt x="12820" y="0"/>
                </a:cubicBezTo>
                <a:cubicBezTo>
                  <a:pt x="9805" y="0"/>
                  <a:pt x="9805" y="0"/>
                  <a:pt x="9805" y="0"/>
                </a:cubicBezTo>
                <a:cubicBezTo>
                  <a:pt x="8517" y="0"/>
                  <a:pt x="6937" y="1515"/>
                  <a:pt x="6293" y="3372"/>
                </a:cubicBezTo>
                <a:cubicBezTo>
                  <a:pt x="0" y="21600"/>
                  <a:pt x="0" y="21600"/>
                  <a:pt x="0" y="21600"/>
                </a:cubicBezTo>
                <a:cubicBezTo>
                  <a:pt x="820" y="19254"/>
                  <a:pt x="2254" y="17935"/>
                  <a:pt x="3746" y="17837"/>
                </a:cubicBezTo>
                <a:cubicBezTo>
                  <a:pt x="21600" y="17837"/>
                  <a:pt x="21600" y="17837"/>
                  <a:pt x="21600" y="17837"/>
                </a:cubicBezTo>
                <a:cubicBezTo>
                  <a:pt x="16654" y="3567"/>
                  <a:pt x="16654" y="3567"/>
                  <a:pt x="16654" y="3567"/>
                </a:cubicBezTo>
              </a:path>
            </a:pathLst>
          </a:custGeom>
          <a:solidFill>
            <a:schemeClr val="tx2"/>
          </a:solidFill>
          <a:ln w="12700" cap="flat">
            <a:noFill/>
            <a:miter lim="400000"/>
          </a:ln>
          <a:effectLst/>
        </p:spPr>
        <p:txBody>
          <a:bodyPr wrap="square" lIns="34289" tIns="34289" rIns="34289" bIns="34289" numCol="1" anchor="t">
            <a:noAutofit/>
          </a:bodyPr>
          <a:lstStyle/>
          <a:p>
            <a:endParaRPr sz="1350"/>
          </a:p>
        </p:txBody>
      </p:sp>
      <p:sp>
        <p:nvSpPr>
          <p:cNvPr id="22" name="Shape 1879">
            <a:extLst>
              <a:ext uri="{FF2B5EF4-FFF2-40B4-BE49-F238E27FC236}">
                <a16:creationId xmlns:a16="http://schemas.microsoft.com/office/drawing/2014/main" id="{6C113062-61DE-D9C8-F04C-8161C5CE8B0B}"/>
              </a:ext>
            </a:extLst>
          </p:cNvPr>
          <p:cNvSpPr/>
          <p:nvPr/>
        </p:nvSpPr>
        <p:spPr>
          <a:xfrm>
            <a:off x="5991905" y="2301926"/>
            <a:ext cx="402890" cy="69599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284" y="21600"/>
                </a:lnTo>
                <a:lnTo>
                  <a:pt x="21600" y="21600"/>
                </a:lnTo>
                <a:lnTo>
                  <a:pt x="9828" y="9847"/>
                </a:lnTo>
                <a:lnTo>
                  <a:pt x="0" y="0"/>
                </a:lnTo>
                <a:close/>
              </a:path>
            </a:pathLst>
          </a:custGeom>
          <a:solidFill>
            <a:srgbClr val="0D0D0D">
              <a:alpha val="10000"/>
            </a:srgbClr>
          </a:solidFill>
          <a:ln w="12700" cap="flat">
            <a:noFill/>
            <a:miter lim="400000"/>
          </a:ln>
          <a:effectLst/>
        </p:spPr>
        <p:txBody>
          <a:bodyPr wrap="square" lIns="34289" tIns="34289" rIns="34289" bIns="34289" numCol="1" anchor="t">
            <a:noAutofit/>
          </a:bodyPr>
          <a:lstStyle/>
          <a:p>
            <a:endParaRPr sz="1350"/>
          </a:p>
        </p:txBody>
      </p:sp>
      <p:grpSp>
        <p:nvGrpSpPr>
          <p:cNvPr id="23" name="Group 1883">
            <a:extLst>
              <a:ext uri="{FF2B5EF4-FFF2-40B4-BE49-F238E27FC236}">
                <a16:creationId xmlns:a16="http://schemas.microsoft.com/office/drawing/2014/main" id="{30C84836-5E5D-B861-5F6B-46237510E367}"/>
              </a:ext>
            </a:extLst>
          </p:cNvPr>
          <p:cNvGrpSpPr/>
          <p:nvPr/>
        </p:nvGrpSpPr>
        <p:grpSpPr>
          <a:xfrm>
            <a:off x="5746143" y="3935638"/>
            <a:ext cx="1759616" cy="1054562"/>
            <a:chOff x="0" y="0"/>
            <a:chExt cx="2346151" cy="1406079"/>
          </a:xfrm>
        </p:grpSpPr>
        <p:sp>
          <p:nvSpPr>
            <p:cNvPr id="24" name="Shape 1881">
              <a:extLst>
                <a:ext uri="{FF2B5EF4-FFF2-40B4-BE49-F238E27FC236}">
                  <a16:creationId xmlns:a16="http://schemas.microsoft.com/office/drawing/2014/main" id="{2ECAC573-C4FD-0861-107D-DD84652AB64D}"/>
                </a:ext>
              </a:extLst>
            </p:cNvPr>
            <p:cNvSpPr/>
            <p:nvPr/>
          </p:nvSpPr>
          <p:spPr>
            <a:xfrm>
              <a:off x="0" y="0"/>
              <a:ext cx="2346151" cy="1406080"/>
            </a:xfrm>
            <a:custGeom>
              <a:avLst/>
              <a:gdLst/>
              <a:ahLst/>
              <a:cxnLst>
                <a:cxn ang="0">
                  <a:pos x="wd2" y="hd2"/>
                </a:cxn>
                <a:cxn ang="5400000">
                  <a:pos x="wd2" y="hd2"/>
                </a:cxn>
                <a:cxn ang="10800000">
                  <a:pos x="wd2" y="hd2"/>
                </a:cxn>
                <a:cxn ang="16200000">
                  <a:pos x="wd2" y="hd2"/>
                </a:cxn>
              </a:cxnLst>
              <a:rect l="0" t="0" r="r" b="b"/>
              <a:pathLst>
                <a:path w="21600" h="21600" extrusionOk="0">
                  <a:moveTo>
                    <a:pt x="4917" y="18081"/>
                  </a:moveTo>
                  <a:cubicBezTo>
                    <a:pt x="5737" y="20183"/>
                    <a:pt x="7141" y="21600"/>
                    <a:pt x="8780" y="21600"/>
                  </a:cubicBezTo>
                  <a:cubicBezTo>
                    <a:pt x="11766" y="21600"/>
                    <a:pt x="11766" y="21600"/>
                    <a:pt x="11766" y="21600"/>
                  </a:cubicBezTo>
                  <a:cubicBezTo>
                    <a:pt x="13054" y="21600"/>
                    <a:pt x="14634" y="20085"/>
                    <a:pt x="15278" y="18228"/>
                  </a:cubicBezTo>
                  <a:cubicBezTo>
                    <a:pt x="21600" y="0"/>
                    <a:pt x="21600" y="0"/>
                    <a:pt x="21600" y="0"/>
                  </a:cubicBezTo>
                  <a:cubicBezTo>
                    <a:pt x="20780" y="2346"/>
                    <a:pt x="19346" y="3714"/>
                    <a:pt x="17824" y="3812"/>
                  </a:cubicBezTo>
                  <a:cubicBezTo>
                    <a:pt x="0" y="3812"/>
                    <a:pt x="0" y="3812"/>
                    <a:pt x="0" y="3812"/>
                  </a:cubicBezTo>
                  <a:cubicBezTo>
                    <a:pt x="4917" y="18081"/>
                    <a:pt x="4917" y="18081"/>
                    <a:pt x="4917" y="18081"/>
                  </a:cubicBezTo>
                </a:path>
              </a:pathLst>
            </a:custGeom>
            <a:solidFill>
              <a:schemeClr val="accent3"/>
            </a:solidFill>
            <a:ln w="12700" cap="flat">
              <a:noFill/>
              <a:miter lim="400000"/>
            </a:ln>
            <a:effectLst/>
          </p:spPr>
          <p:txBody>
            <a:bodyPr wrap="square" lIns="34289" tIns="34289" rIns="34289" bIns="34289" numCol="1" anchor="t">
              <a:noAutofit/>
            </a:bodyPr>
            <a:lstStyle/>
            <a:p>
              <a:endParaRPr sz="1350"/>
            </a:p>
          </p:txBody>
        </p:sp>
        <p:sp>
          <p:nvSpPr>
            <p:cNvPr id="25" name="Shape 1882">
              <a:extLst>
                <a:ext uri="{FF2B5EF4-FFF2-40B4-BE49-F238E27FC236}">
                  <a16:creationId xmlns:a16="http://schemas.microsoft.com/office/drawing/2014/main" id="{781C4D0A-0171-61BD-4B83-037F6DCFC74D}"/>
                </a:ext>
              </a:extLst>
            </p:cNvPr>
            <p:cNvSpPr/>
            <p:nvPr/>
          </p:nvSpPr>
          <p:spPr>
            <a:xfrm>
              <a:off x="-1" y="248447"/>
              <a:ext cx="534500" cy="92798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71" y="219"/>
                  </a:lnTo>
                  <a:lnTo>
                    <a:pt x="21600" y="21600"/>
                  </a:lnTo>
                  <a:lnTo>
                    <a:pt x="8358" y="0"/>
                  </a:lnTo>
                  <a:lnTo>
                    <a:pt x="0" y="0"/>
                  </a:lnTo>
                  <a:close/>
                </a:path>
              </a:pathLst>
            </a:custGeom>
            <a:solidFill>
              <a:srgbClr val="0D0D0D">
                <a:alpha val="10000"/>
              </a:srgbClr>
            </a:solidFill>
            <a:ln w="12700" cap="flat">
              <a:noFill/>
              <a:miter lim="400000"/>
            </a:ln>
            <a:effectLst/>
          </p:spPr>
          <p:txBody>
            <a:bodyPr wrap="square" lIns="34289" tIns="34289" rIns="34289" bIns="34289" numCol="1" anchor="t">
              <a:noAutofit/>
            </a:bodyPr>
            <a:lstStyle/>
            <a:p>
              <a:endParaRPr sz="1350"/>
            </a:p>
          </p:txBody>
        </p:sp>
      </p:grpSp>
      <p:grpSp>
        <p:nvGrpSpPr>
          <p:cNvPr id="26" name="Group 1890">
            <a:extLst>
              <a:ext uri="{FF2B5EF4-FFF2-40B4-BE49-F238E27FC236}">
                <a16:creationId xmlns:a16="http://schemas.microsoft.com/office/drawing/2014/main" id="{8B540858-08EF-4253-893F-0A4295B275CC}"/>
              </a:ext>
            </a:extLst>
          </p:cNvPr>
          <p:cNvGrpSpPr/>
          <p:nvPr/>
        </p:nvGrpSpPr>
        <p:grpSpPr>
          <a:xfrm>
            <a:off x="4976173" y="3558938"/>
            <a:ext cx="1485101" cy="1431264"/>
            <a:chOff x="-1" y="0"/>
            <a:chExt cx="1980130" cy="1908349"/>
          </a:xfrm>
        </p:grpSpPr>
        <p:sp>
          <p:nvSpPr>
            <p:cNvPr id="27" name="Shape 1888">
              <a:extLst>
                <a:ext uri="{FF2B5EF4-FFF2-40B4-BE49-F238E27FC236}">
                  <a16:creationId xmlns:a16="http://schemas.microsoft.com/office/drawing/2014/main" id="{5E184F09-9143-CCF1-1A05-927C2BE3260A}"/>
                </a:ext>
              </a:extLst>
            </p:cNvPr>
            <p:cNvSpPr/>
            <p:nvPr/>
          </p:nvSpPr>
          <p:spPr>
            <a:xfrm>
              <a:off x="-1" y="0"/>
              <a:ext cx="1980130" cy="1908349"/>
            </a:xfrm>
            <a:custGeom>
              <a:avLst/>
              <a:gdLst/>
              <a:ahLst/>
              <a:cxnLst>
                <a:cxn ang="0">
                  <a:pos x="wd2" y="hd2"/>
                </a:cxn>
                <a:cxn ang="5400000">
                  <a:pos x="wd2" y="hd2"/>
                </a:cxn>
                <a:cxn ang="10800000">
                  <a:pos x="wd2" y="hd2"/>
                </a:cxn>
                <a:cxn ang="16200000">
                  <a:pos x="wd2" y="hd2"/>
                </a:cxn>
              </a:cxnLst>
              <a:rect l="0" t="0" r="r" b="b"/>
              <a:pathLst>
                <a:path w="21360" h="21600" extrusionOk="0">
                  <a:moveTo>
                    <a:pt x="617" y="10512"/>
                  </a:moveTo>
                  <a:cubicBezTo>
                    <a:pt x="-206" y="12168"/>
                    <a:pt x="-240" y="14184"/>
                    <a:pt x="720" y="15912"/>
                  </a:cubicBezTo>
                  <a:cubicBezTo>
                    <a:pt x="2469" y="19116"/>
                    <a:pt x="2469" y="19116"/>
                    <a:pt x="2469" y="19116"/>
                  </a:cubicBezTo>
                  <a:cubicBezTo>
                    <a:pt x="3223" y="20484"/>
                    <a:pt x="5074" y="21600"/>
                    <a:pt x="6583" y="21600"/>
                  </a:cubicBezTo>
                  <a:cubicBezTo>
                    <a:pt x="21360" y="21600"/>
                    <a:pt x="21360" y="21600"/>
                    <a:pt x="21360" y="21600"/>
                  </a:cubicBezTo>
                  <a:cubicBezTo>
                    <a:pt x="19440" y="21600"/>
                    <a:pt x="17794" y="20556"/>
                    <a:pt x="16834" y="19008"/>
                  </a:cubicBezTo>
                  <a:cubicBezTo>
                    <a:pt x="6411" y="0"/>
                    <a:pt x="6411" y="0"/>
                    <a:pt x="6411" y="0"/>
                  </a:cubicBezTo>
                  <a:cubicBezTo>
                    <a:pt x="617" y="10512"/>
                    <a:pt x="617" y="10512"/>
                    <a:pt x="617" y="10512"/>
                  </a:cubicBezTo>
                </a:path>
              </a:pathLst>
            </a:custGeom>
            <a:solidFill>
              <a:schemeClr val="accent4"/>
            </a:solidFill>
            <a:ln w="12700" cap="flat">
              <a:noFill/>
              <a:miter lim="400000"/>
            </a:ln>
            <a:effectLst/>
          </p:spPr>
          <p:txBody>
            <a:bodyPr wrap="square" lIns="34289" tIns="34289" rIns="34289" bIns="34289" numCol="1" anchor="t">
              <a:noAutofit/>
            </a:bodyPr>
            <a:lstStyle/>
            <a:p>
              <a:endParaRPr sz="1350"/>
            </a:p>
          </p:txBody>
        </p:sp>
        <p:sp>
          <p:nvSpPr>
            <p:cNvPr id="28" name="Shape 1889">
              <a:extLst>
                <a:ext uri="{FF2B5EF4-FFF2-40B4-BE49-F238E27FC236}">
                  <a16:creationId xmlns:a16="http://schemas.microsoft.com/office/drawing/2014/main" id="{795A2F07-C094-0116-7372-999B080B4C85}"/>
                </a:ext>
              </a:extLst>
            </p:cNvPr>
            <p:cNvSpPr/>
            <p:nvPr/>
          </p:nvSpPr>
          <p:spPr>
            <a:xfrm>
              <a:off x="57008" y="0"/>
              <a:ext cx="639250" cy="927986"/>
            </a:xfrm>
            <a:custGeom>
              <a:avLst/>
              <a:gdLst/>
              <a:ahLst/>
              <a:cxnLst>
                <a:cxn ang="0">
                  <a:pos x="wd2" y="hd2"/>
                </a:cxn>
                <a:cxn ang="5400000">
                  <a:pos x="wd2" y="hd2"/>
                </a:cxn>
                <a:cxn ang="10800000">
                  <a:pos x="wd2" y="hd2"/>
                </a:cxn>
                <a:cxn ang="16200000">
                  <a:pos x="wd2" y="hd2"/>
                </a:cxn>
              </a:cxnLst>
              <a:rect l="0" t="0" r="r" b="b"/>
              <a:pathLst>
                <a:path w="21600" h="21600" extrusionOk="0">
                  <a:moveTo>
                    <a:pt x="18151" y="0"/>
                  </a:moveTo>
                  <a:lnTo>
                    <a:pt x="0" y="21600"/>
                  </a:lnTo>
                  <a:lnTo>
                    <a:pt x="21600" y="4126"/>
                  </a:lnTo>
                  <a:lnTo>
                    <a:pt x="18151" y="0"/>
                  </a:lnTo>
                  <a:close/>
                </a:path>
              </a:pathLst>
            </a:custGeom>
            <a:solidFill>
              <a:srgbClr val="0D0D0D">
                <a:alpha val="10000"/>
              </a:srgbClr>
            </a:solidFill>
            <a:ln w="12700" cap="flat">
              <a:noFill/>
              <a:miter lim="400000"/>
            </a:ln>
            <a:effectLst/>
          </p:spPr>
          <p:txBody>
            <a:bodyPr wrap="square" lIns="34289" tIns="34289" rIns="34289" bIns="34289" numCol="1" anchor="t">
              <a:noAutofit/>
            </a:bodyPr>
            <a:lstStyle/>
            <a:p>
              <a:endParaRPr sz="1350"/>
            </a:p>
          </p:txBody>
        </p:sp>
      </p:grpSp>
      <p:sp>
        <p:nvSpPr>
          <p:cNvPr id="29" name="Shape 1893">
            <a:extLst>
              <a:ext uri="{FF2B5EF4-FFF2-40B4-BE49-F238E27FC236}">
                <a16:creationId xmlns:a16="http://schemas.microsoft.com/office/drawing/2014/main" id="{2A7C6F1C-0042-BC65-9B91-18C6C301F3CE}"/>
              </a:ext>
            </a:extLst>
          </p:cNvPr>
          <p:cNvSpPr/>
          <p:nvPr/>
        </p:nvSpPr>
        <p:spPr>
          <a:xfrm>
            <a:off x="5679667" y="2127677"/>
            <a:ext cx="1483365" cy="1431263"/>
          </a:xfrm>
          <a:custGeom>
            <a:avLst/>
            <a:gdLst/>
            <a:ahLst/>
            <a:cxnLst>
              <a:cxn ang="0">
                <a:pos x="wd2" y="hd2"/>
              </a:cxn>
              <a:cxn ang="5400000">
                <a:pos x="wd2" y="hd2"/>
              </a:cxn>
              <a:cxn ang="10800000">
                <a:pos x="wd2" y="hd2"/>
              </a:cxn>
              <a:cxn ang="16200000">
                <a:pos x="wd2" y="hd2"/>
              </a:cxn>
            </a:cxnLst>
            <a:rect l="0" t="0" r="r" b="b"/>
            <a:pathLst>
              <a:path w="21364" h="21600" extrusionOk="0">
                <a:moveTo>
                  <a:pt x="20741" y="11088"/>
                </a:moveTo>
                <a:cubicBezTo>
                  <a:pt x="21566" y="9432"/>
                  <a:pt x="21600" y="7416"/>
                  <a:pt x="20673" y="5688"/>
                </a:cubicBezTo>
                <a:cubicBezTo>
                  <a:pt x="18887" y="2484"/>
                  <a:pt x="18887" y="2484"/>
                  <a:pt x="18887" y="2484"/>
                </a:cubicBezTo>
                <a:cubicBezTo>
                  <a:pt x="18132" y="1116"/>
                  <a:pt x="16277" y="0"/>
                  <a:pt x="14766" y="0"/>
                </a:cubicBezTo>
                <a:cubicBezTo>
                  <a:pt x="0" y="0"/>
                  <a:pt x="0" y="0"/>
                  <a:pt x="0" y="0"/>
                </a:cubicBezTo>
                <a:cubicBezTo>
                  <a:pt x="1889" y="0"/>
                  <a:pt x="3571" y="1044"/>
                  <a:pt x="4499" y="2628"/>
                </a:cubicBezTo>
                <a:cubicBezTo>
                  <a:pt x="14972" y="21600"/>
                  <a:pt x="14972" y="21600"/>
                  <a:pt x="14972" y="21600"/>
                </a:cubicBezTo>
                <a:cubicBezTo>
                  <a:pt x="20741" y="11088"/>
                  <a:pt x="20741" y="11088"/>
                  <a:pt x="20741" y="11088"/>
                </a:cubicBezTo>
              </a:path>
            </a:pathLst>
          </a:custGeom>
          <a:solidFill>
            <a:schemeClr val="accent1"/>
          </a:solidFill>
          <a:ln w="12700" cap="flat">
            <a:noFill/>
            <a:miter lim="400000"/>
          </a:ln>
          <a:effectLst/>
        </p:spPr>
        <p:txBody>
          <a:bodyPr wrap="square" lIns="34289" tIns="34289" rIns="34289" bIns="34289" numCol="1" anchor="t">
            <a:noAutofit/>
          </a:bodyPr>
          <a:lstStyle/>
          <a:p>
            <a:endParaRPr sz="1350"/>
          </a:p>
        </p:txBody>
      </p:sp>
      <p:sp>
        <p:nvSpPr>
          <p:cNvPr id="30" name="Shape 1894">
            <a:extLst>
              <a:ext uri="{FF2B5EF4-FFF2-40B4-BE49-F238E27FC236}">
                <a16:creationId xmlns:a16="http://schemas.microsoft.com/office/drawing/2014/main" id="{83396367-0999-8406-CA76-137AC45085E5}"/>
              </a:ext>
            </a:extLst>
          </p:cNvPr>
          <p:cNvSpPr/>
          <p:nvPr/>
        </p:nvSpPr>
        <p:spPr>
          <a:xfrm>
            <a:off x="6640556" y="2861941"/>
            <a:ext cx="479438" cy="69699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7449"/>
                </a:lnTo>
                <a:lnTo>
                  <a:pt x="3539" y="21600"/>
                </a:lnTo>
                <a:lnTo>
                  <a:pt x="21600" y="0"/>
                </a:lnTo>
                <a:close/>
              </a:path>
            </a:pathLst>
          </a:custGeom>
          <a:solidFill>
            <a:srgbClr val="0D0D0D">
              <a:alpha val="10000"/>
            </a:srgbClr>
          </a:solidFill>
          <a:ln w="12700" cap="flat">
            <a:noFill/>
            <a:miter lim="400000"/>
          </a:ln>
          <a:effectLst/>
        </p:spPr>
        <p:txBody>
          <a:bodyPr wrap="square" lIns="34289" tIns="34289" rIns="34289" bIns="34289" numCol="1" anchor="t">
            <a:noAutofit/>
          </a:bodyPr>
          <a:lstStyle/>
          <a:p>
            <a:endParaRPr sz="1350"/>
          </a:p>
        </p:txBody>
      </p:sp>
      <p:sp>
        <p:nvSpPr>
          <p:cNvPr id="31" name="Shape 1896">
            <a:extLst>
              <a:ext uri="{FF2B5EF4-FFF2-40B4-BE49-F238E27FC236}">
                <a16:creationId xmlns:a16="http://schemas.microsoft.com/office/drawing/2014/main" id="{39E2DC94-15B1-EEB9-4ABD-2C9C479E253A}"/>
              </a:ext>
            </a:extLst>
          </p:cNvPr>
          <p:cNvSpPr/>
          <p:nvPr/>
        </p:nvSpPr>
        <p:spPr>
          <a:xfrm>
            <a:off x="6394793" y="2504378"/>
            <a:ext cx="1272101" cy="1617597"/>
          </a:xfrm>
          <a:custGeom>
            <a:avLst/>
            <a:gdLst/>
            <a:ahLst/>
            <a:cxnLst>
              <a:cxn ang="0">
                <a:pos x="wd2" y="hd2"/>
              </a:cxn>
              <a:cxn ang="5400000">
                <a:pos x="wd2" y="hd2"/>
              </a:cxn>
              <a:cxn ang="10800000">
                <a:pos x="wd2" y="hd2"/>
              </a:cxn>
              <a:cxn ang="16200000">
                <a:pos x="wd2" y="hd2"/>
              </a:cxn>
            </a:cxnLst>
            <a:rect l="0" t="0" r="r" b="b"/>
            <a:pathLst>
              <a:path w="21380" h="21600" extrusionOk="0">
                <a:moveTo>
                  <a:pt x="13505" y="21600"/>
                </a:moveTo>
                <a:cubicBezTo>
                  <a:pt x="15589" y="21536"/>
                  <a:pt x="17553" y="20644"/>
                  <a:pt x="18675" y="19115"/>
                </a:cubicBezTo>
                <a:cubicBezTo>
                  <a:pt x="20718" y="16280"/>
                  <a:pt x="20718" y="16280"/>
                  <a:pt x="20718" y="16280"/>
                </a:cubicBezTo>
                <a:cubicBezTo>
                  <a:pt x="21600" y="15069"/>
                  <a:pt x="21600" y="13094"/>
                  <a:pt x="20718" y="11883"/>
                </a:cubicBezTo>
                <a:cubicBezTo>
                  <a:pt x="12102" y="0"/>
                  <a:pt x="12102" y="0"/>
                  <a:pt x="12102" y="0"/>
                </a:cubicBezTo>
                <a:cubicBezTo>
                  <a:pt x="13184" y="1529"/>
                  <a:pt x="13144" y="3313"/>
                  <a:pt x="12183" y="4779"/>
                </a:cubicBezTo>
                <a:cubicBezTo>
                  <a:pt x="0" y="21600"/>
                  <a:pt x="0" y="21600"/>
                  <a:pt x="0" y="21600"/>
                </a:cubicBezTo>
                <a:cubicBezTo>
                  <a:pt x="13505" y="21600"/>
                  <a:pt x="13505" y="21600"/>
                  <a:pt x="13505" y="21600"/>
                </a:cubicBezTo>
              </a:path>
            </a:pathLst>
          </a:custGeom>
          <a:solidFill>
            <a:schemeClr val="accent2"/>
          </a:solidFill>
          <a:ln w="12700" cap="flat">
            <a:noFill/>
            <a:miter lim="400000"/>
          </a:ln>
          <a:effectLst/>
        </p:spPr>
        <p:txBody>
          <a:bodyPr wrap="square" lIns="34289" tIns="34289" rIns="34289" bIns="34289" numCol="1" anchor="t">
            <a:noAutofit/>
          </a:bodyPr>
          <a:lstStyle/>
          <a:p>
            <a:endParaRPr sz="1350"/>
          </a:p>
        </p:txBody>
      </p:sp>
      <p:sp>
        <p:nvSpPr>
          <p:cNvPr id="32" name="Shape 1897">
            <a:extLst>
              <a:ext uri="{FF2B5EF4-FFF2-40B4-BE49-F238E27FC236}">
                <a16:creationId xmlns:a16="http://schemas.microsoft.com/office/drawing/2014/main" id="{F1686BE0-112D-719A-58AC-2EFEE04FA5A8}"/>
              </a:ext>
            </a:extLst>
          </p:cNvPr>
          <p:cNvSpPr/>
          <p:nvPr/>
        </p:nvSpPr>
        <p:spPr>
          <a:xfrm>
            <a:off x="6394793" y="3986001"/>
            <a:ext cx="803764" cy="135976"/>
          </a:xfrm>
          <a:custGeom>
            <a:avLst/>
            <a:gdLst/>
            <a:ahLst/>
            <a:cxnLst>
              <a:cxn ang="0">
                <a:pos x="wd2" y="hd2"/>
              </a:cxn>
              <a:cxn ang="5400000">
                <a:pos x="wd2" y="hd2"/>
              </a:cxn>
              <a:cxn ang="10800000">
                <a:pos x="wd2" y="hd2"/>
              </a:cxn>
              <a:cxn ang="16200000">
                <a:pos x="wd2" y="hd2"/>
              </a:cxn>
            </a:cxnLst>
            <a:rect l="0" t="0" r="r" b="b"/>
            <a:pathLst>
              <a:path w="21600" h="21600" extrusionOk="0">
                <a:moveTo>
                  <a:pt x="2057" y="0"/>
                </a:moveTo>
                <a:lnTo>
                  <a:pt x="0" y="21600"/>
                </a:lnTo>
                <a:lnTo>
                  <a:pt x="21600" y="21600"/>
                </a:lnTo>
                <a:lnTo>
                  <a:pt x="2057" y="0"/>
                </a:lnTo>
                <a:close/>
              </a:path>
            </a:pathLst>
          </a:custGeom>
          <a:solidFill>
            <a:srgbClr val="0D0D0D">
              <a:alpha val="10000"/>
            </a:srgbClr>
          </a:solidFill>
          <a:ln w="12700" cap="flat">
            <a:noFill/>
            <a:miter lim="400000"/>
          </a:ln>
          <a:effectLst/>
        </p:spPr>
        <p:txBody>
          <a:bodyPr wrap="square" lIns="34289" tIns="34289" rIns="34289" bIns="34289" numCol="1" anchor="t">
            <a:noAutofit/>
          </a:bodyPr>
          <a:lstStyle/>
          <a:p>
            <a:endParaRPr sz="1350"/>
          </a:p>
        </p:txBody>
      </p:sp>
      <p:grpSp>
        <p:nvGrpSpPr>
          <p:cNvPr id="33" name="Group 32">
            <a:extLst>
              <a:ext uri="{FF2B5EF4-FFF2-40B4-BE49-F238E27FC236}">
                <a16:creationId xmlns:a16="http://schemas.microsoft.com/office/drawing/2014/main" id="{AB5B925D-D922-D4D9-632D-2E584028E1AB}"/>
              </a:ext>
            </a:extLst>
          </p:cNvPr>
          <p:cNvGrpSpPr/>
          <p:nvPr/>
        </p:nvGrpSpPr>
        <p:grpSpPr>
          <a:xfrm>
            <a:off x="5268187" y="4354291"/>
            <a:ext cx="1637687" cy="411480"/>
            <a:chOff x="5026292" y="4684603"/>
            <a:chExt cx="2183582" cy="548640"/>
          </a:xfrm>
        </p:grpSpPr>
        <p:sp>
          <p:nvSpPr>
            <p:cNvPr id="34" name="Oval 33">
              <a:extLst>
                <a:ext uri="{FF2B5EF4-FFF2-40B4-BE49-F238E27FC236}">
                  <a16:creationId xmlns:a16="http://schemas.microsoft.com/office/drawing/2014/main" id="{6DC0FF12-E7FF-3F1E-E245-0FA67F11EA10}"/>
                </a:ext>
              </a:extLst>
            </p:cNvPr>
            <p:cNvSpPr/>
            <p:nvPr/>
          </p:nvSpPr>
          <p:spPr>
            <a:xfrm>
              <a:off x="6661234" y="4684603"/>
              <a:ext cx="548640" cy="54864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2"/>
                  </a:solidFill>
                </a:rPr>
                <a:t>3</a:t>
              </a:r>
            </a:p>
          </p:txBody>
        </p:sp>
        <p:sp>
          <p:nvSpPr>
            <p:cNvPr id="35" name="Oval 34">
              <a:extLst>
                <a:ext uri="{FF2B5EF4-FFF2-40B4-BE49-F238E27FC236}">
                  <a16:creationId xmlns:a16="http://schemas.microsoft.com/office/drawing/2014/main" id="{0B55AC9B-DAED-E57C-4C0C-C37688A8758B}"/>
                </a:ext>
              </a:extLst>
            </p:cNvPr>
            <p:cNvSpPr/>
            <p:nvPr/>
          </p:nvSpPr>
          <p:spPr>
            <a:xfrm>
              <a:off x="5026292" y="4684603"/>
              <a:ext cx="548640" cy="54864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2"/>
                  </a:solidFill>
                </a:rPr>
                <a:t>4</a:t>
              </a:r>
            </a:p>
          </p:txBody>
        </p:sp>
      </p:grpSp>
      <p:grpSp>
        <p:nvGrpSpPr>
          <p:cNvPr id="36" name="Group 35">
            <a:extLst>
              <a:ext uri="{FF2B5EF4-FFF2-40B4-BE49-F238E27FC236}">
                <a16:creationId xmlns:a16="http://schemas.microsoft.com/office/drawing/2014/main" id="{55B32356-1B72-4ACE-EB62-58D3B985700D}"/>
              </a:ext>
            </a:extLst>
          </p:cNvPr>
          <p:cNvGrpSpPr/>
          <p:nvPr/>
        </p:nvGrpSpPr>
        <p:grpSpPr>
          <a:xfrm>
            <a:off x="4727235" y="3353200"/>
            <a:ext cx="2737529" cy="411480"/>
            <a:chOff x="4305021" y="3292165"/>
            <a:chExt cx="3650039" cy="548640"/>
          </a:xfrm>
        </p:grpSpPr>
        <p:sp>
          <p:nvSpPr>
            <p:cNvPr id="37" name="Oval 36">
              <a:extLst>
                <a:ext uri="{FF2B5EF4-FFF2-40B4-BE49-F238E27FC236}">
                  <a16:creationId xmlns:a16="http://schemas.microsoft.com/office/drawing/2014/main" id="{8C983CAF-CD0C-5BF8-7D85-0F92870AFEFB}"/>
                </a:ext>
              </a:extLst>
            </p:cNvPr>
            <p:cNvSpPr/>
            <p:nvPr/>
          </p:nvSpPr>
          <p:spPr>
            <a:xfrm>
              <a:off x="7406420" y="3292165"/>
              <a:ext cx="548640" cy="54864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2"/>
                  </a:solidFill>
                </a:rPr>
                <a:t>2</a:t>
              </a:r>
            </a:p>
          </p:txBody>
        </p:sp>
        <p:sp>
          <p:nvSpPr>
            <p:cNvPr id="42" name="Oval 41">
              <a:extLst>
                <a:ext uri="{FF2B5EF4-FFF2-40B4-BE49-F238E27FC236}">
                  <a16:creationId xmlns:a16="http://schemas.microsoft.com/office/drawing/2014/main" id="{29FA7115-FC1F-3164-C9F6-8F9BBC5158BA}"/>
                </a:ext>
              </a:extLst>
            </p:cNvPr>
            <p:cNvSpPr/>
            <p:nvPr/>
          </p:nvSpPr>
          <p:spPr>
            <a:xfrm>
              <a:off x="4305021" y="3292165"/>
              <a:ext cx="548640" cy="54864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2"/>
                  </a:solidFill>
                </a:rPr>
                <a:t>5</a:t>
              </a:r>
            </a:p>
          </p:txBody>
        </p:sp>
      </p:grpSp>
      <p:grpSp>
        <p:nvGrpSpPr>
          <p:cNvPr id="43" name="Group 42">
            <a:extLst>
              <a:ext uri="{FF2B5EF4-FFF2-40B4-BE49-F238E27FC236}">
                <a16:creationId xmlns:a16="http://schemas.microsoft.com/office/drawing/2014/main" id="{A7255034-81B1-AB08-1104-54ACF997C9D0}"/>
              </a:ext>
            </a:extLst>
          </p:cNvPr>
          <p:cNvGrpSpPr/>
          <p:nvPr/>
        </p:nvGrpSpPr>
        <p:grpSpPr>
          <a:xfrm>
            <a:off x="5272484" y="2352108"/>
            <a:ext cx="1633390" cy="411481"/>
            <a:chOff x="5032021" y="2015025"/>
            <a:chExt cx="2177853" cy="548641"/>
          </a:xfrm>
        </p:grpSpPr>
        <p:sp>
          <p:nvSpPr>
            <p:cNvPr id="44" name="Oval 43">
              <a:extLst>
                <a:ext uri="{FF2B5EF4-FFF2-40B4-BE49-F238E27FC236}">
                  <a16:creationId xmlns:a16="http://schemas.microsoft.com/office/drawing/2014/main" id="{2D7E26B7-8128-8449-FDC6-57323D082185}"/>
                </a:ext>
              </a:extLst>
            </p:cNvPr>
            <p:cNvSpPr/>
            <p:nvPr/>
          </p:nvSpPr>
          <p:spPr>
            <a:xfrm>
              <a:off x="6661234" y="2015025"/>
              <a:ext cx="548640" cy="54864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2"/>
                  </a:solidFill>
                </a:rPr>
                <a:t>1</a:t>
              </a:r>
            </a:p>
          </p:txBody>
        </p:sp>
        <p:sp>
          <p:nvSpPr>
            <p:cNvPr id="45" name="Oval 44">
              <a:extLst>
                <a:ext uri="{FF2B5EF4-FFF2-40B4-BE49-F238E27FC236}">
                  <a16:creationId xmlns:a16="http://schemas.microsoft.com/office/drawing/2014/main" id="{1A00DC32-3622-9E43-9C50-C38CCEA15F45}"/>
                </a:ext>
              </a:extLst>
            </p:cNvPr>
            <p:cNvSpPr/>
            <p:nvPr/>
          </p:nvSpPr>
          <p:spPr>
            <a:xfrm>
              <a:off x="5032021" y="2015026"/>
              <a:ext cx="548640" cy="54864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2"/>
                  </a:solidFill>
                </a:rPr>
                <a:t>6</a:t>
              </a:r>
            </a:p>
          </p:txBody>
        </p:sp>
      </p:grpSp>
      <p:grpSp>
        <p:nvGrpSpPr>
          <p:cNvPr id="46" name="Group 45">
            <a:extLst>
              <a:ext uri="{FF2B5EF4-FFF2-40B4-BE49-F238E27FC236}">
                <a16:creationId xmlns:a16="http://schemas.microsoft.com/office/drawing/2014/main" id="{74AD9422-D193-323A-AED1-4E3783CF42DA}"/>
              </a:ext>
            </a:extLst>
          </p:cNvPr>
          <p:cNvGrpSpPr/>
          <p:nvPr/>
        </p:nvGrpSpPr>
        <p:grpSpPr>
          <a:xfrm>
            <a:off x="7871304" y="1908636"/>
            <a:ext cx="3029580" cy="941651"/>
            <a:chOff x="8274023" y="1190748"/>
            <a:chExt cx="2937088" cy="1111751"/>
          </a:xfrm>
        </p:grpSpPr>
        <p:sp>
          <p:nvSpPr>
            <p:cNvPr id="47" name="TextBox 46">
              <a:extLst>
                <a:ext uri="{FF2B5EF4-FFF2-40B4-BE49-F238E27FC236}">
                  <a16:creationId xmlns:a16="http://schemas.microsoft.com/office/drawing/2014/main" id="{5BCDCD86-71BF-0449-9593-7DC2944EB0FE}"/>
                </a:ext>
              </a:extLst>
            </p:cNvPr>
            <p:cNvSpPr txBox="1"/>
            <p:nvPr/>
          </p:nvSpPr>
          <p:spPr>
            <a:xfrm>
              <a:off x="8274023" y="1190748"/>
              <a:ext cx="2937088" cy="399709"/>
            </a:xfrm>
            <a:prstGeom prst="rect">
              <a:avLst/>
            </a:prstGeom>
            <a:noFill/>
          </p:spPr>
          <p:txBody>
            <a:bodyPr wrap="square" lIns="0" rtlCol="0" anchor="ctr">
              <a:spAutoFit/>
            </a:bodyPr>
            <a:lstStyle/>
            <a:p>
              <a:r>
                <a:rPr lang="en-US" sz="1600">
                  <a:solidFill>
                    <a:schemeClr val="accent1"/>
                  </a:solidFill>
                  <a:latin typeface="Segoe UI Semibold" panose="020B0702040204020203" pitchFamily="34" charset="0"/>
                  <a:cs typeface="Segoe UI Semibold" panose="020B0702040204020203" pitchFamily="34" charset="0"/>
                </a:rPr>
                <a:t>Completeness</a:t>
              </a:r>
            </a:p>
          </p:txBody>
        </p:sp>
        <p:sp>
          <p:nvSpPr>
            <p:cNvPr id="48" name="TextBox 47">
              <a:extLst>
                <a:ext uri="{FF2B5EF4-FFF2-40B4-BE49-F238E27FC236}">
                  <a16:creationId xmlns:a16="http://schemas.microsoft.com/office/drawing/2014/main" id="{AD2748F2-1B3A-515C-52CE-76BB3361BAC0}"/>
                </a:ext>
              </a:extLst>
            </p:cNvPr>
            <p:cNvSpPr txBox="1"/>
            <p:nvPr/>
          </p:nvSpPr>
          <p:spPr>
            <a:xfrm>
              <a:off x="8281818" y="1539417"/>
              <a:ext cx="2929293" cy="763082"/>
            </a:xfrm>
            <a:prstGeom prst="rect">
              <a:avLst/>
            </a:prstGeom>
            <a:noFill/>
          </p:spPr>
          <p:txBody>
            <a:bodyPr wrap="square" lIns="0" rIns="0" rtlCol="0" anchor="ctr">
              <a:spAutoFit/>
            </a:bodyPr>
            <a:lstStyle/>
            <a:p>
              <a:r>
                <a:rPr lang="en-US" sz="1200">
                  <a:solidFill>
                    <a:schemeClr val="tx1">
                      <a:lumMod val="85000"/>
                      <a:lumOff val="15000"/>
                    </a:schemeClr>
                  </a:solidFill>
                  <a:latin typeface="Segoe UI "/>
                </a:rPr>
                <a:t>Other than some NaN values, the completeness of the data is deemed acceptable</a:t>
              </a:r>
            </a:p>
          </p:txBody>
        </p:sp>
      </p:grpSp>
      <p:sp>
        <p:nvSpPr>
          <p:cNvPr id="64" name="TextBox 63">
            <a:extLst>
              <a:ext uri="{FF2B5EF4-FFF2-40B4-BE49-F238E27FC236}">
                <a16:creationId xmlns:a16="http://schemas.microsoft.com/office/drawing/2014/main" id="{DCB27182-DFF8-C90F-A539-4F5E794438AB}"/>
              </a:ext>
            </a:extLst>
          </p:cNvPr>
          <p:cNvSpPr txBox="1"/>
          <p:nvPr/>
        </p:nvSpPr>
        <p:spPr>
          <a:xfrm>
            <a:off x="2902273" y="728306"/>
            <a:ext cx="2778133" cy="369332"/>
          </a:xfrm>
          <a:prstGeom prst="rect">
            <a:avLst/>
          </a:prstGeom>
          <a:noFill/>
        </p:spPr>
        <p:txBody>
          <a:bodyPr wrap="none" rtlCol="0">
            <a:spAutoFit/>
          </a:bodyPr>
          <a:lstStyle/>
          <a:p>
            <a:r>
              <a:rPr lang="en-US" i="1">
                <a:latin typeface="Segoe UI Semibold" panose="020B0702040204020203" pitchFamily="34" charset="0"/>
                <a:cs typeface="Segoe UI Semibold" panose="020B0702040204020203" pitchFamily="34" charset="0"/>
              </a:rPr>
              <a:t>Data Quality Assessment</a:t>
            </a:r>
          </a:p>
        </p:txBody>
      </p:sp>
      <p:grpSp>
        <p:nvGrpSpPr>
          <p:cNvPr id="68" name="Group 67">
            <a:extLst>
              <a:ext uri="{FF2B5EF4-FFF2-40B4-BE49-F238E27FC236}">
                <a16:creationId xmlns:a16="http://schemas.microsoft.com/office/drawing/2014/main" id="{BE58E28E-6E47-EB28-8500-45C8A4B1043C}"/>
              </a:ext>
            </a:extLst>
          </p:cNvPr>
          <p:cNvGrpSpPr/>
          <p:nvPr/>
        </p:nvGrpSpPr>
        <p:grpSpPr>
          <a:xfrm>
            <a:off x="8125304" y="3094224"/>
            <a:ext cx="3029580" cy="941652"/>
            <a:chOff x="8274023" y="1190748"/>
            <a:chExt cx="2937088" cy="1111752"/>
          </a:xfrm>
        </p:grpSpPr>
        <p:sp>
          <p:nvSpPr>
            <p:cNvPr id="69" name="TextBox 68">
              <a:extLst>
                <a:ext uri="{FF2B5EF4-FFF2-40B4-BE49-F238E27FC236}">
                  <a16:creationId xmlns:a16="http://schemas.microsoft.com/office/drawing/2014/main" id="{A8E5E4D5-3DA4-BB83-C827-40E9BD842BE1}"/>
                </a:ext>
              </a:extLst>
            </p:cNvPr>
            <p:cNvSpPr txBox="1"/>
            <p:nvPr/>
          </p:nvSpPr>
          <p:spPr>
            <a:xfrm>
              <a:off x="8274023" y="1190748"/>
              <a:ext cx="2937088" cy="399709"/>
            </a:xfrm>
            <a:prstGeom prst="rect">
              <a:avLst/>
            </a:prstGeom>
            <a:noFill/>
          </p:spPr>
          <p:txBody>
            <a:bodyPr wrap="square" lIns="0" rtlCol="0" anchor="ctr">
              <a:spAutoFit/>
            </a:bodyPr>
            <a:lstStyle/>
            <a:p>
              <a:r>
                <a:rPr lang="en-US" sz="1600">
                  <a:solidFill>
                    <a:schemeClr val="accent2"/>
                  </a:solidFill>
                  <a:latin typeface="Segoe UI Semibold" panose="020B0702040204020203" pitchFamily="34" charset="0"/>
                  <a:cs typeface="Segoe UI Semibold" panose="020B0702040204020203" pitchFamily="34" charset="0"/>
                </a:rPr>
                <a:t>Uniqueness</a:t>
              </a:r>
            </a:p>
          </p:txBody>
        </p:sp>
        <p:sp>
          <p:nvSpPr>
            <p:cNvPr id="70" name="TextBox 69">
              <a:extLst>
                <a:ext uri="{FF2B5EF4-FFF2-40B4-BE49-F238E27FC236}">
                  <a16:creationId xmlns:a16="http://schemas.microsoft.com/office/drawing/2014/main" id="{E59DEC20-1735-6DAD-51C8-CF1C3182B8DB}"/>
                </a:ext>
              </a:extLst>
            </p:cNvPr>
            <p:cNvSpPr txBox="1"/>
            <p:nvPr/>
          </p:nvSpPr>
          <p:spPr>
            <a:xfrm>
              <a:off x="8281818" y="1539416"/>
              <a:ext cx="2929293" cy="763084"/>
            </a:xfrm>
            <a:prstGeom prst="rect">
              <a:avLst/>
            </a:prstGeom>
            <a:noFill/>
          </p:spPr>
          <p:txBody>
            <a:bodyPr wrap="square" lIns="0" rIns="0" rtlCol="0" anchor="ctr">
              <a:spAutoFit/>
            </a:bodyPr>
            <a:lstStyle/>
            <a:p>
              <a:r>
                <a:rPr lang="en-US" sz="1200">
                  <a:solidFill>
                    <a:schemeClr val="tx1">
                      <a:lumMod val="85000"/>
                      <a:lumOff val="15000"/>
                    </a:schemeClr>
                  </a:solidFill>
                  <a:latin typeface="Segoe UI "/>
                </a:rPr>
                <a:t>Given that COIL ID is used in both datasets to assign respective observed values, the data is considered unique</a:t>
              </a:r>
            </a:p>
          </p:txBody>
        </p:sp>
      </p:grpSp>
      <p:grpSp>
        <p:nvGrpSpPr>
          <p:cNvPr id="71" name="Group 70">
            <a:extLst>
              <a:ext uri="{FF2B5EF4-FFF2-40B4-BE49-F238E27FC236}">
                <a16:creationId xmlns:a16="http://schemas.microsoft.com/office/drawing/2014/main" id="{60D8CB46-404C-914E-1CA3-D4708C41B205}"/>
              </a:ext>
            </a:extLst>
          </p:cNvPr>
          <p:cNvGrpSpPr/>
          <p:nvPr/>
        </p:nvGrpSpPr>
        <p:grpSpPr>
          <a:xfrm>
            <a:off x="7871304" y="4279812"/>
            <a:ext cx="3029580" cy="1112641"/>
            <a:chOff x="8274023" y="1190748"/>
            <a:chExt cx="2937088" cy="1313628"/>
          </a:xfrm>
        </p:grpSpPr>
        <p:sp>
          <p:nvSpPr>
            <p:cNvPr id="72" name="TextBox 71">
              <a:extLst>
                <a:ext uri="{FF2B5EF4-FFF2-40B4-BE49-F238E27FC236}">
                  <a16:creationId xmlns:a16="http://schemas.microsoft.com/office/drawing/2014/main" id="{94C0F65A-10DA-10CF-5A5D-3A584556F009}"/>
                </a:ext>
              </a:extLst>
            </p:cNvPr>
            <p:cNvSpPr txBox="1"/>
            <p:nvPr/>
          </p:nvSpPr>
          <p:spPr>
            <a:xfrm>
              <a:off x="8274023" y="1190748"/>
              <a:ext cx="2937088" cy="399709"/>
            </a:xfrm>
            <a:prstGeom prst="rect">
              <a:avLst/>
            </a:prstGeom>
            <a:noFill/>
          </p:spPr>
          <p:txBody>
            <a:bodyPr wrap="square" lIns="0" rtlCol="0" anchor="ctr">
              <a:spAutoFit/>
            </a:bodyPr>
            <a:lstStyle/>
            <a:p>
              <a:r>
                <a:rPr lang="en-US" sz="1600">
                  <a:solidFill>
                    <a:schemeClr val="accent3"/>
                  </a:solidFill>
                  <a:latin typeface="Segoe UI Semibold" panose="020B0702040204020203" pitchFamily="34" charset="0"/>
                  <a:cs typeface="Segoe UI Semibold" panose="020B0702040204020203" pitchFamily="34" charset="0"/>
                </a:rPr>
                <a:t>Consistency</a:t>
              </a:r>
            </a:p>
          </p:txBody>
        </p:sp>
        <p:sp>
          <p:nvSpPr>
            <p:cNvPr id="73" name="TextBox 72">
              <a:extLst>
                <a:ext uri="{FF2B5EF4-FFF2-40B4-BE49-F238E27FC236}">
                  <a16:creationId xmlns:a16="http://schemas.microsoft.com/office/drawing/2014/main" id="{78854C42-CF39-D6FA-FC3E-AE91B75CBC2F}"/>
                </a:ext>
              </a:extLst>
            </p:cNvPr>
            <p:cNvSpPr txBox="1"/>
            <p:nvPr/>
          </p:nvSpPr>
          <p:spPr>
            <a:xfrm>
              <a:off x="8281818" y="1523268"/>
              <a:ext cx="2929293" cy="981108"/>
            </a:xfrm>
            <a:prstGeom prst="rect">
              <a:avLst/>
            </a:prstGeom>
            <a:noFill/>
          </p:spPr>
          <p:txBody>
            <a:bodyPr wrap="square" lIns="0" rIns="0" rtlCol="0" anchor="ctr">
              <a:spAutoFit/>
            </a:bodyPr>
            <a:lstStyle/>
            <a:p>
              <a:r>
                <a:rPr lang="en-US" sz="1200">
                  <a:solidFill>
                    <a:schemeClr val="tx1">
                      <a:lumMod val="85000"/>
                      <a:lumOff val="15000"/>
                    </a:schemeClr>
                  </a:solidFill>
                  <a:latin typeface="Segoe UI "/>
                </a:rPr>
                <a:t>Some consistency issues are noticed in Production dataset; however, they can be considered minor and handled with simple manipulation techniques</a:t>
              </a:r>
            </a:p>
          </p:txBody>
        </p:sp>
      </p:grpSp>
      <p:grpSp>
        <p:nvGrpSpPr>
          <p:cNvPr id="74" name="Group 73">
            <a:extLst>
              <a:ext uri="{FF2B5EF4-FFF2-40B4-BE49-F238E27FC236}">
                <a16:creationId xmlns:a16="http://schemas.microsoft.com/office/drawing/2014/main" id="{FA9B39AE-3D66-6CCD-1D09-D520F3E880A6}"/>
              </a:ext>
            </a:extLst>
          </p:cNvPr>
          <p:cNvGrpSpPr/>
          <p:nvPr/>
        </p:nvGrpSpPr>
        <p:grpSpPr>
          <a:xfrm>
            <a:off x="1163809" y="1971028"/>
            <a:ext cx="3029580" cy="849319"/>
            <a:chOff x="8274023" y="1190748"/>
            <a:chExt cx="2937088" cy="1002740"/>
          </a:xfrm>
        </p:grpSpPr>
        <p:sp>
          <p:nvSpPr>
            <p:cNvPr id="75" name="TextBox 74">
              <a:extLst>
                <a:ext uri="{FF2B5EF4-FFF2-40B4-BE49-F238E27FC236}">
                  <a16:creationId xmlns:a16="http://schemas.microsoft.com/office/drawing/2014/main" id="{73664BE2-F627-3772-42B4-DE4F01F96BBC}"/>
                </a:ext>
              </a:extLst>
            </p:cNvPr>
            <p:cNvSpPr txBox="1"/>
            <p:nvPr/>
          </p:nvSpPr>
          <p:spPr>
            <a:xfrm>
              <a:off x="8274023" y="1190748"/>
              <a:ext cx="2937088" cy="399709"/>
            </a:xfrm>
            <a:prstGeom prst="rect">
              <a:avLst/>
            </a:prstGeom>
            <a:noFill/>
          </p:spPr>
          <p:txBody>
            <a:bodyPr wrap="square" lIns="0" rtlCol="0" anchor="ctr">
              <a:spAutoFit/>
            </a:bodyPr>
            <a:lstStyle/>
            <a:p>
              <a:pPr algn="r"/>
              <a:r>
                <a:rPr lang="en-US" sz="1600">
                  <a:solidFill>
                    <a:schemeClr val="tx2"/>
                  </a:solidFill>
                  <a:latin typeface="Segoe UI Semibold" panose="020B0702040204020203" pitchFamily="34" charset="0"/>
                  <a:cs typeface="Segoe UI Semibold" panose="020B0702040204020203" pitchFamily="34" charset="0"/>
                </a:rPr>
                <a:t>Timeliness</a:t>
              </a:r>
            </a:p>
          </p:txBody>
        </p:sp>
        <p:sp>
          <p:nvSpPr>
            <p:cNvPr id="76" name="TextBox 75">
              <a:extLst>
                <a:ext uri="{FF2B5EF4-FFF2-40B4-BE49-F238E27FC236}">
                  <a16:creationId xmlns:a16="http://schemas.microsoft.com/office/drawing/2014/main" id="{2ECB01C3-150C-A517-8436-5E4FD280D387}"/>
                </a:ext>
              </a:extLst>
            </p:cNvPr>
            <p:cNvSpPr txBox="1"/>
            <p:nvPr/>
          </p:nvSpPr>
          <p:spPr>
            <a:xfrm>
              <a:off x="8281818" y="1648428"/>
              <a:ext cx="2929293" cy="545060"/>
            </a:xfrm>
            <a:prstGeom prst="rect">
              <a:avLst/>
            </a:prstGeom>
            <a:noFill/>
          </p:spPr>
          <p:txBody>
            <a:bodyPr wrap="square" lIns="0" rIns="0" rtlCol="0" anchor="ctr">
              <a:spAutoFit/>
            </a:bodyPr>
            <a:lstStyle/>
            <a:p>
              <a:pPr algn="r"/>
              <a:r>
                <a:rPr lang="en-US" sz="1200">
                  <a:solidFill>
                    <a:schemeClr val="tx1">
                      <a:lumMod val="85000"/>
                      <a:lumOff val="15000"/>
                    </a:schemeClr>
                  </a:solidFill>
                  <a:latin typeface="Segoe UI "/>
                </a:rPr>
                <a:t>Given the purpose of the analysis, the timeliness of the data is not particularly valid</a:t>
              </a:r>
            </a:p>
          </p:txBody>
        </p:sp>
      </p:grpSp>
      <p:grpSp>
        <p:nvGrpSpPr>
          <p:cNvPr id="77" name="Group 76">
            <a:extLst>
              <a:ext uri="{FF2B5EF4-FFF2-40B4-BE49-F238E27FC236}">
                <a16:creationId xmlns:a16="http://schemas.microsoft.com/office/drawing/2014/main" id="{693A6D6A-CA1D-954F-2F10-7A94B0C48ACC}"/>
              </a:ext>
            </a:extLst>
          </p:cNvPr>
          <p:cNvGrpSpPr/>
          <p:nvPr/>
        </p:nvGrpSpPr>
        <p:grpSpPr>
          <a:xfrm>
            <a:off x="919969" y="3156616"/>
            <a:ext cx="3029580" cy="941652"/>
            <a:chOff x="8274023" y="1190748"/>
            <a:chExt cx="2937088" cy="1111752"/>
          </a:xfrm>
        </p:grpSpPr>
        <p:sp>
          <p:nvSpPr>
            <p:cNvPr id="78" name="TextBox 77">
              <a:extLst>
                <a:ext uri="{FF2B5EF4-FFF2-40B4-BE49-F238E27FC236}">
                  <a16:creationId xmlns:a16="http://schemas.microsoft.com/office/drawing/2014/main" id="{43E96252-6754-F2DD-C0D6-25272FDB3C65}"/>
                </a:ext>
              </a:extLst>
            </p:cNvPr>
            <p:cNvSpPr txBox="1"/>
            <p:nvPr/>
          </p:nvSpPr>
          <p:spPr>
            <a:xfrm>
              <a:off x="8274023" y="1190748"/>
              <a:ext cx="2937088" cy="399709"/>
            </a:xfrm>
            <a:prstGeom prst="rect">
              <a:avLst/>
            </a:prstGeom>
            <a:noFill/>
          </p:spPr>
          <p:txBody>
            <a:bodyPr wrap="square" lIns="0" rtlCol="0" anchor="ctr">
              <a:spAutoFit/>
            </a:bodyPr>
            <a:lstStyle/>
            <a:p>
              <a:pPr algn="r"/>
              <a:r>
                <a:rPr lang="en-US" sz="1600">
                  <a:solidFill>
                    <a:schemeClr val="accent5"/>
                  </a:solidFill>
                  <a:latin typeface="Segoe UI Semibold" panose="020B0702040204020203" pitchFamily="34" charset="0"/>
                  <a:cs typeface="Segoe UI Semibold" panose="020B0702040204020203" pitchFamily="34" charset="0"/>
                </a:rPr>
                <a:t>Accuracy</a:t>
              </a:r>
            </a:p>
          </p:txBody>
        </p:sp>
        <p:sp>
          <p:nvSpPr>
            <p:cNvPr id="79" name="TextBox 78">
              <a:extLst>
                <a:ext uri="{FF2B5EF4-FFF2-40B4-BE49-F238E27FC236}">
                  <a16:creationId xmlns:a16="http://schemas.microsoft.com/office/drawing/2014/main" id="{F640B4E3-FFCD-69E1-6A68-526BAE5C50CB}"/>
                </a:ext>
              </a:extLst>
            </p:cNvPr>
            <p:cNvSpPr txBox="1"/>
            <p:nvPr/>
          </p:nvSpPr>
          <p:spPr>
            <a:xfrm>
              <a:off x="8281818" y="1539416"/>
              <a:ext cx="2929293" cy="763084"/>
            </a:xfrm>
            <a:prstGeom prst="rect">
              <a:avLst/>
            </a:prstGeom>
            <a:noFill/>
          </p:spPr>
          <p:txBody>
            <a:bodyPr wrap="square" lIns="0" tIns="45720" rIns="0" bIns="45720" rtlCol="0" anchor="ctr">
              <a:spAutoFit/>
            </a:bodyPr>
            <a:lstStyle/>
            <a:p>
              <a:pPr algn="r"/>
              <a:r>
                <a:rPr lang="en-US" sz="1200">
                  <a:solidFill>
                    <a:schemeClr val="tx1">
                      <a:lumMod val="85000"/>
                      <a:lumOff val="15000"/>
                    </a:schemeClr>
                  </a:solidFill>
                  <a:latin typeface="Segoe UI "/>
                </a:rPr>
                <a:t>The data is collected using an automated process every 7 meters for every COIL, thus the accuracy of data is high</a:t>
              </a:r>
            </a:p>
          </p:txBody>
        </p:sp>
      </p:grpSp>
      <p:grpSp>
        <p:nvGrpSpPr>
          <p:cNvPr id="80" name="Group 79">
            <a:extLst>
              <a:ext uri="{FF2B5EF4-FFF2-40B4-BE49-F238E27FC236}">
                <a16:creationId xmlns:a16="http://schemas.microsoft.com/office/drawing/2014/main" id="{3D483059-71E6-A660-2670-77B47E17B29B}"/>
              </a:ext>
            </a:extLst>
          </p:cNvPr>
          <p:cNvGrpSpPr/>
          <p:nvPr/>
        </p:nvGrpSpPr>
        <p:grpSpPr>
          <a:xfrm>
            <a:off x="1163809" y="4342204"/>
            <a:ext cx="3029580" cy="941652"/>
            <a:chOff x="8274023" y="1190748"/>
            <a:chExt cx="2937088" cy="1111752"/>
          </a:xfrm>
        </p:grpSpPr>
        <p:sp>
          <p:nvSpPr>
            <p:cNvPr id="81" name="TextBox 80">
              <a:extLst>
                <a:ext uri="{FF2B5EF4-FFF2-40B4-BE49-F238E27FC236}">
                  <a16:creationId xmlns:a16="http://schemas.microsoft.com/office/drawing/2014/main" id="{804D74E7-F3F5-08CC-D02A-A326350B9C66}"/>
                </a:ext>
              </a:extLst>
            </p:cNvPr>
            <p:cNvSpPr txBox="1"/>
            <p:nvPr/>
          </p:nvSpPr>
          <p:spPr>
            <a:xfrm>
              <a:off x="8274023" y="1190748"/>
              <a:ext cx="2937088" cy="399709"/>
            </a:xfrm>
            <a:prstGeom prst="rect">
              <a:avLst/>
            </a:prstGeom>
            <a:noFill/>
          </p:spPr>
          <p:txBody>
            <a:bodyPr wrap="square" lIns="0" rtlCol="0" anchor="ctr">
              <a:spAutoFit/>
            </a:bodyPr>
            <a:lstStyle/>
            <a:p>
              <a:pPr algn="r"/>
              <a:r>
                <a:rPr lang="en-US" sz="1600">
                  <a:solidFill>
                    <a:schemeClr val="accent4"/>
                  </a:solidFill>
                  <a:latin typeface="Segoe UI Semibold" panose="020B0702040204020203" pitchFamily="34" charset="0"/>
                  <a:cs typeface="Segoe UI Semibold" panose="020B0702040204020203" pitchFamily="34" charset="0"/>
                </a:rPr>
                <a:t>Validity</a:t>
              </a:r>
            </a:p>
          </p:txBody>
        </p:sp>
        <p:sp>
          <p:nvSpPr>
            <p:cNvPr id="82" name="TextBox 81">
              <a:extLst>
                <a:ext uri="{FF2B5EF4-FFF2-40B4-BE49-F238E27FC236}">
                  <a16:creationId xmlns:a16="http://schemas.microsoft.com/office/drawing/2014/main" id="{53119225-ED6D-31AF-0EB9-3FEBA681953D}"/>
                </a:ext>
              </a:extLst>
            </p:cNvPr>
            <p:cNvSpPr txBox="1"/>
            <p:nvPr/>
          </p:nvSpPr>
          <p:spPr>
            <a:xfrm>
              <a:off x="8281818" y="1539416"/>
              <a:ext cx="2929293" cy="763084"/>
            </a:xfrm>
            <a:prstGeom prst="rect">
              <a:avLst/>
            </a:prstGeom>
            <a:noFill/>
          </p:spPr>
          <p:txBody>
            <a:bodyPr wrap="square" lIns="0" rIns="0" rtlCol="0" anchor="ctr">
              <a:spAutoFit/>
            </a:bodyPr>
            <a:lstStyle/>
            <a:p>
              <a:pPr algn="r"/>
              <a:r>
                <a:rPr lang="en-US" sz="1200">
                  <a:solidFill>
                    <a:schemeClr val="tx1">
                      <a:lumMod val="85000"/>
                      <a:lumOff val="15000"/>
                    </a:schemeClr>
                  </a:solidFill>
                  <a:latin typeface="Segoe UI "/>
                </a:rPr>
                <a:t>Most of the data is within the defined requirement such as format, type and range; hence, the data is deemed valid</a:t>
              </a:r>
            </a:p>
          </p:txBody>
        </p:sp>
      </p:grpSp>
      <p:sp>
        <p:nvSpPr>
          <p:cNvPr id="88" name="AutoShape 2">
            <a:extLst>
              <a:ext uri="{FF2B5EF4-FFF2-40B4-BE49-F238E27FC236}">
                <a16:creationId xmlns:a16="http://schemas.microsoft.com/office/drawing/2014/main" id="{53CEE083-B48B-404D-9557-E3017AA7E738}"/>
              </a:ext>
            </a:extLst>
          </p:cNvPr>
          <p:cNvSpPr/>
          <p:nvPr/>
        </p:nvSpPr>
        <p:spPr>
          <a:xfrm>
            <a:off x="0" y="24057"/>
            <a:ext cx="12192000" cy="1"/>
          </a:xfrm>
          <a:prstGeom prst="line">
            <a:avLst/>
          </a:prstGeom>
          <a:ln w="76200" cap="rnd">
            <a:solidFill>
              <a:schemeClr val="accent6">
                <a:lumMod val="75000"/>
              </a:schemeClr>
            </a:solidFill>
            <a:prstDash val="solid"/>
            <a:headEnd type="none" w="sm" len="sm"/>
            <a:tailEnd type="none" w="sm" len="sm"/>
          </a:ln>
        </p:spPr>
      </p:sp>
    </p:spTree>
    <p:extLst>
      <p:ext uri="{BB962C8B-B14F-4D97-AF65-F5344CB8AC3E}">
        <p14:creationId xmlns:p14="http://schemas.microsoft.com/office/powerpoint/2010/main" val="1614851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a:extLst>
              <a:ext uri="{FF2B5EF4-FFF2-40B4-BE49-F238E27FC236}">
                <a16:creationId xmlns:a16="http://schemas.microsoft.com/office/drawing/2014/main" id="{B71E483B-5934-EEB1-C6F2-B5C243228789}"/>
              </a:ext>
            </a:extLst>
          </p:cNvPr>
          <p:cNvSpPr/>
          <p:nvPr/>
        </p:nvSpPr>
        <p:spPr>
          <a:xfrm>
            <a:off x="7662441" y="240905"/>
            <a:ext cx="4529559" cy="5957638"/>
          </a:xfrm>
          <a:prstGeom prst="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p:spPr>
      </p:sp>
      <p:sp>
        <p:nvSpPr>
          <p:cNvPr id="6" name="AutoShape 4">
            <a:extLst>
              <a:ext uri="{FF2B5EF4-FFF2-40B4-BE49-F238E27FC236}">
                <a16:creationId xmlns:a16="http://schemas.microsoft.com/office/drawing/2014/main" id="{4A29CA11-6920-DDBB-28F4-2DD1E99852C5}"/>
              </a:ext>
            </a:extLst>
          </p:cNvPr>
          <p:cNvSpPr/>
          <p:nvPr/>
        </p:nvSpPr>
        <p:spPr>
          <a:xfrm flipV="1">
            <a:off x="1266082" y="3104396"/>
            <a:ext cx="5099994" cy="6749"/>
          </a:xfrm>
          <a:prstGeom prst="line">
            <a:avLst/>
          </a:prstGeom>
          <a:ln w="47625" cap="rnd">
            <a:solidFill>
              <a:srgbClr val="000000"/>
            </a:solidFill>
            <a:prstDash val="solid"/>
            <a:headEnd type="none" w="sm" len="sm"/>
            <a:tailEnd type="none" w="sm" len="sm"/>
          </a:ln>
        </p:spPr>
      </p:sp>
      <p:sp>
        <p:nvSpPr>
          <p:cNvPr id="7" name="AutoShape 5">
            <a:extLst>
              <a:ext uri="{FF2B5EF4-FFF2-40B4-BE49-F238E27FC236}">
                <a16:creationId xmlns:a16="http://schemas.microsoft.com/office/drawing/2014/main" id="{FE2C26F1-9C84-CD05-EDE0-3D482DD8E110}"/>
              </a:ext>
            </a:extLst>
          </p:cNvPr>
          <p:cNvSpPr/>
          <p:nvPr/>
        </p:nvSpPr>
        <p:spPr>
          <a:xfrm>
            <a:off x="511277" y="6604782"/>
            <a:ext cx="11132084" cy="12313"/>
          </a:xfrm>
          <a:prstGeom prst="line">
            <a:avLst/>
          </a:prstGeom>
          <a:ln w="295275" cap="rnd">
            <a:solidFill>
              <a:srgbClr val="D9D9D9"/>
            </a:solidFill>
            <a:prstDash val="solid"/>
            <a:headEnd type="none" w="sm" len="sm"/>
            <a:tailEnd type="none" w="sm" len="sm"/>
          </a:ln>
        </p:spPr>
      </p:sp>
      <p:sp>
        <p:nvSpPr>
          <p:cNvPr id="8" name="AutoShape 6">
            <a:extLst>
              <a:ext uri="{FF2B5EF4-FFF2-40B4-BE49-F238E27FC236}">
                <a16:creationId xmlns:a16="http://schemas.microsoft.com/office/drawing/2014/main" id="{0C9BFA11-3657-D6AF-C84B-2F5DA48C8F59}"/>
              </a:ext>
            </a:extLst>
          </p:cNvPr>
          <p:cNvSpPr/>
          <p:nvPr/>
        </p:nvSpPr>
        <p:spPr>
          <a:xfrm flipV="1">
            <a:off x="511275" y="6604781"/>
            <a:ext cx="2435759" cy="2162"/>
          </a:xfrm>
          <a:prstGeom prst="line">
            <a:avLst/>
          </a:prstGeom>
          <a:ln w="295275" cap="rnd">
            <a:solidFill>
              <a:schemeClr val="accent6">
                <a:lumMod val="50000"/>
              </a:schemeClr>
            </a:solidFill>
            <a:prstDash val="solid"/>
            <a:headEnd type="none" w="sm" len="sm"/>
            <a:tailEnd type="none" w="sm" len="sm"/>
          </a:ln>
        </p:spPr>
      </p:sp>
      <p:pic>
        <p:nvPicPr>
          <p:cNvPr id="13" name="Picture 12">
            <a:extLst>
              <a:ext uri="{FF2B5EF4-FFF2-40B4-BE49-F238E27FC236}">
                <a16:creationId xmlns:a16="http://schemas.microsoft.com/office/drawing/2014/main" id="{6E63BAD3-0E2F-B57A-F35A-93330FBF2135}"/>
              </a:ext>
            </a:extLst>
          </p:cNvPr>
          <p:cNvPicPr>
            <a:picLocks noChangeAspect="1"/>
          </p:cNvPicPr>
          <p:nvPr/>
        </p:nvPicPr>
        <p:blipFill>
          <a:blip r:embed="rId2"/>
          <a:stretch>
            <a:fillRect/>
          </a:stretch>
        </p:blipFill>
        <p:spPr>
          <a:xfrm>
            <a:off x="1636570" y="1515095"/>
            <a:ext cx="4359018" cy="670618"/>
          </a:xfrm>
          <a:prstGeom prst="rect">
            <a:avLst/>
          </a:prstGeom>
        </p:spPr>
      </p:pic>
      <p:sp>
        <p:nvSpPr>
          <p:cNvPr id="14" name="TextBox 13">
            <a:extLst>
              <a:ext uri="{FF2B5EF4-FFF2-40B4-BE49-F238E27FC236}">
                <a16:creationId xmlns:a16="http://schemas.microsoft.com/office/drawing/2014/main" id="{C0ABB6FE-AE2B-8800-68B7-57654DEAF157}"/>
              </a:ext>
            </a:extLst>
          </p:cNvPr>
          <p:cNvSpPr txBox="1"/>
          <p:nvPr/>
        </p:nvSpPr>
        <p:spPr>
          <a:xfrm>
            <a:off x="8743851" y="2634091"/>
            <a:ext cx="2366738" cy="1077218"/>
          </a:xfrm>
          <a:prstGeom prst="rect">
            <a:avLst/>
          </a:prstGeom>
          <a:noFill/>
        </p:spPr>
        <p:txBody>
          <a:bodyPr wrap="none" lIns="91440" tIns="45720" rIns="91440" bIns="45720" rtlCol="0" anchor="t">
            <a:spAutoFit/>
          </a:bodyPr>
          <a:lstStyle/>
          <a:p>
            <a:pPr algn="ctr"/>
            <a:r>
              <a:rPr lang="en-US" sz="3200" i="1">
                <a:solidFill>
                  <a:schemeClr val="bg1"/>
                </a:solidFill>
                <a:latin typeface="Segoe UI Semibold" panose="020B0702040204020203" pitchFamily="34" charset="0"/>
                <a:cs typeface="Segoe UI Semibold" panose="020B0702040204020203" pitchFamily="34" charset="0"/>
              </a:rPr>
              <a:t>Data</a:t>
            </a:r>
          </a:p>
          <a:p>
            <a:pPr algn="ctr"/>
            <a:r>
              <a:rPr lang="en-US" sz="3200" i="1">
                <a:solidFill>
                  <a:schemeClr val="bg1"/>
                </a:solidFill>
                <a:latin typeface="Segoe UI Semibold"/>
                <a:cs typeface="Segoe UI Semibold"/>
              </a:rPr>
              <a:t>Preparation</a:t>
            </a:r>
            <a:endParaRPr lang="en-US" sz="3200" i="1">
              <a:solidFill>
                <a:schemeClr val="bg1"/>
              </a:solidFill>
              <a:latin typeface="Segoe UI Semibold" panose="020B0702040204020203" pitchFamily="34" charset="0"/>
              <a:cs typeface="Segoe UI Semibold" panose="020B0702040204020203" pitchFamily="34" charset="0"/>
            </a:endParaRPr>
          </a:p>
        </p:txBody>
      </p:sp>
      <p:sp>
        <p:nvSpPr>
          <p:cNvPr id="9" name="TextBox 8">
            <a:extLst>
              <a:ext uri="{FF2B5EF4-FFF2-40B4-BE49-F238E27FC236}">
                <a16:creationId xmlns:a16="http://schemas.microsoft.com/office/drawing/2014/main" id="{1CD21231-5BE1-13FA-5A6C-DE72C1CC538F}"/>
              </a:ext>
            </a:extLst>
          </p:cNvPr>
          <p:cNvSpPr txBox="1"/>
          <p:nvPr/>
        </p:nvSpPr>
        <p:spPr>
          <a:xfrm>
            <a:off x="1266082" y="3839645"/>
            <a:ext cx="5099994" cy="1200329"/>
          </a:xfrm>
          <a:prstGeom prst="rect">
            <a:avLst/>
          </a:prstGeom>
          <a:noFill/>
        </p:spPr>
        <p:txBody>
          <a:bodyPr wrap="square" lIns="91440" tIns="45720" rIns="91440" bIns="45720" rtlCol="0" anchor="t">
            <a:spAutoFit/>
          </a:bodyPr>
          <a:lstStyle/>
          <a:p>
            <a:pPr algn="ctr"/>
            <a:r>
              <a:rPr lang="en-US">
                <a:ea typeface="+mn-lt"/>
                <a:cs typeface="+mn-lt"/>
              </a:rPr>
              <a:t>Even though the quality of the data is deemed good, several data cleaning, manipulation, and joining techniques had to be applied to prepare it for modeling</a:t>
            </a:r>
          </a:p>
        </p:txBody>
      </p:sp>
    </p:spTree>
    <p:extLst>
      <p:ext uri="{BB962C8B-B14F-4D97-AF65-F5344CB8AC3E}">
        <p14:creationId xmlns:p14="http://schemas.microsoft.com/office/powerpoint/2010/main" val="80357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D5A9382-89CB-7DE1-8990-E84906901D9C}"/>
              </a:ext>
            </a:extLst>
          </p:cNvPr>
          <p:cNvPicPr>
            <a:picLocks noChangeAspect="1"/>
          </p:cNvPicPr>
          <p:nvPr/>
        </p:nvPicPr>
        <p:blipFill>
          <a:blip r:embed="rId2"/>
          <a:stretch>
            <a:fillRect/>
          </a:stretch>
        </p:blipFill>
        <p:spPr>
          <a:xfrm>
            <a:off x="314845" y="139457"/>
            <a:ext cx="746825" cy="876376"/>
          </a:xfrm>
          <a:prstGeom prst="rect">
            <a:avLst/>
          </a:prstGeom>
        </p:spPr>
      </p:pic>
      <p:sp>
        <p:nvSpPr>
          <p:cNvPr id="9" name="AutoShape 5">
            <a:extLst>
              <a:ext uri="{FF2B5EF4-FFF2-40B4-BE49-F238E27FC236}">
                <a16:creationId xmlns:a16="http://schemas.microsoft.com/office/drawing/2014/main" id="{6D5832B2-A182-DF8F-306B-CCA8C02D6A8A}"/>
              </a:ext>
            </a:extLst>
          </p:cNvPr>
          <p:cNvSpPr/>
          <p:nvPr/>
        </p:nvSpPr>
        <p:spPr>
          <a:xfrm>
            <a:off x="511277" y="6604782"/>
            <a:ext cx="11132084" cy="12313"/>
          </a:xfrm>
          <a:prstGeom prst="line">
            <a:avLst/>
          </a:prstGeom>
          <a:ln w="295275" cap="rnd">
            <a:solidFill>
              <a:srgbClr val="D9D9D9"/>
            </a:solidFill>
            <a:prstDash val="solid"/>
            <a:headEnd type="none" w="sm" len="sm"/>
            <a:tailEnd type="none" w="sm" len="sm"/>
          </a:ln>
        </p:spPr>
      </p:sp>
      <p:sp>
        <p:nvSpPr>
          <p:cNvPr id="7" name="AutoShape 2">
            <a:extLst>
              <a:ext uri="{FF2B5EF4-FFF2-40B4-BE49-F238E27FC236}">
                <a16:creationId xmlns:a16="http://schemas.microsoft.com/office/drawing/2014/main" id="{43D14268-0231-41FD-CC1B-F036649A92D4}"/>
              </a:ext>
            </a:extLst>
          </p:cNvPr>
          <p:cNvSpPr/>
          <p:nvPr/>
        </p:nvSpPr>
        <p:spPr>
          <a:xfrm>
            <a:off x="2938338" y="709736"/>
            <a:ext cx="9064609" cy="0"/>
          </a:xfrm>
          <a:prstGeom prst="line">
            <a:avLst/>
          </a:prstGeom>
          <a:ln w="38100" cap="rnd">
            <a:solidFill>
              <a:schemeClr val="accent6">
                <a:lumMod val="75000"/>
              </a:schemeClr>
            </a:solidFill>
            <a:prstDash val="solid"/>
            <a:headEnd type="none" w="sm" len="sm"/>
            <a:tailEnd type="none" w="sm" len="sm"/>
          </a:ln>
        </p:spPr>
      </p:sp>
      <p:sp>
        <p:nvSpPr>
          <p:cNvPr id="12" name="TextBox 11">
            <a:extLst>
              <a:ext uri="{FF2B5EF4-FFF2-40B4-BE49-F238E27FC236}">
                <a16:creationId xmlns:a16="http://schemas.microsoft.com/office/drawing/2014/main" id="{68A7A6DB-A11A-3D71-CBF8-A2230AB2CB62}"/>
              </a:ext>
            </a:extLst>
          </p:cNvPr>
          <p:cNvSpPr txBox="1"/>
          <p:nvPr/>
        </p:nvSpPr>
        <p:spPr>
          <a:xfrm>
            <a:off x="9084539" y="79593"/>
            <a:ext cx="3037498" cy="553998"/>
          </a:xfrm>
          <a:prstGeom prst="rect">
            <a:avLst/>
          </a:prstGeom>
          <a:noFill/>
        </p:spPr>
        <p:txBody>
          <a:bodyPr wrap="none" lIns="91440" tIns="45720" rIns="91440" bIns="45720" rtlCol="0" anchor="t">
            <a:spAutoFit/>
          </a:bodyPr>
          <a:lstStyle/>
          <a:p>
            <a:pPr algn="r"/>
            <a:r>
              <a:rPr lang="en-US" sz="3000">
                <a:solidFill>
                  <a:schemeClr val="accent6">
                    <a:lumMod val="75000"/>
                  </a:schemeClr>
                </a:solidFill>
                <a:latin typeface="Segoe UI"/>
                <a:cs typeface="Segoe UI"/>
              </a:rPr>
              <a:t>Data Preparation</a:t>
            </a:r>
            <a:endParaRPr lang="en-US" sz="3000">
              <a:solidFill>
                <a:schemeClr val="accent6">
                  <a:lumMod val="75000"/>
                </a:schemeClr>
              </a:solidFill>
              <a:latin typeface="Segoe UI" panose="020B0502040204020203" pitchFamily="34" charset="0"/>
              <a:cs typeface="Segoe UI" panose="020B0502040204020203" pitchFamily="34" charset="0"/>
            </a:endParaRPr>
          </a:p>
        </p:txBody>
      </p:sp>
      <p:sp>
        <p:nvSpPr>
          <p:cNvPr id="16" name="TextBox 15">
            <a:extLst>
              <a:ext uri="{FF2B5EF4-FFF2-40B4-BE49-F238E27FC236}">
                <a16:creationId xmlns:a16="http://schemas.microsoft.com/office/drawing/2014/main" id="{C0383C6F-1CE2-BC3D-E063-1A91E4D15F21}"/>
              </a:ext>
            </a:extLst>
          </p:cNvPr>
          <p:cNvSpPr txBox="1"/>
          <p:nvPr/>
        </p:nvSpPr>
        <p:spPr>
          <a:xfrm>
            <a:off x="2902273" y="728306"/>
            <a:ext cx="4000134" cy="369332"/>
          </a:xfrm>
          <a:prstGeom prst="rect">
            <a:avLst/>
          </a:prstGeom>
          <a:noFill/>
        </p:spPr>
        <p:txBody>
          <a:bodyPr wrap="none" rtlCol="0">
            <a:spAutoFit/>
          </a:bodyPr>
          <a:lstStyle/>
          <a:p>
            <a:r>
              <a:rPr lang="en-US" i="1">
                <a:latin typeface="Segoe UI Semibold" panose="020B0702040204020203" pitchFamily="34" charset="0"/>
                <a:cs typeface="Segoe UI Semibold" panose="020B0702040204020203" pitchFamily="34" charset="0"/>
              </a:rPr>
              <a:t>Production Dataset – Inconsistencies</a:t>
            </a:r>
          </a:p>
        </p:txBody>
      </p:sp>
      <p:sp>
        <p:nvSpPr>
          <p:cNvPr id="17" name="Oval 16">
            <a:extLst>
              <a:ext uri="{FF2B5EF4-FFF2-40B4-BE49-F238E27FC236}">
                <a16:creationId xmlns:a16="http://schemas.microsoft.com/office/drawing/2014/main" id="{624375AB-129E-5D08-72CB-BF5B84353CC3}"/>
              </a:ext>
            </a:extLst>
          </p:cNvPr>
          <p:cNvSpPr/>
          <p:nvPr/>
        </p:nvSpPr>
        <p:spPr>
          <a:xfrm>
            <a:off x="1461705" y="2133890"/>
            <a:ext cx="829536" cy="8338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B9531218-7F6C-6C73-9FFF-1E05D8ED24DE}"/>
              </a:ext>
            </a:extLst>
          </p:cNvPr>
          <p:cNvCxnSpPr>
            <a:cxnSpLocks/>
          </p:cNvCxnSpPr>
          <p:nvPr/>
        </p:nvCxnSpPr>
        <p:spPr>
          <a:xfrm flipH="1">
            <a:off x="1588271" y="1475552"/>
            <a:ext cx="24764" cy="4334498"/>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5878E9D1-59C7-10DE-AB6A-4FBE1CB4A82B}"/>
              </a:ext>
            </a:extLst>
          </p:cNvPr>
          <p:cNvGrpSpPr/>
          <p:nvPr/>
        </p:nvGrpSpPr>
        <p:grpSpPr>
          <a:xfrm>
            <a:off x="1435836" y="1630705"/>
            <a:ext cx="9658884" cy="966619"/>
            <a:chOff x="422525" y="2183762"/>
            <a:chExt cx="9658884" cy="966619"/>
          </a:xfrm>
        </p:grpSpPr>
        <p:grpSp>
          <p:nvGrpSpPr>
            <p:cNvPr id="20" name="Group 19">
              <a:extLst>
                <a:ext uri="{FF2B5EF4-FFF2-40B4-BE49-F238E27FC236}">
                  <a16:creationId xmlns:a16="http://schemas.microsoft.com/office/drawing/2014/main" id="{B79EB02F-2294-1C46-764E-D8B5A8690CCB}"/>
                </a:ext>
              </a:extLst>
            </p:cNvPr>
            <p:cNvGrpSpPr/>
            <p:nvPr/>
          </p:nvGrpSpPr>
          <p:grpSpPr>
            <a:xfrm>
              <a:off x="422525" y="2183762"/>
              <a:ext cx="7134790" cy="371331"/>
              <a:chOff x="2388489" y="3348562"/>
              <a:chExt cx="7134790" cy="371331"/>
            </a:xfrm>
          </p:grpSpPr>
          <p:grpSp>
            <p:nvGrpSpPr>
              <p:cNvPr id="22" name="Group 21">
                <a:extLst>
                  <a:ext uri="{FF2B5EF4-FFF2-40B4-BE49-F238E27FC236}">
                    <a16:creationId xmlns:a16="http://schemas.microsoft.com/office/drawing/2014/main" id="{9593B928-8D63-9181-ABF9-26D995646FC4}"/>
                  </a:ext>
                </a:extLst>
              </p:cNvPr>
              <p:cNvGrpSpPr/>
              <p:nvPr/>
            </p:nvGrpSpPr>
            <p:grpSpPr>
              <a:xfrm>
                <a:off x="2388489" y="3349082"/>
                <a:ext cx="365760" cy="365760"/>
                <a:chOff x="2687559" y="4802459"/>
                <a:chExt cx="214406" cy="214406"/>
              </a:xfrm>
            </p:grpSpPr>
            <p:sp>
              <p:nvSpPr>
                <p:cNvPr id="25" name="Oval 24">
                  <a:extLst>
                    <a:ext uri="{FF2B5EF4-FFF2-40B4-BE49-F238E27FC236}">
                      <a16:creationId xmlns:a16="http://schemas.microsoft.com/office/drawing/2014/main" id="{994DDB0C-533E-644D-DDAD-BA31BE0129FC}"/>
                    </a:ext>
                  </a:extLst>
                </p:cNvPr>
                <p:cNvSpPr/>
                <p:nvPr/>
              </p:nvSpPr>
              <p:spPr>
                <a:xfrm>
                  <a:off x="2687559" y="4802459"/>
                  <a:ext cx="214406" cy="214406"/>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CD56499E-4A65-846D-8014-52EFFD03C225}"/>
                    </a:ext>
                  </a:extLst>
                </p:cNvPr>
                <p:cNvSpPr/>
                <p:nvPr/>
              </p:nvSpPr>
              <p:spPr>
                <a:xfrm>
                  <a:off x="2706477" y="4821376"/>
                  <a:ext cx="176570" cy="1765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i="1">
                    <a:solidFill>
                      <a:srgbClr val="002060"/>
                    </a:solidFill>
                    <a:latin typeface="Segoe UI Semibold" panose="020B0702040204020203" pitchFamily="34" charset="0"/>
                    <a:cs typeface="Segoe UI Semibold" panose="020B0702040204020203" pitchFamily="34" charset="0"/>
                  </a:endParaRPr>
                </a:p>
              </p:txBody>
            </p:sp>
          </p:grpSp>
          <p:sp>
            <p:nvSpPr>
              <p:cNvPr id="23" name="TextBox 22">
                <a:extLst>
                  <a:ext uri="{FF2B5EF4-FFF2-40B4-BE49-F238E27FC236}">
                    <a16:creationId xmlns:a16="http://schemas.microsoft.com/office/drawing/2014/main" id="{7CA230A4-2CB1-52CF-9BD6-2E3A23F8D2C9}"/>
                  </a:ext>
                </a:extLst>
              </p:cNvPr>
              <p:cNvSpPr txBox="1"/>
              <p:nvPr/>
            </p:nvSpPr>
            <p:spPr>
              <a:xfrm>
                <a:off x="2738716" y="3381339"/>
                <a:ext cx="6784563" cy="338554"/>
              </a:xfrm>
              <a:prstGeom prst="rect">
                <a:avLst/>
              </a:prstGeom>
              <a:noFill/>
            </p:spPr>
            <p:txBody>
              <a:bodyPr wrap="square" rtlCol="0">
                <a:spAutoFit/>
              </a:bodyPr>
              <a:lstStyle/>
              <a:p>
                <a:r>
                  <a:rPr lang="en-US" sz="1600" i="1">
                    <a:solidFill>
                      <a:schemeClr val="tx1">
                        <a:lumMod val="85000"/>
                        <a:lumOff val="15000"/>
                      </a:schemeClr>
                    </a:solidFill>
                    <a:latin typeface="Segoe UI Semibold" panose="020B0702040204020203" pitchFamily="34" charset="0"/>
                    <a:cs typeface="Segoe UI Semibold" panose="020B0702040204020203" pitchFamily="34" charset="0"/>
                  </a:rPr>
                  <a:t>Context</a:t>
                </a:r>
              </a:p>
            </p:txBody>
          </p:sp>
          <p:sp>
            <p:nvSpPr>
              <p:cNvPr id="24" name="TextBox 23">
                <a:extLst>
                  <a:ext uri="{FF2B5EF4-FFF2-40B4-BE49-F238E27FC236}">
                    <a16:creationId xmlns:a16="http://schemas.microsoft.com/office/drawing/2014/main" id="{74A18A29-AA31-E41A-A8B2-652E1334FD16}"/>
                  </a:ext>
                </a:extLst>
              </p:cNvPr>
              <p:cNvSpPr txBox="1"/>
              <p:nvPr/>
            </p:nvSpPr>
            <p:spPr>
              <a:xfrm>
                <a:off x="2452129" y="3348562"/>
                <a:ext cx="243978" cy="338554"/>
              </a:xfrm>
              <a:prstGeom prst="rect">
                <a:avLst/>
              </a:prstGeom>
              <a:noFill/>
            </p:spPr>
            <p:txBody>
              <a:bodyPr wrap="none" rtlCol="0" anchor="ctr">
                <a:spAutoFit/>
              </a:bodyPr>
              <a:lstStyle/>
              <a:p>
                <a:pPr algn="ctr"/>
                <a:r>
                  <a:rPr lang="en-US" sz="1600" i="1">
                    <a:solidFill>
                      <a:srgbClr val="00339A"/>
                    </a:solidFill>
                    <a:latin typeface="Segoe UI Semibold" panose="020B0702040204020203" pitchFamily="34" charset="0"/>
                    <a:cs typeface="Segoe UI Semibold" panose="020B0702040204020203" pitchFamily="34" charset="0"/>
                  </a:rPr>
                  <a:t>i</a:t>
                </a:r>
              </a:p>
            </p:txBody>
          </p:sp>
        </p:grpSp>
        <p:sp>
          <p:nvSpPr>
            <p:cNvPr id="21" name="Rectangle 20">
              <a:extLst>
                <a:ext uri="{FF2B5EF4-FFF2-40B4-BE49-F238E27FC236}">
                  <a16:creationId xmlns:a16="http://schemas.microsoft.com/office/drawing/2014/main" id="{EC8F6262-C6C4-F358-88C7-236018DF4C92}"/>
                </a:ext>
              </a:extLst>
            </p:cNvPr>
            <p:cNvSpPr/>
            <p:nvPr/>
          </p:nvSpPr>
          <p:spPr>
            <a:xfrm>
              <a:off x="756013" y="2627161"/>
              <a:ext cx="9325396" cy="523220"/>
            </a:xfrm>
            <a:prstGeom prst="rect">
              <a:avLst/>
            </a:prstGeom>
          </p:spPr>
          <p:txBody>
            <a:bodyPr wrap="square" lIns="91440" tIns="45720" rIns="91440" bIns="45720" anchor="t">
              <a:spAutoFit/>
            </a:bodyPr>
            <a:lstStyle/>
            <a:p>
              <a:r>
                <a:rPr lang="en-GB" sz="1400">
                  <a:solidFill>
                    <a:schemeClr val="tx1">
                      <a:lumMod val="85000"/>
                      <a:lumOff val="15000"/>
                    </a:schemeClr>
                  </a:solidFill>
                  <a:latin typeface="Segoe UI"/>
                  <a:cs typeface="Segoe UI"/>
                </a:rPr>
                <a:t>Every COIL is observed after every 7 meters. Observation in terms of meters are recorded in “MT” column and appear in incremental intervals of 7 such as “7.0, 14.0, 21.0…”</a:t>
              </a:r>
            </a:p>
          </p:txBody>
        </p:sp>
      </p:grpSp>
      <p:grpSp>
        <p:nvGrpSpPr>
          <p:cNvPr id="27" name="Group 26">
            <a:extLst>
              <a:ext uri="{FF2B5EF4-FFF2-40B4-BE49-F238E27FC236}">
                <a16:creationId xmlns:a16="http://schemas.microsoft.com/office/drawing/2014/main" id="{918031D0-96A4-9594-D925-4281243C78E7}"/>
              </a:ext>
            </a:extLst>
          </p:cNvPr>
          <p:cNvGrpSpPr/>
          <p:nvPr/>
        </p:nvGrpSpPr>
        <p:grpSpPr>
          <a:xfrm>
            <a:off x="1435836" y="2613434"/>
            <a:ext cx="9658883" cy="944016"/>
            <a:chOff x="422525" y="3199254"/>
            <a:chExt cx="9658883" cy="944016"/>
          </a:xfrm>
        </p:grpSpPr>
        <p:grpSp>
          <p:nvGrpSpPr>
            <p:cNvPr id="28" name="Group 27">
              <a:extLst>
                <a:ext uri="{FF2B5EF4-FFF2-40B4-BE49-F238E27FC236}">
                  <a16:creationId xmlns:a16="http://schemas.microsoft.com/office/drawing/2014/main" id="{94DBAD96-2942-5C50-943D-19481C3429D9}"/>
                </a:ext>
              </a:extLst>
            </p:cNvPr>
            <p:cNvGrpSpPr/>
            <p:nvPr/>
          </p:nvGrpSpPr>
          <p:grpSpPr>
            <a:xfrm>
              <a:off x="422525" y="3199254"/>
              <a:ext cx="7134790" cy="371331"/>
              <a:chOff x="2388489" y="3348562"/>
              <a:chExt cx="7134790" cy="371331"/>
            </a:xfrm>
          </p:grpSpPr>
          <p:grpSp>
            <p:nvGrpSpPr>
              <p:cNvPr id="30" name="Group 29">
                <a:extLst>
                  <a:ext uri="{FF2B5EF4-FFF2-40B4-BE49-F238E27FC236}">
                    <a16:creationId xmlns:a16="http://schemas.microsoft.com/office/drawing/2014/main" id="{1F505A2A-3FAA-73F7-3548-70838049755D}"/>
                  </a:ext>
                </a:extLst>
              </p:cNvPr>
              <p:cNvGrpSpPr/>
              <p:nvPr/>
            </p:nvGrpSpPr>
            <p:grpSpPr>
              <a:xfrm>
                <a:off x="2388489" y="3349082"/>
                <a:ext cx="365760" cy="365760"/>
                <a:chOff x="2687559" y="4802459"/>
                <a:chExt cx="214406" cy="214406"/>
              </a:xfrm>
            </p:grpSpPr>
            <p:sp>
              <p:nvSpPr>
                <p:cNvPr id="33" name="Oval 32">
                  <a:extLst>
                    <a:ext uri="{FF2B5EF4-FFF2-40B4-BE49-F238E27FC236}">
                      <a16:creationId xmlns:a16="http://schemas.microsoft.com/office/drawing/2014/main" id="{884455D0-74BB-E3F1-6197-2DA29D80BF42}"/>
                    </a:ext>
                  </a:extLst>
                </p:cNvPr>
                <p:cNvSpPr/>
                <p:nvPr/>
              </p:nvSpPr>
              <p:spPr>
                <a:xfrm>
                  <a:off x="2687559" y="4802459"/>
                  <a:ext cx="214406" cy="214406"/>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060570B8-7E24-8A10-3A28-16863C1AF82F}"/>
                    </a:ext>
                  </a:extLst>
                </p:cNvPr>
                <p:cNvSpPr/>
                <p:nvPr/>
              </p:nvSpPr>
              <p:spPr>
                <a:xfrm>
                  <a:off x="2706477" y="4821376"/>
                  <a:ext cx="176570" cy="1765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i="1">
                    <a:solidFill>
                      <a:srgbClr val="002060"/>
                    </a:solidFill>
                    <a:latin typeface="Segoe UI Semibold" panose="020B0702040204020203" pitchFamily="34" charset="0"/>
                    <a:cs typeface="Segoe UI Semibold" panose="020B0702040204020203" pitchFamily="34" charset="0"/>
                  </a:endParaRPr>
                </a:p>
              </p:txBody>
            </p:sp>
          </p:grpSp>
          <p:sp>
            <p:nvSpPr>
              <p:cNvPr id="31" name="TextBox 30">
                <a:extLst>
                  <a:ext uri="{FF2B5EF4-FFF2-40B4-BE49-F238E27FC236}">
                    <a16:creationId xmlns:a16="http://schemas.microsoft.com/office/drawing/2014/main" id="{798457A5-92EC-6F90-6EED-D0CBA6FBFB7B}"/>
                  </a:ext>
                </a:extLst>
              </p:cNvPr>
              <p:cNvSpPr txBox="1"/>
              <p:nvPr/>
            </p:nvSpPr>
            <p:spPr>
              <a:xfrm>
                <a:off x="2738716" y="3381339"/>
                <a:ext cx="6784563" cy="338554"/>
              </a:xfrm>
              <a:prstGeom prst="rect">
                <a:avLst/>
              </a:prstGeom>
              <a:noFill/>
            </p:spPr>
            <p:txBody>
              <a:bodyPr wrap="square" rtlCol="0">
                <a:spAutoFit/>
              </a:bodyPr>
              <a:lstStyle/>
              <a:p>
                <a:r>
                  <a:rPr lang="en-US" sz="1600" i="1">
                    <a:solidFill>
                      <a:schemeClr val="tx1">
                        <a:lumMod val="85000"/>
                        <a:lumOff val="15000"/>
                      </a:schemeClr>
                    </a:solidFill>
                    <a:latin typeface="Segoe UI Semibold" panose="020B0702040204020203" pitchFamily="34" charset="0"/>
                    <a:cs typeface="Segoe UI Semibold" panose="020B0702040204020203" pitchFamily="34" charset="0"/>
                  </a:rPr>
                  <a:t>Inconsistency</a:t>
                </a:r>
              </a:p>
            </p:txBody>
          </p:sp>
          <p:sp>
            <p:nvSpPr>
              <p:cNvPr id="32" name="TextBox 31">
                <a:extLst>
                  <a:ext uri="{FF2B5EF4-FFF2-40B4-BE49-F238E27FC236}">
                    <a16:creationId xmlns:a16="http://schemas.microsoft.com/office/drawing/2014/main" id="{4D43848F-E9BA-E4F5-FF7E-4D9BAE98DE85}"/>
                  </a:ext>
                </a:extLst>
              </p:cNvPr>
              <p:cNvSpPr txBox="1"/>
              <p:nvPr/>
            </p:nvSpPr>
            <p:spPr>
              <a:xfrm>
                <a:off x="2422474" y="3348562"/>
                <a:ext cx="303288" cy="338554"/>
              </a:xfrm>
              <a:prstGeom prst="rect">
                <a:avLst/>
              </a:prstGeom>
              <a:noFill/>
            </p:spPr>
            <p:txBody>
              <a:bodyPr wrap="none" rtlCol="0" anchor="ctr">
                <a:spAutoFit/>
              </a:bodyPr>
              <a:lstStyle/>
              <a:p>
                <a:pPr algn="ctr"/>
                <a:r>
                  <a:rPr lang="en-US" sz="1600" i="1">
                    <a:solidFill>
                      <a:srgbClr val="00339A"/>
                    </a:solidFill>
                    <a:latin typeface="Segoe UI Semibold" panose="020B0702040204020203" pitchFamily="34" charset="0"/>
                    <a:cs typeface="Segoe UI Semibold" panose="020B0702040204020203" pitchFamily="34" charset="0"/>
                  </a:rPr>
                  <a:t>ii</a:t>
                </a:r>
              </a:p>
            </p:txBody>
          </p:sp>
        </p:grpSp>
        <p:sp>
          <p:nvSpPr>
            <p:cNvPr id="29" name="Rectangle 28">
              <a:extLst>
                <a:ext uri="{FF2B5EF4-FFF2-40B4-BE49-F238E27FC236}">
                  <a16:creationId xmlns:a16="http://schemas.microsoft.com/office/drawing/2014/main" id="{9EBF3D38-3820-F672-B617-9F2F37FBE598}"/>
                </a:ext>
              </a:extLst>
            </p:cNvPr>
            <p:cNvSpPr/>
            <p:nvPr/>
          </p:nvSpPr>
          <p:spPr>
            <a:xfrm>
              <a:off x="730143" y="3620050"/>
              <a:ext cx="9351265" cy="523220"/>
            </a:xfrm>
            <a:prstGeom prst="rect">
              <a:avLst/>
            </a:prstGeom>
          </p:spPr>
          <p:txBody>
            <a:bodyPr wrap="square" lIns="91440" tIns="45720" rIns="91440" bIns="45720" anchor="t">
              <a:spAutoFit/>
            </a:bodyPr>
            <a:lstStyle/>
            <a:p>
              <a:r>
                <a:rPr lang="en-US" sz="1400">
                  <a:solidFill>
                    <a:schemeClr val="tx1">
                      <a:lumMod val="85000"/>
                      <a:lumOff val="15000"/>
                    </a:schemeClr>
                  </a:solidFill>
                  <a:latin typeface="Segoe UI"/>
                  <a:cs typeface="Segoe UI"/>
                </a:rPr>
                <a:t>In Production dataset, in the “MT” column, it is noted that the intervals are restarting (inconsistently) even though the same COIL is being observed (since the time measurement is increasing ) </a:t>
              </a:r>
              <a:endParaRPr lang="en-US" sz="1400">
                <a:solidFill>
                  <a:schemeClr val="tx1">
                    <a:lumMod val="85000"/>
                    <a:lumOff val="15000"/>
                  </a:schemeClr>
                </a:solidFill>
                <a:latin typeface="Segoe UI" panose="020B0502040204020203" pitchFamily="34" charset="0"/>
                <a:cs typeface="Segoe UI" panose="020B0502040204020203" pitchFamily="34" charset="0"/>
              </a:endParaRPr>
            </a:p>
          </p:txBody>
        </p:sp>
      </p:grpSp>
      <p:grpSp>
        <p:nvGrpSpPr>
          <p:cNvPr id="35" name="Group 34">
            <a:extLst>
              <a:ext uri="{FF2B5EF4-FFF2-40B4-BE49-F238E27FC236}">
                <a16:creationId xmlns:a16="http://schemas.microsoft.com/office/drawing/2014/main" id="{56C59579-DAAE-E769-418D-DB010098C5BF}"/>
              </a:ext>
            </a:extLst>
          </p:cNvPr>
          <p:cNvGrpSpPr/>
          <p:nvPr/>
        </p:nvGrpSpPr>
        <p:grpSpPr>
          <a:xfrm>
            <a:off x="1427726" y="3679271"/>
            <a:ext cx="9666993" cy="966619"/>
            <a:chOff x="422525" y="2183762"/>
            <a:chExt cx="9666993" cy="966619"/>
          </a:xfrm>
        </p:grpSpPr>
        <p:grpSp>
          <p:nvGrpSpPr>
            <p:cNvPr id="36" name="Group 35">
              <a:extLst>
                <a:ext uri="{FF2B5EF4-FFF2-40B4-BE49-F238E27FC236}">
                  <a16:creationId xmlns:a16="http://schemas.microsoft.com/office/drawing/2014/main" id="{CC02CF1B-ABEF-D4EB-5675-7D18897A9F9A}"/>
                </a:ext>
              </a:extLst>
            </p:cNvPr>
            <p:cNvGrpSpPr/>
            <p:nvPr/>
          </p:nvGrpSpPr>
          <p:grpSpPr>
            <a:xfrm>
              <a:off x="422525" y="2183762"/>
              <a:ext cx="7134790" cy="371331"/>
              <a:chOff x="2388489" y="3348562"/>
              <a:chExt cx="7134790" cy="371331"/>
            </a:xfrm>
          </p:grpSpPr>
          <p:grpSp>
            <p:nvGrpSpPr>
              <p:cNvPr id="38" name="Group 37">
                <a:extLst>
                  <a:ext uri="{FF2B5EF4-FFF2-40B4-BE49-F238E27FC236}">
                    <a16:creationId xmlns:a16="http://schemas.microsoft.com/office/drawing/2014/main" id="{12D07E4B-37B1-E730-50B0-74A3E1DBBF72}"/>
                  </a:ext>
                </a:extLst>
              </p:cNvPr>
              <p:cNvGrpSpPr/>
              <p:nvPr/>
            </p:nvGrpSpPr>
            <p:grpSpPr>
              <a:xfrm>
                <a:off x="2388489" y="3349082"/>
                <a:ext cx="365760" cy="365760"/>
                <a:chOff x="2687559" y="4802459"/>
                <a:chExt cx="214406" cy="214406"/>
              </a:xfrm>
            </p:grpSpPr>
            <p:sp>
              <p:nvSpPr>
                <p:cNvPr id="41" name="Oval 40">
                  <a:extLst>
                    <a:ext uri="{FF2B5EF4-FFF2-40B4-BE49-F238E27FC236}">
                      <a16:creationId xmlns:a16="http://schemas.microsoft.com/office/drawing/2014/main" id="{5218506A-53E2-3FF4-27C8-87E0B8E18473}"/>
                    </a:ext>
                  </a:extLst>
                </p:cNvPr>
                <p:cNvSpPr/>
                <p:nvPr/>
              </p:nvSpPr>
              <p:spPr>
                <a:xfrm>
                  <a:off x="2687559" y="4802459"/>
                  <a:ext cx="214406" cy="214406"/>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2EF56544-3738-ED03-4C35-0DEB5165EB3F}"/>
                    </a:ext>
                  </a:extLst>
                </p:cNvPr>
                <p:cNvSpPr/>
                <p:nvPr/>
              </p:nvSpPr>
              <p:spPr>
                <a:xfrm>
                  <a:off x="2706477" y="4821376"/>
                  <a:ext cx="176570" cy="1765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i="1">
                    <a:solidFill>
                      <a:srgbClr val="002060"/>
                    </a:solidFill>
                    <a:latin typeface="Segoe UI Semibold" panose="020B0702040204020203" pitchFamily="34" charset="0"/>
                    <a:cs typeface="Segoe UI Semibold" panose="020B0702040204020203" pitchFamily="34" charset="0"/>
                  </a:endParaRPr>
                </a:p>
              </p:txBody>
            </p:sp>
          </p:grpSp>
          <p:sp>
            <p:nvSpPr>
              <p:cNvPr id="39" name="TextBox 38">
                <a:extLst>
                  <a:ext uri="{FF2B5EF4-FFF2-40B4-BE49-F238E27FC236}">
                    <a16:creationId xmlns:a16="http://schemas.microsoft.com/office/drawing/2014/main" id="{5FDF7E2A-C563-96F4-6DBB-041396F2F701}"/>
                  </a:ext>
                </a:extLst>
              </p:cNvPr>
              <p:cNvSpPr txBox="1"/>
              <p:nvPr/>
            </p:nvSpPr>
            <p:spPr>
              <a:xfrm>
                <a:off x="2738716" y="3381339"/>
                <a:ext cx="6784563" cy="338554"/>
              </a:xfrm>
              <a:prstGeom prst="rect">
                <a:avLst/>
              </a:prstGeom>
              <a:noFill/>
            </p:spPr>
            <p:txBody>
              <a:bodyPr wrap="square" rtlCol="0">
                <a:spAutoFit/>
              </a:bodyPr>
              <a:lstStyle/>
              <a:p>
                <a:r>
                  <a:rPr lang="en-US" sz="1600" i="1">
                    <a:solidFill>
                      <a:schemeClr val="tx1">
                        <a:lumMod val="85000"/>
                        <a:lumOff val="15000"/>
                      </a:schemeClr>
                    </a:solidFill>
                    <a:latin typeface="Segoe UI Semibold" panose="020B0702040204020203" pitchFamily="34" charset="0"/>
                    <a:cs typeface="Segoe UI Semibold" panose="020B0702040204020203" pitchFamily="34" charset="0"/>
                  </a:rPr>
                  <a:t>Problem</a:t>
                </a:r>
              </a:p>
            </p:txBody>
          </p:sp>
          <p:sp>
            <p:nvSpPr>
              <p:cNvPr id="40" name="TextBox 39">
                <a:extLst>
                  <a:ext uri="{FF2B5EF4-FFF2-40B4-BE49-F238E27FC236}">
                    <a16:creationId xmlns:a16="http://schemas.microsoft.com/office/drawing/2014/main" id="{32850BCB-2F9D-CCDA-FB4F-1FB54593B2CD}"/>
                  </a:ext>
                </a:extLst>
              </p:cNvPr>
              <p:cNvSpPr txBox="1"/>
              <p:nvPr/>
            </p:nvSpPr>
            <p:spPr>
              <a:xfrm>
                <a:off x="2392818" y="3348562"/>
                <a:ext cx="362600" cy="338554"/>
              </a:xfrm>
              <a:prstGeom prst="rect">
                <a:avLst/>
              </a:prstGeom>
              <a:noFill/>
            </p:spPr>
            <p:txBody>
              <a:bodyPr wrap="none" rtlCol="0" anchor="ctr">
                <a:spAutoFit/>
              </a:bodyPr>
              <a:lstStyle/>
              <a:p>
                <a:pPr algn="ctr"/>
                <a:r>
                  <a:rPr lang="en-US" sz="1600" i="1">
                    <a:solidFill>
                      <a:srgbClr val="00339A"/>
                    </a:solidFill>
                    <a:latin typeface="Segoe UI Semibold" panose="020B0702040204020203" pitchFamily="34" charset="0"/>
                    <a:cs typeface="Segoe UI Semibold" panose="020B0702040204020203" pitchFamily="34" charset="0"/>
                  </a:rPr>
                  <a:t>iii</a:t>
                </a:r>
              </a:p>
            </p:txBody>
          </p:sp>
        </p:grpSp>
        <p:sp>
          <p:nvSpPr>
            <p:cNvPr id="37" name="Rectangle 36">
              <a:extLst>
                <a:ext uri="{FF2B5EF4-FFF2-40B4-BE49-F238E27FC236}">
                  <a16:creationId xmlns:a16="http://schemas.microsoft.com/office/drawing/2014/main" id="{73B1955C-24D0-D105-6A40-DA0AB543DD5F}"/>
                </a:ext>
              </a:extLst>
            </p:cNvPr>
            <p:cNvSpPr/>
            <p:nvPr/>
          </p:nvSpPr>
          <p:spPr>
            <a:xfrm>
              <a:off x="756012" y="2627161"/>
              <a:ext cx="9333506" cy="523220"/>
            </a:xfrm>
            <a:prstGeom prst="rect">
              <a:avLst/>
            </a:prstGeom>
          </p:spPr>
          <p:txBody>
            <a:bodyPr wrap="square">
              <a:spAutoFit/>
            </a:bodyPr>
            <a:lstStyle/>
            <a:p>
              <a:r>
                <a:rPr lang="en-GB" sz="1400">
                  <a:solidFill>
                    <a:schemeClr val="tx1">
                      <a:lumMod val="85000"/>
                      <a:lumOff val="15000"/>
                    </a:schemeClr>
                  </a:solidFill>
                  <a:latin typeface="Segoe UI" panose="020B0502040204020203" pitchFamily="34" charset="0"/>
                  <a:cs typeface="Segoe UI" panose="020B0502040204020203" pitchFamily="34" charset="0"/>
                </a:rPr>
                <a:t>Having such a problem not only restricts from joining Production Dataset with Defect Dataset but open the door for more abnormalities and modelling issues</a:t>
              </a:r>
              <a:endParaRPr lang="en-US" sz="1400">
                <a:solidFill>
                  <a:schemeClr val="tx1">
                    <a:lumMod val="85000"/>
                    <a:lumOff val="15000"/>
                  </a:schemeClr>
                </a:solidFill>
                <a:highlight>
                  <a:srgbClr val="FFFF00"/>
                </a:highlight>
                <a:latin typeface="Segoe UI" panose="020B0502040204020203" pitchFamily="34" charset="0"/>
                <a:cs typeface="Segoe UI" panose="020B0502040204020203" pitchFamily="34" charset="0"/>
              </a:endParaRPr>
            </a:p>
          </p:txBody>
        </p:sp>
      </p:grpSp>
      <p:grpSp>
        <p:nvGrpSpPr>
          <p:cNvPr id="43" name="Group 42">
            <a:extLst>
              <a:ext uri="{FF2B5EF4-FFF2-40B4-BE49-F238E27FC236}">
                <a16:creationId xmlns:a16="http://schemas.microsoft.com/office/drawing/2014/main" id="{F8A4D529-19E2-453E-16EA-312058C150E8}"/>
              </a:ext>
            </a:extLst>
          </p:cNvPr>
          <p:cNvGrpSpPr/>
          <p:nvPr/>
        </p:nvGrpSpPr>
        <p:grpSpPr>
          <a:xfrm>
            <a:off x="1435836" y="4902828"/>
            <a:ext cx="9658882" cy="966619"/>
            <a:chOff x="422525" y="2183762"/>
            <a:chExt cx="9658882" cy="966619"/>
          </a:xfrm>
        </p:grpSpPr>
        <p:grpSp>
          <p:nvGrpSpPr>
            <p:cNvPr id="44" name="Group 43">
              <a:extLst>
                <a:ext uri="{FF2B5EF4-FFF2-40B4-BE49-F238E27FC236}">
                  <a16:creationId xmlns:a16="http://schemas.microsoft.com/office/drawing/2014/main" id="{9D7413E8-87D0-79B6-06E2-0ABD1AE5B56F}"/>
                </a:ext>
              </a:extLst>
            </p:cNvPr>
            <p:cNvGrpSpPr/>
            <p:nvPr/>
          </p:nvGrpSpPr>
          <p:grpSpPr>
            <a:xfrm>
              <a:off x="422525" y="2183762"/>
              <a:ext cx="7134790" cy="371331"/>
              <a:chOff x="2388489" y="3348562"/>
              <a:chExt cx="7134790" cy="371331"/>
            </a:xfrm>
          </p:grpSpPr>
          <p:grpSp>
            <p:nvGrpSpPr>
              <p:cNvPr id="46" name="Group 45">
                <a:extLst>
                  <a:ext uri="{FF2B5EF4-FFF2-40B4-BE49-F238E27FC236}">
                    <a16:creationId xmlns:a16="http://schemas.microsoft.com/office/drawing/2014/main" id="{F04497FB-7716-B022-F997-A897A92826CD}"/>
                  </a:ext>
                </a:extLst>
              </p:cNvPr>
              <p:cNvGrpSpPr/>
              <p:nvPr/>
            </p:nvGrpSpPr>
            <p:grpSpPr>
              <a:xfrm>
                <a:off x="2388489" y="3349082"/>
                <a:ext cx="365760" cy="365760"/>
                <a:chOff x="2687559" y="4802459"/>
                <a:chExt cx="214406" cy="214406"/>
              </a:xfrm>
            </p:grpSpPr>
            <p:sp>
              <p:nvSpPr>
                <p:cNvPr id="49" name="Oval 48">
                  <a:extLst>
                    <a:ext uri="{FF2B5EF4-FFF2-40B4-BE49-F238E27FC236}">
                      <a16:creationId xmlns:a16="http://schemas.microsoft.com/office/drawing/2014/main" id="{9FBC6740-D8C8-9F38-CCBE-C2B66E155DA3}"/>
                    </a:ext>
                  </a:extLst>
                </p:cNvPr>
                <p:cNvSpPr/>
                <p:nvPr/>
              </p:nvSpPr>
              <p:spPr>
                <a:xfrm>
                  <a:off x="2687559" y="4802459"/>
                  <a:ext cx="214406" cy="214406"/>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A8B0232B-9032-227C-A9EF-8DFC76D6B880}"/>
                    </a:ext>
                  </a:extLst>
                </p:cNvPr>
                <p:cNvSpPr/>
                <p:nvPr/>
              </p:nvSpPr>
              <p:spPr>
                <a:xfrm>
                  <a:off x="2706477" y="4821376"/>
                  <a:ext cx="176570" cy="1765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i="1">
                    <a:solidFill>
                      <a:srgbClr val="002060"/>
                    </a:solidFill>
                    <a:latin typeface="Segoe UI Semibold" panose="020B0702040204020203" pitchFamily="34" charset="0"/>
                    <a:cs typeface="Segoe UI Semibold" panose="020B0702040204020203" pitchFamily="34" charset="0"/>
                  </a:endParaRPr>
                </a:p>
              </p:txBody>
            </p:sp>
          </p:grpSp>
          <p:sp>
            <p:nvSpPr>
              <p:cNvPr id="47" name="TextBox 46">
                <a:extLst>
                  <a:ext uri="{FF2B5EF4-FFF2-40B4-BE49-F238E27FC236}">
                    <a16:creationId xmlns:a16="http://schemas.microsoft.com/office/drawing/2014/main" id="{C136B24B-7C26-9C02-3C3C-CA315E1CFFA9}"/>
                  </a:ext>
                </a:extLst>
              </p:cNvPr>
              <p:cNvSpPr txBox="1"/>
              <p:nvPr/>
            </p:nvSpPr>
            <p:spPr>
              <a:xfrm>
                <a:off x="2738716" y="3381339"/>
                <a:ext cx="6784563" cy="338554"/>
              </a:xfrm>
              <a:prstGeom prst="rect">
                <a:avLst/>
              </a:prstGeom>
              <a:noFill/>
            </p:spPr>
            <p:txBody>
              <a:bodyPr wrap="square" rtlCol="0">
                <a:spAutoFit/>
              </a:bodyPr>
              <a:lstStyle/>
              <a:p>
                <a:r>
                  <a:rPr lang="en-US" sz="1600" i="1">
                    <a:solidFill>
                      <a:schemeClr val="tx1">
                        <a:lumMod val="85000"/>
                        <a:lumOff val="15000"/>
                      </a:schemeClr>
                    </a:solidFill>
                    <a:latin typeface="Segoe UI Semibold" panose="020B0702040204020203" pitchFamily="34" charset="0"/>
                    <a:cs typeface="Segoe UI Semibold" panose="020B0702040204020203" pitchFamily="34" charset="0"/>
                  </a:rPr>
                  <a:t>Solution</a:t>
                </a:r>
              </a:p>
            </p:txBody>
          </p:sp>
          <p:sp>
            <p:nvSpPr>
              <p:cNvPr id="48" name="TextBox 47">
                <a:extLst>
                  <a:ext uri="{FF2B5EF4-FFF2-40B4-BE49-F238E27FC236}">
                    <a16:creationId xmlns:a16="http://schemas.microsoft.com/office/drawing/2014/main" id="{0AB8989E-ABD3-852B-7474-34F52EEC0B8F}"/>
                  </a:ext>
                </a:extLst>
              </p:cNvPr>
              <p:cNvSpPr txBox="1"/>
              <p:nvPr/>
            </p:nvSpPr>
            <p:spPr>
              <a:xfrm>
                <a:off x="2400833" y="3348562"/>
                <a:ext cx="346570" cy="338554"/>
              </a:xfrm>
              <a:prstGeom prst="rect">
                <a:avLst/>
              </a:prstGeom>
              <a:noFill/>
            </p:spPr>
            <p:txBody>
              <a:bodyPr wrap="none" rtlCol="0" anchor="ctr">
                <a:spAutoFit/>
              </a:bodyPr>
              <a:lstStyle/>
              <a:p>
                <a:pPr algn="ctr"/>
                <a:r>
                  <a:rPr lang="en-US" sz="1600" i="1">
                    <a:solidFill>
                      <a:srgbClr val="00339A"/>
                    </a:solidFill>
                    <a:latin typeface="Segoe UI Semibold" panose="020B0702040204020203" pitchFamily="34" charset="0"/>
                    <a:cs typeface="Segoe UI Semibold" panose="020B0702040204020203" pitchFamily="34" charset="0"/>
                  </a:rPr>
                  <a:t>iv</a:t>
                </a:r>
              </a:p>
            </p:txBody>
          </p:sp>
        </p:grpSp>
        <p:sp>
          <p:nvSpPr>
            <p:cNvPr id="45" name="Rectangle 44">
              <a:extLst>
                <a:ext uri="{FF2B5EF4-FFF2-40B4-BE49-F238E27FC236}">
                  <a16:creationId xmlns:a16="http://schemas.microsoft.com/office/drawing/2014/main" id="{2DEF77B1-8B85-F60A-EF51-3F9B2DE0D81B}"/>
                </a:ext>
              </a:extLst>
            </p:cNvPr>
            <p:cNvSpPr/>
            <p:nvPr/>
          </p:nvSpPr>
          <p:spPr>
            <a:xfrm>
              <a:off x="756012" y="2627161"/>
              <a:ext cx="9325395" cy="523220"/>
            </a:xfrm>
            <a:prstGeom prst="rect">
              <a:avLst/>
            </a:prstGeom>
          </p:spPr>
          <p:txBody>
            <a:bodyPr wrap="square">
              <a:spAutoFit/>
            </a:bodyPr>
            <a:lstStyle/>
            <a:p>
              <a:r>
                <a:rPr lang="en-US" sz="1400">
                  <a:solidFill>
                    <a:schemeClr val="tx1">
                      <a:lumMod val="85000"/>
                      <a:lumOff val="15000"/>
                    </a:schemeClr>
                  </a:solidFill>
                  <a:latin typeface="Segoe UI" panose="020B0502040204020203" pitchFamily="34" charset="0"/>
                  <a:cs typeface="Segoe UI" panose="020B0502040204020203" pitchFamily="34" charset="0"/>
                </a:rPr>
                <a:t>A simple function with a loop was created to check from this error in the “MT” column and correct it wherever the anomality was detected</a:t>
              </a:r>
            </a:p>
          </p:txBody>
        </p:sp>
      </p:grpSp>
      <p:sp>
        <p:nvSpPr>
          <p:cNvPr id="51" name="AutoShape 6">
            <a:extLst>
              <a:ext uri="{FF2B5EF4-FFF2-40B4-BE49-F238E27FC236}">
                <a16:creationId xmlns:a16="http://schemas.microsoft.com/office/drawing/2014/main" id="{03673599-4163-CEFA-3BE9-F199289EC3D3}"/>
              </a:ext>
            </a:extLst>
          </p:cNvPr>
          <p:cNvSpPr/>
          <p:nvPr/>
        </p:nvSpPr>
        <p:spPr>
          <a:xfrm>
            <a:off x="511276" y="6606943"/>
            <a:ext cx="3222524" cy="2889"/>
          </a:xfrm>
          <a:prstGeom prst="line">
            <a:avLst/>
          </a:prstGeom>
          <a:ln w="295275" cap="rnd">
            <a:solidFill>
              <a:schemeClr val="accent6">
                <a:lumMod val="50000"/>
              </a:schemeClr>
            </a:solidFill>
            <a:prstDash val="solid"/>
            <a:headEnd type="none" w="sm" len="sm"/>
            <a:tailEnd type="none" w="sm" len="sm"/>
          </a:ln>
        </p:spPr>
      </p:sp>
      <p:sp>
        <p:nvSpPr>
          <p:cNvPr id="52" name="AutoShape 2">
            <a:extLst>
              <a:ext uri="{FF2B5EF4-FFF2-40B4-BE49-F238E27FC236}">
                <a16:creationId xmlns:a16="http://schemas.microsoft.com/office/drawing/2014/main" id="{F9C3E54F-13FA-C057-98D8-B2D5AC48D0D0}"/>
              </a:ext>
            </a:extLst>
          </p:cNvPr>
          <p:cNvSpPr/>
          <p:nvPr/>
        </p:nvSpPr>
        <p:spPr>
          <a:xfrm>
            <a:off x="0" y="24057"/>
            <a:ext cx="12192000" cy="1"/>
          </a:xfrm>
          <a:prstGeom prst="line">
            <a:avLst/>
          </a:prstGeom>
          <a:ln w="76200" cap="rnd">
            <a:solidFill>
              <a:schemeClr val="accent6">
                <a:lumMod val="75000"/>
              </a:schemeClr>
            </a:solidFill>
            <a:prstDash val="solid"/>
            <a:headEnd type="none" w="sm" len="sm"/>
            <a:tailEnd type="none" w="sm" len="sm"/>
          </a:ln>
        </p:spPr>
      </p:sp>
    </p:spTree>
    <p:extLst>
      <p:ext uri="{BB962C8B-B14F-4D97-AF65-F5344CB8AC3E}">
        <p14:creationId xmlns:p14="http://schemas.microsoft.com/office/powerpoint/2010/main" val="3223259901"/>
      </p:ext>
    </p:extLst>
  </p:cSld>
  <p:clrMapOvr>
    <a:masterClrMapping/>
  </p:clrMapOvr>
</p:sld>
</file>

<file path=ppt/theme/theme1.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CF91DB7FB3515542A87EA53278D178A0" ma:contentTypeVersion="8" ma:contentTypeDescription="Creare un nuovo documento." ma:contentTypeScope="" ma:versionID="b83dd980f1482973a1f6bfd42c798120">
  <xsd:schema xmlns:xsd="http://www.w3.org/2001/XMLSchema" xmlns:xs="http://www.w3.org/2001/XMLSchema" xmlns:p="http://schemas.microsoft.com/office/2006/metadata/properties" xmlns:ns2="6818323b-ce01-44d1-a6e7-062b7ae1a011" xmlns:ns3="9aa65c01-0cb9-47fb-aabd-888e6473f88e" targetNamespace="http://schemas.microsoft.com/office/2006/metadata/properties" ma:root="true" ma:fieldsID="43c5166158e775e0ab6d9a6c3e310c15" ns2:_="" ns3:_="">
    <xsd:import namespace="6818323b-ce01-44d1-a6e7-062b7ae1a011"/>
    <xsd:import namespace="9aa65c01-0cb9-47fb-aabd-888e6473f88e"/>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818323b-ce01-44d1-a6e7-062b7ae1a01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Tag immagine" ma:readOnly="false" ma:fieldId="{5cf76f15-5ced-4ddc-b409-7134ff3c332f}" ma:taxonomyMulti="true" ma:sspId="412453de-2dbf-4d74-b2df-a01d27e840b4"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aa65c01-0cb9-47fb-aabd-888e6473f88e"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da365a11-3a6d-4e5a-81cc-66d0806fda27}" ma:internalName="TaxCatchAll" ma:showField="CatchAllData" ma:web="9aa65c01-0cb9-47fb-aabd-888e6473f88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9aa65c01-0cb9-47fb-aabd-888e6473f88e" xsi:nil="true"/>
    <lcf76f155ced4ddcb4097134ff3c332f xmlns="6818323b-ce01-44d1-a6e7-062b7ae1a011">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B10BCA20-DDCE-467B-B628-BB217A9FBD65}">
  <ds:schemaRefs>
    <ds:schemaRef ds:uri="6818323b-ce01-44d1-a6e7-062b7ae1a011"/>
    <ds:schemaRef ds:uri="9aa65c01-0cb9-47fb-aabd-888e6473f88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E5336C2-083E-46C6-8946-203BB0B39F19}">
  <ds:schemaRefs>
    <ds:schemaRef ds:uri="http://schemas.microsoft.com/sharepoint/v3/contenttype/forms"/>
  </ds:schemaRefs>
</ds:datastoreItem>
</file>

<file path=customXml/itemProps3.xml><?xml version="1.0" encoding="utf-8"?>
<ds:datastoreItem xmlns:ds="http://schemas.openxmlformats.org/officeDocument/2006/customXml" ds:itemID="{BE6988BD-2F24-42E5-BBE3-AA4709F74C34}">
  <ds:schemaRefs>
    <ds:schemaRef ds:uri="6818323b-ce01-44d1-a6e7-062b7ae1a011"/>
    <ds:schemaRef ds:uri="9aa65c01-0cb9-47fb-aabd-888e6473f88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2925</Words>
  <Application>Microsoft Macintosh PowerPoint</Application>
  <PresentationFormat>Widescreen</PresentationFormat>
  <Paragraphs>625</Paragraphs>
  <Slides>30</Slides>
  <Notes>0</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30</vt:i4>
      </vt:variant>
    </vt:vector>
  </HeadingPairs>
  <TitlesOfParts>
    <vt:vector size="38" baseType="lpstr">
      <vt:lpstr>Arial</vt:lpstr>
      <vt:lpstr>Calibri</vt:lpstr>
      <vt:lpstr>Calibri Light</vt:lpstr>
      <vt:lpstr>Open Sans Extrabold</vt:lpstr>
      <vt:lpstr>Segoe UI</vt:lpstr>
      <vt:lpstr>Segoe UI </vt:lpstr>
      <vt:lpstr>Segoe UI Semibold</vt:lpstr>
      <vt:lpstr>Office Theme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AISH KUMAR JESRANI (aishkumar.jesrani@bbscommunity.it)</dc:creator>
  <cp:lastModifiedBy>theodor fuchs</cp:lastModifiedBy>
  <cp:revision>2</cp:revision>
  <dcterms:created xsi:type="dcterms:W3CDTF">2022-05-02T14:28:53Z</dcterms:created>
  <dcterms:modified xsi:type="dcterms:W3CDTF">2022-05-10T13:28:00Z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0x010100CF91DB7FB3515542A87EA53278D178A0</vt:lpwstr>
  </property>
  <property fmtid="{D5CDD505-2E9C-101B-9397-08002B2CF9AE}" pid="3" name="MediaServiceImageTags">
    <vt:lpwstr/>
  </property>
</Properties>
</file>