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Inter Black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InterBlack-bold.fntdata"/><Relationship Id="rId12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3cd4e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6c3cd4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d5c0909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dd5c090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5c0909d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dd5c0909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18300" y="1139450"/>
            <a:ext cx="79074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Security 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067350" y="176250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Objetivos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17" name="Google Shape;117;p28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Protección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contra ataques (CSRF, clickjacking)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100" y="17625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88" y="894425"/>
            <a:ext cx="5911376" cy="3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13" y="974775"/>
            <a:ext cx="5961474" cy="32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