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Inter"/>
      <p:regular r:id="rId11"/>
      <p:bold r:id="rId12"/>
    </p:embeddedFont>
    <p:embeddedFont>
      <p:font typeface="Inter Black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66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66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nter-regular.fntdata"/><Relationship Id="rId10" Type="http://schemas.openxmlformats.org/officeDocument/2006/relationships/slide" Target="slides/slide4.xml"/><Relationship Id="rId13" Type="http://schemas.openxmlformats.org/officeDocument/2006/relationships/font" Target="fonts/InterBlack-bold.fntdata"/><Relationship Id="rId12" Type="http://schemas.openxmlformats.org/officeDocument/2006/relationships/font" Target="fonts/Int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357282fbc_0_6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5357282fbc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18dc49d22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118dc49d2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18dc49d22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118dc49d2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d5c0909d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dd5c0909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">
  <p:cSld name="BLANK_1">
    <p:bg>
      <p:bgPr>
        <a:solidFill>
          <a:srgbClr val="EBEBEB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3">
            <a:alphaModFix/>
          </a:blip>
          <a:srcRect b="0" l="0" r="75864" t="0"/>
          <a:stretch/>
        </p:blipFill>
        <p:spPr>
          <a:xfrm>
            <a:off x="8651325" y="4535151"/>
            <a:ext cx="193050" cy="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2">
  <p:cSld name="BLANK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 1">
  <p:cSld name="BLANK_1_1">
    <p:bg>
      <p:bgPr>
        <a:solidFill>
          <a:srgbClr val="EBEBE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8"/>
          <p:cNvPicPr preferRelativeResize="0"/>
          <p:nvPr/>
        </p:nvPicPr>
        <p:blipFill rotWithShape="1">
          <a:blip r:embed="rId2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129125"/>
            <a:ext cx="67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8"/>
          <p:cNvSpPr/>
          <p:nvPr/>
        </p:nvSpPr>
        <p:spPr>
          <a:xfrm>
            <a:off x="7492075" y="145775"/>
            <a:ext cx="1503000" cy="430500"/>
          </a:xfrm>
          <a:prstGeom prst="roundRect">
            <a:avLst>
              <a:gd fmla="val 50000" name="adj"/>
            </a:avLst>
          </a:prstGeom>
          <a:solidFill>
            <a:srgbClr val="2A3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2775" y="220313"/>
            <a:ext cx="247825" cy="2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/>
        </p:nvSpPr>
        <p:spPr>
          <a:xfrm>
            <a:off x="7965900" y="160038"/>
            <a:ext cx="98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Download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8"/>
          <p:cNvPicPr preferRelativeResize="0"/>
          <p:nvPr/>
        </p:nvPicPr>
        <p:blipFill rotWithShape="1">
          <a:blip r:embed="rId4">
            <a:alphaModFix/>
          </a:blip>
          <a:srcRect b="0" l="0" r="75864" t="0"/>
          <a:stretch/>
        </p:blipFill>
        <p:spPr>
          <a:xfrm>
            <a:off x="8651325" y="4535151"/>
            <a:ext cx="193050" cy="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/>
        </p:nvSpPr>
        <p:spPr>
          <a:xfrm>
            <a:off x="618300" y="1139450"/>
            <a:ext cx="79074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lang="pt-BR" sz="51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Spring Boot 3 </a:t>
            </a:r>
            <a:br>
              <a:rPr b="1" lang="pt-BR" sz="51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pt-BR" sz="30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Interceptando requests</a:t>
            </a:r>
            <a:endParaRPr b="1" i="0" sz="3000" u="none" cap="none" strike="noStrike">
              <a:solidFill>
                <a:srgbClr val="1875E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t/>
            </a:r>
            <a:endParaRPr b="1" i="0" sz="100" u="none" cap="none" strike="noStrike">
              <a:solidFill>
                <a:srgbClr val="1875E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725" y="3222523"/>
            <a:ext cx="1238200" cy="57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2940475" y="198125"/>
            <a:ext cx="39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Autenticación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117" name="Google Shape;1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188" y="894425"/>
            <a:ext cx="5911376" cy="32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2940475" y="198125"/>
            <a:ext cx="39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Autorización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123" name="Google Shape;1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113" y="974775"/>
            <a:ext cx="5961474" cy="32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600" y="1157013"/>
            <a:ext cx="6892801" cy="282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