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2"/>
  </p:notesMasterIdLst>
  <p:sldIdLst>
    <p:sldId id="687" r:id="rId3"/>
    <p:sldId id="729" r:id="rId4"/>
    <p:sldId id="702" r:id="rId5"/>
    <p:sldId id="730" r:id="rId6"/>
    <p:sldId id="731" r:id="rId7"/>
    <p:sldId id="716" r:id="rId8"/>
    <p:sldId id="724" r:id="rId9"/>
    <p:sldId id="723" r:id="rId10"/>
    <p:sldId id="725" r:id="rId11"/>
    <p:sldId id="713" r:id="rId12"/>
    <p:sldId id="726" r:id="rId13"/>
    <p:sldId id="715" r:id="rId14"/>
    <p:sldId id="717" r:id="rId15"/>
    <p:sldId id="718" r:id="rId16"/>
    <p:sldId id="719" r:id="rId17"/>
    <p:sldId id="720" r:id="rId18"/>
    <p:sldId id="721" r:id="rId19"/>
    <p:sldId id="727" r:id="rId20"/>
    <p:sldId id="728" r:id="rId21"/>
    <p:sldId id="732" r:id="rId22"/>
    <p:sldId id="703" r:id="rId23"/>
    <p:sldId id="704" r:id="rId24"/>
    <p:sldId id="705" r:id="rId25"/>
    <p:sldId id="706" r:id="rId26"/>
    <p:sldId id="707" r:id="rId27"/>
    <p:sldId id="708" r:id="rId28"/>
    <p:sldId id="709" r:id="rId29"/>
    <p:sldId id="711" r:id="rId30"/>
    <p:sldId id="71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DE"/>
    <a:srgbClr val="E3AC83"/>
    <a:srgbClr val="0000B4"/>
    <a:srgbClr val="EC973F"/>
    <a:srgbClr val="E2923E"/>
    <a:srgbClr val="DD8F3D"/>
    <a:srgbClr val="000066"/>
    <a:srgbClr val="13015F"/>
    <a:srgbClr val="AC8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71690" autoAdjust="0"/>
  </p:normalViewPr>
  <p:slideViewPr>
    <p:cSldViewPr snapToGrid="0">
      <p:cViewPr>
        <p:scale>
          <a:sx n="81" d="100"/>
          <a:sy n="81" d="100"/>
        </p:scale>
        <p:origin x="1392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21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1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27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9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3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8.png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19.png"/><Relationship Id="rId9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Calibration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CBF44B-645B-1745-9AFD-1C33315C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8" y="425992"/>
            <a:ext cx="6607435" cy="5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94F392-AF58-2545-81C0-AFE2BA03A308}"/>
              </a:ext>
            </a:extLst>
          </p:cNvPr>
          <p:cNvCxnSpPr>
            <a:cxnSpLocks/>
          </p:cNvCxnSpPr>
          <p:nvPr/>
        </p:nvCxnSpPr>
        <p:spPr>
          <a:xfrm flipH="1" flipV="1">
            <a:off x="2318110" y="170732"/>
            <a:ext cx="320163" cy="33877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FE1D0-035E-CC44-838B-67D3AB283DEF}"/>
              </a:ext>
            </a:extLst>
          </p:cNvPr>
          <p:cNvCxnSpPr>
            <a:cxnSpLocks/>
          </p:cNvCxnSpPr>
          <p:nvPr/>
        </p:nvCxnSpPr>
        <p:spPr>
          <a:xfrm flipV="1">
            <a:off x="2638272" y="3357804"/>
            <a:ext cx="5021705" cy="2006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81C52-9F4A-0547-8CF0-8A94D86A03B5}"/>
              </a:ext>
            </a:extLst>
          </p:cNvPr>
          <p:cNvCxnSpPr>
            <a:cxnSpLocks/>
          </p:cNvCxnSpPr>
          <p:nvPr/>
        </p:nvCxnSpPr>
        <p:spPr>
          <a:xfrm flipH="1">
            <a:off x="749511" y="3558438"/>
            <a:ext cx="1888761" cy="21678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07A8A-B272-ED45-BA5C-35C77DFB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6" y="5726250"/>
            <a:ext cx="5080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04FCA-B137-E04D-8572-718C1788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918" y="3173654"/>
            <a:ext cx="457200" cy="368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EB2AE0A-9259-A744-9480-B69478129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17" y="5882480"/>
            <a:ext cx="6344450" cy="8835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C702EA7-80B6-F344-8829-776C3F806E42}"/>
              </a:ext>
            </a:extLst>
          </p:cNvPr>
          <p:cNvSpPr txBox="1"/>
          <p:nvPr/>
        </p:nvSpPr>
        <p:spPr>
          <a:xfrm>
            <a:off x="1617536" y="6180303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3D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E0AE89-0E42-A643-8244-F55843672DB3}"/>
              </a:ext>
            </a:extLst>
          </p:cNvPr>
          <p:cNvSpPr txBox="1"/>
          <p:nvPr/>
        </p:nvSpPr>
        <p:spPr>
          <a:xfrm>
            <a:off x="2812830" y="5582115"/>
            <a:ext cx="649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0                   1                2                 3                  4                  5                   6                 7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787345-AB2A-E64A-B2C3-8E10F65689E8}"/>
              </a:ext>
            </a:extLst>
          </p:cNvPr>
          <p:cNvSpPr txBox="1"/>
          <p:nvPr/>
        </p:nvSpPr>
        <p:spPr>
          <a:xfrm>
            <a:off x="1950613" y="4370448"/>
            <a:ext cx="31290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D0C2BC-28E9-4548-9CE4-3E88F39F603C}"/>
              </a:ext>
            </a:extLst>
          </p:cNvPr>
          <p:cNvSpPr txBox="1"/>
          <p:nvPr/>
        </p:nvSpPr>
        <p:spPr>
          <a:xfrm>
            <a:off x="1507978" y="972295"/>
            <a:ext cx="31290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E52401-9919-6743-AEA5-CF00DE963AFD}"/>
              </a:ext>
            </a:extLst>
          </p:cNvPr>
          <p:cNvSpPr txBox="1"/>
          <p:nvPr/>
        </p:nvSpPr>
        <p:spPr>
          <a:xfrm>
            <a:off x="2577482" y="1632637"/>
            <a:ext cx="31290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BC008-4553-AB47-B6E4-1B631074E87D}"/>
              </a:ext>
            </a:extLst>
          </p:cNvPr>
          <p:cNvSpPr txBox="1"/>
          <p:nvPr/>
        </p:nvSpPr>
        <p:spPr>
          <a:xfrm>
            <a:off x="2720471" y="3023948"/>
            <a:ext cx="31290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96158B-1596-F54E-B663-287CB76135C9}"/>
              </a:ext>
            </a:extLst>
          </p:cNvPr>
          <p:cNvSpPr txBox="1"/>
          <p:nvPr/>
        </p:nvSpPr>
        <p:spPr>
          <a:xfrm>
            <a:off x="6113590" y="4267080"/>
            <a:ext cx="392140" cy="373279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4BD5D6-8B27-204D-9ADC-4349576CF0DD}"/>
              </a:ext>
            </a:extLst>
          </p:cNvPr>
          <p:cNvSpPr txBox="1"/>
          <p:nvPr/>
        </p:nvSpPr>
        <p:spPr>
          <a:xfrm>
            <a:off x="6386526" y="826774"/>
            <a:ext cx="385432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6F1107-E2B0-0545-8A0B-F371D3E95751}"/>
              </a:ext>
            </a:extLst>
          </p:cNvPr>
          <p:cNvSpPr txBox="1"/>
          <p:nvPr/>
        </p:nvSpPr>
        <p:spPr>
          <a:xfrm>
            <a:off x="5252762" y="1765564"/>
            <a:ext cx="403085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334EB3-E359-6542-937E-A82FC1A03BB4}"/>
              </a:ext>
            </a:extLst>
          </p:cNvPr>
          <p:cNvSpPr txBox="1"/>
          <p:nvPr/>
        </p:nvSpPr>
        <p:spPr>
          <a:xfrm>
            <a:off x="5141399" y="2915192"/>
            <a:ext cx="31290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7</a:t>
            </a:r>
          </a:p>
        </p:txBody>
      </p:sp>
      <p:sp>
        <p:nvSpPr>
          <p:cNvPr id="19" name="Rectangle 71">
            <a:extLst>
              <a:ext uri="{FF2B5EF4-FFF2-40B4-BE49-F238E27FC236}">
                <a16:creationId xmlns:a16="http://schemas.microsoft.com/office/drawing/2014/main" id="{C02A726C-6598-304B-9042-748F2ACDE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03" y="396012"/>
            <a:ext cx="15888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3D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Points</a:t>
            </a: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eaLnBrk="0" hangingPunct="0"/>
            <a:r>
              <a:rPr lang="es-ES" sz="1600" dirty="0">
                <a:solidFill>
                  <a:srgbClr val="000000"/>
                </a:solidFill>
                <a:latin typeface="Trebuchet MS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Trebuchet MS" charset="0"/>
              </a:rPr>
              <a:t>measurement</a:t>
            </a:r>
            <a:r>
              <a:rPr lang="es-ES" sz="1600" dirty="0">
                <a:solidFill>
                  <a:srgbClr val="000000"/>
                </a:solidFill>
                <a:latin typeface="Trebuchet MS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405A97-06D5-3945-8927-DC064B47A8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70" y="1344883"/>
            <a:ext cx="558800" cy="44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D20DE-9B3D-C04F-8CEF-EB674A6FF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72" y="1275622"/>
            <a:ext cx="177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CBF44B-645B-1745-9AFD-1C33315C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8" y="425992"/>
            <a:ext cx="6607435" cy="5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94F392-AF58-2545-81C0-AFE2BA03A308}"/>
              </a:ext>
            </a:extLst>
          </p:cNvPr>
          <p:cNvCxnSpPr>
            <a:cxnSpLocks/>
          </p:cNvCxnSpPr>
          <p:nvPr/>
        </p:nvCxnSpPr>
        <p:spPr>
          <a:xfrm flipH="1" flipV="1">
            <a:off x="2318110" y="170732"/>
            <a:ext cx="320163" cy="33877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FE1D0-035E-CC44-838B-67D3AB283DEF}"/>
              </a:ext>
            </a:extLst>
          </p:cNvPr>
          <p:cNvCxnSpPr>
            <a:cxnSpLocks/>
          </p:cNvCxnSpPr>
          <p:nvPr/>
        </p:nvCxnSpPr>
        <p:spPr>
          <a:xfrm flipV="1">
            <a:off x="2638272" y="3357804"/>
            <a:ext cx="5021705" cy="2006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81C52-9F4A-0547-8CF0-8A94D86A03B5}"/>
              </a:ext>
            </a:extLst>
          </p:cNvPr>
          <p:cNvCxnSpPr>
            <a:cxnSpLocks/>
          </p:cNvCxnSpPr>
          <p:nvPr/>
        </p:nvCxnSpPr>
        <p:spPr>
          <a:xfrm flipH="1">
            <a:off x="749511" y="3558438"/>
            <a:ext cx="1888761" cy="21678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07A8A-B272-ED45-BA5C-35C77DFB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6" y="5726250"/>
            <a:ext cx="5080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04FCA-B137-E04D-8572-718C1788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918" y="3173654"/>
            <a:ext cx="457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EEF6F0-EE81-F149-A305-D477D0802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190" y="170732"/>
            <a:ext cx="431800" cy="368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BFD6C-48F0-A74C-9D19-531BA4220AC4}"/>
              </a:ext>
            </a:extLst>
          </p:cNvPr>
          <p:cNvCxnSpPr>
            <a:cxnSpLocks/>
          </p:cNvCxnSpPr>
          <p:nvPr/>
        </p:nvCxnSpPr>
        <p:spPr>
          <a:xfrm flipH="1">
            <a:off x="1169236" y="659574"/>
            <a:ext cx="18217" cy="1139253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1144C-3EC8-174F-B60D-213474B1BA50}"/>
              </a:ext>
            </a:extLst>
          </p:cNvPr>
          <p:cNvCxnSpPr>
            <a:cxnSpLocks/>
          </p:cNvCxnSpPr>
          <p:nvPr/>
        </p:nvCxnSpPr>
        <p:spPr>
          <a:xfrm>
            <a:off x="1187453" y="659574"/>
            <a:ext cx="860166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5BE5476-FA99-8247-822E-0CFFD4F98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9" y="1437638"/>
            <a:ext cx="203200" cy="215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C78C08-BAE5-D249-B53D-80A4A9BD7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6770" y="317549"/>
            <a:ext cx="241300" cy="215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17E846-83C1-BB4C-BBD1-87066870B959}"/>
              </a:ext>
            </a:extLst>
          </p:cNvPr>
          <p:cNvSpPr txBox="1"/>
          <p:nvPr/>
        </p:nvSpPr>
        <p:spPr>
          <a:xfrm>
            <a:off x="1950613" y="4370448"/>
            <a:ext cx="1539717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0: (268,1178)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DF6E8-9D0D-9947-9583-BC191A3B3BF1}"/>
              </a:ext>
            </a:extLst>
          </p:cNvPr>
          <p:cNvSpPr txBox="1"/>
          <p:nvPr/>
        </p:nvSpPr>
        <p:spPr>
          <a:xfrm>
            <a:off x="1197082" y="972295"/>
            <a:ext cx="142859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1: (166,294)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E2BCB-B4CB-D54E-A8FD-80F7C16065A3}"/>
              </a:ext>
            </a:extLst>
          </p:cNvPr>
          <p:cNvSpPr txBox="1"/>
          <p:nvPr/>
        </p:nvSpPr>
        <p:spPr>
          <a:xfrm>
            <a:off x="2577482" y="1632637"/>
            <a:ext cx="142859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2: (412,328)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B6007-4576-794A-A53C-F32574697B56}"/>
              </a:ext>
            </a:extLst>
          </p:cNvPr>
          <p:cNvSpPr txBox="1"/>
          <p:nvPr/>
        </p:nvSpPr>
        <p:spPr>
          <a:xfrm>
            <a:off x="2720471" y="3023948"/>
            <a:ext cx="142859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3: (470,940)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979114-8E0F-3147-9DEA-F13A2CB9F432}"/>
              </a:ext>
            </a:extLst>
          </p:cNvPr>
          <p:cNvSpPr txBox="1"/>
          <p:nvPr/>
        </p:nvSpPr>
        <p:spPr>
          <a:xfrm>
            <a:off x="5149124" y="4267080"/>
            <a:ext cx="1888761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4: (</a:t>
            </a:r>
            <a:r>
              <a:rPr lang="en-AU" dirty="0"/>
              <a:t>1654</a:t>
            </a:r>
            <a:r>
              <a:rPr lang="es-ES_tradnl" dirty="0"/>
              <a:t>,</a:t>
            </a:r>
            <a:r>
              <a:rPr lang="en-AU" dirty="0"/>
              <a:t>1118</a:t>
            </a:r>
            <a:r>
              <a:rPr lang="es-ES_tradnl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D9CBB-672D-F84E-A55C-E20DC22A8730}"/>
              </a:ext>
            </a:extLst>
          </p:cNvPr>
          <p:cNvSpPr txBox="1"/>
          <p:nvPr/>
        </p:nvSpPr>
        <p:spPr>
          <a:xfrm>
            <a:off x="5728158" y="771910"/>
            <a:ext cx="2066730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5: (</a:t>
            </a:r>
            <a:r>
              <a:rPr lang="en-AU" dirty="0"/>
              <a:t>1704</a:t>
            </a:r>
            <a:r>
              <a:rPr lang="es-ES_tradnl" dirty="0"/>
              <a:t>,</a:t>
            </a:r>
            <a:r>
              <a:rPr lang="en-AU" dirty="0"/>
              <a:t> 246</a:t>
            </a:r>
            <a:r>
              <a:rPr lang="es-ES_tradnl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A6EF1-F8E6-DB40-9DE5-4B5B9D99117A}"/>
              </a:ext>
            </a:extLst>
          </p:cNvPr>
          <p:cNvSpPr txBox="1"/>
          <p:nvPr/>
        </p:nvSpPr>
        <p:spPr>
          <a:xfrm>
            <a:off x="4738314" y="1781532"/>
            <a:ext cx="2844318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6: (</a:t>
            </a:r>
            <a:r>
              <a:rPr lang="en-AU" dirty="0"/>
              <a:t>1426</a:t>
            </a:r>
            <a:r>
              <a:rPr lang="es-ES_tradnl" dirty="0"/>
              <a:t>,</a:t>
            </a:r>
            <a:r>
              <a:rPr lang="en-AU" dirty="0"/>
              <a:t> 304</a:t>
            </a:r>
            <a:r>
              <a:rPr lang="es-ES_tradnl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A67F3-0C85-864E-AF21-AE809C40CE8A}"/>
              </a:ext>
            </a:extLst>
          </p:cNvPr>
          <p:cNvSpPr txBox="1"/>
          <p:nvPr/>
        </p:nvSpPr>
        <p:spPr>
          <a:xfrm>
            <a:off x="4830503" y="2915192"/>
            <a:ext cx="155683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7: (</a:t>
            </a:r>
            <a:r>
              <a:rPr lang="en-AU" dirty="0"/>
              <a:t>1420</a:t>
            </a:r>
            <a:r>
              <a:rPr lang="es-ES_tradnl" dirty="0"/>
              <a:t>,900)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EB2AE0A-9259-A744-9480-B69478129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17" y="5882480"/>
            <a:ext cx="6344450" cy="8835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C702EA7-80B6-F344-8829-776C3F806E42}"/>
              </a:ext>
            </a:extLst>
          </p:cNvPr>
          <p:cNvSpPr txBox="1"/>
          <p:nvPr/>
        </p:nvSpPr>
        <p:spPr>
          <a:xfrm>
            <a:off x="1617536" y="6180303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3D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E0AE89-0E42-A643-8244-F55843672DB3}"/>
              </a:ext>
            </a:extLst>
          </p:cNvPr>
          <p:cNvSpPr txBox="1"/>
          <p:nvPr/>
        </p:nvSpPr>
        <p:spPr>
          <a:xfrm>
            <a:off x="2812830" y="5582115"/>
            <a:ext cx="649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0                   1                2                 3                  4                  5                   6                 7      </a:t>
            </a:r>
          </a:p>
        </p:txBody>
      </p:sp>
      <p:sp>
        <p:nvSpPr>
          <p:cNvPr id="27" name="Rectangle 71">
            <a:extLst>
              <a:ext uri="{FF2B5EF4-FFF2-40B4-BE49-F238E27FC236}">
                <a16:creationId xmlns:a16="http://schemas.microsoft.com/office/drawing/2014/main" id="{ED8BEFAD-919E-714F-A147-437CD6EB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03" y="396012"/>
            <a:ext cx="15488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Selection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of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Points</a:t>
            </a:r>
            <a:endParaRPr lang="es-ES" sz="2400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633321-4193-1E40-A9E7-5E0E34964578}"/>
              </a:ext>
            </a:extLst>
          </p:cNvPr>
          <p:cNvSpPr/>
          <p:nvPr/>
        </p:nvSpPr>
        <p:spPr>
          <a:xfrm>
            <a:off x="7162987" y="1227009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s-ES" dirty="0">
                <a:solidFill>
                  <a:srgbClr val="000000"/>
                </a:solidFill>
                <a:latin typeface="Trebuchet MS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Trebuchet MS" charset="0"/>
              </a:rPr>
              <a:t>measurement</a:t>
            </a:r>
            <a:r>
              <a:rPr lang="es-ES" dirty="0">
                <a:solidFill>
                  <a:srgbClr val="000000"/>
                </a:solidFill>
                <a:latin typeface="Trebuchet M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43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ED48E-AF1E-C047-A928-781C6A87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91005"/>
            <a:ext cx="6402312" cy="1836816"/>
          </a:xfrm>
          <a:prstGeom prst="rect">
            <a:avLst/>
          </a:prstGeom>
        </p:spPr>
      </p:pic>
      <p:sp>
        <p:nvSpPr>
          <p:cNvPr id="4" name="Rectangle 71">
            <a:extLst>
              <a:ext uri="{FF2B5EF4-FFF2-40B4-BE49-F238E27FC236}">
                <a16:creationId xmlns:a16="http://schemas.microsoft.com/office/drawing/2014/main" id="{CC7874BD-03C2-1946-930E-DA185DAB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39" y="599611"/>
            <a:ext cx="22765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For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each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point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12B37-1F41-8D41-B888-D2EA3B32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78" y="673598"/>
            <a:ext cx="3320114" cy="3876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8771428-6DC1-3A4D-93FB-5851C534E458}"/>
              </a:ext>
            </a:extLst>
          </p:cNvPr>
          <p:cNvGrpSpPr/>
          <p:nvPr/>
        </p:nvGrpSpPr>
        <p:grpSpPr>
          <a:xfrm>
            <a:off x="884211" y="4447390"/>
            <a:ext cx="7065989" cy="1607371"/>
            <a:chOff x="884211" y="4447390"/>
            <a:chExt cx="7065989" cy="16073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6D626-37FB-E149-9E2E-91DD3ADF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4980169"/>
              <a:ext cx="7035800" cy="495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D3971E-C73B-724C-A0D9-D3BA6C69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211" y="4447390"/>
              <a:ext cx="7061200" cy="495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08BD3-E93E-7240-90C8-D05EED90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6760" y="5559461"/>
              <a:ext cx="62611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23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4DC55E-EE04-1048-B04A-F9D05B732825}"/>
              </a:ext>
            </a:extLst>
          </p:cNvPr>
          <p:cNvGrpSpPr/>
          <p:nvPr/>
        </p:nvGrpSpPr>
        <p:grpSpPr>
          <a:xfrm>
            <a:off x="884211" y="4447390"/>
            <a:ext cx="7065989" cy="1607371"/>
            <a:chOff x="884211" y="4447390"/>
            <a:chExt cx="7065989" cy="16073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6D626-37FB-E149-9E2E-91DD3ADF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4980169"/>
              <a:ext cx="7035800" cy="495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D3971E-C73B-724C-A0D9-D3BA6C69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211" y="4447390"/>
              <a:ext cx="7061200" cy="495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08BD3-E93E-7240-90C8-D05EED90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6760" y="5559461"/>
              <a:ext cx="62611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5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949 L 0.00382 -0.5275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4DC55E-EE04-1048-B04A-F9D05B732825}"/>
              </a:ext>
            </a:extLst>
          </p:cNvPr>
          <p:cNvGrpSpPr/>
          <p:nvPr/>
        </p:nvGrpSpPr>
        <p:grpSpPr>
          <a:xfrm>
            <a:off x="899201" y="834761"/>
            <a:ext cx="7065989" cy="1607371"/>
            <a:chOff x="884211" y="4447390"/>
            <a:chExt cx="7065989" cy="16073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6D626-37FB-E149-9E2E-91DD3ADF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4980169"/>
              <a:ext cx="7035800" cy="495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D3971E-C73B-724C-A0D9-D3BA6C69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211" y="4447390"/>
              <a:ext cx="7061200" cy="495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08BD3-E93E-7240-90C8-D05EED90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6760" y="5559461"/>
              <a:ext cx="6261100" cy="4953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287356-26FF-5E4B-8F58-475BD0B2893A}"/>
              </a:ext>
            </a:extLst>
          </p:cNvPr>
          <p:cNvGrpSpPr/>
          <p:nvPr/>
        </p:nvGrpSpPr>
        <p:grpSpPr>
          <a:xfrm>
            <a:off x="139700" y="3244850"/>
            <a:ext cx="8864600" cy="847981"/>
            <a:chOff x="139700" y="3244850"/>
            <a:chExt cx="8864600" cy="8479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648574-CF8D-C34F-BA94-F1C74B23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700" y="3244850"/>
              <a:ext cx="8864600" cy="368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01638C-CF14-D441-A163-E7DCF61A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400" y="3724531"/>
              <a:ext cx="8839200" cy="3683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5E10FE-48EC-0C4D-A0E5-44129E5110B8}"/>
              </a:ext>
            </a:extLst>
          </p:cNvPr>
          <p:cNvGrpSpPr/>
          <p:nvPr/>
        </p:nvGrpSpPr>
        <p:grpSpPr>
          <a:xfrm>
            <a:off x="0" y="4927746"/>
            <a:ext cx="9144000" cy="796992"/>
            <a:chOff x="0" y="4927746"/>
            <a:chExt cx="9144000" cy="7969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906E9C-9375-C249-9FF2-77D0F13C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4927746"/>
              <a:ext cx="9144000" cy="3602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A01666-219E-904F-A65F-3E6A3F45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360485"/>
              <a:ext cx="9144000" cy="364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87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B5E10FE-48EC-0C4D-A0E5-44129E5110B8}"/>
              </a:ext>
            </a:extLst>
          </p:cNvPr>
          <p:cNvGrpSpPr/>
          <p:nvPr/>
        </p:nvGrpSpPr>
        <p:grpSpPr>
          <a:xfrm>
            <a:off x="0" y="4927746"/>
            <a:ext cx="9144000" cy="796992"/>
            <a:chOff x="0" y="4927746"/>
            <a:chExt cx="9144000" cy="7969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906E9C-9375-C249-9FF2-77D0F13C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927746"/>
              <a:ext cx="9144000" cy="3602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A01666-219E-904F-A65F-3E6A3F45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60485"/>
              <a:ext cx="9144000" cy="364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5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509 L 0 -0.62569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B5E10FE-48EC-0C4D-A0E5-44129E5110B8}"/>
              </a:ext>
            </a:extLst>
          </p:cNvPr>
          <p:cNvGrpSpPr/>
          <p:nvPr/>
        </p:nvGrpSpPr>
        <p:grpSpPr>
          <a:xfrm>
            <a:off x="0" y="655549"/>
            <a:ext cx="9144000" cy="796992"/>
            <a:chOff x="0" y="4927746"/>
            <a:chExt cx="9144000" cy="7969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906E9C-9375-C249-9FF2-77D0F13CE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927746"/>
              <a:ext cx="9144000" cy="3602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A01666-219E-904F-A65F-3E6A3F45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60485"/>
              <a:ext cx="9144000" cy="36425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4219FE-8A10-F14D-867E-1CB3B9A1B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92" y="1963711"/>
            <a:ext cx="4867398" cy="4427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64F16A-AC44-4B41-8689-A70F763B0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81" y="5829672"/>
            <a:ext cx="18034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9D3A6-FEA6-234F-BADB-71ABDAB86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101" y="1963711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91867-C8B7-2949-AA9D-833E6355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073" y="4642785"/>
            <a:ext cx="1524000" cy="33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0553503-87DB-844A-9F27-634BC43E2F8B}"/>
              </a:ext>
            </a:extLst>
          </p:cNvPr>
          <p:cNvGrpSpPr/>
          <p:nvPr/>
        </p:nvGrpSpPr>
        <p:grpSpPr>
          <a:xfrm>
            <a:off x="5586959" y="5497759"/>
            <a:ext cx="3402142" cy="778340"/>
            <a:chOff x="5586959" y="5497759"/>
            <a:chExt cx="3402142" cy="7783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F87B38-FDFE-FE48-A67B-C37698EEB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74401" y="5742699"/>
              <a:ext cx="3314700" cy="53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DD845-C7A1-DD49-8140-E385D9D0F743}"/>
                </a:ext>
              </a:extLst>
            </p:cNvPr>
            <p:cNvSpPr txBox="1"/>
            <p:nvPr/>
          </p:nvSpPr>
          <p:spPr>
            <a:xfrm>
              <a:off x="5586959" y="5497759"/>
              <a:ext cx="1464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LEAST SQUARES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0445C-2244-B74A-9729-91C040916F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88" y="3905504"/>
            <a:ext cx="203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BBB9415-77D2-714B-B014-F107192C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4" y="82427"/>
            <a:ext cx="4536814" cy="33972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8762DBD-1BB8-D74B-8B44-1642F4C757E9}"/>
              </a:ext>
            </a:extLst>
          </p:cNvPr>
          <p:cNvGrpSpPr/>
          <p:nvPr/>
        </p:nvGrpSpPr>
        <p:grpSpPr>
          <a:xfrm>
            <a:off x="569625" y="3366554"/>
            <a:ext cx="5336350" cy="855279"/>
            <a:chOff x="569625" y="3366554"/>
            <a:chExt cx="5336350" cy="85527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304FB80-58DA-6F48-BF6D-CB228FC5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25" y="3643553"/>
              <a:ext cx="4152544" cy="57828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FE3E4-0157-6140-94AA-714612DC59A8}"/>
                </a:ext>
              </a:extLst>
            </p:cNvPr>
            <p:cNvSpPr txBox="1"/>
            <p:nvPr/>
          </p:nvSpPr>
          <p:spPr>
            <a:xfrm>
              <a:off x="2142393" y="3366554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3D POINTS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CFDD14-F5BC-4C42-9810-3BBB9121A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1875" y="3719900"/>
              <a:ext cx="1054100" cy="4953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8E48C1B-C2DA-B449-B697-BC1EF51F1F76}"/>
              </a:ext>
            </a:extLst>
          </p:cNvPr>
          <p:cNvSpPr/>
          <p:nvPr/>
        </p:nvSpPr>
        <p:spPr>
          <a:xfrm>
            <a:off x="7135318" y="2149845"/>
            <a:ext cx="209862" cy="2335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CB6D43-5B4A-6544-B3D3-0994348CE9A7}"/>
              </a:ext>
            </a:extLst>
          </p:cNvPr>
          <p:cNvSpPr/>
          <p:nvPr/>
        </p:nvSpPr>
        <p:spPr>
          <a:xfrm>
            <a:off x="8172138" y="2149845"/>
            <a:ext cx="209862" cy="2335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E7DCF1-7573-504A-A42A-08BB81826149}"/>
              </a:ext>
            </a:extLst>
          </p:cNvPr>
          <p:cNvGrpSpPr/>
          <p:nvPr/>
        </p:nvGrpSpPr>
        <p:grpSpPr>
          <a:xfrm>
            <a:off x="5378926" y="1450298"/>
            <a:ext cx="3405310" cy="2557173"/>
            <a:chOff x="5378926" y="1450298"/>
            <a:chExt cx="3405310" cy="2557173"/>
          </a:xfrm>
        </p:grpSpPr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9ABEE1D8-072C-4342-BF50-B9C7FE589DB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5776417" y="1450298"/>
              <a:ext cx="2500652" cy="6995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7A745F52-441F-0341-9EF3-EBD189B7163B}"/>
                </a:ext>
              </a:extLst>
            </p:cNvPr>
            <p:cNvCxnSpPr>
              <a:cxnSpLocks/>
              <a:stCxn id="8" idx="0"/>
              <a:endCxn id="11" idx="0"/>
            </p:cNvCxnSpPr>
            <p:nvPr/>
          </p:nvCxnSpPr>
          <p:spPr>
            <a:xfrm rot="5400000" flipH="1" flipV="1">
              <a:off x="5524560" y="2004211"/>
              <a:ext cx="1570055" cy="1861324"/>
            </a:xfrm>
            <a:prstGeom prst="bentConnector3">
              <a:avLst>
                <a:gd name="adj1" fmla="val 11456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714D937-8746-6A40-9BD2-EC92EA3BBFEB}"/>
                </a:ext>
              </a:extLst>
            </p:cNvPr>
            <p:cNvSpPr/>
            <p:nvPr/>
          </p:nvSpPr>
          <p:spPr>
            <a:xfrm>
              <a:off x="6715593" y="2165013"/>
              <a:ext cx="2068643" cy="8442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/>
                <a:t>Calibration</a:t>
              </a:r>
              <a:endParaRPr lang="es-ES_tradnl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018794-EED0-5549-B46D-8460BDD0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1164" y="3689971"/>
              <a:ext cx="317500" cy="3175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4324FD7-D6A2-7943-BB43-A93915023781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7749914" y="3009280"/>
              <a:ext cx="1" cy="60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4FF68A-E115-354B-B594-D6BB34D8DA2D}"/>
              </a:ext>
            </a:extLst>
          </p:cNvPr>
          <p:cNvGrpSpPr/>
          <p:nvPr/>
        </p:nvGrpSpPr>
        <p:grpSpPr>
          <a:xfrm>
            <a:off x="394031" y="4788142"/>
            <a:ext cx="4358886" cy="1600438"/>
            <a:chOff x="394031" y="4788142"/>
            <a:chExt cx="4358886" cy="16004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319121-B69B-A04B-9CB8-1820057FC15E}"/>
                </a:ext>
              </a:extLst>
            </p:cNvPr>
            <p:cNvSpPr txBox="1"/>
            <p:nvPr/>
          </p:nvSpPr>
          <p:spPr>
            <a:xfrm>
              <a:off x="394031" y="4788142"/>
              <a:ext cx="4358886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u  =  268 166 412 470 1654 1704 1426 1420 </a:t>
              </a:r>
            </a:p>
            <a:p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=  271 164 412 468 1656 1699 1429 1417 </a:t>
              </a:r>
            </a:p>
            <a:p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v  = 1178 294 328 940 1118  246  304  900</a:t>
              </a:r>
            </a:p>
            <a:p>
              <a:endParaRPr lang="es-ES_tradnl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= 1180 289 331 937 1119  246  302  899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07E293-3677-3648-B55D-3E0BBCBA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327" y="5306998"/>
              <a:ext cx="95173" cy="13023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A3BEBB-9333-FC4A-AB32-12D302A3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428" y="6158979"/>
              <a:ext cx="80146" cy="13023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1CC39-EF96-8843-ABBE-2BE577FBE3BB}"/>
              </a:ext>
            </a:extLst>
          </p:cNvPr>
          <p:cNvGrpSpPr/>
          <p:nvPr/>
        </p:nvGrpSpPr>
        <p:grpSpPr>
          <a:xfrm>
            <a:off x="4680886" y="828814"/>
            <a:ext cx="1095531" cy="856434"/>
            <a:chOff x="4680886" y="828814"/>
            <a:chExt cx="1095531" cy="85643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72ADA6-ACA9-C044-A8C9-9FA4918AA4DC}"/>
                </a:ext>
              </a:extLst>
            </p:cNvPr>
            <p:cNvSpPr txBox="1"/>
            <p:nvPr/>
          </p:nvSpPr>
          <p:spPr>
            <a:xfrm>
              <a:off x="4779028" y="828814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2D POINTS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11421C-6BEA-2445-B7E2-4AD0DF725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80886" y="1215348"/>
              <a:ext cx="990600" cy="4699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A113685-E45E-5743-8777-8DC7EB0E6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4358" y="4540492"/>
            <a:ext cx="2565400" cy="495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566448-90BB-CF48-AA21-C06D32F71C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6186" y="5856383"/>
            <a:ext cx="3657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A2D24B-748B-444A-9796-AD30AE38E85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2" y="438370"/>
            <a:ext cx="8013600" cy="61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5D067-6140-EC43-AFFC-B6F4EE7F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87" y="3187700"/>
            <a:ext cx="520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EA637E-E071-B047-8183-6C1FDBF0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78" y="1146439"/>
            <a:ext cx="546100" cy="482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169B387-9871-0147-9D50-79E52248B407}"/>
              </a:ext>
            </a:extLst>
          </p:cNvPr>
          <p:cNvSpPr/>
          <p:nvPr/>
        </p:nvSpPr>
        <p:spPr>
          <a:xfrm>
            <a:off x="8463466" y="16290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602DA-7C08-2144-81EF-785234A5FB10}"/>
              </a:ext>
            </a:extLst>
          </p:cNvPr>
          <p:cNvSpPr/>
          <p:nvPr/>
        </p:nvSpPr>
        <p:spPr>
          <a:xfrm>
            <a:off x="8473975" y="3673308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389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9C16C1-7FAF-FF4E-9E80-457EEAE2475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2" y="438370"/>
            <a:ext cx="8013600" cy="61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1">
            <a:extLst>
              <a:ext uri="{FF2B5EF4-FFF2-40B4-BE49-F238E27FC236}">
                <a16:creationId xmlns:a16="http://schemas.microsoft.com/office/drawing/2014/main" id="{DA349938-FAA0-2B47-BC1E-46D6724F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453" y="2967335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0801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1">
            <a:extLst>
              <a:ext uri="{FF2B5EF4-FFF2-40B4-BE49-F238E27FC236}">
                <a16:creationId xmlns:a16="http://schemas.microsoft.com/office/drawing/2014/main" id="{DA349938-FAA0-2B47-BC1E-46D6724F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555" y="2967335"/>
            <a:ext cx="3720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Non-Linear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11131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75487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  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see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explanation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in CV02_Transformation3D2D.pptx)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Picture 1" descr="Screen Shot 2014-11-14 at 9.2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0" y="5556805"/>
            <a:ext cx="2705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1" y="2935844"/>
            <a:ext cx="7044436" cy="1721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3" y="4814515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0" y="883855"/>
            <a:ext cx="9016089" cy="18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23886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85568" y="2481032"/>
            <a:ext cx="1929089" cy="1735204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34161" y="2293351"/>
            <a:ext cx="2663600" cy="2152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928544" y="4403918"/>
            <a:ext cx="3711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11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DoF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:  </a:t>
            </a:r>
          </a:p>
          <a:p>
            <a:pPr eaLnBrk="0" hangingPunct="0"/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5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intrinsec</a:t>
            </a: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parameters</a:t>
            </a:r>
            <a:endParaRPr lang="es-ES" sz="2400" dirty="0">
              <a:solidFill>
                <a:srgbClr val="0000DE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6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extrinsec</a:t>
            </a: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parameters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55" y="5181152"/>
            <a:ext cx="2235461" cy="374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7" y="5904438"/>
            <a:ext cx="4423430" cy="4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85568" y="2481032"/>
            <a:ext cx="1929089" cy="1735204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34161" y="2293351"/>
            <a:ext cx="2663600" cy="2152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928544" y="4403918"/>
            <a:ext cx="3711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11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DoF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:  </a:t>
            </a:r>
          </a:p>
          <a:p>
            <a:pPr eaLnBrk="0" hangingPunct="0"/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5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intrinsec</a:t>
            </a: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parameters</a:t>
            </a:r>
            <a:endParaRPr lang="es-ES" sz="2400" dirty="0">
              <a:solidFill>
                <a:srgbClr val="0000DE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6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extrinsec</a:t>
            </a: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parameters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55" y="5181152"/>
            <a:ext cx="2235461" cy="374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7" y="5904438"/>
            <a:ext cx="4423430" cy="424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</p:spTree>
    <p:extLst>
      <p:ext uri="{BB962C8B-B14F-4D97-AF65-F5344CB8AC3E}">
        <p14:creationId xmlns:p14="http://schemas.microsoft.com/office/powerpoint/2010/main" val="359890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50D1-22DD-A94A-802E-761F8A393D54}"/>
              </a:ext>
            </a:extLst>
          </p:cNvPr>
          <p:cNvSpPr txBox="1"/>
          <p:nvPr/>
        </p:nvSpPr>
        <p:spPr>
          <a:xfrm>
            <a:off x="704538" y="2683239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		3D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M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aseline="-25000" dirty="0"/>
              <a:t>		</a:t>
            </a:r>
            <a:r>
              <a:rPr lang="en-US" dirty="0"/>
              <a:t>2D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baseline="-25000" dirty="0"/>
              <a:t>	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is the projection of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E175B-0172-E54C-9116-A168203CA5AA}"/>
              </a:ext>
            </a:extLst>
          </p:cNvPr>
          <p:cNvSpPr txBox="1"/>
          <p:nvPr/>
        </p:nvSpPr>
        <p:spPr>
          <a:xfrm>
            <a:off x="704538" y="36926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endParaRPr lang="en-US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0BCEDA-0C2F-964A-A4A7-5BEA49C5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79" y="3692603"/>
            <a:ext cx="1935247" cy="3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FCB31-AB5B-FC4A-99DF-661A71375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32" y="4217894"/>
            <a:ext cx="338011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690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67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1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75487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  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see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explanation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in CV02_Transformation3D2D.pptx)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1764AA1B-E91D-3E42-B212-AA35AF43FB3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3">
            <a:extLst>
              <a:ext uri="{FF2B5EF4-FFF2-40B4-BE49-F238E27FC236}">
                <a16:creationId xmlns:a16="http://schemas.microsoft.com/office/drawing/2014/main" id="{6A2F2FC3-1121-1D43-B285-A67356268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8C0E3357-41E9-CC4F-961F-D9C123814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1109" y="3426368"/>
            <a:ext cx="4879127" cy="39686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8EDC493A-9CC2-1149-A205-AC1EC852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726" y="3077876"/>
            <a:ext cx="690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2</a:t>
            </a:r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6F822AFC-A7A6-4448-AAC8-3C7659E8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43" y="351037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9E9F5BCD-5784-5146-91AC-1DC20C8F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811" y="3010443"/>
            <a:ext cx="67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2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5A35A712-DF90-B644-A826-C42CD709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561" y="340960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95B6768A-7E00-5B45-B3C7-53D0CA098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676" y="3823236"/>
            <a:ext cx="4759325" cy="69743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B1BDE445-6580-6545-A616-1A732235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926" y="3812418"/>
            <a:ext cx="690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n</a:t>
            </a:r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E987A69A-34A5-C343-97D9-3FB4330B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51" y="41999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2" name="Oval 49">
            <a:extLst>
              <a:ext uri="{FF2B5EF4-FFF2-40B4-BE49-F238E27FC236}">
                <a16:creationId xmlns:a16="http://schemas.microsoft.com/office/drawing/2014/main" id="{738B4754-2400-1745-85B1-AEB530A8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326" y="44739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6" name="Text Box 50">
            <a:extLst>
              <a:ext uri="{FF2B5EF4-FFF2-40B4-BE49-F238E27FC236}">
                <a16:creationId xmlns:a16="http://schemas.microsoft.com/office/drawing/2014/main" id="{7A1178DA-9EBB-3943-B328-D3A24E2B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311" y="4122209"/>
            <a:ext cx="67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 err="1">
                <a:solidFill>
                  <a:srgbClr val="FFFF00"/>
                </a:solidFill>
                <a:latin typeface="Times New Roman" charset="0"/>
              </a:rPr>
              <a:t>n</a:t>
            </a:r>
            <a:endParaRPr lang="es-ES_tradnl" sz="2000" baseline="-25000" dirty="0">
              <a:solidFill>
                <a:srgbClr val="FFFF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5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D67476-EB63-9345-8BAA-94E009D2563B}"/>
              </a:ext>
            </a:extLst>
          </p:cNvPr>
          <p:cNvSpPr/>
          <p:nvPr/>
        </p:nvSpPr>
        <p:spPr>
          <a:xfrm>
            <a:off x="2405530" y="2608856"/>
            <a:ext cx="3830378" cy="795095"/>
          </a:xfrm>
          <a:prstGeom prst="roundRect">
            <a:avLst/>
          </a:prstGeom>
          <a:solidFill>
            <a:srgbClr val="E3AC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7BB644E-AF13-2141-9BF0-8E84F1938A9F}"/>
              </a:ext>
            </a:extLst>
          </p:cNvPr>
          <p:cNvSpPr/>
          <p:nvPr/>
        </p:nvSpPr>
        <p:spPr>
          <a:xfrm>
            <a:off x="2405530" y="3429000"/>
            <a:ext cx="3830378" cy="1427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AF056-8F86-584B-8A93-36F9111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70" y="5120416"/>
            <a:ext cx="29083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ED9EA5-F041-344F-8586-9FADB9495790}"/>
              </a:ext>
            </a:extLst>
          </p:cNvPr>
          <p:cNvSpPr txBox="1"/>
          <p:nvPr/>
        </p:nvSpPr>
        <p:spPr>
          <a:xfrm>
            <a:off x="704538" y="2683239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		3D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M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aseline="-25000" dirty="0"/>
              <a:t>		</a:t>
            </a:r>
            <a:r>
              <a:rPr lang="en-US" dirty="0"/>
              <a:t>2D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baseline="-25000" dirty="0"/>
              <a:t>	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is the projection of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1A70E-38CB-1A47-81D6-F9D9FD69C092}"/>
              </a:ext>
            </a:extLst>
          </p:cNvPr>
          <p:cNvSpPr txBox="1"/>
          <p:nvPr/>
        </p:nvSpPr>
        <p:spPr>
          <a:xfrm>
            <a:off x="704538" y="36926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endParaRPr lang="en-US" baseline="-25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0E394B-5E4E-EB4F-B540-ACDFA97A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79" y="3692603"/>
            <a:ext cx="1935247" cy="324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9137A6-B84A-B941-A955-8FF3A0903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132" y="4217894"/>
            <a:ext cx="3380112" cy="3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0D4257-9C57-7C44-A131-DB518FCFAE10}"/>
              </a:ext>
            </a:extLst>
          </p:cNvPr>
          <p:cNvSpPr txBox="1"/>
          <p:nvPr/>
        </p:nvSpPr>
        <p:spPr>
          <a:xfrm>
            <a:off x="6370821" y="39630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DEE3A-39D4-7548-8856-BA1BC476A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330" y="3971456"/>
            <a:ext cx="203200" cy="342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12E348-D3B8-9543-94C0-322A809A1265}"/>
              </a:ext>
            </a:extLst>
          </p:cNvPr>
          <p:cNvSpPr txBox="1"/>
          <p:nvPr/>
        </p:nvSpPr>
        <p:spPr>
          <a:xfrm>
            <a:off x="2405530" y="21668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C44D8-CE61-B648-B593-EB90E7D14B09}"/>
              </a:ext>
            </a:extLst>
          </p:cNvPr>
          <p:cNvSpPr txBox="1"/>
          <p:nvPr/>
        </p:nvSpPr>
        <p:spPr>
          <a:xfrm>
            <a:off x="5246201" y="51707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26404-DF68-0744-8A05-ACA70F74F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762" y="5644962"/>
            <a:ext cx="4118146" cy="10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r>
              <a:rPr lang="en-US" sz="2000" dirty="0">
                <a:latin typeface="Trebuchet MS" panose="020B0703020202090204" pitchFamily="34" charset="0"/>
              </a:rPr>
              <a:t>For each corresponding pair  of points m</a:t>
            </a:r>
            <a:r>
              <a:rPr lang="en-US" sz="2000" baseline="-25000" dirty="0">
                <a:latin typeface="Trebuchet MS" panose="020B0703020202090204" pitchFamily="34" charset="0"/>
              </a:rPr>
              <a:t>i</a:t>
            </a:r>
            <a:r>
              <a:rPr lang="en-US" sz="2000" dirty="0">
                <a:latin typeface="Trebuchet MS" panose="020B0703020202090204" pitchFamily="34" charset="0"/>
              </a:rPr>
              <a:t> – M</a:t>
            </a:r>
            <a:r>
              <a:rPr lang="en-US" sz="2000" baseline="-25000" dirty="0">
                <a:latin typeface="Trebuchet MS" panose="020B0703020202090204" pitchFamily="34" charset="0"/>
              </a:rPr>
              <a:t>i</a:t>
            </a:r>
            <a:r>
              <a:rPr lang="en-US" sz="2000" dirty="0">
                <a:latin typeface="Trebuchet MS" panose="020B0703020202090204" pitchFamily="34" charset="0"/>
              </a:rPr>
              <a:t>: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r>
              <a:rPr lang="en-US" sz="2000" dirty="0">
                <a:latin typeface="Trebuchet MS" panose="020B0703020202090204" pitchFamily="34" charset="0"/>
              </a:rPr>
              <a:t>Error: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r>
              <a:rPr lang="en-US" sz="2000" dirty="0">
                <a:latin typeface="Trebuchet MS" panose="020B0703020202090204" pitchFamily="34" charset="0"/>
              </a:rPr>
              <a:t>Objective Function to </a:t>
            </a:r>
            <a:r>
              <a:rPr lang="en-US" sz="2000">
                <a:latin typeface="Trebuchet MS" panose="020B0703020202090204" pitchFamily="34" charset="0"/>
              </a:rPr>
              <a:t>be minimized:</a:t>
            </a:r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AF056-8F86-584B-8A93-36F9111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4" y="3009384"/>
            <a:ext cx="29083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FC44D8-CE61-B648-B593-EB90E7D14B09}"/>
              </a:ext>
            </a:extLst>
          </p:cNvPr>
          <p:cNvSpPr txBox="1"/>
          <p:nvPr/>
        </p:nvSpPr>
        <p:spPr>
          <a:xfrm>
            <a:off x="4706555" y="3059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26404-DF68-0744-8A05-ACA70F74F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24" y="5654446"/>
            <a:ext cx="4471173" cy="1158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190C1-35D1-7A49-9113-20F7937E4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012" y="4306773"/>
            <a:ext cx="3149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9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7055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Calibration: Estimation of the parameters of the projection model</a:t>
            </a: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7C499-46DF-284A-84A7-031FA123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8" y="5068479"/>
            <a:ext cx="4449539" cy="13600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818E61-F34A-1C43-ACA3-00265ABB1AA9}"/>
              </a:ext>
            </a:extLst>
          </p:cNvPr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07BE05-BDFD-A748-8DE2-0FD686B2A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791" y="5620522"/>
              <a:ext cx="1653714" cy="2559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DB4C21-26BB-D846-80FB-7F04CD1AFC0C}"/>
              </a:ext>
            </a:extLst>
          </p:cNvPr>
          <p:cNvGrpSpPr/>
          <p:nvPr/>
        </p:nvGrpSpPr>
        <p:grpSpPr>
          <a:xfrm>
            <a:off x="4870749" y="3070819"/>
            <a:ext cx="380299" cy="566055"/>
            <a:chOff x="4870749" y="3070819"/>
            <a:chExt cx="380299" cy="56605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7891DC-1813-D64A-9C1F-73B20796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3900" y="3112840"/>
              <a:ext cx="50800" cy="762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366D7A-14C0-1C46-A0E6-811E519CD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687" y="3070819"/>
              <a:ext cx="0" cy="432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5DEDCD-462B-6743-8A6C-0FDA890A9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70749" y="3415054"/>
              <a:ext cx="380299" cy="12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FEB5C6-CE38-4B47-A807-FD049F4C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3690" y="3586074"/>
              <a:ext cx="63500" cy="508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4CBA30-678D-FD4F-A032-89CCE7133A28}"/>
              </a:ext>
            </a:extLst>
          </p:cNvPr>
          <p:cNvGrpSpPr/>
          <p:nvPr/>
        </p:nvGrpSpPr>
        <p:grpSpPr>
          <a:xfrm>
            <a:off x="3876962" y="4107563"/>
            <a:ext cx="1001138" cy="945028"/>
            <a:chOff x="1574892" y="2700149"/>
            <a:chExt cx="1001138" cy="945028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3FAB2B-B107-0A48-A263-8FC79B43D750}"/>
                </a:ext>
              </a:extLst>
            </p:cNvPr>
            <p:cNvCxnSpPr/>
            <p:nvPr/>
          </p:nvCxnSpPr>
          <p:spPr>
            <a:xfrm flipV="1">
              <a:off x="1915623" y="2723145"/>
              <a:ext cx="0" cy="630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2D1F47-E75B-C046-9B96-E22682CDA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483" y="3288822"/>
              <a:ext cx="6346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5EA5B68-C2C2-FD43-A6D7-EB4CA54CE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395" y="3242526"/>
              <a:ext cx="277565" cy="299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EA6FB-84BF-8D48-B278-9B45A62D8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4892" y="3568977"/>
              <a:ext cx="88900" cy="762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4E79AAB-6172-B24E-9468-922CB7382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7130" y="3250722"/>
              <a:ext cx="88900" cy="762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2C50C83-962F-1F41-8438-FC69747F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2136" y="2700149"/>
              <a:ext cx="76200" cy="762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448AD1-E742-5F48-9DF0-B6A7CD0F8026}"/>
              </a:ext>
            </a:extLst>
          </p:cNvPr>
          <p:cNvSpPr txBox="1"/>
          <p:nvPr/>
        </p:nvSpPr>
        <p:spPr>
          <a:xfrm>
            <a:off x="7235456" y="5997139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[3x1]   [3x4][4x1]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E4C062-5891-4D47-AB4F-EC9EAFBBC696}"/>
              </a:ext>
            </a:extLst>
          </p:cNvPr>
          <p:cNvGrpSpPr/>
          <p:nvPr/>
        </p:nvGrpSpPr>
        <p:grpSpPr>
          <a:xfrm>
            <a:off x="1804665" y="1247220"/>
            <a:ext cx="5430791" cy="5181277"/>
            <a:chOff x="1804665" y="1247220"/>
            <a:chExt cx="5430791" cy="51812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8B96CF-DF11-6F4E-B661-6A16D1FD471A}"/>
                </a:ext>
              </a:extLst>
            </p:cNvPr>
            <p:cNvCxnSpPr/>
            <p:nvPr/>
          </p:nvCxnSpPr>
          <p:spPr>
            <a:xfrm>
              <a:off x="3090863" y="1247220"/>
              <a:ext cx="414459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98EBE0-CD31-FB45-B84C-1A1C34D92F37}"/>
                </a:ext>
              </a:extLst>
            </p:cNvPr>
            <p:cNvCxnSpPr>
              <a:cxnSpLocks/>
            </p:cNvCxnSpPr>
            <p:nvPr/>
          </p:nvCxnSpPr>
          <p:spPr>
            <a:xfrm>
              <a:off x="1804665" y="6428497"/>
              <a:ext cx="2610172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2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50D1-22DD-A94A-802E-761F8A393D54}"/>
              </a:ext>
            </a:extLst>
          </p:cNvPr>
          <p:cNvSpPr txBox="1"/>
          <p:nvPr/>
        </p:nvSpPr>
        <p:spPr>
          <a:xfrm>
            <a:off x="704538" y="2683239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		3D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M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aseline="-25000" dirty="0"/>
              <a:t>		</a:t>
            </a:r>
            <a:r>
              <a:rPr lang="en-US" dirty="0"/>
              <a:t>2D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baseline="-25000" dirty="0"/>
              <a:t>	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is the projection of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E175B-0172-E54C-9116-A168203CA5AA}"/>
              </a:ext>
            </a:extLst>
          </p:cNvPr>
          <p:cNvSpPr txBox="1"/>
          <p:nvPr/>
        </p:nvSpPr>
        <p:spPr>
          <a:xfrm>
            <a:off x="704538" y="36926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endParaRPr lang="en-US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3F231-69F3-3B4A-A02E-879D7D81715D}"/>
              </a:ext>
            </a:extLst>
          </p:cNvPr>
          <p:cNvSpPr/>
          <p:nvPr/>
        </p:nvSpPr>
        <p:spPr>
          <a:xfrm>
            <a:off x="2504925" y="3692603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Parameters of the Model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54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D67476-EB63-9345-8BAA-94E009D2563B}"/>
              </a:ext>
            </a:extLst>
          </p:cNvPr>
          <p:cNvSpPr/>
          <p:nvPr/>
        </p:nvSpPr>
        <p:spPr>
          <a:xfrm>
            <a:off x="2405530" y="2608856"/>
            <a:ext cx="3830378" cy="795095"/>
          </a:xfrm>
          <a:prstGeom prst="roundRect">
            <a:avLst/>
          </a:prstGeom>
          <a:solidFill>
            <a:srgbClr val="E3AC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7BB644E-AF13-2141-9BF0-8E84F1938A9F}"/>
              </a:ext>
            </a:extLst>
          </p:cNvPr>
          <p:cNvSpPr/>
          <p:nvPr/>
        </p:nvSpPr>
        <p:spPr>
          <a:xfrm>
            <a:off x="2405530" y="3429001"/>
            <a:ext cx="3830378" cy="883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AF056-8F86-584B-8A93-36F9111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70" y="5120416"/>
            <a:ext cx="29083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ED9EA5-F041-344F-8586-9FADB9495790}"/>
              </a:ext>
            </a:extLst>
          </p:cNvPr>
          <p:cNvSpPr txBox="1"/>
          <p:nvPr/>
        </p:nvSpPr>
        <p:spPr>
          <a:xfrm>
            <a:off x="704538" y="2683239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		3D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M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aseline="-25000" dirty="0"/>
              <a:t>		</a:t>
            </a:r>
            <a:r>
              <a:rPr lang="en-US" dirty="0"/>
              <a:t>2D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baseline="-25000" dirty="0"/>
              <a:t>	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is the projection of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1A70E-38CB-1A47-81D6-F9D9FD69C092}"/>
              </a:ext>
            </a:extLst>
          </p:cNvPr>
          <p:cNvSpPr txBox="1"/>
          <p:nvPr/>
        </p:nvSpPr>
        <p:spPr>
          <a:xfrm>
            <a:off x="704538" y="36926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endParaRPr lang="en-US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D4257-9C57-7C44-A131-DB518FCFAE10}"/>
              </a:ext>
            </a:extLst>
          </p:cNvPr>
          <p:cNvSpPr txBox="1"/>
          <p:nvPr/>
        </p:nvSpPr>
        <p:spPr>
          <a:xfrm>
            <a:off x="6370821" y="36482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DEE3A-39D4-7548-8856-BA1BC476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330" y="3656666"/>
            <a:ext cx="203200" cy="342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12E348-D3B8-9543-94C0-322A809A1265}"/>
              </a:ext>
            </a:extLst>
          </p:cNvPr>
          <p:cNvSpPr txBox="1"/>
          <p:nvPr/>
        </p:nvSpPr>
        <p:spPr>
          <a:xfrm>
            <a:off x="2405530" y="21668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C44D8-CE61-B648-B593-EB90E7D14B09}"/>
              </a:ext>
            </a:extLst>
          </p:cNvPr>
          <p:cNvSpPr txBox="1"/>
          <p:nvPr/>
        </p:nvSpPr>
        <p:spPr>
          <a:xfrm>
            <a:off x="5246201" y="51707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26404-DF68-0744-8A05-ACA70F74F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762" y="5644962"/>
            <a:ext cx="4118146" cy="1067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87421-0CE9-FE41-9C36-8D1C0B106853}"/>
              </a:ext>
            </a:extLst>
          </p:cNvPr>
          <p:cNvSpPr/>
          <p:nvPr/>
        </p:nvSpPr>
        <p:spPr>
          <a:xfrm>
            <a:off x="2504925" y="3692603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Parameters of the Model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07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1">
            <a:extLst>
              <a:ext uri="{FF2B5EF4-FFF2-40B4-BE49-F238E27FC236}">
                <a16:creationId xmlns:a16="http://schemas.microsoft.com/office/drawing/2014/main" id="{DA349938-FAA0-2B47-BC1E-46D6724F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102" y="2967335"/>
            <a:ext cx="31357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Simple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18490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C9C2D-55B9-804E-BF6F-DE2206CA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8" y="425992"/>
            <a:ext cx="6607435" cy="5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2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CBF44B-645B-1745-9AFD-1C33315C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8" y="425992"/>
            <a:ext cx="6607435" cy="5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1">
            <a:extLst>
              <a:ext uri="{FF2B5EF4-FFF2-40B4-BE49-F238E27FC236}">
                <a16:creationId xmlns:a16="http://schemas.microsoft.com/office/drawing/2014/main" id="{04B2E11E-18A2-024D-A65D-1490246A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03" y="396012"/>
            <a:ext cx="15488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Selection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of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Points</a:t>
            </a:r>
            <a:endParaRPr lang="es-ES" sz="2400" dirty="0">
              <a:solidFill>
                <a:srgbClr val="00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6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CBF44B-645B-1745-9AFD-1C33315C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8" y="425992"/>
            <a:ext cx="6607435" cy="5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BFD6C-48F0-A74C-9D19-531BA4220AC4}"/>
              </a:ext>
            </a:extLst>
          </p:cNvPr>
          <p:cNvCxnSpPr>
            <a:cxnSpLocks/>
          </p:cNvCxnSpPr>
          <p:nvPr/>
        </p:nvCxnSpPr>
        <p:spPr>
          <a:xfrm flipH="1">
            <a:off x="1169236" y="659574"/>
            <a:ext cx="18217" cy="1139253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1144C-3EC8-174F-B60D-213474B1BA50}"/>
              </a:ext>
            </a:extLst>
          </p:cNvPr>
          <p:cNvCxnSpPr>
            <a:cxnSpLocks/>
          </p:cNvCxnSpPr>
          <p:nvPr/>
        </p:nvCxnSpPr>
        <p:spPr>
          <a:xfrm>
            <a:off x="1187453" y="659574"/>
            <a:ext cx="860166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5BE5476-FA99-8247-822E-0CFFD4F98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9" y="1437638"/>
            <a:ext cx="203200" cy="215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C78C08-BAE5-D249-B53D-80A4A9BD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770" y="317549"/>
            <a:ext cx="241300" cy="215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17E846-83C1-BB4C-BBD1-87066870B959}"/>
              </a:ext>
            </a:extLst>
          </p:cNvPr>
          <p:cNvSpPr txBox="1"/>
          <p:nvPr/>
        </p:nvSpPr>
        <p:spPr>
          <a:xfrm>
            <a:off x="1950613" y="4370448"/>
            <a:ext cx="1539717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0: (268,1178)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DF6E8-9D0D-9947-9583-BC191A3B3BF1}"/>
              </a:ext>
            </a:extLst>
          </p:cNvPr>
          <p:cNvSpPr txBox="1"/>
          <p:nvPr/>
        </p:nvSpPr>
        <p:spPr>
          <a:xfrm>
            <a:off x="1197082" y="972295"/>
            <a:ext cx="142859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1: (166,294)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E2BCB-B4CB-D54E-A8FD-80F7C16065A3}"/>
              </a:ext>
            </a:extLst>
          </p:cNvPr>
          <p:cNvSpPr txBox="1"/>
          <p:nvPr/>
        </p:nvSpPr>
        <p:spPr>
          <a:xfrm>
            <a:off x="2577482" y="1632637"/>
            <a:ext cx="142859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2: (412,328)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B6007-4576-794A-A53C-F32574697B56}"/>
              </a:ext>
            </a:extLst>
          </p:cNvPr>
          <p:cNvSpPr txBox="1"/>
          <p:nvPr/>
        </p:nvSpPr>
        <p:spPr>
          <a:xfrm>
            <a:off x="2720471" y="3023948"/>
            <a:ext cx="142859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3: (470,940)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979114-8E0F-3147-9DEA-F13A2CB9F432}"/>
              </a:ext>
            </a:extLst>
          </p:cNvPr>
          <p:cNvSpPr txBox="1"/>
          <p:nvPr/>
        </p:nvSpPr>
        <p:spPr>
          <a:xfrm>
            <a:off x="5149124" y="4267080"/>
            <a:ext cx="1888761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4: (</a:t>
            </a:r>
            <a:r>
              <a:rPr lang="en-AU" dirty="0"/>
              <a:t>1654</a:t>
            </a:r>
            <a:r>
              <a:rPr lang="es-ES_tradnl" dirty="0"/>
              <a:t>,</a:t>
            </a:r>
            <a:r>
              <a:rPr lang="en-AU" dirty="0"/>
              <a:t>1118</a:t>
            </a:r>
            <a:r>
              <a:rPr lang="es-ES_tradnl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D9CBB-672D-F84E-A55C-E20DC22A8730}"/>
              </a:ext>
            </a:extLst>
          </p:cNvPr>
          <p:cNvSpPr txBox="1"/>
          <p:nvPr/>
        </p:nvSpPr>
        <p:spPr>
          <a:xfrm>
            <a:off x="5728158" y="771910"/>
            <a:ext cx="2066730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5: (</a:t>
            </a:r>
            <a:r>
              <a:rPr lang="en-AU" dirty="0"/>
              <a:t>1704</a:t>
            </a:r>
            <a:r>
              <a:rPr lang="es-ES_tradnl" dirty="0"/>
              <a:t>,</a:t>
            </a:r>
            <a:r>
              <a:rPr lang="en-AU" dirty="0"/>
              <a:t> 246</a:t>
            </a:r>
            <a:r>
              <a:rPr lang="es-ES_tradnl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A6EF1-F8E6-DB40-9DE5-4B5B9D99117A}"/>
              </a:ext>
            </a:extLst>
          </p:cNvPr>
          <p:cNvSpPr txBox="1"/>
          <p:nvPr/>
        </p:nvSpPr>
        <p:spPr>
          <a:xfrm>
            <a:off x="4738314" y="1781532"/>
            <a:ext cx="2844318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6: (</a:t>
            </a:r>
            <a:r>
              <a:rPr lang="en-AU" dirty="0"/>
              <a:t>1426</a:t>
            </a:r>
            <a:r>
              <a:rPr lang="es-ES_tradnl" dirty="0"/>
              <a:t>,</a:t>
            </a:r>
            <a:r>
              <a:rPr lang="en-AU" dirty="0"/>
              <a:t> 304</a:t>
            </a:r>
            <a:r>
              <a:rPr lang="es-ES_tradnl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A67F3-0C85-864E-AF21-AE809C40CE8A}"/>
              </a:ext>
            </a:extLst>
          </p:cNvPr>
          <p:cNvSpPr txBox="1"/>
          <p:nvPr/>
        </p:nvSpPr>
        <p:spPr>
          <a:xfrm>
            <a:off x="4830503" y="2915192"/>
            <a:ext cx="1556836" cy="369332"/>
          </a:xfrm>
          <a:prstGeom prst="rect">
            <a:avLst/>
          </a:prstGeom>
          <a:solidFill>
            <a:schemeClr val="bg1">
              <a:alpha val="49912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7: (</a:t>
            </a:r>
            <a:r>
              <a:rPr lang="en-AU" dirty="0"/>
              <a:t>1420</a:t>
            </a:r>
            <a:r>
              <a:rPr lang="es-ES_tradnl" dirty="0"/>
              <a:t>,900)</a:t>
            </a:r>
          </a:p>
        </p:txBody>
      </p:sp>
      <p:sp>
        <p:nvSpPr>
          <p:cNvPr id="15" name="Rectangle 71">
            <a:extLst>
              <a:ext uri="{FF2B5EF4-FFF2-40B4-BE49-F238E27FC236}">
                <a16:creationId xmlns:a16="http://schemas.microsoft.com/office/drawing/2014/main" id="{09170A0C-EE24-6040-81CD-F3E3DBC3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03" y="396012"/>
            <a:ext cx="15888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2D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Points</a:t>
            </a: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eaLnBrk="0" hangingPunct="0"/>
            <a:r>
              <a:rPr lang="es-ES" sz="1600" dirty="0">
                <a:solidFill>
                  <a:srgbClr val="000000"/>
                </a:solidFill>
                <a:latin typeface="Trebuchet MS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Trebuchet MS" charset="0"/>
              </a:rPr>
              <a:t>measurement</a:t>
            </a:r>
            <a:r>
              <a:rPr lang="es-ES" sz="1600" dirty="0">
                <a:solidFill>
                  <a:srgbClr val="000000"/>
                </a:solidFill>
                <a:latin typeface="Trebuchet MS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70F0A5-6781-DA42-BC45-2F252F1C5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23" y="1188137"/>
            <a:ext cx="482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70918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6985</TotalTime>
  <Words>1854</Words>
  <Application>Microsoft Macintosh PowerPoint</Application>
  <PresentationFormat>On-screen Show (4:3)</PresentationFormat>
  <Paragraphs>416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Times New Roman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105</cp:revision>
  <dcterms:created xsi:type="dcterms:W3CDTF">2012-08-28T15:11:35Z</dcterms:created>
  <dcterms:modified xsi:type="dcterms:W3CDTF">2021-09-06T13:15:35Z</dcterms:modified>
</cp:coreProperties>
</file>