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67" r:id="rId3"/>
    <p:sldId id="268" r:id="rId4"/>
    <p:sldId id="269" r:id="rId5"/>
    <p:sldId id="270" r:id="rId6"/>
    <p:sldId id="271" r:id="rId7"/>
    <p:sldId id="275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1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A71BF-89FD-A341-9C04-DF74749A48F6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139DA-8428-7A4D-B7A5-1C44615C9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5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2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2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0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6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4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8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1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5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82AB-9DE3-2C45-84C6-FCE2D62D89C5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4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Trifocal Geometry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122" y="1690179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13361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05C835A-2C8F-A746-8C65-6CE5AC79F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0"/>
            <a:ext cx="8124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F7CF5DE7-7263-0A43-8DCF-B0DF049439D2}"/>
              </a:ext>
            </a:extLst>
          </p:cNvPr>
          <p:cNvSpPr/>
          <p:nvPr/>
        </p:nvSpPr>
        <p:spPr>
          <a:xfrm rot="10800000">
            <a:off x="1017270" y="1840230"/>
            <a:ext cx="297180" cy="20574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5C56E-759D-1849-A47B-8E9156201449}"/>
              </a:ext>
            </a:extLst>
          </p:cNvPr>
          <p:cNvSpPr txBox="1"/>
          <p:nvPr/>
        </p:nvSpPr>
        <p:spPr>
          <a:xfrm>
            <a:off x="798889" y="129291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7666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885018" y="2443070"/>
            <a:ext cx="1299882" cy="15389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00624" y="2460806"/>
            <a:ext cx="1299882" cy="1538941"/>
          </a:xfrm>
          <a:prstGeom prst="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36471" y="2448546"/>
            <a:ext cx="1299882" cy="153894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405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Geometry for 3 views:</a:t>
            </a: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324220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3764096" y="3084790"/>
            <a:ext cx="74612" cy="74613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>
            <a:off x="1962677" y="3754956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>
            <a:off x="4921199" y="372927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3</a:t>
            </a: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609689" y="2752555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95327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59013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,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 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(and projection matrices A, B and C)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2296553" y="335286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142565" y="306076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609689" y="3735790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813177" y="4788647"/>
            <a:ext cx="2211294" cy="1374589"/>
            <a:chOff x="6813177" y="3242233"/>
            <a:chExt cx="2211294" cy="1374589"/>
          </a:xfrm>
        </p:grpSpPr>
        <p:sp>
          <p:nvSpPr>
            <p:cNvPr id="37" name="Rectangle 36"/>
            <p:cNvSpPr/>
            <p:nvPr/>
          </p:nvSpPr>
          <p:spPr>
            <a:xfrm>
              <a:off x="6813177" y="3242233"/>
              <a:ext cx="2211294" cy="137458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6941" y="3376704"/>
              <a:ext cx="1609165" cy="1109769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946" y="6163236"/>
            <a:ext cx="2908300" cy="4064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19404" y="1540312"/>
            <a:ext cx="8257615" cy="2959341"/>
            <a:chOff x="619404" y="1540312"/>
            <a:chExt cx="8257615" cy="2959341"/>
          </a:xfrm>
        </p:grpSpPr>
        <p:sp>
          <p:nvSpPr>
            <p:cNvPr id="46" name="Freeform 45"/>
            <p:cNvSpPr/>
            <p:nvPr/>
          </p:nvSpPr>
          <p:spPr>
            <a:xfrm>
              <a:off x="2620935" y="1975667"/>
              <a:ext cx="3284565" cy="392105"/>
            </a:xfrm>
            <a:custGeom>
              <a:avLst/>
              <a:gdLst>
                <a:gd name="connsiteX0" fmla="*/ 0 w 1286224"/>
                <a:gd name="connsiteY0" fmla="*/ 409307 h 572108"/>
                <a:gd name="connsiteX1" fmla="*/ 651253 w 1286224"/>
                <a:gd name="connsiteY1" fmla="*/ 2304 h 572108"/>
                <a:gd name="connsiteX2" fmla="*/ 1286224 w 1286224"/>
                <a:gd name="connsiteY2" fmla="*/ 572108 h 57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6224" h="572108">
                  <a:moveTo>
                    <a:pt x="0" y="409307"/>
                  </a:moveTo>
                  <a:cubicBezTo>
                    <a:pt x="218441" y="192239"/>
                    <a:pt x="436882" y="-24829"/>
                    <a:pt x="651253" y="2304"/>
                  </a:cubicBezTo>
                  <a:cubicBezTo>
                    <a:pt x="865624" y="29437"/>
                    <a:pt x="1286224" y="572108"/>
                    <a:pt x="1286224" y="572108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6955" y="1540312"/>
              <a:ext cx="673100" cy="3937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819" y="2811160"/>
              <a:ext cx="2489200" cy="406400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4885018" y="3060760"/>
              <a:ext cx="1299882" cy="366713"/>
            </a:xfrm>
            <a:prstGeom prst="line">
              <a:avLst/>
            </a:prstGeom>
            <a:ln w="6350" cmpd="sng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404" y="4170826"/>
              <a:ext cx="3481739" cy="32882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36456" y="1256473"/>
            <a:ext cx="8215557" cy="3629860"/>
            <a:chOff x="636456" y="1256473"/>
            <a:chExt cx="8215557" cy="3629860"/>
          </a:xfrm>
        </p:grpSpPr>
        <p:sp>
          <p:nvSpPr>
            <p:cNvPr id="42" name="Freeform 41"/>
            <p:cNvSpPr/>
            <p:nvPr/>
          </p:nvSpPr>
          <p:spPr>
            <a:xfrm>
              <a:off x="3923800" y="1847105"/>
              <a:ext cx="1286224" cy="572108"/>
            </a:xfrm>
            <a:custGeom>
              <a:avLst/>
              <a:gdLst>
                <a:gd name="connsiteX0" fmla="*/ 0 w 1286224"/>
                <a:gd name="connsiteY0" fmla="*/ 409307 h 572108"/>
                <a:gd name="connsiteX1" fmla="*/ 651253 w 1286224"/>
                <a:gd name="connsiteY1" fmla="*/ 2304 h 572108"/>
                <a:gd name="connsiteX2" fmla="*/ 1286224 w 1286224"/>
                <a:gd name="connsiteY2" fmla="*/ 572108 h 57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6224" h="572108">
                  <a:moveTo>
                    <a:pt x="0" y="409307"/>
                  </a:moveTo>
                  <a:cubicBezTo>
                    <a:pt x="218441" y="192239"/>
                    <a:pt x="436882" y="-24829"/>
                    <a:pt x="651253" y="2304"/>
                  </a:cubicBezTo>
                  <a:cubicBezTo>
                    <a:pt x="865624" y="29437"/>
                    <a:pt x="1286224" y="572108"/>
                    <a:pt x="1286224" y="572108"/>
                  </a:cubicBez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9100" y="1256473"/>
              <a:ext cx="673100" cy="3937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0113" y="3593526"/>
              <a:ext cx="2501900" cy="406400"/>
            </a:xfrm>
            <a:prstGeom prst="rect">
              <a:avLst/>
            </a:prstGeom>
          </p:spPr>
        </p:pic>
        <p:cxnSp>
          <p:nvCxnSpPr>
            <p:cNvPr id="48" name="Straight Connector 47"/>
            <p:cNvCxnSpPr/>
            <p:nvPr/>
          </p:nvCxnSpPr>
          <p:spPr>
            <a:xfrm>
              <a:off x="4885018" y="3013874"/>
              <a:ext cx="1299882" cy="699718"/>
            </a:xfrm>
            <a:prstGeom prst="line">
              <a:avLst/>
            </a:prstGeom>
            <a:ln w="6350" cmpd="sng">
              <a:solidFill>
                <a:srgbClr val="3366F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6456" y="4562701"/>
              <a:ext cx="3481233" cy="323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313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136B48-D8E8-B046-9082-F93FD67E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0270"/>
            <a:ext cx="9144000" cy="4952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2DE37D-6083-8D48-8845-D017543B6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5" y="204107"/>
            <a:ext cx="3467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8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F5ABE-B54F-5047-BF58-5125A060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673"/>
            <a:ext cx="9144000" cy="5275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2F65B2-12C3-6A45-8388-062E62683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5" y="204107"/>
            <a:ext cx="3467100" cy="1485900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3B1AA6EA-8D57-DE48-BB66-8592755F8722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>
            <a:off x="3703865" y="947057"/>
            <a:ext cx="868135" cy="5516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60577D7-CA3C-E146-B31C-E53DA665F85B}"/>
              </a:ext>
            </a:extLst>
          </p:cNvPr>
          <p:cNvSpPr/>
          <p:nvPr/>
        </p:nvSpPr>
        <p:spPr>
          <a:xfrm>
            <a:off x="4800600" y="6412230"/>
            <a:ext cx="4263390" cy="327951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456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F1C679-37EB-084F-A01C-8C6039110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52"/>
          <a:stretch/>
        </p:blipFill>
        <p:spPr>
          <a:xfrm>
            <a:off x="0" y="43707"/>
            <a:ext cx="9144000" cy="656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3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423DE-F17E-F64B-8CBE-C166B5DB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4682"/>
            <a:ext cx="9144000" cy="43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9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2933-117E-7744-8B40-518CBF26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74938"/>
            <a:ext cx="8229600" cy="1143000"/>
          </a:xfrm>
        </p:spPr>
        <p:txBody>
          <a:bodyPr/>
          <a:lstStyle/>
          <a:p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9318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F3DE30-B5DC-994C-8512-AE2AD4D3D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0"/>
            <a:ext cx="8124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6AC7CE52-5287-7140-A4EB-C6A75137EE41}"/>
              </a:ext>
            </a:extLst>
          </p:cNvPr>
          <p:cNvSpPr/>
          <p:nvPr/>
        </p:nvSpPr>
        <p:spPr>
          <a:xfrm rot="3061952">
            <a:off x="2286000" y="2045970"/>
            <a:ext cx="297180" cy="20574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395CB-61D7-9240-91F7-4C29A40A9413}"/>
              </a:ext>
            </a:extLst>
          </p:cNvPr>
          <p:cNvSpPr txBox="1"/>
          <p:nvPr/>
        </p:nvSpPr>
        <p:spPr>
          <a:xfrm>
            <a:off x="2138176" y="232906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INPUT 1</a:t>
            </a:r>
          </a:p>
        </p:txBody>
      </p:sp>
    </p:spTree>
    <p:extLst>
      <p:ext uri="{BB962C8B-B14F-4D97-AF65-F5344CB8AC3E}">
        <p14:creationId xmlns:p14="http://schemas.microsoft.com/office/powerpoint/2010/main" val="64082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905A79B-FDA5-5C44-B64C-57C9275D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0"/>
            <a:ext cx="8124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F1E01702-8856-7F4F-98C5-5CC614DD3440}"/>
              </a:ext>
            </a:extLst>
          </p:cNvPr>
          <p:cNvSpPr/>
          <p:nvPr/>
        </p:nvSpPr>
        <p:spPr>
          <a:xfrm rot="13518846">
            <a:off x="6217921" y="1805941"/>
            <a:ext cx="297180" cy="20574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0A7D4-32CB-3543-A231-D60E9E07F29C}"/>
              </a:ext>
            </a:extLst>
          </p:cNvPr>
          <p:cNvSpPr txBox="1"/>
          <p:nvPr/>
        </p:nvSpPr>
        <p:spPr>
          <a:xfrm>
            <a:off x="5604460" y="136149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INPUT 2</a:t>
            </a:r>
          </a:p>
        </p:txBody>
      </p:sp>
    </p:spTree>
    <p:extLst>
      <p:ext uri="{BB962C8B-B14F-4D97-AF65-F5344CB8AC3E}">
        <p14:creationId xmlns:p14="http://schemas.microsoft.com/office/powerpoint/2010/main" val="3973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63</Words>
  <Application>Microsoft Macintosh PowerPoint</Application>
  <PresentationFormat>On-screen Show (4:3)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28</cp:revision>
  <dcterms:created xsi:type="dcterms:W3CDTF">2014-11-18T18:53:55Z</dcterms:created>
  <dcterms:modified xsi:type="dcterms:W3CDTF">2021-09-19T11:43:21Z</dcterms:modified>
</cp:coreProperties>
</file>