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go.mery@uc.cl" TargetMode="External"/><Relationship Id="rId7" Type="http://schemas.openxmlformats.org/officeDocument/2006/relationships/hyperlink" Target="http://www.socrative.com/" TargetMode="External"/><Relationship Id="rId2" Type="http://schemas.openxmlformats.org/officeDocument/2006/relationships/hyperlink" Target="https://domingomery.ing.uc.cl/teaching/patro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omingomery/vision" TargetMode="External"/><Relationship Id="rId5" Type="http://schemas.openxmlformats.org/officeDocument/2006/relationships/hyperlink" Target="http://youtube.com/domingomery" TargetMode="External"/><Relationship Id="rId4" Type="http://schemas.openxmlformats.org/officeDocument/2006/relationships/hyperlink" Target="https://notredame.zoom.us/my/imagi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5670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Visión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por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Computador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2021-2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697298" y="364590"/>
            <a:ext cx="43845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Canales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338A52-EEE0-A940-8DE3-6B36C6E9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9222"/>
              </p:ext>
            </p:extLst>
          </p:nvPr>
        </p:nvGraphicFramePr>
        <p:xfrm>
          <a:off x="697298" y="1750775"/>
          <a:ext cx="108299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461">
                  <a:extLst>
                    <a:ext uri="{9D8B030D-6E8A-4147-A177-3AD203B41FA5}">
                      <a16:colId xmlns:a16="http://schemas.microsoft.com/office/drawing/2014/main" val="3310554758"/>
                    </a:ext>
                  </a:extLst>
                </a:gridCol>
                <a:gridCol w="8087463">
                  <a:extLst>
                    <a:ext uri="{9D8B030D-6E8A-4147-A177-3AD203B41FA5}">
                      <a16:colId xmlns:a16="http://schemas.microsoft.com/office/drawing/2014/main" val="3399250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2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https://domingomery.ing.uc.cl/teaching/vision/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Mail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domingo.mery@uc.cl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Zoom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https://notredame.zoom.us/my/imagina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Zoom Meeting ID: 386 155 8778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/>
                        </a:rPr>
                        <a:t>http://youtube.com/domingomery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1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/>
                        </a:rPr>
                        <a:t>https://github.com/domingomery/vision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Google </a:t>
                      </a:r>
                      <a:r>
                        <a:rPr lang="es-ES_tradnl" sz="2400" dirty="0" err="1"/>
                        <a:t>Classroom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err="1"/>
                        <a:t>Class</a:t>
                      </a:r>
                      <a:r>
                        <a:rPr lang="es-ES_tradnl" sz="2400" dirty="0"/>
                        <a:t> </a:t>
                      </a:r>
                      <a:r>
                        <a:rPr lang="es-ES_tradnl" sz="2400" dirty="0" err="1"/>
                        <a:t>code</a:t>
                      </a:r>
                      <a:r>
                        <a:rPr lang="es-ES_tradnl" sz="2400" dirty="0"/>
                        <a:t>: ia3af6x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1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 err="1"/>
                        <a:t>Socrative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/>
                        </a:rPr>
                        <a:t>http://www.socrative.com</a:t>
                      </a:r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&gt; Room Name = VISION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Sala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Por confirmar – Modalidad Híbrida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52"/>
          <a:stretch/>
        </p:blipFill>
        <p:spPr>
          <a:xfrm>
            <a:off x="1414461" y="2365138"/>
            <a:ext cx="9618663" cy="20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8" b="-1"/>
          <a:stretch/>
        </p:blipFill>
        <p:spPr>
          <a:xfrm>
            <a:off x="527085" y="2043113"/>
            <a:ext cx="11252133" cy="35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5944-92C9-C046-B8B9-82620494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/>
          <a:stretch/>
        </p:blipFill>
        <p:spPr>
          <a:xfrm>
            <a:off x="971550" y="2365137"/>
            <a:ext cx="102489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CB636-8F36-C24B-A7B1-B5B7385A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7"/>
          <a:stretch/>
        </p:blipFill>
        <p:spPr>
          <a:xfrm>
            <a:off x="1039812" y="1471603"/>
            <a:ext cx="10083800" cy="130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58CC9-E500-484F-8983-6655CEFC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767003"/>
            <a:ext cx="1004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8AA1C-9896-074D-9CC5-8D999BB0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273300"/>
            <a:ext cx="10045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FF96-A9EF-0F4D-882C-8D0A66A4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73334"/>
            <a:ext cx="990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</cp:revision>
  <dcterms:created xsi:type="dcterms:W3CDTF">2021-08-16T14:36:40Z</dcterms:created>
  <dcterms:modified xsi:type="dcterms:W3CDTF">2021-08-16T15:02:13Z</dcterms:modified>
</cp:coreProperties>
</file>