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442" r:id="rId2"/>
    <p:sldId id="443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7" r:id="rId13"/>
    <p:sldId id="454" r:id="rId14"/>
    <p:sldId id="458" r:id="rId15"/>
    <p:sldId id="456" r:id="rId16"/>
    <p:sldId id="459" r:id="rId17"/>
    <p:sldId id="462" r:id="rId18"/>
    <p:sldId id="46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634" autoAdjust="0"/>
  </p:normalViewPr>
  <p:slideViewPr>
    <p:cSldViewPr snapToGrid="0" snapToObjects="1">
      <p:cViewPr>
        <p:scale>
          <a:sx n="61" d="100"/>
          <a:sy n="61" d="100"/>
        </p:scale>
        <p:origin x="1920" y="1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822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195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3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3601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29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hyperlink" Target="http://en.wikipedia.org/wiki/Cross_produc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17" Type="http://schemas.openxmlformats.org/officeDocument/2006/relationships/image" Target="../media/image39.emf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5" Type="http://schemas.openxmlformats.org/officeDocument/2006/relationships/image" Target="../media/image3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Relationship Id="rId1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Dot_product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en.wikipedia.org/wiki/Cross_produ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://en.wikipedia.org/wiki/Cross_product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Points, lines and planes in 2D</a:t>
            </a:r>
          </a:p>
          <a:p>
            <a:pPr algn="ctr"/>
            <a:endParaRPr lang="en-US" sz="1200" b="1" dirty="0">
              <a:solidFill>
                <a:schemeClr val="bg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12A002-87A2-A742-A63E-BAD5133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783" y="1536174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4757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Cross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867" y="883841"/>
            <a:ext cx="2082800" cy="18856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93" y="6561667"/>
            <a:ext cx="3271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  <a:hlinkClick r:id="rId4"/>
              </a:rPr>
              <a:t>http://en.wikipedia.org/wiki/Cross_product</a:t>
            </a:r>
            <a:r>
              <a:rPr lang="en-US" sz="1200" dirty="0">
                <a:latin typeface="Trebuchet MS"/>
                <a:cs typeface="Trebuchet MS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567" y="5221111"/>
            <a:ext cx="3124200" cy="254000"/>
          </a:xfrm>
          <a:prstGeom prst="rect">
            <a:avLst/>
          </a:prstGeom>
        </p:spPr>
      </p:pic>
      <p:pic>
        <p:nvPicPr>
          <p:cNvPr id="7" name="Picture 6" descr="Cross_product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1" y="8890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9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2029185" y="2159000"/>
            <a:ext cx="3189114" cy="2142064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Intersection of two lines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54675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16125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21187" y="1413554"/>
            <a:ext cx="3540932" cy="3513669"/>
            <a:chOff x="2593623" y="1413554"/>
            <a:chExt cx="3540932" cy="3513669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389698" y="358300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5912" y="3033498"/>
            <a:ext cx="41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72766" y="4130509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5091" y="5471062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b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c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2270" y="5877460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b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c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90788" y="5574073"/>
            <a:ext cx="1624835" cy="797107"/>
            <a:chOff x="3090788" y="5574073"/>
            <a:chExt cx="1624835" cy="797107"/>
          </a:xfrm>
        </p:grpSpPr>
        <p:sp>
          <p:nvSpPr>
            <p:cNvPr id="22" name="Right Brace 21"/>
            <p:cNvSpPr/>
            <p:nvPr/>
          </p:nvSpPr>
          <p:spPr>
            <a:xfrm>
              <a:off x="3090788" y="5574073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16256" y="5632516"/>
              <a:ext cx="1199367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</a:t>
              </a:r>
              <a:r>
                <a:rPr lang="en-US" dirty="0">
                  <a:latin typeface="Trebuchet MS"/>
                  <a:cs typeface="Trebuchet MS"/>
                </a:rPr>
                <a:t>x</a:t>
              </a:r>
              <a:r>
                <a:rPr lang="en-US" i="1" dirty="0">
                  <a:latin typeface="Times"/>
                  <a:cs typeface="Times"/>
                </a:rPr>
                <a:t>  </a:t>
              </a:r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= </a:t>
              </a:r>
              <a:r>
                <a:rPr lang="en-US" b="1" dirty="0">
                  <a:latin typeface="Times"/>
                  <a:cs typeface="Times"/>
                </a:rPr>
                <a:t>w</a:t>
              </a:r>
              <a:endParaRPr lang="en-US" b="1" dirty="0"/>
            </a:p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42381" y="5390183"/>
            <a:ext cx="1048300" cy="868063"/>
            <a:chOff x="6442381" y="5390183"/>
            <a:chExt cx="1048300" cy="868063"/>
          </a:xfrm>
        </p:grpSpPr>
        <p:sp>
          <p:nvSpPr>
            <p:cNvPr id="25" name="Rectangle 24"/>
            <p:cNvSpPr/>
            <p:nvPr/>
          </p:nvSpPr>
          <p:spPr>
            <a:xfrm>
              <a:off x="6445202" y="5390183"/>
              <a:ext cx="10454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?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28197" y="5504558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42381" y="5796581"/>
              <a:ext cx="10454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?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25376" y="5876231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12270" y="1099783"/>
            <a:ext cx="3830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We look for </a:t>
            </a:r>
            <a:r>
              <a:rPr lang="en-US" sz="2000" b="1" dirty="0">
                <a:latin typeface="Times"/>
                <a:cs typeface="Times"/>
              </a:rPr>
              <a:t>m</a:t>
            </a:r>
            <a:r>
              <a:rPr lang="en-US" dirty="0">
                <a:latin typeface="Trebuchet MS"/>
                <a:cs typeface="Trebuchet MS"/>
              </a:rPr>
              <a:t> so that</a:t>
            </a:r>
          </a:p>
          <a:p>
            <a:endParaRPr lang="en-US" sz="2400" b="1" dirty="0">
              <a:latin typeface="Xingkai SC Light"/>
              <a:cs typeface="Xingkai SC Light"/>
            </a:endParaRPr>
          </a:p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aseline="-25000" dirty="0">
                <a:latin typeface="Times"/>
                <a:cs typeface="Times"/>
              </a:rPr>
              <a:t>1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     and   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aseline="-25000" dirty="0">
                <a:latin typeface="Times"/>
                <a:cs typeface="Times"/>
              </a:rPr>
              <a:t>2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  <a:p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96593" y="1850923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353680" y="1859677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4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2029185" y="2159000"/>
            <a:ext cx="3189114" cy="2142064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Intersection of two lines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54675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16125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21187" y="1413554"/>
            <a:ext cx="3540932" cy="3513669"/>
            <a:chOff x="2593623" y="1413554"/>
            <a:chExt cx="3540932" cy="3513669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389698" y="358300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5912" y="3033498"/>
            <a:ext cx="41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72766" y="4130509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5091" y="5471062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b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c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2270" y="5877460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b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c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90788" y="5574073"/>
            <a:ext cx="1624835" cy="797107"/>
            <a:chOff x="3090788" y="5574073"/>
            <a:chExt cx="1624835" cy="797107"/>
          </a:xfrm>
        </p:grpSpPr>
        <p:sp>
          <p:nvSpPr>
            <p:cNvPr id="22" name="Right Brace 21"/>
            <p:cNvSpPr/>
            <p:nvPr/>
          </p:nvSpPr>
          <p:spPr>
            <a:xfrm>
              <a:off x="3090788" y="5574073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16256" y="5632516"/>
              <a:ext cx="1199367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</a:t>
              </a:r>
              <a:r>
                <a:rPr lang="en-US" dirty="0">
                  <a:latin typeface="Trebuchet MS"/>
                  <a:cs typeface="Trebuchet MS"/>
                </a:rPr>
                <a:t>x</a:t>
              </a:r>
              <a:r>
                <a:rPr lang="en-US" i="1" dirty="0">
                  <a:latin typeface="Times"/>
                  <a:cs typeface="Times"/>
                </a:rPr>
                <a:t>  </a:t>
              </a:r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= </a:t>
              </a:r>
              <a:r>
                <a:rPr lang="en-US" b="1" dirty="0">
                  <a:latin typeface="Times"/>
                  <a:cs typeface="Times"/>
                </a:rPr>
                <a:t>w</a:t>
              </a:r>
              <a:endParaRPr lang="en-US" b="1" dirty="0"/>
            </a:p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42381" y="5390183"/>
            <a:ext cx="1061124" cy="868063"/>
            <a:chOff x="6442381" y="5390183"/>
            <a:chExt cx="1061124" cy="868063"/>
          </a:xfrm>
        </p:grpSpPr>
        <p:sp>
          <p:nvSpPr>
            <p:cNvPr id="25" name="Rectangle 24"/>
            <p:cNvSpPr/>
            <p:nvPr/>
          </p:nvSpPr>
          <p:spPr>
            <a:xfrm>
              <a:off x="6445202" y="5390183"/>
              <a:ext cx="10583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0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28197" y="5504558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42381" y="5796581"/>
              <a:ext cx="10583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0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25376" y="5876231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12270" y="1099783"/>
            <a:ext cx="3830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We look for </a:t>
            </a:r>
            <a:r>
              <a:rPr lang="en-US" sz="2000" b="1" dirty="0">
                <a:latin typeface="Times"/>
                <a:cs typeface="Times"/>
              </a:rPr>
              <a:t>m</a:t>
            </a:r>
            <a:r>
              <a:rPr lang="en-US" dirty="0">
                <a:latin typeface="Trebuchet MS"/>
                <a:cs typeface="Trebuchet MS"/>
              </a:rPr>
              <a:t> so that</a:t>
            </a:r>
          </a:p>
          <a:p>
            <a:endParaRPr lang="en-US" sz="2400" b="1" dirty="0">
              <a:latin typeface="Xingkai SC Light"/>
              <a:cs typeface="Xingkai SC Light"/>
            </a:endParaRPr>
          </a:p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aseline="-25000" dirty="0">
                <a:latin typeface="Times"/>
                <a:cs typeface="Times"/>
              </a:rPr>
              <a:t>1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     and   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aseline="-25000" dirty="0">
                <a:latin typeface="Times"/>
                <a:cs typeface="Times"/>
              </a:rPr>
              <a:t>2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  <a:p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96593" y="1850923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353680" y="1859677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1C1F88-7151-9E4F-8552-AD3EE73CA15B}"/>
              </a:ext>
            </a:extLst>
          </p:cNvPr>
          <p:cNvSpPr/>
          <p:nvPr/>
        </p:nvSpPr>
        <p:spPr>
          <a:xfrm>
            <a:off x="6307667" y="2610291"/>
            <a:ext cx="1250663" cy="461665"/>
          </a:xfrm>
          <a:prstGeom prst="rect">
            <a:avLst/>
          </a:prstGeom>
          <a:solidFill>
            <a:srgbClr val="FDEADA"/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 </a:t>
            </a:r>
            <a:r>
              <a:rPr lang="en-US" i="1" dirty="0">
                <a:latin typeface="Times"/>
                <a:cs typeface="Times"/>
              </a:rPr>
              <a:t>=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rebuchet MS"/>
                <a:cs typeface="Trebuchet MS"/>
              </a:rPr>
              <a:t>x</a:t>
            </a:r>
            <a:r>
              <a:rPr lang="en-US" i="1" dirty="0">
                <a:latin typeface="Times"/>
                <a:cs typeface="Times"/>
              </a:rPr>
              <a:t>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endParaRPr lang="en-US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95350A-45AF-5440-819C-94B4C2032FE0}"/>
              </a:ext>
            </a:extLst>
          </p:cNvPr>
          <p:cNvSpPr/>
          <p:nvPr/>
        </p:nvSpPr>
        <p:spPr>
          <a:xfrm>
            <a:off x="6519337" y="2428070"/>
            <a:ext cx="7592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rebuchet MS"/>
                <a:cs typeface="Trebuchet MS"/>
              </a:rPr>
              <a:t>SOLUTION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674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from two points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54675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638797" y="2765773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48565" y="1467556"/>
            <a:ext cx="789" cy="3400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21187" y="4512733"/>
            <a:ext cx="333304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3120" y="4557891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29185" y="141355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30541" y="2477720"/>
            <a:ext cx="98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(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89698" y="3583001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7361" y="2835944"/>
            <a:ext cx="48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5091" y="5471062"/>
            <a:ext cx="191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y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2270" y="5877460"/>
            <a:ext cx="191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90788" y="5574073"/>
            <a:ext cx="1879712" cy="808949"/>
            <a:chOff x="3090788" y="5574073"/>
            <a:chExt cx="1879712" cy="808949"/>
          </a:xfrm>
        </p:grpSpPr>
        <p:sp>
          <p:nvSpPr>
            <p:cNvPr id="22" name="Right Brace 21"/>
            <p:cNvSpPr/>
            <p:nvPr/>
          </p:nvSpPr>
          <p:spPr>
            <a:xfrm>
              <a:off x="3090788" y="5574073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16256" y="5736691"/>
              <a:ext cx="14542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</a:t>
              </a:r>
              <a:r>
                <a:rPr lang="en-US" dirty="0">
                  <a:latin typeface="Trebuchet MS"/>
                  <a:cs typeface="Trebuchet MS"/>
                </a:rPr>
                <a:t>x</a:t>
              </a:r>
              <a:r>
                <a:rPr lang="en-US" i="1" dirty="0">
                  <a:latin typeface="Times"/>
                  <a:cs typeface="Times"/>
                </a:rPr>
                <a:t>  </a:t>
              </a:r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= </a:t>
              </a:r>
              <a:r>
                <a:rPr lang="en-US" b="1" dirty="0">
                  <a:latin typeface="Times"/>
                  <a:cs typeface="Times"/>
                </a:rPr>
                <a:t>w</a:t>
              </a:r>
              <a:endParaRPr lang="en-US" b="1" dirty="0"/>
            </a:p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42381" y="5390183"/>
            <a:ext cx="1170178" cy="805439"/>
            <a:chOff x="6442381" y="5390183"/>
            <a:chExt cx="1170178" cy="805439"/>
          </a:xfrm>
        </p:grpSpPr>
        <p:sp>
          <p:nvSpPr>
            <p:cNvPr id="25" name="Rectangle 24"/>
            <p:cNvSpPr/>
            <p:nvPr/>
          </p:nvSpPr>
          <p:spPr>
            <a:xfrm>
              <a:off x="6445202" y="5390183"/>
              <a:ext cx="11673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?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26974" y="5419892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42381" y="5796581"/>
              <a:ext cx="11673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?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38264" y="5826290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12270" y="1099783"/>
            <a:ext cx="3830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We look for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dirty="0">
                <a:latin typeface="Trebuchet MS"/>
                <a:cs typeface="Trebuchet MS"/>
              </a:rPr>
              <a:t>  so that</a:t>
            </a:r>
          </a:p>
          <a:p>
            <a:endParaRPr lang="en-US" sz="2400" b="1" dirty="0">
              <a:latin typeface="Xingkai SC Light"/>
              <a:cs typeface="Xingkai SC Light"/>
            </a:endParaRPr>
          </a:p>
          <a:p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dirty="0">
                <a:latin typeface="Times"/>
                <a:cs typeface="Times"/>
              </a:rPr>
              <a:t> = 0     and   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  <a:p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50501" y="1902295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384438" y="1899474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047076" y="3299170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38820" y="3011117"/>
            <a:ext cx="98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(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15640" y="3369341"/>
            <a:ext cx="48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endParaRPr lang="en-US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7582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from two points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54675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638797" y="2765773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48565" y="1467556"/>
            <a:ext cx="789" cy="3400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21187" y="4512733"/>
            <a:ext cx="333304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3120" y="4557891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29185" y="141355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30541" y="2477720"/>
            <a:ext cx="98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(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89698" y="3583001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7361" y="2835944"/>
            <a:ext cx="48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5091" y="5471062"/>
            <a:ext cx="191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y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2270" y="5877460"/>
            <a:ext cx="191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90788" y="5574073"/>
            <a:ext cx="1879712" cy="808949"/>
            <a:chOff x="3090788" y="5574073"/>
            <a:chExt cx="1879712" cy="808949"/>
          </a:xfrm>
        </p:grpSpPr>
        <p:sp>
          <p:nvSpPr>
            <p:cNvPr id="22" name="Right Brace 21"/>
            <p:cNvSpPr/>
            <p:nvPr/>
          </p:nvSpPr>
          <p:spPr>
            <a:xfrm>
              <a:off x="3090788" y="5574073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16256" y="5736691"/>
              <a:ext cx="14542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</a:t>
              </a:r>
              <a:r>
                <a:rPr lang="en-US" dirty="0">
                  <a:latin typeface="Trebuchet MS"/>
                  <a:cs typeface="Trebuchet MS"/>
                </a:rPr>
                <a:t>x</a:t>
              </a:r>
              <a:r>
                <a:rPr lang="en-US" i="1" dirty="0">
                  <a:latin typeface="Times"/>
                  <a:cs typeface="Times"/>
                </a:rPr>
                <a:t>  </a:t>
              </a:r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= </a:t>
              </a:r>
              <a:r>
                <a:rPr lang="en-US" b="1" dirty="0">
                  <a:latin typeface="Times"/>
                  <a:cs typeface="Times"/>
                </a:rPr>
                <a:t>w</a:t>
              </a:r>
              <a:endParaRPr lang="en-US" b="1" dirty="0"/>
            </a:p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42381" y="5390183"/>
            <a:ext cx="1182952" cy="805439"/>
            <a:chOff x="6442381" y="5390183"/>
            <a:chExt cx="1182952" cy="805439"/>
          </a:xfrm>
        </p:grpSpPr>
        <p:sp>
          <p:nvSpPr>
            <p:cNvPr id="25" name="Rectangle 24"/>
            <p:cNvSpPr/>
            <p:nvPr/>
          </p:nvSpPr>
          <p:spPr>
            <a:xfrm>
              <a:off x="6445202" y="5390183"/>
              <a:ext cx="11801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0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26974" y="5419892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42381" y="5796581"/>
              <a:ext cx="11801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0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38264" y="5826290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12270" y="1099783"/>
            <a:ext cx="3830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We look for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dirty="0">
                <a:latin typeface="Trebuchet MS"/>
                <a:cs typeface="Trebuchet MS"/>
              </a:rPr>
              <a:t>  so that</a:t>
            </a:r>
          </a:p>
          <a:p>
            <a:endParaRPr lang="en-US" sz="2400" b="1" dirty="0">
              <a:latin typeface="Xingkai SC Light"/>
              <a:cs typeface="Xingkai SC Light"/>
            </a:endParaRPr>
          </a:p>
          <a:p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dirty="0">
                <a:latin typeface="Times"/>
                <a:cs typeface="Times"/>
              </a:rPr>
              <a:t> = 0     and   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  <a:p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50501" y="1902295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384438" y="1899474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047076" y="3299170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38820" y="3011117"/>
            <a:ext cx="98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(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15640" y="3369341"/>
            <a:ext cx="48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45679D-7A8C-814D-A0F2-69083DE07222}"/>
              </a:ext>
            </a:extLst>
          </p:cNvPr>
          <p:cNvSpPr/>
          <p:nvPr/>
        </p:nvSpPr>
        <p:spPr>
          <a:xfrm>
            <a:off x="6307667" y="2610291"/>
            <a:ext cx="1415772" cy="461665"/>
          </a:xfrm>
          <a:prstGeom prst="rect">
            <a:avLst/>
          </a:prstGeom>
          <a:solidFill>
            <a:srgbClr val="FDEADA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</a:t>
            </a:r>
            <a:r>
              <a:rPr lang="en-US" i="1" dirty="0">
                <a:latin typeface="Times"/>
                <a:cs typeface="Times"/>
              </a:rPr>
              <a:t>=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rebuchet MS"/>
                <a:cs typeface="Trebuchet MS"/>
              </a:rPr>
              <a:t>x</a:t>
            </a:r>
            <a:r>
              <a:rPr lang="en-US" i="1" dirty="0">
                <a:latin typeface="Times"/>
                <a:cs typeface="Times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endParaRPr 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A12AEC-6F5F-0242-9304-65CF330370B1}"/>
              </a:ext>
            </a:extLst>
          </p:cNvPr>
          <p:cNvSpPr/>
          <p:nvPr/>
        </p:nvSpPr>
        <p:spPr>
          <a:xfrm>
            <a:off x="6519337" y="2428070"/>
            <a:ext cx="7592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rebuchet MS"/>
                <a:cs typeface="Trebuchet MS"/>
              </a:rPr>
              <a:t>SOLUTION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1140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Homogeneous Coordinates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2" name="Picture 1" descr="Screen Shot 2014-11-09 at 11.25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9144000" cy="4051300"/>
          </a:xfrm>
          <a:prstGeom prst="rect">
            <a:avLst/>
          </a:prstGeom>
        </p:spPr>
      </p:pic>
      <p:pic>
        <p:nvPicPr>
          <p:cNvPr id="3" name="Picture 2" descr="Screen Shot 2014-11-09 at 11.26.3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8" y="5703711"/>
            <a:ext cx="3035300" cy="546100"/>
          </a:xfrm>
          <a:prstGeom prst="rect">
            <a:avLst/>
          </a:prstGeom>
        </p:spPr>
      </p:pic>
      <p:pic>
        <p:nvPicPr>
          <p:cNvPr id="5" name="Picture 4" descr="Screen Shot 2014-11-09 at 11.26.5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479" y="5746044"/>
            <a:ext cx="2006600" cy="508000"/>
          </a:xfrm>
          <a:prstGeom prst="rect">
            <a:avLst/>
          </a:prstGeom>
        </p:spPr>
      </p:pic>
      <p:pic>
        <p:nvPicPr>
          <p:cNvPr id="6" name="Picture 5" descr="Screen Shot 2014-11-09 at 11.26.58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033" y="5705122"/>
            <a:ext cx="1993900" cy="5334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195549" y="1975555"/>
            <a:ext cx="5417117" cy="45014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913144" y="4557890"/>
            <a:ext cx="5417117" cy="16961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EB5A4-23EB-6243-8DE5-541A4A26EF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337816"/>
            <a:ext cx="9144000" cy="218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1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Ejercicio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1 ]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EB5A4-23EB-6243-8DE5-541A4A26E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6176"/>
            <a:ext cx="9144000" cy="21823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8688CB-C391-5D46-8E27-F15F6755A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824" y="3361818"/>
            <a:ext cx="4648200" cy="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F7A74-C1B2-744C-8813-B9CDB2105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976" y="3429000"/>
            <a:ext cx="2755900" cy="469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CD2AD4-A44E-ED40-8B4F-9FAF6F2FC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976" y="4262393"/>
            <a:ext cx="2755900" cy="469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275BCD-E8BE-B744-A4E0-3182F708E4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9000" y="4130934"/>
            <a:ext cx="2616200" cy="939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28C096-EEF0-D144-B726-CE9F5F213F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6050" y="5237252"/>
            <a:ext cx="23495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7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Ejercicio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2 ]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7F2363-9F0F-F345-899F-17FF1B33DEF1}"/>
              </a:ext>
            </a:extLst>
          </p:cNvPr>
          <p:cNvSpPr txBox="1"/>
          <p:nvPr/>
        </p:nvSpPr>
        <p:spPr>
          <a:xfrm>
            <a:off x="509286" y="1851949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Encuentre la recta que pasa por los puntos (10,20) y (20,30)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ECDBE-6F3D-AD40-8F8A-1A700DB9C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43" y="2518058"/>
            <a:ext cx="3086100" cy="46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2A3B75-DFB9-944D-B2D9-84F022030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43" y="3439866"/>
            <a:ext cx="30861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831D9C-FB2D-6F46-A428-CEAB06639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36" y="4312592"/>
            <a:ext cx="54610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61DEB8-3412-1E43-A198-3E780F09D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646" y="5234400"/>
            <a:ext cx="4356100" cy="40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82569D-601A-F74F-A5C2-419E8BDA2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543" y="6001077"/>
            <a:ext cx="20955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3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Ejercicio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3 ]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B06223-8437-3649-B12F-3AA6ED6BC3C8}"/>
              </a:ext>
            </a:extLst>
          </p:cNvPr>
          <p:cNvCxnSpPr/>
          <p:nvPr/>
        </p:nvCxnSpPr>
        <p:spPr>
          <a:xfrm>
            <a:off x="960699" y="2145349"/>
            <a:ext cx="0" cy="4039564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F8D535-253C-7341-BA03-58CA6B56A46F}"/>
              </a:ext>
            </a:extLst>
          </p:cNvPr>
          <p:cNvCxnSpPr>
            <a:cxnSpLocks/>
          </p:cNvCxnSpPr>
          <p:nvPr/>
        </p:nvCxnSpPr>
        <p:spPr>
          <a:xfrm flipH="1">
            <a:off x="777434" y="5932199"/>
            <a:ext cx="4396450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DB0BC3-43C9-0640-8040-C200943ABEA8}"/>
              </a:ext>
            </a:extLst>
          </p:cNvPr>
          <p:cNvCxnSpPr/>
          <p:nvPr/>
        </p:nvCxnSpPr>
        <p:spPr>
          <a:xfrm flipV="1">
            <a:off x="1409422" y="2804564"/>
            <a:ext cx="2083443" cy="19329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EE4C8F-D1C6-2245-8148-0A228B038E15}"/>
              </a:ext>
            </a:extLst>
          </p:cNvPr>
          <p:cNvCxnSpPr>
            <a:cxnSpLocks/>
          </p:cNvCxnSpPr>
          <p:nvPr/>
        </p:nvCxnSpPr>
        <p:spPr>
          <a:xfrm flipV="1">
            <a:off x="2717361" y="3897408"/>
            <a:ext cx="3090440" cy="1442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7A50E3-0D63-AD44-8E24-E935E3244695}"/>
              </a:ext>
            </a:extLst>
          </p:cNvPr>
          <p:cNvCxnSpPr>
            <a:cxnSpLocks/>
          </p:cNvCxnSpPr>
          <p:nvPr/>
        </p:nvCxnSpPr>
        <p:spPr>
          <a:xfrm>
            <a:off x="1664065" y="3644696"/>
            <a:ext cx="3738622" cy="13749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235E6D2F-FCE8-A148-8AF3-0AE1863AA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525" y="2398164"/>
            <a:ext cx="342900" cy="406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2B5C18A-8025-FD46-A3B6-591418D37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726" y="3541573"/>
            <a:ext cx="355600" cy="406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7E32867-DC95-AD4E-A284-DBE5AFFEA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506" y="3251319"/>
            <a:ext cx="355600" cy="406400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9E9D4E5A-D770-DB4E-8CE8-6FB0F0A4B08A}"/>
              </a:ext>
            </a:extLst>
          </p:cNvPr>
          <p:cNvSpPr/>
          <p:nvPr/>
        </p:nvSpPr>
        <p:spPr>
          <a:xfrm>
            <a:off x="2261931" y="3833010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36931C-D3D2-EA43-B8CA-32F5E83A2D89}"/>
              </a:ext>
            </a:extLst>
          </p:cNvPr>
          <p:cNvSpPr/>
          <p:nvPr/>
        </p:nvSpPr>
        <p:spPr>
          <a:xfrm>
            <a:off x="4230197" y="4550495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77A1EE-9C5B-1048-A4D5-9CA0423FD4C9}"/>
              </a:ext>
            </a:extLst>
          </p:cNvPr>
          <p:cNvSpPr txBox="1"/>
          <p:nvPr/>
        </p:nvSpPr>
        <p:spPr>
          <a:xfrm>
            <a:off x="324805" y="1048152"/>
            <a:ext cx="698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Encuentre la distancia entre los puntos que intersectan las rectas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E997D6-CC1E-8849-A061-6CB38B1A4242}"/>
              </a:ext>
            </a:extLst>
          </p:cNvPr>
          <p:cNvGrpSpPr/>
          <p:nvPr/>
        </p:nvGrpSpPr>
        <p:grpSpPr>
          <a:xfrm>
            <a:off x="1981563" y="2114317"/>
            <a:ext cx="7163606" cy="2039118"/>
            <a:chOff x="1981563" y="2114317"/>
            <a:chExt cx="7163606" cy="203911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46862D4-DC23-DE4B-8D0E-18A4515D5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4729" y="2114317"/>
              <a:ext cx="2540000" cy="4064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B916FC4-BBE5-5642-B5E2-08E78222D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81563" y="3324945"/>
              <a:ext cx="571500" cy="2921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BB03D5A-6718-E741-B5F1-2D35C2635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44769" y="2804564"/>
              <a:ext cx="3200400" cy="4699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B80070C-068C-A745-8376-379486F7A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53403" y="3336111"/>
              <a:ext cx="2666518" cy="817324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B685AC-8BFD-4847-B869-788A1C8F0E0C}"/>
              </a:ext>
            </a:extLst>
          </p:cNvPr>
          <p:cNvGrpSpPr/>
          <p:nvPr/>
        </p:nvGrpSpPr>
        <p:grpSpPr>
          <a:xfrm>
            <a:off x="4107656" y="4365966"/>
            <a:ext cx="5037513" cy="2275674"/>
            <a:chOff x="4107656" y="4365966"/>
            <a:chExt cx="5037513" cy="227567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4481034-7415-BE40-BB76-3717B5338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96752" y="4365966"/>
              <a:ext cx="2540000" cy="4064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22CB46D-FFF3-2A45-99AB-81B5EB2E8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07656" y="4896718"/>
              <a:ext cx="584200" cy="2921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AD66547-5BB1-4F49-8678-98A7C465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53403" y="5863100"/>
              <a:ext cx="2539988" cy="77854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1E76568-39F6-4047-940D-A405C29E2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44769" y="5186099"/>
              <a:ext cx="3200400" cy="4699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10F687-5CAB-7343-9B26-DA63AA4EE959}"/>
              </a:ext>
            </a:extLst>
          </p:cNvPr>
          <p:cNvGrpSpPr/>
          <p:nvPr/>
        </p:nvGrpSpPr>
        <p:grpSpPr>
          <a:xfrm>
            <a:off x="1104162" y="3782873"/>
            <a:ext cx="3967564" cy="2806839"/>
            <a:chOff x="1104162" y="3782873"/>
            <a:chExt cx="3967564" cy="280683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CA065F0-4E0F-114D-BC9A-365FB6F71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04162" y="6203261"/>
              <a:ext cx="3967564" cy="38645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FF59A73-DDBD-2746-B2F4-D508B0C97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37980" y="3782873"/>
              <a:ext cx="228600" cy="330200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895961C3-F927-8E48-B84B-D943B23D80A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82037" y="5809848"/>
            <a:ext cx="241300" cy="2159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24F7973-D41A-1648-81A3-926C1F83D0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8262" y="1691802"/>
            <a:ext cx="215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Point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88561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93623" y="1413554"/>
            <a:ext cx="3540932" cy="3513669"/>
            <a:chOff x="2593623" y="1413554"/>
            <a:chExt cx="3540932" cy="3513669"/>
          </a:xfrm>
        </p:grpSpPr>
        <p:sp>
          <p:nvSpPr>
            <p:cNvPr id="7" name="Rectangle 6"/>
            <p:cNvSpPr/>
            <p:nvPr/>
          </p:nvSpPr>
          <p:spPr>
            <a:xfrm>
              <a:off x="2921001" y="3044606"/>
              <a:ext cx="1481671" cy="1468127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042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88561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427111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21001" y="3044606"/>
            <a:ext cx="1481671" cy="1468127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93623" y="1413554"/>
            <a:ext cx="3540932" cy="3513669"/>
            <a:chOff x="2593623" y="1413554"/>
            <a:chExt cx="3540932" cy="351366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657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88561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93623" y="1413554"/>
            <a:ext cx="3540932" cy="3513669"/>
            <a:chOff x="2593623" y="1413554"/>
            <a:chExt cx="3540932" cy="3513669"/>
          </a:xfrm>
        </p:grpSpPr>
        <p:sp>
          <p:nvSpPr>
            <p:cNvPr id="7" name="Rectangle 6"/>
            <p:cNvSpPr/>
            <p:nvPr/>
          </p:nvSpPr>
          <p:spPr>
            <a:xfrm>
              <a:off x="2921001" y="3044606"/>
              <a:ext cx="1481671" cy="1468127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427111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62134" y="3583001"/>
            <a:ext cx="128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y </a:t>
            </a:r>
            <a:r>
              <a:rPr lang="en-US" dirty="0">
                <a:latin typeface="Times"/>
                <a:cs typeface="Times"/>
              </a:rPr>
              <a:t>= </a:t>
            </a:r>
            <a:r>
              <a:rPr lang="en-US" i="1" dirty="0">
                <a:latin typeface="Times"/>
                <a:cs typeface="Times"/>
              </a:rPr>
              <a:t>m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</a:p>
        </p:txBody>
      </p:sp>
      <p:sp>
        <p:nvSpPr>
          <p:cNvPr id="2" name="Right Triangle 1"/>
          <p:cNvSpPr/>
          <p:nvPr/>
        </p:nvSpPr>
        <p:spPr>
          <a:xfrm>
            <a:off x="4882444" y="3217333"/>
            <a:ext cx="903112" cy="356524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80455" y="3174608"/>
            <a:ext cx="852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endParaRPr lang="en-US" sz="800" i="1" dirty="0">
              <a:latin typeface="Times"/>
              <a:cs typeface="Times"/>
            </a:endParaRPr>
          </a:p>
          <a:p>
            <a:endParaRPr lang="en-US" sz="800" i="1" dirty="0">
              <a:latin typeface="Times"/>
              <a:cs typeface="Times"/>
            </a:endParaRPr>
          </a:p>
          <a:p>
            <a:r>
              <a:rPr lang="en-US" sz="800" i="1" dirty="0">
                <a:latin typeface="Times"/>
                <a:cs typeface="Times"/>
              </a:rPr>
              <a:t>   </a:t>
            </a:r>
            <a:r>
              <a:rPr lang="en-US" i="1" dirty="0">
                <a:latin typeface="Times"/>
                <a:cs typeface="Times"/>
              </a:rPr>
              <a:t>        </a:t>
            </a:r>
            <a:r>
              <a:rPr lang="en-US" dirty="0">
                <a:latin typeface="Times"/>
                <a:cs typeface="Times"/>
              </a:rPr>
              <a:t>1</a:t>
            </a:r>
          </a:p>
        </p:txBody>
      </p:sp>
      <p:sp>
        <p:nvSpPr>
          <p:cNvPr id="3" name="Left Brace 2"/>
          <p:cNvSpPr/>
          <p:nvPr/>
        </p:nvSpPr>
        <p:spPr>
          <a:xfrm>
            <a:off x="2695222" y="2469444"/>
            <a:ext cx="225779" cy="2043289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49694" y="3259274"/>
            <a:ext cx="36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9179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5645" y="1521175"/>
            <a:ext cx="7366755" cy="5093355"/>
            <a:chOff x="1678466" y="987778"/>
            <a:chExt cx="7366755" cy="509335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5827887" y="987778"/>
              <a:ext cx="3217334" cy="425776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678466" y="5655357"/>
              <a:ext cx="1678201" cy="425776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78191" y="987778"/>
            <a:ext cx="4567030" cy="2099161"/>
            <a:chOff x="4478191" y="987778"/>
            <a:chExt cx="4567030" cy="2099161"/>
          </a:xfrm>
        </p:grpSpPr>
        <p:sp>
          <p:nvSpPr>
            <p:cNvPr id="7" name="Rounded Rectangle 6"/>
            <p:cNvSpPr/>
            <p:nvPr/>
          </p:nvSpPr>
          <p:spPr>
            <a:xfrm>
              <a:off x="5827887" y="987778"/>
              <a:ext cx="3217334" cy="4257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78191" y="2661163"/>
              <a:ext cx="806968" cy="4257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427111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88561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93623" y="1413554"/>
            <a:ext cx="3540932" cy="3513669"/>
            <a:chOff x="2593623" y="1413554"/>
            <a:chExt cx="3540932" cy="351366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62134" y="3583001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i="1" dirty="0">
                <a:latin typeface="Times"/>
                <a:cs typeface="Times"/>
              </a:rPr>
              <a:t> :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a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6201" y="5696845"/>
            <a:ext cx="1607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   b   c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5646" y="6189975"/>
            <a:ext cx="169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   y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83000" y="5728311"/>
            <a:ext cx="3945361" cy="830996"/>
            <a:chOff x="3683000" y="5728311"/>
            <a:chExt cx="3945361" cy="830996"/>
          </a:xfrm>
        </p:grpSpPr>
        <p:sp>
          <p:nvSpPr>
            <p:cNvPr id="2" name="Right Brace 1"/>
            <p:cNvSpPr/>
            <p:nvPr/>
          </p:nvSpPr>
          <p:spPr>
            <a:xfrm>
              <a:off x="3683000" y="5842000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2268" y="5728311"/>
              <a:ext cx="946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sz="2400" b="1" dirty="0">
                  <a:latin typeface="Xingkai SC Light"/>
                  <a:cs typeface="Xingkai SC Light"/>
                </a:rPr>
                <a:t>  </a:t>
              </a:r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dirty="0">
                  <a:latin typeface="Times"/>
                  <a:cs typeface="Times"/>
                </a:rPr>
                <a:t> = 0</a:t>
              </a:r>
              <a:endParaRPr lang="en-US" i="1" baseline="30000" dirty="0">
                <a:latin typeface="Times"/>
                <a:cs typeface="Times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6774379" y="5808497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679447" y="6106487"/>
            <a:ext cx="1066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 </a:t>
            </a:r>
            <a:r>
              <a:rPr lang="en-US" sz="2400" baseline="30000" dirty="0">
                <a:cs typeface="Times"/>
              </a:rPr>
              <a:t>T</a:t>
            </a:r>
            <a:r>
              <a:rPr lang="en-US" sz="2400" b="1" dirty="0">
                <a:latin typeface="Xingkai SC Light"/>
                <a:cs typeface="Xingkai SC Light"/>
              </a:rPr>
              <a:t>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58348" y="3033498"/>
            <a:ext cx="41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6115" y="437450"/>
            <a:ext cx="315983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Two representations of </a:t>
            </a:r>
            <a:r>
              <a:rPr lang="en-US" sz="2000" i="1" dirty="0">
                <a:latin typeface="Times"/>
                <a:cs typeface="Times"/>
              </a:rPr>
              <a:t>m</a:t>
            </a:r>
            <a:r>
              <a:rPr lang="en-US" dirty="0">
                <a:latin typeface="Trebuchet MS"/>
                <a:cs typeface="Trebuchet MS"/>
              </a:rPr>
              <a:t>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Cartesian coordinates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Homogeneous coordinates</a:t>
            </a:r>
          </a:p>
          <a:p>
            <a:r>
              <a:rPr lang="en-US" dirty="0">
                <a:latin typeface="Trebuchet MS"/>
                <a:cs typeface="Trebuchet M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1739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Dot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11-09 at 10.34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6" y="1023056"/>
            <a:ext cx="5245100" cy="864577"/>
          </a:xfrm>
          <a:prstGeom prst="rect">
            <a:avLst/>
          </a:prstGeom>
        </p:spPr>
      </p:pic>
      <p:pic>
        <p:nvPicPr>
          <p:cNvPr id="5" name="Picture 4" descr="Screen Shot 2014-11-09 at 10.35.4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4" y="2864549"/>
            <a:ext cx="5770012" cy="3324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221" y="1298231"/>
            <a:ext cx="3298473" cy="263877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69659" y="3457222"/>
            <a:ext cx="5417117" cy="27319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6547556"/>
            <a:ext cx="3150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  <a:hlinkClick r:id="rId6"/>
              </a:rPr>
              <a:t>http://en.wikipedia.org/wiki/Dot_product</a:t>
            </a:r>
            <a:r>
              <a:rPr lang="en-US" sz="1200" dirty="0">
                <a:latin typeface="Trebuchet MS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8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Dot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7202" y="2874617"/>
            <a:ext cx="1607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   b   c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6647" y="3367747"/>
            <a:ext cx="169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   y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3604001" y="3019772"/>
            <a:ext cx="268111" cy="717307"/>
          </a:xfrm>
          <a:prstGeom prst="rightBrac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31381" y="3136915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</a:t>
            </a:r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23492" y="3217101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24491" y="3220360"/>
            <a:ext cx="192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= </a:t>
            </a:r>
            <a:r>
              <a:rPr lang="en-US" i="1" dirty="0">
                <a:latin typeface="Times"/>
                <a:cs typeface="Times"/>
              </a:rPr>
              <a:t>a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pic>
        <p:nvPicPr>
          <p:cNvPr id="3" name="Picture 2" descr="Screen Shot 2014-11-09 at 10.34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6" y="1023056"/>
            <a:ext cx="5245100" cy="86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9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Cross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2" name="Picture 1" descr="Screen Shot 2014-11-09 at 10.42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52600"/>
            <a:ext cx="8724900" cy="3352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97441" y="1679223"/>
            <a:ext cx="2764226" cy="63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40618" y="2960511"/>
            <a:ext cx="5387481" cy="63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59729" y="3905956"/>
            <a:ext cx="622164" cy="63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93" y="6561667"/>
            <a:ext cx="3271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  <a:hlinkClick r:id="rId4"/>
              </a:rPr>
              <a:t>http://en.wikipedia.org/wiki/Cross_product</a:t>
            </a:r>
            <a:r>
              <a:rPr lang="en-US" sz="1200" dirty="0">
                <a:latin typeface="Trebuchet MS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059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Cross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867" y="883841"/>
            <a:ext cx="2082800" cy="18856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3" y="1436510"/>
            <a:ext cx="60960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93" y="6561667"/>
            <a:ext cx="3271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  <a:hlinkClick r:id="rId5"/>
              </a:rPr>
              <a:t>http://en.wikipedia.org/wiki/Cross_product</a:t>
            </a:r>
            <a:r>
              <a:rPr lang="en-US" sz="1200" dirty="0">
                <a:latin typeface="Trebuchet MS"/>
                <a:cs typeface="Trebuchet MS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567" y="5221111"/>
            <a:ext cx="31242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7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9633</TotalTime>
  <Words>624</Words>
  <Application>Microsoft Macintosh PowerPoint</Application>
  <PresentationFormat>On-screen Show (4:3)</PresentationFormat>
  <Paragraphs>167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Brush Script MT</vt:lpstr>
      <vt:lpstr>Arial</vt:lpstr>
      <vt:lpstr>Calibri</vt:lpstr>
      <vt:lpstr>Times</vt:lpstr>
      <vt:lpstr>Trebuchet MS</vt:lpstr>
      <vt:lpstr>Wingdings</vt:lpstr>
      <vt:lpstr>Xingkai SC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164</cp:revision>
  <dcterms:created xsi:type="dcterms:W3CDTF">2013-11-07T20:27:34Z</dcterms:created>
  <dcterms:modified xsi:type="dcterms:W3CDTF">2021-08-22T23:35:39Z</dcterms:modified>
</cp:coreProperties>
</file>