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9"/>
  </p:notesMasterIdLst>
  <p:sldIdLst>
    <p:sldId id="687" r:id="rId3"/>
    <p:sldId id="702" r:id="rId4"/>
    <p:sldId id="688" r:id="rId5"/>
    <p:sldId id="689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697" r:id="rId14"/>
    <p:sldId id="698" r:id="rId15"/>
    <p:sldId id="700" r:id="rId16"/>
    <p:sldId id="699" r:id="rId17"/>
    <p:sldId id="70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4"/>
    <a:srgbClr val="0000DE"/>
    <a:srgbClr val="EC973F"/>
    <a:srgbClr val="E2923E"/>
    <a:srgbClr val="DD8F3D"/>
    <a:srgbClr val="000066"/>
    <a:srgbClr val="0000FF"/>
    <a:srgbClr val="13015F"/>
    <a:srgbClr val="AC8654"/>
    <a:srgbClr val="E3A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2" autoAdjust="0"/>
    <p:restoredTop sz="81056" autoAdjust="0"/>
  </p:normalViewPr>
  <p:slideViewPr>
    <p:cSldViewPr snapToGrid="0">
      <p:cViewPr>
        <p:scale>
          <a:sx n="240" d="100"/>
          <a:sy n="240" d="100"/>
        </p:scale>
        <p:origin x="-7032" y="-5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DD0D98-5B29-F643-B9B8-C17D4878F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5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4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emf"/><Relationship Id="rId5" Type="http://schemas.openxmlformats.org/officeDocument/2006/relationships/image" Target="../media/image26.emf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14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emf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image" Target="../media/image38.emf"/><Relationship Id="rId4" Type="http://schemas.openxmlformats.org/officeDocument/2006/relationships/image" Target="../media/image26.emf"/><Relationship Id="rId9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emf"/><Relationship Id="rId5" Type="http://schemas.openxmlformats.org/officeDocument/2006/relationships/image" Target="../media/image14.emf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7713" y="2967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3D Reconstruction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7288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" y="1024218"/>
            <a:ext cx="3404338" cy="9783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63999" y="2129108"/>
            <a:ext cx="4642116" cy="1098178"/>
            <a:chOff x="4049058" y="948763"/>
            <a:chExt cx="4642116" cy="109817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8054" y="948763"/>
              <a:ext cx="3683120" cy="1098178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4049058" y="1497852"/>
              <a:ext cx="84902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22164" y="1019728"/>
            <a:ext cx="4658659" cy="1092796"/>
            <a:chOff x="4007223" y="2140316"/>
            <a:chExt cx="4658659" cy="10927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0812" y="2140316"/>
              <a:ext cx="3665070" cy="1092796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4007223" y="2681193"/>
              <a:ext cx="84902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16499" y="3383419"/>
            <a:ext cx="3694206" cy="2213607"/>
            <a:chOff x="5016499" y="3383419"/>
            <a:chExt cx="3694206" cy="221360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6499" y="4176809"/>
              <a:ext cx="3694206" cy="1420217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H="1">
              <a:off x="7037294" y="3383419"/>
              <a:ext cx="0" cy="574434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42471" y="5946588"/>
            <a:ext cx="8029386" cy="646331"/>
            <a:chOff x="642471" y="5946588"/>
            <a:chExt cx="8029386" cy="646331"/>
          </a:xfrm>
        </p:grpSpPr>
        <p:sp>
          <p:nvSpPr>
            <p:cNvPr id="19" name="Oval 18"/>
            <p:cNvSpPr/>
            <p:nvPr/>
          </p:nvSpPr>
          <p:spPr>
            <a:xfrm>
              <a:off x="7186706" y="5976472"/>
              <a:ext cx="522941" cy="508000"/>
            </a:xfrm>
            <a:prstGeom prst="ellipse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2471" y="5946588"/>
              <a:ext cx="3361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Known</a:t>
              </a:r>
              <a:endParaRPr lang="en-US" dirty="0"/>
            </a:p>
            <a:p>
              <a:r>
                <a:rPr lang="en-US" dirty="0">
                  <a:solidFill>
                    <a:srgbClr val="EC973F"/>
                  </a:solidFill>
                </a:rPr>
                <a:t>Unknown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771341" y="5994402"/>
              <a:ext cx="522941" cy="5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148916" y="5997391"/>
              <a:ext cx="522941" cy="5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6066865"/>
            <a:ext cx="16764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71" y="2189619"/>
            <a:ext cx="3425299" cy="10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5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3" y="1225924"/>
            <a:ext cx="1676400" cy="41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47" y="1802653"/>
            <a:ext cx="29718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70" y="2447361"/>
            <a:ext cx="65151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159" y="3115236"/>
            <a:ext cx="3733800" cy="50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6349" y="881537"/>
            <a:ext cx="194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4x3  3x1        4x1</a:t>
            </a:r>
          </a:p>
        </p:txBody>
      </p:sp>
    </p:spTree>
    <p:extLst>
      <p:ext uri="{BB962C8B-B14F-4D97-AF65-F5344CB8AC3E}">
        <p14:creationId xmlns:p14="http://schemas.microsoft.com/office/powerpoint/2010/main" val="40480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603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two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2971800" y="1828800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3660775" y="2770188"/>
            <a:ext cx="1909763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5530850" y="4556125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608388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460777" y="385675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6445527" y="391390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  <a:endParaRPr lang="en-US" sz="10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5429250" y="4276725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6256338" y="3841750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2701925" y="3619500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63722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 and B)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58001" y="5184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6163236"/>
            <a:ext cx="3733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9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6471" y="1852706"/>
            <a:ext cx="1299882" cy="15389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342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3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1821329" y="1918447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 flipH="1">
            <a:off x="4153647" y="2764119"/>
            <a:ext cx="149411" cy="189752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4126379" y="4630831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4265792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774541" y="3378636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5563997" y="352543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3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134319" y="3289112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70808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,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A, B and C)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296553" y="275702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142565" y="246492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09689" y="3139950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cxnSp>
        <p:nvCxnSpPr>
          <p:cNvPr id="31" name="Straight Connector 30"/>
          <p:cNvCxnSpPr>
            <a:endCxn id="28" idx="6"/>
          </p:cNvCxnSpPr>
          <p:nvPr/>
        </p:nvCxnSpPr>
        <p:spPr>
          <a:xfrm flipH="1" flipV="1">
            <a:off x="2371165" y="2794327"/>
            <a:ext cx="3097306" cy="131449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5459120" y="4095940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13177" y="3720345"/>
            <a:ext cx="2211294" cy="1374589"/>
            <a:chOff x="6813177" y="3242233"/>
            <a:chExt cx="2211294" cy="1374589"/>
          </a:xfrm>
        </p:grpSpPr>
        <p:sp>
          <p:nvSpPr>
            <p:cNvPr id="10" name="Rectangle 9"/>
            <p:cNvSpPr/>
            <p:nvPr/>
          </p:nvSpPr>
          <p:spPr>
            <a:xfrm>
              <a:off x="6813177" y="3242233"/>
              <a:ext cx="2211294" cy="137458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6941" y="3376704"/>
              <a:ext cx="1609165" cy="1109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80369" y="735849"/>
            <a:ext cx="8200454" cy="1092796"/>
            <a:chOff x="480369" y="735849"/>
            <a:chExt cx="8200454" cy="10927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69" y="740339"/>
              <a:ext cx="3404338" cy="97832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022164" y="735849"/>
              <a:ext cx="4658659" cy="1092796"/>
              <a:chOff x="4007223" y="2140316"/>
              <a:chExt cx="4658659" cy="109279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0812" y="2140316"/>
                <a:ext cx="3665070" cy="1092796"/>
              </a:xfrm>
              <a:prstGeom prst="rect">
                <a:avLst/>
              </a:prstGeom>
            </p:spPr>
          </p:pic>
          <p:cxnSp>
            <p:nvCxnSpPr>
              <p:cNvPr id="11" name="Straight Arrow Connector 10"/>
              <p:cNvCxnSpPr/>
              <p:nvPr/>
            </p:nvCxnSpPr>
            <p:spPr>
              <a:xfrm flipV="1">
                <a:off x="4007223" y="2681193"/>
                <a:ext cx="849026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529" y="5065804"/>
            <a:ext cx="1676400" cy="4191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64671" y="1830288"/>
            <a:ext cx="8241444" cy="1098178"/>
            <a:chOff x="464671" y="1830288"/>
            <a:chExt cx="8241444" cy="1098178"/>
          </a:xfrm>
        </p:grpSpPr>
        <p:grpSp>
          <p:nvGrpSpPr>
            <p:cNvPr id="10" name="Group 9"/>
            <p:cNvGrpSpPr/>
            <p:nvPr/>
          </p:nvGrpSpPr>
          <p:grpSpPr>
            <a:xfrm>
              <a:off x="4063999" y="1830288"/>
              <a:ext cx="4642116" cy="1098178"/>
              <a:chOff x="4049058" y="948763"/>
              <a:chExt cx="4642116" cy="109817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8054" y="948763"/>
                <a:ext cx="3683120" cy="1098178"/>
              </a:xfrm>
              <a:prstGeom prst="rect">
                <a:avLst/>
              </a:prstGeom>
            </p:spPr>
          </p:pic>
          <p:cxnSp>
            <p:nvCxnSpPr>
              <p:cNvPr id="4" name="Straight Arrow Connector 3"/>
              <p:cNvCxnSpPr/>
              <p:nvPr/>
            </p:nvCxnSpPr>
            <p:spPr>
              <a:xfrm flipV="1">
                <a:off x="4049058" y="1497852"/>
                <a:ext cx="849026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671" y="1875858"/>
              <a:ext cx="3425299" cy="100778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79612" y="2977019"/>
            <a:ext cx="8231785" cy="1101912"/>
            <a:chOff x="479612" y="2977019"/>
            <a:chExt cx="8231785" cy="110191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9612" y="3041271"/>
              <a:ext cx="3420035" cy="100623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15753" y="2977019"/>
              <a:ext cx="3695644" cy="1101912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4066989" y="3517883"/>
              <a:ext cx="84902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076265" y="4294820"/>
            <a:ext cx="3664324" cy="2356320"/>
            <a:chOff x="5076265" y="4294820"/>
            <a:chExt cx="3664324" cy="23563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76265" y="4542118"/>
              <a:ext cx="3664324" cy="2109022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7470583" y="4294820"/>
              <a:ext cx="0" cy="574434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806" y="5729942"/>
            <a:ext cx="3733800" cy="5080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 flipV="1">
            <a:off x="3989294" y="5304118"/>
            <a:ext cx="779924" cy="5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6471" y="1852706"/>
            <a:ext cx="1299882" cy="15389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342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3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1821329" y="1918447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 flipH="1">
            <a:off x="4153647" y="2764119"/>
            <a:ext cx="149411" cy="189752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4126379" y="4630831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4265792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774541" y="3378636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5563997" y="352543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3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134319" y="3289112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70808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,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A, B and C)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6163236"/>
            <a:ext cx="3733800" cy="508000"/>
          </a:xfrm>
          <a:prstGeom prst="rect">
            <a:avLst/>
          </a:prstGeom>
        </p:spPr>
      </p:pic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296553" y="275702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142565" y="246492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09689" y="3139950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cxnSp>
        <p:nvCxnSpPr>
          <p:cNvPr id="31" name="Straight Connector 30"/>
          <p:cNvCxnSpPr>
            <a:endCxn id="28" idx="6"/>
          </p:cNvCxnSpPr>
          <p:nvPr/>
        </p:nvCxnSpPr>
        <p:spPr>
          <a:xfrm flipH="1" flipV="1">
            <a:off x="2371165" y="2794327"/>
            <a:ext cx="3097306" cy="131449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5459120" y="4095940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813177" y="3720345"/>
            <a:ext cx="2211294" cy="1374589"/>
            <a:chOff x="6813177" y="3242233"/>
            <a:chExt cx="2211294" cy="1374589"/>
          </a:xfrm>
        </p:grpSpPr>
        <p:sp>
          <p:nvSpPr>
            <p:cNvPr id="37" name="Rectangle 36"/>
            <p:cNvSpPr/>
            <p:nvPr/>
          </p:nvSpPr>
          <p:spPr>
            <a:xfrm>
              <a:off x="6813177" y="3242233"/>
              <a:ext cx="2211294" cy="137458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6941" y="3376704"/>
              <a:ext cx="1609165" cy="1109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342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n views: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64" y="3623236"/>
            <a:ext cx="3733800" cy="50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1647" y="4885764"/>
            <a:ext cx="176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Q: 2nx3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79696" y="5232397"/>
            <a:ext cx="178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r:   2nx1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67745" y="5579030"/>
            <a:ext cx="177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M:  3x1</a:t>
            </a:r>
          </a:p>
        </p:txBody>
      </p:sp>
    </p:spTree>
    <p:extLst>
      <p:ext uri="{BB962C8B-B14F-4D97-AF65-F5344CB8AC3E}">
        <p14:creationId xmlns:p14="http://schemas.microsoft.com/office/powerpoint/2010/main" val="1398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2187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&gt; 2D Projection:</a:t>
            </a: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C7C499-46DF-284A-84A7-031FA123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18" y="5068479"/>
            <a:ext cx="4449539" cy="136001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3818E61-F34A-1C43-ACA3-00265ABB1AA9}"/>
              </a:ext>
            </a:extLst>
          </p:cNvPr>
          <p:cNvGrpSpPr/>
          <p:nvPr/>
        </p:nvGrpSpPr>
        <p:grpSpPr>
          <a:xfrm>
            <a:off x="6858001" y="5184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07BE05-BDFD-A748-8DE2-0FD686B2A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6791" y="5620522"/>
              <a:ext cx="1653714" cy="25593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DB4C21-26BB-D846-80FB-7F04CD1AFC0C}"/>
              </a:ext>
            </a:extLst>
          </p:cNvPr>
          <p:cNvGrpSpPr/>
          <p:nvPr/>
        </p:nvGrpSpPr>
        <p:grpSpPr>
          <a:xfrm>
            <a:off x="4870749" y="3070819"/>
            <a:ext cx="380299" cy="566055"/>
            <a:chOff x="4870749" y="3070819"/>
            <a:chExt cx="380299" cy="56605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7891DC-1813-D64A-9C1F-73B20796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3900" y="3112840"/>
              <a:ext cx="50800" cy="762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7366D7A-14C0-1C46-A0E6-811E519CD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4687" y="3070819"/>
              <a:ext cx="0" cy="432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95DEDCD-462B-6743-8A6C-0FDA890A9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70749" y="3415054"/>
              <a:ext cx="380299" cy="12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CFEB5C6-CE38-4B47-A807-FD049F4C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3690" y="3586074"/>
              <a:ext cx="63500" cy="508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4CBA30-678D-FD4F-A032-89CCE7133A28}"/>
              </a:ext>
            </a:extLst>
          </p:cNvPr>
          <p:cNvGrpSpPr/>
          <p:nvPr/>
        </p:nvGrpSpPr>
        <p:grpSpPr>
          <a:xfrm>
            <a:off x="3876962" y="4107563"/>
            <a:ext cx="1001138" cy="945028"/>
            <a:chOff x="1574892" y="2700149"/>
            <a:chExt cx="1001138" cy="945028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3FAB2B-B107-0A48-A263-8FC79B43D750}"/>
                </a:ext>
              </a:extLst>
            </p:cNvPr>
            <p:cNvCxnSpPr/>
            <p:nvPr/>
          </p:nvCxnSpPr>
          <p:spPr>
            <a:xfrm flipV="1">
              <a:off x="1915623" y="2723145"/>
              <a:ext cx="0" cy="630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82D1F47-E75B-C046-9B96-E22682CDA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483" y="3288822"/>
              <a:ext cx="6346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5EA5B68-C2C2-FD43-A6D7-EB4CA54CE9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4395" y="3242526"/>
              <a:ext cx="277565" cy="299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54EA6FB-84BF-8D48-B278-9B45A62D8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4892" y="3568977"/>
              <a:ext cx="88900" cy="762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4E79AAB-6172-B24E-9468-922CB7382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87130" y="3250722"/>
              <a:ext cx="88900" cy="762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2C50C83-962F-1F41-8438-FC69747FB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52136" y="2700149"/>
              <a:ext cx="76200" cy="762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448AD1-E742-5F48-9DF0-B6A7CD0F8026}"/>
              </a:ext>
            </a:extLst>
          </p:cNvPr>
          <p:cNvSpPr txBox="1"/>
          <p:nvPr/>
        </p:nvSpPr>
        <p:spPr>
          <a:xfrm>
            <a:off x="7235456" y="5997139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Consolas" panose="020B0609020204030204" pitchFamily="49" charset="0"/>
                <a:cs typeface="Consolas" panose="020B0609020204030204" pitchFamily="49" charset="0"/>
              </a:rPr>
              <a:t>[3x1]   [3x4][4x1]</a:t>
            </a:r>
          </a:p>
        </p:txBody>
      </p:sp>
    </p:spTree>
    <p:extLst>
      <p:ext uri="{BB962C8B-B14F-4D97-AF65-F5344CB8AC3E}">
        <p14:creationId xmlns:p14="http://schemas.microsoft.com/office/powerpoint/2010/main" val="384627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603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two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2971800" y="1828800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3660775" y="2770188"/>
            <a:ext cx="1909763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5530850" y="4556125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608388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460777" y="385675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6445527" y="391390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  <a:endParaRPr lang="en-US" sz="10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5429250" y="4276725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6256338" y="3841750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2701925" y="3619500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63722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 and B)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58001" y="5184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0A88BA-85BB-8F48-8F31-B221DBA6BC7F}"/>
              </a:ext>
            </a:extLst>
          </p:cNvPr>
          <p:cNvGrpSpPr/>
          <p:nvPr/>
        </p:nvGrpSpPr>
        <p:grpSpPr>
          <a:xfrm>
            <a:off x="3876962" y="4107563"/>
            <a:ext cx="1001138" cy="945028"/>
            <a:chOff x="1574892" y="2700149"/>
            <a:chExt cx="1001138" cy="945028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7187F88-34D9-C943-9F97-6BF88EE5AA16}"/>
                </a:ext>
              </a:extLst>
            </p:cNvPr>
            <p:cNvCxnSpPr/>
            <p:nvPr/>
          </p:nvCxnSpPr>
          <p:spPr>
            <a:xfrm flipV="1">
              <a:off x="1915623" y="2723145"/>
              <a:ext cx="0" cy="630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285E2F2-8633-DE4B-8CB4-69F5746DB0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483" y="3288822"/>
              <a:ext cx="6346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C3CBC7-7B3C-2E4A-B483-C63BB9C6C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4395" y="3242526"/>
              <a:ext cx="277565" cy="299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3BB98BC-CCDA-D144-AB50-1ECECF9F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892" y="3568977"/>
              <a:ext cx="88900" cy="762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584D479-0931-4B49-85B4-4FFCE62FF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7130" y="3250722"/>
              <a:ext cx="88900" cy="762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417638F-9375-8F48-8DAD-BFF61A84C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2136" y="2700149"/>
              <a:ext cx="76200" cy="76200"/>
            </a:xfrm>
            <a:prstGeom prst="rect">
              <a:avLst/>
            </a:prstGeom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D90368-53BF-7B42-8E18-A74B59D6E5E0}"/>
              </a:ext>
            </a:extLst>
          </p:cNvPr>
          <p:cNvCxnSpPr>
            <a:cxnSpLocks/>
          </p:cNvCxnSpPr>
          <p:nvPr/>
        </p:nvCxnSpPr>
        <p:spPr>
          <a:xfrm flipV="1">
            <a:off x="4934687" y="3070819"/>
            <a:ext cx="0" cy="43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465F3E-0265-1843-A0CD-AB8E3AAA4120}"/>
              </a:ext>
            </a:extLst>
          </p:cNvPr>
          <p:cNvCxnSpPr>
            <a:cxnSpLocks/>
          </p:cNvCxnSpPr>
          <p:nvPr/>
        </p:nvCxnSpPr>
        <p:spPr>
          <a:xfrm>
            <a:off x="4870749" y="3415054"/>
            <a:ext cx="380299" cy="1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444848B-8EA2-ED4D-8911-5DA54E4BC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902" y="3587026"/>
            <a:ext cx="101600" cy="7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2A660-14EC-0741-82C3-D515A5ACD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5382" y="3087872"/>
            <a:ext cx="88900" cy="76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19E28C-4180-2043-A3A0-7B6607822404}"/>
              </a:ext>
            </a:extLst>
          </p:cNvPr>
          <p:cNvCxnSpPr>
            <a:cxnSpLocks/>
          </p:cNvCxnSpPr>
          <p:nvPr/>
        </p:nvCxnSpPr>
        <p:spPr>
          <a:xfrm flipV="1">
            <a:off x="2970465" y="3294100"/>
            <a:ext cx="0" cy="43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BB74CE-AD0E-5040-A3EA-8B5A22371B78}"/>
              </a:ext>
            </a:extLst>
          </p:cNvPr>
          <p:cNvCxnSpPr>
            <a:cxnSpLocks/>
          </p:cNvCxnSpPr>
          <p:nvPr/>
        </p:nvCxnSpPr>
        <p:spPr>
          <a:xfrm flipV="1">
            <a:off x="2906527" y="3542154"/>
            <a:ext cx="430398" cy="12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4B00913-F7B2-4B4F-B218-B11C1C9747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3522" y="3281696"/>
            <a:ext cx="88900" cy="76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1B2E57-E6E8-0840-AE07-BF58E0093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1988" y="3611010"/>
            <a:ext cx="1016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7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48237" y="612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302889" y="582707"/>
            <a:ext cx="6747901" cy="5504331"/>
            <a:chOff x="1302889" y="582707"/>
            <a:chExt cx="6747901" cy="5504331"/>
          </a:xfrm>
        </p:grpSpPr>
        <p:sp>
          <p:nvSpPr>
            <p:cNvPr id="33" name="Rounded Rectangle 32"/>
            <p:cNvSpPr/>
            <p:nvPr/>
          </p:nvSpPr>
          <p:spPr>
            <a:xfrm>
              <a:off x="1335759" y="4353861"/>
              <a:ext cx="848640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02889" y="2154519"/>
              <a:ext cx="848640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82046" y="4350871"/>
              <a:ext cx="4093883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9176" y="2151529"/>
              <a:ext cx="4093883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39882" y="582707"/>
              <a:ext cx="4210908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Known: </a:t>
              </a:r>
              <a:r>
                <a:rPr lang="en-US" sz="2800" i="1" dirty="0" err="1">
                  <a:latin typeface="Times"/>
                  <a:cs typeface="Times"/>
                </a:rPr>
                <a:t>a</a:t>
              </a:r>
              <a:r>
                <a:rPr lang="en-US" sz="2800" i="1" baseline="-25000" dirty="0" err="1">
                  <a:latin typeface="Times"/>
                  <a:cs typeface="Times"/>
                </a:rPr>
                <a:t>ij</a:t>
              </a:r>
              <a:r>
                <a:rPr lang="en-US" sz="2800" i="1" dirty="0">
                  <a:latin typeface="Times"/>
                  <a:cs typeface="Times"/>
                </a:rPr>
                <a:t>, </a:t>
              </a:r>
              <a:r>
                <a:rPr lang="en-US" sz="2800" i="1" dirty="0" err="1">
                  <a:latin typeface="Times"/>
                  <a:cs typeface="Times"/>
                </a:rPr>
                <a:t>b</a:t>
              </a:r>
              <a:r>
                <a:rPr lang="en-US" sz="2800" i="1" baseline="-25000" dirty="0" err="1">
                  <a:latin typeface="Times"/>
                  <a:cs typeface="Times"/>
                </a:rPr>
                <a:t>ij</a:t>
              </a:r>
              <a:r>
                <a:rPr lang="en-US" sz="2800" i="1" dirty="0">
                  <a:latin typeface="Times"/>
                  <a:cs typeface="Times"/>
                </a:rPr>
                <a:t>, x</a:t>
              </a:r>
              <a:r>
                <a:rPr lang="en-US" sz="2800" baseline="-25000" dirty="0">
                  <a:latin typeface="Times"/>
                  <a:cs typeface="Times"/>
                </a:rPr>
                <a:t>1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y</a:t>
              </a:r>
              <a:r>
                <a:rPr lang="en-US" sz="2800" baseline="-25000" dirty="0">
                  <a:latin typeface="Times"/>
                  <a:cs typeface="Times"/>
                </a:rPr>
                <a:t>1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x</a:t>
              </a:r>
              <a:r>
                <a:rPr lang="en-US" sz="2800" baseline="-25000" dirty="0">
                  <a:latin typeface="Times"/>
                  <a:cs typeface="Times"/>
                </a:rPr>
                <a:t>2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y</a:t>
              </a:r>
              <a:r>
                <a:rPr lang="en-US" sz="2800" baseline="-25000" dirty="0">
                  <a:latin typeface="Times"/>
                  <a:cs typeface="Times"/>
                </a:rPr>
                <a:t>2</a:t>
              </a:r>
              <a:r>
                <a:rPr lang="en-US" sz="2800" dirty="0">
                  <a:latin typeface="Times"/>
                  <a:cs typeface="Times"/>
                </a:rPr>
                <a:t>.</a:t>
              </a:r>
              <a:r>
                <a:rPr lang="en-US" sz="2800" dirty="0"/>
                <a:t>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1459" y="1168396"/>
            <a:ext cx="7455647" cy="5199534"/>
            <a:chOff x="391459" y="1168396"/>
            <a:chExt cx="7455647" cy="5199534"/>
          </a:xfrm>
        </p:grpSpPr>
        <p:sp>
          <p:nvSpPr>
            <p:cNvPr id="37" name="Oval 36"/>
            <p:cNvSpPr/>
            <p:nvPr/>
          </p:nvSpPr>
          <p:spPr>
            <a:xfrm>
              <a:off x="391459" y="4784164"/>
              <a:ext cx="956236" cy="926353"/>
            </a:xfrm>
            <a:prstGeom prst="ellipse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65577" y="4141694"/>
              <a:ext cx="881529" cy="2226236"/>
            </a:xfrm>
            <a:prstGeom prst="roundRect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3412" y="2510116"/>
              <a:ext cx="956236" cy="926353"/>
            </a:xfrm>
            <a:prstGeom prst="ellipse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47647" y="1882588"/>
              <a:ext cx="881529" cy="2226236"/>
            </a:xfrm>
            <a:prstGeom prst="roundRect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7813" y="1168396"/>
              <a:ext cx="3966033" cy="523220"/>
            </a:xfrm>
            <a:prstGeom prst="rect">
              <a:avLst/>
            </a:prstGeom>
            <a:solidFill>
              <a:srgbClr val="EC973F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Unknown: </a:t>
              </a:r>
              <a:r>
                <a:rPr lang="en-US" sz="2800" i="1" dirty="0">
                  <a:latin typeface="Times"/>
                  <a:cs typeface="Times"/>
                </a:rPr>
                <a:t>λ</a:t>
              </a:r>
              <a:r>
                <a:rPr lang="en-US" sz="2800" baseline="-25000" dirty="0">
                  <a:latin typeface="Times"/>
                  <a:cs typeface="Times"/>
                </a:rPr>
                <a:t>1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λ</a:t>
              </a:r>
              <a:r>
                <a:rPr lang="en-US" sz="2800" baseline="-25000" dirty="0">
                  <a:latin typeface="Times"/>
                  <a:cs typeface="Times"/>
                </a:rPr>
                <a:t>2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X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Y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Z</a:t>
              </a:r>
              <a:r>
                <a:rPr lang="en-US" sz="2800" dirty="0">
                  <a:latin typeface="Times"/>
                  <a:cs typeface="Times"/>
                </a:rPr>
                <a:t>.</a:t>
              </a:r>
              <a:r>
                <a:rPr lang="en-US" sz="2800" dirty="0"/>
                <a:t> 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8" y="1980453"/>
            <a:ext cx="7009020" cy="20142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82941" y="41536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68" y="4206678"/>
            <a:ext cx="6976038" cy="20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04047" y="4482351"/>
            <a:ext cx="7288306" cy="1258047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44019" y="1491897"/>
            <a:ext cx="7782727" cy="2765838"/>
          </a:xfrm>
          <a:custGeom>
            <a:avLst/>
            <a:gdLst>
              <a:gd name="connsiteX0" fmla="*/ 146273 w 7691280"/>
              <a:gd name="connsiteY0" fmla="*/ 113175 h 1631467"/>
              <a:gd name="connsiteX1" fmla="*/ 400273 w 7691280"/>
              <a:gd name="connsiteY1" fmla="*/ 68351 h 1631467"/>
              <a:gd name="connsiteX2" fmla="*/ 982979 w 7691280"/>
              <a:gd name="connsiteY2" fmla="*/ 770587 h 1631467"/>
              <a:gd name="connsiteX3" fmla="*/ 6556038 w 7691280"/>
              <a:gd name="connsiteY3" fmla="*/ 875175 h 1631467"/>
              <a:gd name="connsiteX4" fmla="*/ 7303097 w 7691280"/>
              <a:gd name="connsiteY4" fmla="*/ 1607293 h 1631467"/>
              <a:gd name="connsiteX5" fmla="*/ 1864508 w 7691280"/>
              <a:gd name="connsiteY5" fmla="*/ 1398116 h 1631467"/>
              <a:gd name="connsiteX6" fmla="*/ 131332 w 7691280"/>
              <a:gd name="connsiteY6" fmla="*/ 830351 h 1631467"/>
              <a:gd name="connsiteX7" fmla="*/ 146273 w 7691280"/>
              <a:gd name="connsiteY7" fmla="*/ 113175 h 1631467"/>
              <a:gd name="connsiteX0" fmla="*/ 153627 w 7698634"/>
              <a:gd name="connsiteY0" fmla="*/ 123355 h 1641647"/>
              <a:gd name="connsiteX1" fmla="*/ 586921 w 7698634"/>
              <a:gd name="connsiteY1" fmla="*/ 63590 h 1641647"/>
              <a:gd name="connsiteX2" fmla="*/ 990333 w 7698634"/>
              <a:gd name="connsiteY2" fmla="*/ 780767 h 1641647"/>
              <a:gd name="connsiteX3" fmla="*/ 6563392 w 7698634"/>
              <a:gd name="connsiteY3" fmla="*/ 885355 h 1641647"/>
              <a:gd name="connsiteX4" fmla="*/ 7310451 w 7698634"/>
              <a:gd name="connsiteY4" fmla="*/ 1617473 h 1641647"/>
              <a:gd name="connsiteX5" fmla="*/ 1871862 w 7698634"/>
              <a:gd name="connsiteY5" fmla="*/ 1408296 h 1641647"/>
              <a:gd name="connsiteX6" fmla="*/ 138686 w 7698634"/>
              <a:gd name="connsiteY6" fmla="*/ 840531 h 1641647"/>
              <a:gd name="connsiteX7" fmla="*/ 153627 w 7698634"/>
              <a:gd name="connsiteY7" fmla="*/ 123355 h 1641647"/>
              <a:gd name="connsiteX0" fmla="*/ 153627 w 7685087"/>
              <a:gd name="connsiteY0" fmla="*/ 124433 h 1642725"/>
              <a:gd name="connsiteX1" fmla="*/ 586921 w 7685087"/>
              <a:gd name="connsiteY1" fmla="*/ 64668 h 1642725"/>
              <a:gd name="connsiteX2" fmla="*/ 1348921 w 7685087"/>
              <a:gd name="connsiteY2" fmla="*/ 796786 h 1642725"/>
              <a:gd name="connsiteX3" fmla="*/ 6563392 w 7685087"/>
              <a:gd name="connsiteY3" fmla="*/ 886433 h 1642725"/>
              <a:gd name="connsiteX4" fmla="*/ 7310451 w 7685087"/>
              <a:gd name="connsiteY4" fmla="*/ 1618551 h 1642725"/>
              <a:gd name="connsiteX5" fmla="*/ 1871862 w 7685087"/>
              <a:gd name="connsiteY5" fmla="*/ 1409374 h 1642725"/>
              <a:gd name="connsiteX6" fmla="*/ 138686 w 7685087"/>
              <a:gd name="connsiteY6" fmla="*/ 841609 h 1642725"/>
              <a:gd name="connsiteX7" fmla="*/ 153627 w 7685087"/>
              <a:gd name="connsiteY7" fmla="*/ 124433 h 1642725"/>
              <a:gd name="connsiteX0" fmla="*/ 153627 w 7742433"/>
              <a:gd name="connsiteY0" fmla="*/ 948096 h 2585699"/>
              <a:gd name="connsiteX1" fmla="*/ 586921 w 7742433"/>
              <a:gd name="connsiteY1" fmla="*/ 888331 h 2585699"/>
              <a:gd name="connsiteX2" fmla="*/ 1348921 w 7742433"/>
              <a:gd name="connsiteY2" fmla="*/ 1620449 h 2585699"/>
              <a:gd name="connsiteX3" fmla="*/ 6563392 w 7742433"/>
              <a:gd name="connsiteY3" fmla="*/ 1710096 h 2585699"/>
              <a:gd name="connsiteX4" fmla="*/ 7310452 w 7742433"/>
              <a:gd name="connsiteY4" fmla="*/ 6802 h 2585699"/>
              <a:gd name="connsiteX5" fmla="*/ 7310451 w 7742433"/>
              <a:gd name="connsiteY5" fmla="*/ 2442214 h 2585699"/>
              <a:gd name="connsiteX6" fmla="*/ 1871862 w 7742433"/>
              <a:gd name="connsiteY6" fmla="*/ 2233037 h 2585699"/>
              <a:gd name="connsiteX7" fmla="*/ 138686 w 7742433"/>
              <a:gd name="connsiteY7" fmla="*/ 1665272 h 2585699"/>
              <a:gd name="connsiteX8" fmla="*/ 153627 w 7742433"/>
              <a:gd name="connsiteY8" fmla="*/ 948096 h 2585699"/>
              <a:gd name="connsiteX0" fmla="*/ 153627 w 7820674"/>
              <a:gd name="connsiteY0" fmla="*/ 1022553 h 2665582"/>
              <a:gd name="connsiteX1" fmla="*/ 586921 w 7820674"/>
              <a:gd name="connsiteY1" fmla="*/ 962788 h 2665582"/>
              <a:gd name="connsiteX2" fmla="*/ 1348921 w 7820674"/>
              <a:gd name="connsiteY2" fmla="*/ 1694906 h 2665582"/>
              <a:gd name="connsiteX3" fmla="*/ 6563392 w 7820674"/>
              <a:gd name="connsiteY3" fmla="*/ 1784553 h 2665582"/>
              <a:gd name="connsiteX4" fmla="*/ 7504688 w 7820674"/>
              <a:gd name="connsiteY4" fmla="*/ 6554 h 2665582"/>
              <a:gd name="connsiteX5" fmla="*/ 7310451 w 7820674"/>
              <a:gd name="connsiteY5" fmla="*/ 2516671 h 2665582"/>
              <a:gd name="connsiteX6" fmla="*/ 1871862 w 7820674"/>
              <a:gd name="connsiteY6" fmla="*/ 2307494 h 2665582"/>
              <a:gd name="connsiteX7" fmla="*/ 138686 w 7820674"/>
              <a:gd name="connsiteY7" fmla="*/ 1739729 h 2665582"/>
              <a:gd name="connsiteX8" fmla="*/ 153627 w 7820674"/>
              <a:gd name="connsiteY8" fmla="*/ 1022553 h 2665582"/>
              <a:gd name="connsiteX0" fmla="*/ 153627 w 7782727"/>
              <a:gd name="connsiteY0" fmla="*/ 1122809 h 2765838"/>
              <a:gd name="connsiteX1" fmla="*/ 586921 w 7782727"/>
              <a:gd name="connsiteY1" fmla="*/ 1063044 h 2765838"/>
              <a:gd name="connsiteX2" fmla="*/ 1348921 w 7782727"/>
              <a:gd name="connsiteY2" fmla="*/ 1795162 h 2765838"/>
              <a:gd name="connsiteX3" fmla="*/ 6563392 w 7782727"/>
              <a:gd name="connsiteY3" fmla="*/ 1884809 h 2765838"/>
              <a:gd name="connsiteX4" fmla="*/ 6413980 w 7782727"/>
              <a:gd name="connsiteY4" fmla="*/ 510221 h 2765838"/>
              <a:gd name="connsiteX5" fmla="*/ 7504688 w 7782727"/>
              <a:gd name="connsiteY5" fmla="*/ 106810 h 2765838"/>
              <a:gd name="connsiteX6" fmla="*/ 7310451 w 7782727"/>
              <a:gd name="connsiteY6" fmla="*/ 2616927 h 2765838"/>
              <a:gd name="connsiteX7" fmla="*/ 1871862 w 7782727"/>
              <a:gd name="connsiteY7" fmla="*/ 2407750 h 2765838"/>
              <a:gd name="connsiteX8" fmla="*/ 138686 w 7782727"/>
              <a:gd name="connsiteY8" fmla="*/ 1839985 h 2765838"/>
              <a:gd name="connsiteX9" fmla="*/ 153627 w 7782727"/>
              <a:gd name="connsiteY9" fmla="*/ 1122809 h 2765838"/>
              <a:gd name="connsiteX0" fmla="*/ 153627 w 7782727"/>
              <a:gd name="connsiteY0" fmla="*/ 1122809 h 2765838"/>
              <a:gd name="connsiteX1" fmla="*/ 586921 w 7782727"/>
              <a:gd name="connsiteY1" fmla="*/ 1063044 h 2765838"/>
              <a:gd name="connsiteX2" fmla="*/ 1348921 w 7782727"/>
              <a:gd name="connsiteY2" fmla="*/ 1795162 h 2765838"/>
              <a:gd name="connsiteX3" fmla="*/ 6174922 w 7782727"/>
              <a:gd name="connsiteY3" fmla="*/ 1959514 h 2765838"/>
              <a:gd name="connsiteX4" fmla="*/ 6413980 w 7782727"/>
              <a:gd name="connsiteY4" fmla="*/ 510221 h 2765838"/>
              <a:gd name="connsiteX5" fmla="*/ 7504688 w 7782727"/>
              <a:gd name="connsiteY5" fmla="*/ 106810 h 2765838"/>
              <a:gd name="connsiteX6" fmla="*/ 7310451 w 7782727"/>
              <a:gd name="connsiteY6" fmla="*/ 2616927 h 2765838"/>
              <a:gd name="connsiteX7" fmla="*/ 1871862 w 7782727"/>
              <a:gd name="connsiteY7" fmla="*/ 2407750 h 2765838"/>
              <a:gd name="connsiteX8" fmla="*/ 138686 w 7782727"/>
              <a:gd name="connsiteY8" fmla="*/ 1839985 h 2765838"/>
              <a:gd name="connsiteX9" fmla="*/ 153627 w 7782727"/>
              <a:gd name="connsiteY9" fmla="*/ 1122809 h 2765838"/>
              <a:gd name="connsiteX0" fmla="*/ 153627 w 7782727"/>
              <a:gd name="connsiteY0" fmla="*/ 1122809 h 2765838"/>
              <a:gd name="connsiteX1" fmla="*/ 586921 w 7782727"/>
              <a:gd name="connsiteY1" fmla="*/ 1063044 h 2765838"/>
              <a:gd name="connsiteX2" fmla="*/ 1348921 w 7782727"/>
              <a:gd name="connsiteY2" fmla="*/ 1795162 h 2765838"/>
              <a:gd name="connsiteX3" fmla="*/ 6174922 w 7782727"/>
              <a:gd name="connsiteY3" fmla="*/ 1705514 h 2765838"/>
              <a:gd name="connsiteX4" fmla="*/ 6413980 w 7782727"/>
              <a:gd name="connsiteY4" fmla="*/ 510221 h 2765838"/>
              <a:gd name="connsiteX5" fmla="*/ 7504688 w 7782727"/>
              <a:gd name="connsiteY5" fmla="*/ 106810 h 2765838"/>
              <a:gd name="connsiteX6" fmla="*/ 7310451 w 7782727"/>
              <a:gd name="connsiteY6" fmla="*/ 2616927 h 2765838"/>
              <a:gd name="connsiteX7" fmla="*/ 1871862 w 7782727"/>
              <a:gd name="connsiteY7" fmla="*/ 2407750 h 2765838"/>
              <a:gd name="connsiteX8" fmla="*/ 138686 w 7782727"/>
              <a:gd name="connsiteY8" fmla="*/ 1839985 h 2765838"/>
              <a:gd name="connsiteX9" fmla="*/ 153627 w 7782727"/>
              <a:gd name="connsiteY9" fmla="*/ 1122809 h 276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82727" h="2765838">
                <a:moveTo>
                  <a:pt x="153627" y="1122809"/>
                </a:moveTo>
                <a:cubicBezTo>
                  <a:pt x="228333" y="993319"/>
                  <a:pt x="387705" y="950985"/>
                  <a:pt x="586921" y="1063044"/>
                </a:cubicBezTo>
                <a:cubicBezTo>
                  <a:pt x="786137" y="1175103"/>
                  <a:pt x="417588" y="1688084"/>
                  <a:pt x="1348921" y="1795162"/>
                </a:cubicBezTo>
                <a:cubicBezTo>
                  <a:pt x="2280254" y="1902240"/>
                  <a:pt x="5330746" y="1919671"/>
                  <a:pt x="6174922" y="1705514"/>
                </a:cubicBezTo>
                <a:cubicBezTo>
                  <a:pt x="7019098" y="1491357"/>
                  <a:pt x="6257097" y="806554"/>
                  <a:pt x="6413980" y="510221"/>
                </a:cubicBezTo>
                <a:cubicBezTo>
                  <a:pt x="6570863" y="213888"/>
                  <a:pt x="7512158" y="-196994"/>
                  <a:pt x="7504688" y="106810"/>
                </a:cubicBezTo>
                <a:cubicBezTo>
                  <a:pt x="7497218" y="410614"/>
                  <a:pt x="8249255" y="2233437"/>
                  <a:pt x="7310451" y="2616927"/>
                </a:cubicBezTo>
                <a:cubicBezTo>
                  <a:pt x="6371647" y="3000417"/>
                  <a:pt x="3067156" y="2537240"/>
                  <a:pt x="1871862" y="2407750"/>
                </a:cubicBezTo>
                <a:cubicBezTo>
                  <a:pt x="676568" y="2278260"/>
                  <a:pt x="420078" y="2054142"/>
                  <a:pt x="138686" y="1839985"/>
                </a:cubicBezTo>
                <a:cubicBezTo>
                  <a:pt x="-142706" y="1625828"/>
                  <a:pt x="78921" y="1252299"/>
                  <a:pt x="153627" y="1122809"/>
                </a:cubicBezTo>
                <a:close/>
              </a:path>
            </a:pathLst>
          </a:cu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68" y="1980453"/>
            <a:ext cx="7009020" cy="2014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4914133"/>
            <a:ext cx="6337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004047" y="4482351"/>
            <a:ext cx="7288306" cy="1258047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8235" y="2345765"/>
            <a:ext cx="956236" cy="926353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4914133"/>
            <a:ext cx="63373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75" y="1711513"/>
            <a:ext cx="7057460" cy="215825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971176" y="3316941"/>
            <a:ext cx="1100219" cy="1349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12970"/>
            <a:ext cx="9144000" cy="3595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31324"/>
            <a:ext cx="9144000" cy="3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912970"/>
            <a:ext cx="9144000" cy="779045"/>
            <a:chOff x="0" y="5912970"/>
            <a:chExt cx="9144000" cy="77904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12970"/>
              <a:ext cx="9144000" cy="35954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331324"/>
              <a:ext cx="9144000" cy="360691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97441"/>
            <a:ext cx="9144000" cy="2854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50125"/>
            <a:ext cx="9144000" cy="2981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75553"/>
            <a:ext cx="9144000" cy="2975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276600"/>
            <a:ext cx="9144000" cy="285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326952"/>
            <a:ext cx="9144000" cy="3326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760241"/>
            <a:ext cx="9144000" cy="3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00503 -0.8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4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6952"/>
            <a:ext cx="9144000" cy="3326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0241"/>
            <a:ext cx="9144000" cy="336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68" y="1980453"/>
            <a:ext cx="7009020" cy="2014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812" y="5352677"/>
            <a:ext cx="4427070" cy="13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1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11" y="5356410"/>
            <a:ext cx="4434771" cy="1322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6834"/>
            <a:ext cx="9144000" cy="342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60258"/>
            <a:ext cx="9144000" cy="3459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50" y="1995385"/>
            <a:ext cx="6976038" cy="20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91863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6935</TotalTime>
  <Words>1968</Words>
  <Application>Microsoft Macintosh PowerPoint</Application>
  <PresentationFormat>On-screen Show (4:3)</PresentationFormat>
  <Paragraphs>312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Times</vt:lpstr>
      <vt:lpstr>Trebuchet MS</vt:lpstr>
      <vt:lpstr>1_Diseño predeterminado</vt:lpstr>
      <vt:lpstr>2_Diseño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113</cp:revision>
  <dcterms:created xsi:type="dcterms:W3CDTF">2012-08-28T15:11:35Z</dcterms:created>
  <dcterms:modified xsi:type="dcterms:W3CDTF">2021-09-06T12:51:38Z</dcterms:modified>
</cp:coreProperties>
</file>