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42" r:id="rId2"/>
    <p:sldId id="443" r:id="rId3"/>
    <p:sldId id="451" r:id="rId4"/>
    <p:sldId id="450" r:id="rId5"/>
    <p:sldId id="444" r:id="rId6"/>
    <p:sldId id="454" r:id="rId7"/>
    <p:sldId id="445" r:id="rId8"/>
    <p:sldId id="446" r:id="rId9"/>
    <p:sldId id="447" r:id="rId10"/>
    <p:sldId id="45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34" autoAdjust="0"/>
  </p:normalViewPr>
  <p:slideViewPr>
    <p:cSldViewPr snapToGrid="0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Affine: In geometry,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 or an affinity (from the Latin,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affinis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"connected with") is a function between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spaces which preserves points, straight lines and planes. Also, sets of parallel lines remain parallel after an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affine transformation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wikipedia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\sin(\theta) &amp; 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-s\sin(\theta)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s\sin(\theta) &amp;  s\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(\theta) &amp;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a_{11} &amp; a_{12} &amp; a_{13}\\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a_{21} &amp; a_{22} &amp; a_{23}\\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h_{11} &amp; h_{12} &amp; h_{13}\\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h_{21} &amp; h_{22} &amp; h_{23}\\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h_{31} &amp; h_{32} &amp; h_{33}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2D Transformations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0843" y="842315"/>
            <a:ext cx="8340519" cy="1101993"/>
            <a:chOff x="250843" y="842315"/>
            <a:chExt cx="8340519" cy="1101993"/>
          </a:xfrm>
        </p:grpSpPr>
        <p:sp>
          <p:nvSpPr>
            <p:cNvPr id="10" name="Oval 9"/>
            <p:cNvSpPr/>
            <p:nvPr/>
          </p:nvSpPr>
          <p:spPr>
            <a:xfrm>
              <a:off x="250843" y="940794"/>
              <a:ext cx="8340519" cy="10035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2766" y="842315"/>
              <a:ext cx="9758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INVARIANTS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6002" y="391996"/>
            <a:ext cx="537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06656"/>
              </p:ext>
            </p:extLst>
          </p:nvPr>
        </p:nvGraphicFramePr>
        <p:xfrm>
          <a:off x="97985" y="1175990"/>
          <a:ext cx="9030337" cy="1505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Length,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Shape, 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Parallels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rebuchet MS"/>
                          <a:cs typeface="Trebuchet MS"/>
                        </a:rPr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76263" y="936398"/>
            <a:ext cx="8277809" cy="945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783820"/>
            <a:ext cx="5803900" cy="387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2" name="Picture 1" descr="Screen Shot 2014-11-11 at 12.1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7748"/>
          </a:xfrm>
          <a:prstGeom prst="rect">
            <a:avLst/>
          </a:prstGeom>
        </p:spPr>
      </p:pic>
      <p:pic>
        <p:nvPicPr>
          <p:cNvPr id="6" name="Picture 5" descr="Screen Shot 2014-11-11 at 12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9" y="5276604"/>
            <a:ext cx="4101485" cy="894014"/>
          </a:xfrm>
          <a:prstGeom prst="rect">
            <a:avLst/>
          </a:prstGeom>
        </p:spPr>
      </p:pic>
      <p:pic>
        <p:nvPicPr>
          <p:cNvPr id="7" name="Picture 6" descr="Screen Shot 2014-11-11 at 12.07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00" y="5074966"/>
            <a:ext cx="4598156" cy="1087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2201" y="1881589"/>
            <a:ext cx="4581799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8" name="Picture 7" descr="Screen Shot 2014-11-11 at 12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18" y="2330982"/>
            <a:ext cx="4598156" cy="1087238"/>
          </a:xfrm>
          <a:prstGeom prst="rect">
            <a:avLst/>
          </a:prstGeom>
        </p:spPr>
      </p:pic>
      <p:pic>
        <p:nvPicPr>
          <p:cNvPr id="9" name="Picture 8" descr="Screen Shot 2014-11-11 at 12.08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9289"/>
            <a:ext cx="9144000" cy="578238"/>
          </a:xfrm>
          <a:prstGeom prst="rect">
            <a:avLst/>
          </a:prstGeom>
        </p:spPr>
      </p:pic>
      <p:pic>
        <p:nvPicPr>
          <p:cNvPr id="10" name="Picture 9" descr="Screen Shot 2014-11-11 at 12.08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1" y="4478484"/>
            <a:ext cx="5308600" cy="1193800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pic>
        <p:nvPicPr>
          <p:cNvPr id="13" name="Picture 12" descr="Screen Shot 2014-11-11 at 12.07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2" y="1482066"/>
            <a:ext cx="4101485" cy="8940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62512" y="2430386"/>
            <a:ext cx="4205992" cy="2190788"/>
            <a:chOff x="3162512" y="2430386"/>
            <a:chExt cx="4205992" cy="2190788"/>
          </a:xfrm>
        </p:grpSpPr>
        <p:sp>
          <p:nvSpPr>
            <p:cNvPr id="2" name="Oval 1"/>
            <p:cNvSpPr/>
            <p:nvPr/>
          </p:nvSpPr>
          <p:spPr>
            <a:xfrm>
              <a:off x="6757075" y="2430386"/>
              <a:ext cx="611429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62512" y="3946938"/>
              <a:ext cx="2889068" cy="67423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27148" y="2425986"/>
            <a:ext cx="3116851" cy="2206469"/>
            <a:chOff x="6027148" y="2425986"/>
            <a:chExt cx="3116851" cy="2206469"/>
          </a:xfrm>
        </p:grpSpPr>
        <p:sp>
          <p:nvSpPr>
            <p:cNvPr id="15" name="Oval 14"/>
            <p:cNvSpPr/>
            <p:nvPr/>
          </p:nvSpPr>
          <p:spPr>
            <a:xfrm>
              <a:off x="7552273" y="2425986"/>
              <a:ext cx="611429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27148" y="3958219"/>
              <a:ext cx="3116851" cy="674236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520066"/>
            <a:ext cx="5189310" cy="2190788"/>
            <a:chOff x="3162512" y="2430386"/>
            <a:chExt cx="5189310" cy="2190788"/>
          </a:xfrm>
        </p:grpSpPr>
        <p:sp>
          <p:nvSpPr>
            <p:cNvPr id="18" name="Oval 17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79098" y="2515666"/>
            <a:ext cx="5189310" cy="2190788"/>
            <a:chOff x="3162512" y="2430386"/>
            <a:chExt cx="5189310" cy="2190788"/>
          </a:xfrm>
        </p:grpSpPr>
        <p:sp>
          <p:nvSpPr>
            <p:cNvPr id="21" name="Oval 20"/>
            <p:cNvSpPr/>
            <p:nvPr/>
          </p:nvSpPr>
          <p:spPr>
            <a:xfrm>
              <a:off x="6851143" y="2430386"/>
              <a:ext cx="1500679" cy="5218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162512" y="3946938"/>
              <a:ext cx="1363957" cy="67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104" y="4719665"/>
            <a:ext cx="1542031" cy="866692"/>
            <a:chOff x="215104" y="4719665"/>
            <a:chExt cx="1542031" cy="866692"/>
          </a:xfrm>
        </p:grpSpPr>
        <p:sp>
          <p:nvSpPr>
            <p:cNvPr id="23" name="TextBox 22"/>
            <p:cNvSpPr txBox="1"/>
            <p:nvPr/>
          </p:nvSpPr>
          <p:spPr>
            <a:xfrm>
              <a:off x="219484" y="471966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e</a:t>
              </a:r>
              <a:r>
                <a:rPr lang="en-US" i="1" baseline="-25000" dirty="0">
                  <a:latin typeface="Times"/>
                  <a:cs typeface="Times"/>
                </a:rPr>
                <a:t>x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104" y="5217025"/>
              <a:ext cx="153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Times"/>
                  <a:cs typeface="Times"/>
                </a:rPr>
                <a:t>e</a:t>
              </a:r>
              <a:r>
                <a:rPr lang="en-US" i="1" baseline="-25000" dirty="0" err="1">
                  <a:latin typeface="Times"/>
                  <a:cs typeface="Times"/>
                </a:rPr>
                <a:t>y</a:t>
              </a:r>
              <a:r>
                <a:rPr lang="en-US" dirty="0">
                  <a:latin typeface="Times"/>
                  <a:cs typeface="Times"/>
                </a:rPr>
                <a:t> direction </a:t>
              </a:r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5" name="Picture 4" descr="Screen Shot 2014-11-11 at 12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353"/>
            <a:ext cx="3935095" cy="2816231"/>
          </a:xfrm>
          <a:prstGeom prst="rect">
            <a:avLst/>
          </a:prstGeom>
        </p:spPr>
      </p:pic>
      <p:pic>
        <p:nvPicPr>
          <p:cNvPr id="12" name="Picture 11" descr="Screen Shot 2014-11-11 at 12.0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844"/>
            <a:ext cx="9144000" cy="113101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15607" y="1694704"/>
            <a:ext cx="5095242" cy="3322867"/>
            <a:chOff x="3715607" y="1694704"/>
            <a:chExt cx="5095242" cy="3322867"/>
          </a:xfrm>
        </p:grpSpPr>
        <p:pic>
          <p:nvPicPr>
            <p:cNvPr id="11" name="Picture 10" descr="Screen Shot 2014-11-11 at 12.08.5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771" y="1694704"/>
              <a:ext cx="4313078" cy="1641621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3715607" y="3575019"/>
              <a:ext cx="1755899" cy="1442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9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11" name="Picture 10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71" y="1694704"/>
            <a:ext cx="4313078" cy="1641621"/>
          </a:xfrm>
          <a:prstGeom prst="rect">
            <a:avLst/>
          </a:prstGeom>
        </p:spPr>
      </p:pic>
      <p:pic>
        <p:nvPicPr>
          <p:cNvPr id="8" name="Picture 7" descr="Screen Shot 2014-11-11 at 12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47" y="3352384"/>
            <a:ext cx="4313078" cy="16416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6594" y="337119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14" y="3805832"/>
            <a:ext cx="26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/>
                <a:cs typeface="Times"/>
              </a:rPr>
              <a:t>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3914" y="3335432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8080" y="3523592"/>
            <a:ext cx="2678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"/>
                <a:cs typeface="Times"/>
              </a:rPr>
              <a:t>'</a:t>
            </a:r>
          </a:p>
        </p:txBody>
      </p:sp>
      <p:pic>
        <p:nvPicPr>
          <p:cNvPr id="26" name="Picture 25" descr="Screen Shot 2014-11-11 at 12.05.32 PM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70" y="1191672"/>
            <a:ext cx="4152708" cy="27408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47707" y="5656043"/>
            <a:ext cx="738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Problem: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31041" y="6106363"/>
            <a:ext cx="635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or: Given </a:t>
            </a:r>
            <a:r>
              <a:rPr lang="en-US" sz="2800" dirty="0">
                <a:latin typeface="Times"/>
                <a:cs typeface="Times"/>
              </a:rPr>
              <a:t>(</a:t>
            </a:r>
            <a:r>
              <a:rPr lang="en-US" sz="2800" i="1" dirty="0" err="1">
                <a:latin typeface="Times"/>
                <a:cs typeface="Times"/>
              </a:rPr>
              <a:t>x,y</a:t>
            </a:r>
            <a:r>
              <a:rPr lang="en-US" sz="2800" dirty="0">
                <a:latin typeface="Times"/>
                <a:cs typeface="Times"/>
              </a:rPr>
              <a:t>)</a:t>
            </a:r>
            <a:r>
              <a:rPr lang="en-US" sz="2800" dirty="0">
                <a:latin typeface="Trebuchet MS"/>
                <a:cs typeface="Trebuchet MS"/>
              </a:rPr>
              <a:t>  </a:t>
            </a: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and (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x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t</a:t>
            </a:r>
            <a:r>
              <a:rPr lang="en-US" sz="2800" i="1" baseline="-25000" dirty="0" err="1">
                <a:latin typeface="Times"/>
                <a:cs typeface="Times"/>
              </a:rPr>
              <a:t>y</a:t>
            </a:r>
            <a:r>
              <a:rPr lang="en-US" sz="2800" i="1" dirty="0">
                <a:latin typeface="Times"/>
                <a:cs typeface="Times"/>
              </a:rPr>
              <a:t>, </a:t>
            </a:r>
            <a:r>
              <a:rPr lang="en-US" sz="2800" i="1" dirty="0" err="1">
                <a:latin typeface="Times"/>
                <a:cs typeface="Times"/>
              </a:rPr>
              <a:t>θ</a:t>
            </a:r>
            <a:r>
              <a:rPr lang="en-US" sz="2800" dirty="0">
                <a:latin typeface="Trebuchet MS"/>
                <a:cs typeface="Trebuchet MS"/>
              </a:rPr>
              <a:t>) find (</a:t>
            </a:r>
            <a:r>
              <a:rPr lang="en-US" sz="2800" i="1" dirty="0" err="1">
                <a:latin typeface="Times"/>
                <a:cs typeface="Times"/>
              </a:rPr>
              <a:t>x',y</a:t>
            </a:r>
            <a:r>
              <a:rPr lang="en-US" sz="2800" i="1" dirty="0">
                <a:latin typeface="Times"/>
                <a:cs typeface="Times"/>
              </a:rPr>
              <a:t>'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3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6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Euclidean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727074" y="1535632"/>
            <a:ext cx="1431193" cy="19095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8" name="Picture 17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30" name="Arc 29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23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</a:t>
            </a: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Similarity</a:t>
            </a:r>
            <a:r>
              <a:rPr lang="en-US" sz="2800" dirty="0">
                <a:latin typeface="Trebuchet MS"/>
                <a:cs typeface="Trebuchet MS"/>
              </a:rPr>
              <a:t> 2D Transformation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8" y="2402431"/>
            <a:ext cx="1431193" cy="19095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11015" y="1771787"/>
            <a:ext cx="2512324" cy="2713569"/>
            <a:chOff x="2700398" y="1627305"/>
            <a:chExt cx="3213693" cy="308297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00398" y="2126692"/>
              <a:ext cx="789" cy="236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4008" y="4512733"/>
              <a:ext cx="23978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4512" y="4290675"/>
              <a:ext cx="509579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0535" y="1627305"/>
              <a:ext cx="509578" cy="419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64">
            <a:off x="5915727" y="2632657"/>
            <a:ext cx="666203" cy="8888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31157" y="1250004"/>
            <a:ext cx="3032445" cy="3401478"/>
            <a:chOff x="2593623" y="1003832"/>
            <a:chExt cx="3879024" cy="386450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26217" y="4272863"/>
              <a:ext cx="446430" cy="41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0650" y="1003832"/>
              <a:ext cx="446430" cy="419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</p:grpSp>
      <p:pic>
        <p:nvPicPr>
          <p:cNvPr id="16" name="Picture 15" descr="Screen Shot 2014-11-11 at 12.0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0" y="4846365"/>
            <a:ext cx="4313078" cy="16416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95242" y="3245740"/>
            <a:ext cx="2837664" cy="1081916"/>
            <a:chOff x="5095242" y="3245740"/>
            <a:chExt cx="2837664" cy="108191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095242" y="3590699"/>
              <a:ext cx="972016" cy="7369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67264" y="3622059"/>
              <a:ext cx="18656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4464" y="3324136"/>
              <a:ext cx="404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"/>
                  <a:cs typeface="Times"/>
                </a:rPr>
                <a:t>t'</a:t>
              </a:r>
            </a:p>
          </p:txBody>
        </p:sp>
        <p:sp>
          <p:nvSpPr>
            <p:cNvPr id="21" name="Arc 20"/>
            <p:cNvSpPr/>
            <p:nvPr/>
          </p:nvSpPr>
          <p:spPr>
            <a:xfrm>
              <a:off x="6443506" y="3292780"/>
              <a:ext cx="533040" cy="642875"/>
            </a:xfrm>
            <a:prstGeom prst="arc">
              <a:avLst>
                <a:gd name="adj1" fmla="val 18293918"/>
                <a:gd name="adj2" fmla="val 0"/>
              </a:avLst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6549" y="3245740"/>
              <a:ext cx="30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θ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 rot="20538126">
            <a:off x="5556951" y="852320"/>
            <a:ext cx="2416148" cy="2666883"/>
            <a:chOff x="5684323" y="1343545"/>
            <a:chExt cx="2416148" cy="266688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05612" y="1754638"/>
              <a:ext cx="617" cy="2084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784522" y="3802160"/>
              <a:ext cx="18745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02105" y="3641096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x'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323" y="1343545"/>
              <a:ext cx="39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y'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54584" y="5190050"/>
            <a:ext cx="38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"/>
                <a:cs typeface="Time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391996"/>
            <a:ext cx="548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[ 2D Transformations – H matrix 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84" y="1195078"/>
            <a:ext cx="1431193" cy="1909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910">
            <a:off x="725884" y="3417224"/>
            <a:ext cx="1431193" cy="190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633">
            <a:off x="3249992" y="3918984"/>
            <a:ext cx="935948" cy="1248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61" y="3825897"/>
            <a:ext cx="1183654" cy="1579269"/>
          </a:xfrm>
          <a:prstGeom prst="rect">
            <a:avLst/>
          </a:prstGeom>
          <a:scene3d>
            <a:camera prst="orthographicFront">
              <a:rot lat="20160699" lon="20072888" rev="1270249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75" y="3684779"/>
            <a:ext cx="1192110" cy="1590552"/>
          </a:xfrm>
          <a:prstGeom prst="rect">
            <a:avLst/>
          </a:prstGeom>
          <a:scene3d>
            <a:camera prst="perspectiveFront" fov="7200000">
              <a:rot lat="19032285" lon="19633783" rev="1529819"/>
            </a:camera>
            <a:lightRig rig="threePt" dir="t"/>
          </a:scene3d>
          <a:sp3d z="146050"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3" y="5637385"/>
            <a:ext cx="8732461" cy="8659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86809" y="3351103"/>
            <a:ext cx="2665209" cy="33128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1957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1871" y="3722018"/>
            <a:ext cx="1912680" cy="31359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11846</TotalTime>
  <Words>462</Words>
  <Application>Microsoft Macintosh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178</cp:revision>
  <dcterms:created xsi:type="dcterms:W3CDTF">2013-11-07T20:27:34Z</dcterms:created>
  <dcterms:modified xsi:type="dcterms:W3CDTF">2021-08-30T15:34:15Z</dcterms:modified>
</cp:coreProperties>
</file>