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8"/>
  </p:notesMasterIdLst>
  <p:sldIdLst>
    <p:sldId id="687" r:id="rId3"/>
    <p:sldId id="653" r:id="rId4"/>
    <p:sldId id="654" r:id="rId5"/>
    <p:sldId id="685" r:id="rId6"/>
    <p:sldId id="686" r:id="rId7"/>
    <p:sldId id="655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61" r:id="rId16"/>
    <p:sldId id="695" r:id="rId17"/>
    <p:sldId id="700" r:id="rId18"/>
    <p:sldId id="696" r:id="rId19"/>
    <p:sldId id="697" r:id="rId20"/>
    <p:sldId id="698" r:id="rId21"/>
    <p:sldId id="702" r:id="rId22"/>
    <p:sldId id="701" r:id="rId23"/>
    <p:sldId id="703" r:id="rId24"/>
    <p:sldId id="704" r:id="rId25"/>
    <p:sldId id="705" r:id="rId26"/>
    <p:sldId id="70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C53"/>
    <a:srgbClr val="0000B4"/>
    <a:srgbClr val="0000DE"/>
    <a:srgbClr val="EC973F"/>
    <a:srgbClr val="E2923E"/>
    <a:srgbClr val="DD8F3D"/>
    <a:srgbClr val="000066"/>
    <a:srgbClr val="0000FF"/>
    <a:srgbClr val="13015F"/>
    <a:srgbClr val="AC8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 autoAdjust="0"/>
    <p:restoredTop sz="71690" autoAdjust="0"/>
  </p:normalViewPr>
  <p:slideViewPr>
    <p:cSldViewPr snapToGrid="0">
      <p:cViewPr>
        <p:scale>
          <a:sx n="312" d="100"/>
          <a:sy n="312" d="100"/>
        </p:scale>
        <p:origin x="-5536" y="-2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8.wmf"/><Relationship Id="rId1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1612D-FF04-9240-85CF-985788281246}" type="slidenum">
              <a:rPr lang="en-US"/>
              <a:pPr/>
              <a:t>12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6D9FF-1FEE-864E-8215-7B68708ADBEC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E90E7-3954-7D4D-A6E3-EC9998C5E6FF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7C39E-E8E2-7F44-8E24-B2C31D9C54D1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E873E-A071-884F-BDF6-0B2D8DD4AC5D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5C056-7497-8E48-959E-0C4AF76A2EB6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F551F-723D-204B-BD70-5B889A330B08}" type="slidenum">
              <a:rPr lang="en-US"/>
              <a:pPr/>
              <a:t>7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E300F-C33D-884A-813C-39BD3C0B652F}" type="slidenum">
              <a:rPr lang="en-US"/>
              <a:pPr/>
              <a:t>8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7A214-F39A-2F4F-BC6E-D8C8A661A1FE}" type="slidenum">
              <a:rPr lang="en-US"/>
              <a:pPr/>
              <a:t>9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7273D-03FF-EC46-A2EE-87E73A225A66}" type="slidenum">
              <a:rPr lang="en-US"/>
              <a:pPr/>
              <a:t>10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9CF64-9EF9-6442-A098-A1B3EC8F163B}" type="slidenum">
              <a:rPr lang="en-US"/>
              <a:pPr/>
              <a:t>11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Transformation 3D</a:t>
            </a:r>
            <a:r>
              <a:rPr lang="en-US" sz="2400" b="1" dirty="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  <a:sym typeface="Wingdings"/>
              </a:rPr>
              <a:t>2D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5825" name="Group 33"/>
          <p:cNvGrpSpPr>
            <a:grpSpLocks/>
          </p:cNvGrpSpPr>
          <p:nvPr/>
        </p:nvGrpSpPr>
        <p:grpSpPr bwMode="auto">
          <a:xfrm>
            <a:off x="2906713" y="1035050"/>
            <a:ext cx="3238500" cy="2105025"/>
            <a:chOff x="3751" y="580"/>
            <a:chExt cx="2040" cy="1326"/>
          </a:xfrm>
        </p:grpSpPr>
        <p:sp>
          <p:nvSpPr>
            <p:cNvPr id="1185826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7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8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9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0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1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5832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5833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5834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5835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5836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5837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5838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9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5841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411" y="4038600"/>
            <a:ext cx="5365750" cy="1041400"/>
          </a:xfrm>
          <a:prstGeom prst="rect">
            <a:avLst/>
          </a:prstGeom>
          <a:noFill/>
        </p:spPr>
      </p:pic>
      <p:sp>
        <p:nvSpPr>
          <p:cNvPr id="1185842" name="Rectangle 50"/>
          <p:cNvSpPr>
            <a:spLocks noChangeArrowheads="1"/>
          </p:cNvSpPr>
          <p:nvPr/>
        </p:nvSpPr>
        <p:spPr bwMode="auto">
          <a:xfrm>
            <a:off x="0" y="749300"/>
            <a:ext cx="2282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X </a:t>
            </a:r>
            <a:r>
              <a:rPr lang="es-ES" sz="2400" dirty="0" err="1"/>
              <a:t>Rotation</a:t>
            </a:r>
            <a:r>
              <a:rPr lang="es-ES" sz="2400" dirty="0"/>
              <a:t>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7843" name="Group 3"/>
          <p:cNvGrpSpPr>
            <a:grpSpLocks/>
          </p:cNvGrpSpPr>
          <p:nvPr/>
        </p:nvGrpSpPr>
        <p:grpSpPr bwMode="auto">
          <a:xfrm>
            <a:off x="242888" y="1073150"/>
            <a:ext cx="3278187" cy="2105025"/>
            <a:chOff x="145" y="580"/>
            <a:chExt cx="2065" cy="1326"/>
          </a:xfrm>
        </p:grpSpPr>
        <p:sp>
          <p:nvSpPr>
            <p:cNvPr id="1187844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5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6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7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8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9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50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51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52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53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7854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55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56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57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58" name="Group 18"/>
          <p:cNvGrpSpPr>
            <a:grpSpLocks/>
          </p:cNvGrpSpPr>
          <p:nvPr/>
        </p:nvGrpSpPr>
        <p:grpSpPr bwMode="auto">
          <a:xfrm>
            <a:off x="3097213" y="1073150"/>
            <a:ext cx="3238500" cy="2105025"/>
            <a:chOff x="1943" y="580"/>
            <a:chExt cx="2040" cy="1326"/>
          </a:xfrm>
        </p:grpSpPr>
        <p:sp>
          <p:nvSpPr>
            <p:cNvPr id="1187859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0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1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2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3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4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65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66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67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68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69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70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71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2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73" name="Group 33"/>
          <p:cNvGrpSpPr>
            <a:grpSpLocks/>
          </p:cNvGrpSpPr>
          <p:nvPr/>
        </p:nvGrpSpPr>
        <p:grpSpPr bwMode="auto">
          <a:xfrm>
            <a:off x="5967413" y="1073150"/>
            <a:ext cx="3238500" cy="2105025"/>
            <a:chOff x="3751" y="580"/>
            <a:chExt cx="2040" cy="1326"/>
          </a:xfrm>
        </p:grpSpPr>
        <p:sp>
          <p:nvSpPr>
            <p:cNvPr id="1187874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5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6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7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8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9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80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81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82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83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84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85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86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87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graphicFrame>
        <p:nvGraphicFramePr>
          <p:cNvPr id="11878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98817"/>
              </p:ext>
            </p:extLst>
          </p:nvPr>
        </p:nvGraphicFramePr>
        <p:xfrm>
          <a:off x="2169487" y="3552825"/>
          <a:ext cx="4357688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ía de Photo Editor" r:id="rId4" imgW="3715269" imgH="2419048" progId="">
                  <p:embed/>
                </p:oleObj>
              </mc:Choice>
              <mc:Fallback>
                <p:oleObj name="Fotografía de Photo Editor" r:id="rId4" imgW="3715269" imgH="2419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487" y="3552825"/>
                        <a:ext cx="4357688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>
            <a:off x="1849969" y="3731818"/>
            <a:ext cx="1473701" cy="2759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02369" y="3554938"/>
            <a:ext cx="5068259" cy="490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89937" name="Object 49"/>
          <p:cNvGraphicFramePr>
            <a:graphicFrameLocks noChangeAspect="1"/>
          </p:cNvGraphicFramePr>
          <p:nvPr/>
        </p:nvGraphicFramePr>
        <p:xfrm>
          <a:off x="1017588" y="1404938"/>
          <a:ext cx="668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Fotografía de Photo Editor" r:id="rId4" imgW="4772691" imgH="695238" progId="">
                  <p:embed/>
                </p:oleObj>
              </mc:Choice>
              <mc:Fallback>
                <p:oleObj name="Fotografía de Photo Editor" r:id="rId4" imgW="4772691" imgH="6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404938"/>
                        <a:ext cx="668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938" name="Object 50"/>
          <p:cNvGraphicFramePr>
            <a:graphicFrameLocks noChangeAspect="1"/>
          </p:cNvGraphicFramePr>
          <p:nvPr/>
        </p:nvGraphicFramePr>
        <p:xfrm>
          <a:off x="1384300" y="2965450"/>
          <a:ext cx="61245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9" name="Fotografía de Photo Editor" r:id="rId6" imgW="4038095" imgH="1943371" progId="">
                  <p:embed/>
                </p:oleObj>
              </mc:Choice>
              <mc:Fallback>
                <p:oleObj name="Fotografía de Photo Editor" r:id="rId6" imgW="4038095" imgH="1943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965450"/>
                        <a:ext cx="6124575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35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4038600" cy="4953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919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98738" y="2560638"/>
          <a:ext cx="37544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6" name="Fotografía de Photo Editor" r:id="rId4" imgW="2219635" imgH="1028844" progId="">
                  <p:embed/>
                </p:oleObj>
              </mc:Choice>
              <mc:Fallback>
                <p:oleObj name="Fotografía de Photo Editor" r:id="rId4" imgW="2219635" imgH="10288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560638"/>
                        <a:ext cx="375443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11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Freeform 2"/>
          <p:cNvSpPr>
            <a:spLocks/>
          </p:cNvSpPr>
          <p:nvPr/>
        </p:nvSpPr>
        <p:spPr bwMode="auto">
          <a:xfrm>
            <a:off x="5257800" y="2971800"/>
            <a:ext cx="2286000" cy="1905000"/>
          </a:xfrm>
          <a:custGeom>
            <a:avLst/>
            <a:gdLst>
              <a:gd name="T0" fmla="*/ 1440 w 1440"/>
              <a:gd name="T1" fmla="*/ 0 h 1200"/>
              <a:gd name="T2" fmla="*/ 1440 w 1440"/>
              <a:gd name="T3" fmla="*/ 336 h 1200"/>
              <a:gd name="T4" fmla="*/ 0 w 1440"/>
              <a:gd name="T5" fmla="*/ 336 h 1200"/>
              <a:gd name="T6" fmla="*/ 0 w 1440"/>
              <a:gd name="T7" fmla="*/ 120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200"/>
              <a:gd name="T14" fmla="*/ 1440 w 1440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200">
                <a:moveTo>
                  <a:pt x="1440" y="0"/>
                </a:moveTo>
                <a:lnTo>
                  <a:pt x="1440" y="336"/>
                </a:lnTo>
                <a:lnTo>
                  <a:pt x="0" y="336"/>
                </a:lnTo>
                <a:lnTo>
                  <a:pt x="0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871538" y="1454150"/>
          <a:ext cx="3835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Fotografía de Photo Editor" r:id="rId4" imgW="2219635" imgH="1028844" progId="">
                  <p:embed/>
                </p:oleObj>
              </mc:Choice>
              <mc:Fallback>
                <p:oleObj name="Fotografía de Photo Editor" r:id="rId4" imgW="2219635" imgH="102884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454150"/>
                        <a:ext cx="3835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705100" y="1955800"/>
            <a:ext cx="114300" cy="20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136900" y="1943100"/>
            <a:ext cx="114300" cy="20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aphicFrame>
        <p:nvGraphicFramePr>
          <p:cNvPr id="1114120" name="Object 8"/>
          <p:cNvGraphicFramePr>
            <a:graphicFrameLocks noChangeAspect="1"/>
          </p:cNvGraphicFramePr>
          <p:nvPr/>
        </p:nvGraphicFramePr>
        <p:xfrm>
          <a:off x="3568700" y="39878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cuación" r:id="rId6" imgW="660240" imgH="177480" progId="Equation.3">
                  <p:embed/>
                </p:oleObj>
              </mc:Choice>
              <mc:Fallback>
                <p:oleObj name="Ecuación" r:id="rId6" imgW="66024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87800"/>
                        <a:ext cx="1981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21" name="Object 9"/>
          <p:cNvGraphicFramePr>
            <a:graphicFrameLocks noChangeAspect="1"/>
          </p:cNvGraphicFramePr>
          <p:nvPr/>
        </p:nvGraphicFramePr>
        <p:xfrm>
          <a:off x="6159500" y="21844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cuaciÛn" r:id="rId8" imgW="609600" imgH="127000" progId="Equation.3">
                  <p:embed/>
                </p:oleObj>
              </mc:Choice>
              <mc:Fallback>
                <p:oleObj name="EcuaciÛn" r:id="rId8" imgW="609600" imgH="1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184400"/>
                        <a:ext cx="18288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22" name="Line 10"/>
          <p:cNvSpPr>
            <a:spLocks noChangeShapeType="1"/>
          </p:cNvSpPr>
          <p:nvPr/>
        </p:nvSpPr>
        <p:spPr bwMode="auto">
          <a:xfrm>
            <a:off x="4813300" y="2374900"/>
            <a:ext cx="1028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14123" name="AutoShape 11"/>
          <p:cNvSpPr>
            <a:spLocks/>
          </p:cNvSpPr>
          <p:nvPr/>
        </p:nvSpPr>
        <p:spPr bwMode="auto">
          <a:xfrm rot="-5400000">
            <a:off x="7454900" y="2387600"/>
            <a:ext cx="165100" cy="800100"/>
          </a:xfrm>
          <a:prstGeom prst="leftBrace">
            <a:avLst>
              <a:gd name="adj1" fmla="val 4038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35350" y="4940300"/>
            <a:ext cx="2324100" cy="692150"/>
            <a:chOff x="2164" y="3112"/>
            <a:chExt cx="1464" cy="436"/>
          </a:xfrm>
        </p:grpSpPr>
        <p:graphicFrame>
          <p:nvGraphicFramePr>
            <p:cNvPr id="9221" name="Object 13"/>
            <p:cNvGraphicFramePr>
              <a:graphicFrameLocks noChangeAspect="1"/>
            </p:cNvGraphicFramePr>
            <p:nvPr/>
          </p:nvGraphicFramePr>
          <p:xfrm>
            <a:off x="2164" y="3284"/>
            <a:ext cx="14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cuaciÛn" r:id="rId10" imgW="774700" imgH="139700" progId="Equation.3">
                    <p:embed/>
                  </p:oleObj>
                </mc:Choice>
                <mc:Fallback>
                  <p:oleObj name="EcuaciÛn" r:id="rId10" imgW="774700" imgH="139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3284"/>
                          <a:ext cx="1464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AutoShape 14"/>
            <p:cNvSpPr>
              <a:spLocks/>
            </p:cNvSpPr>
            <p:nvPr/>
          </p:nvSpPr>
          <p:spPr bwMode="auto">
            <a:xfrm rot="5400000">
              <a:off x="3256" y="2952"/>
              <a:ext cx="112" cy="432"/>
            </a:xfrm>
            <a:prstGeom prst="leftBrace">
              <a:avLst>
                <a:gd name="adj1" fmla="val 3214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603500" y="1915583"/>
            <a:ext cx="22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'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041641" y="1930404"/>
            <a:ext cx="22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'</a:t>
            </a:r>
          </a:p>
        </p:txBody>
      </p:sp>
      <p:sp>
        <p:nvSpPr>
          <p:cNvPr id="16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4" grpId="0" animBg="1"/>
      <p:bldP spid="1114122" grpId="0" animBg="1"/>
      <p:bldP spid="1114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7775575" y="862013"/>
            <a:ext cx="9525" cy="2941637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6108700" y="3829050"/>
            <a:ext cx="1654175" cy="160655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88063" y="5365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08913" y="9128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 rot="5400000" flipH="1">
            <a:off x="5746750" y="28511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8175" y="45577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47863" y="12382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058025" y="20970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710363" y="385921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graphicFrame>
        <p:nvGraphicFramePr>
          <p:cNvPr id="10242" name="Object 45"/>
          <p:cNvGraphicFramePr>
            <a:graphicFrameLocks noChangeAspect="1"/>
          </p:cNvGraphicFramePr>
          <p:nvPr/>
        </p:nvGraphicFramePr>
        <p:xfrm>
          <a:off x="2724150" y="4870450"/>
          <a:ext cx="232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1" name="EcuaciÛn" r:id="rId4" imgW="774700" imgH="139700" progId="Equation.3">
                  <p:embed/>
                </p:oleObj>
              </mc:Choice>
              <mc:Fallback>
                <p:oleObj name="EcuaciÛn" r:id="rId4" imgW="774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870450"/>
                        <a:ext cx="23241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357112" y="2454340"/>
            <a:ext cx="285751" cy="815975"/>
            <a:chOff x="4030" y="1512"/>
            <a:chExt cx="180" cy="514"/>
          </a:xfrm>
        </p:grpSpPr>
        <p:sp>
          <p:nvSpPr>
            <p:cNvPr id="10299" name="Line 47"/>
            <p:cNvSpPr>
              <a:spLocks noChangeShapeType="1"/>
            </p:cNvSpPr>
            <p:nvPr/>
          </p:nvSpPr>
          <p:spPr bwMode="auto">
            <a:xfrm rot="16200000">
              <a:off x="4038" y="1865"/>
              <a:ext cx="153" cy="170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300" name="Line 48"/>
            <p:cNvSpPr>
              <a:spLocks noChangeShapeType="1"/>
            </p:cNvSpPr>
            <p:nvPr/>
          </p:nvSpPr>
          <p:spPr bwMode="auto">
            <a:xfrm flipH="1">
              <a:off x="4210" y="1512"/>
              <a:ext cx="0" cy="356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16216" name="Oval 56"/>
          <p:cNvSpPr>
            <a:spLocks noChangeArrowheads="1"/>
          </p:cNvSpPr>
          <p:nvPr/>
        </p:nvSpPr>
        <p:spPr bwMode="auto">
          <a:xfrm>
            <a:off x="6578600" y="2971800"/>
            <a:ext cx="889000" cy="4191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971800" y="3352800"/>
            <a:ext cx="3873500" cy="2493963"/>
            <a:chOff x="1872" y="2112"/>
            <a:chExt cx="2440" cy="1571"/>
          </a:xfrm>
        </p:grpSpPr>
        <p:sp>
          <p:nvSpPr>
            <p:cNvPr id="10292" name="Oval 58"/>
            <p:cNvSpPr>
              <a:spLocks noChangeArrowheads="1"/>
            </p:cNvSpPr>
            <p:nvPr/>
          </p:nvSpPr>
          <p:spPr bwMode="auto">
            <a:xfrm>
              <a:off x="1872" y="3096"/>
              <a:ext cx="344" cy="2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293" name="Line 59"/>
            <p:cNvSpPr>
              <a:spLocks noChangeShapeType="1"/>
            </p:cNvSpPr>
            <p:nvPr/>
          </p:nvSpPr>
          <p:spPr bwMode="auto">
            <a:xfrm flipH="1">
              <a:off x="2112" y="2112"/>
              <a:ext cx="2200" cy="9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4" name="Text Box 60"/>
            <p:cNvSpPr txBox="1">
              <a:spLocks noChangeArrowheads="1"/>
            </p:cNvSpPr>
            <p:nvPr/>
          </p:nvSpPr>
          <p:spPr bwMode="auto">
            <a:xfrm>
              <a:off x="1958" y="3395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0000"/>
                  </a:solidFill>
                  <a:latin typeface="Garamond" charset="0"/>
                </a:rPr>
                <a:t>?</a:t>
              </a:r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80991" y="1816064"/>
            <a:ext cx="890606" cy="2365022"/>
            <a:chOff x="5980991" y="1816064"/>
            <a:chExt cx="890606" cy="2365022"/>
          </a:xfrm>
        </p:grpSpPr>
        <p:sp>
          <p:nvSpPr>
            <p:cNvPr id="5" name="Rectangle 4"/>
            <p:cNvSpPr/>
            <p:nvPr/>
          </p:nvSpPr>
          <p:spPr>
            <a:xfrm>
              <a:off x="5980991" y="3811754"/>
              <a:ext cx="318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i="1" dirty="0">
                  <a:solidFill>
                    <a:srgbClr val="FFFF00"/>
                  </a:solidFill>
                  <a:latin typeface="Times New Roman" charset="0"/>
                </a:rPr>
                <a:t>u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65775" y="1816064"/>
              <a:ext cx="3058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i="1" dirty="0">
                  <a:solidFill>
                    <a:srgbClr val="FFFF00"/>
                  </a:solidFill>
                  <a:latin typeface="Times New Roman" charset="0"/>
                </a:rPr>
                <a:t>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51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6" grpId="0" autoUpdateAnimBg="0"/>
      <p:bldP spid="1116216" grpId="0" animBg="1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7775575" y="862013"/>
            <a:ext cx="9525" cy="2941637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6108700" y="3829050"/>
            <a:ext cx="1654175" cy="160655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88063" y="5365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08913" y="9128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 rot="5400000" flipH="1">
            <a:off x="5746750" y="28511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8175" y="45577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47863" y="12382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058025" y="20970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710363" y="385921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357112" y="2454340"/>
            <a:ext cx="285751" cy="815975"/>
            <a:chOff x="4030" y="1512"/>
            <a:chExt cx="180" cy="514"/>
          </a:xfrm>
        </p:grpSpPr>
        <p:sp>
          <p:nvSpPr>
            <p:cNvPr id="10299" name="Line 47"/>
            <p:cNvSpPr>
              <a:spLocks noChangeShapeType="1"/>
            </p:cNvSpPr>
            <p:nvPr/>
          </p:nvSpPr>
          <p:spPr bwMode="auto">
            <a:xfrm rot="16200000">
              <a:off x="4038" y="1865"/>
              <a:ext cx="153" cy="170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300" name="Line 48"/>
            <p:cNvSpPr>
              <a:spLocks noChangeShapeType="1"/>
            </p:cNvSpPr>
            <p:nvPr/>
          </p:nvSpPr>
          <p:spPr bwMode="auto">
            <a:xfrm flipH="1">
              <a:off x="4210" y="1512"/>
              <a:ext cx="0" cy="356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0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35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2043" y="1486097"/>
            <a:ext cx="31211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22886" y="131619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985702"/>
            <a:ext cx="472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84" y="3758213"/>
            <a:ext cx="3657035" cy="132059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381538" y="538076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5306" y="5938462"/>
            <a:ext cx="475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because in a camera system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is given in mm or inches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in pixels.</a:t>
            </a:r>
          </a:p>
        </p:txBody>
      </p:sp>
    </p:spTree>
    <p:extLst>
      <p:ext uri="{BB962C8B-B14F-4D97-AF65-F5344CB8AC3E}">
        <p14:creationId xmlns:p14="http://schemas.microsoft.com/office/powerpoint/2010/main" val="11901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2043" y="1486097"/>
            <a:ext cx="31211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22886" y="131619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499342"/>
            <a:ext cx="4725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  <a:p>
            <a:r>
              <a:rPr lang="en-US" dirty="0"/>
              <a:t>There is a scale factor in each direction.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1538" y="504301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5306" y="5627732"/>
            <a:ext cx="475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because sometimes the angle between </a:t>
            </a:r>
            <a:r>
              <a:rPr lang="en-US" sz="2400" i="1" dirty="0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/>
              <a:t>and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dirty="0"/>
              <a:t> is not 90, it could be for example 89.99.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70" y="3404743"/>
            <a:ext cx="3957545" cy="12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8063" y="1141413"/>
            <a:ext cx="2117725" cy="4900612"/>
            <a:chOff x="3835" y="543"/>
            <a:chExt cx="1334" cy="3087"/>
          </a:xfrm>
        </p:grpSpPr>
        <p:sp>
          <p:nvSpPr>
            <p:cNvPr id="17478" name="Line 3"/>
            <p:cNvSpPr>
              <a:spLocks noChangeShapeType="1"/>
            </p:cNvSpPr>
            <p:nvPr/>
          </p:nvSpPr>
          <p:spPr bwMode="auto">
            <a:xfrm flipH="1" flipV="1">
              <a:off x="4898" y="543"/>
              <a:ext cx="6" cy="1853"/>
            </a:xfrm>
            <a:prstGeom prst="line">
              <a:avLst/>
            </a:prstGeom>
            <a:noFill/>
            <a:ln w="19050">
              <a:solidFill>
                <a:srgbClr val="FFCC6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9" name="Line 4"/>
            <p:cNvSpPr>
              <a:spLocks noChangeShapeType="1"/>
            </p:cNvSpPr>
            <p:nvPr/>
          </p:nvSpPr>
          <p:spPr bwMode="auto">
            <a:xfrm flipH="1">
              <a:off x="3848" y="2412"/>
              <a:ext cx="1042" cy="1012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80" name="Text Box 5"/>
            <p:cNvSpPr txBox="1">
              <a:spLocks noChangeArrowheads="1"/>
            </p:cNvSpPr>
            <p:nvPr/>
          </p:nvSpPr>
          <p:spPr bwMode="auto">
            <a:xfrm>
              <a:off x="3835" y="3380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y</a:t>
              </a:r>
            </a:p>
          </p:txBody>
        </p:sp>
        <p:sp>
          <p:nvSpPr>
            <p:cNvPr id="17481" name="Text Box 6"/>
            <p:cNvSpPr txBox="1">
              <a:spLocks noChangeArrowheads="1"/>
            </p:cNvSpPr>
            <p:nvPr/>
          </p:nvSpPr>
          <p:spPr bwMode="auto">
            <a:xfrm>
              <a:off x="4919" y="575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</a:p>
          </p:txBody>
        </p:sp>
      </p:grpSp>
      <p:sp>
        <p:nvSpPr>
          <p:cNvPr id="1097735" name="Line 7"/>
          <p:cNvSpPr>
            <a:spLocks noChangeShapeType="1"/>
          </p:cNvSpPr>
          <p:nvPr/>
        </p:nvSpPr>
        <p:spPr bwMode="auto">
          <a:xfrm flipV="1">
            <a:off x="1933575" y="32226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97736" name="AutoShape 8"/>
          <p:cNvSpPr>
            <a:spLocks noChangeArrowheads="1"/>
          </p:cNvSpPr>
          <p:nvPr/>
        </p:nvSpPr>
        <p:spPr bwMode="auto">
          <a:xfrm rot="5400000" flipH="1">
            <a:off x="5746750" y="31305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1097739" name="Line 11"/>
          <p:cNvSpPr>
            <a:spLocks noChangeShapeType="1"/>
          </p:cNvSpPr>
          <p:nvPr/>
        </p:nvSpPr>
        <p:spPr bwMode="auto">
          <a:xfrm>
            <a:off x="1924050" y="20320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1775" y="1517650"/>
            <a:ext cx="8707438" cy="3716338"/>
            <a:chOff x="146" y="780"/>
            <a:chExt cx="5485" cy="2341"/>
          </a:xfrm>
        </p:grpSpPr>
        <p:sp>
          <p:nvSpPr>
            <p:cNvPr id="17472" name="Line 13"/>
            <p:cNvSpPr>
              <a:spLocks noChangeShapeType="1"/>
            </p:cNvSpPr>
            <p:nvPr/>
          </p:nvSpPr>
          <p:spPr bwMode="auto">
            <a:xfrm flipV="1">
              <a:off x="1212" y="912"/>
              <a:ext cx="0" cy="15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3" name="Line 14"/>
            <p:cNvSpPr>
              <a:spLocks noChangeShapeType="1"/>
            </p:cNvSpPr>
            <p:nvPr/>
          </p:nvSpPr>
          <p:spPr bwMode="auto">
            <a:xfrm>
              <a:off x="1116" y="2400"/>
              <a:ext cx="44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4" name="Line 15"/>
            <p:cNvSpPr>
              <a:spLocks noChangeShapeType="1"/>
            </p:cNvSpPr>
            <p:nvPr/>
          </p:nvSpPr>
          <p:spPr bwMode="auto">
            <a:xfrm flipH="1">
              <a:off x="668" y="2244"/>
              <a:ext cx="700" cy="71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5" name="Text Box 16"/>
            <p:cNvSpPr txBox="1">
              <a:spLocks noChangeArrowheads="1"/>
            </p:cNvSpPr>
            <p:nvPr/>
          </p:nvSpPr>
          <p:spPr bwMode="auto">
            <a:xfrm>
              <a:off x="146" y="2871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Y</a:t>
              </a:r>
            </a:p>
          </p:txBody>
        </p:sp>
        <p:sp>
          <p:nvSpPr>
            <p:cNvPr id="17476" name="Text Box 17"/>
            <p:cNvSpPr txBox="1">
              <a:spLocks noChangeArrowheads="1"/>
            </p:cNvSpPr>
            <p:nvPr/>
          </p:nvSpPr>
          <p:spPr bwMode="auto">
            <a:xfrm>
              <a:off x="1227" y="780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</a:p>
          </p:txBody>
        </p:sp>
        <p:sp>
          <p:nvSpPr>
            <p:cNvPr id="17477" name="Text Box 18"/>
            <p:cNvSpPr txBox="1">
              <a:spLocks noChangeArrowheads="1"/>
            </p:cNvSpPr>
            <p:nvPr/>
          </p:nvSpPr>
          <p:spPr bwMode="auto">
            <a:xfrm>
              <a:off x="5381" y="2153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1097747" name="Text Box 19"/>
          <p:cNvSpPr txBox="1">
            <a:spLocks noChangeArrowheads="1"/>
          </p:cNvSpPr>
          <p:nvPr/>
        </p:nvSpPr>
        <p:spPr bwMode="auto">
          <a:xfrm>
            <a:off x="6764338" y="31289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(x,y)</a:t>
            </a:r>
          </a:p>
        </p:txBody>
      </p:sp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564063" y="1641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3416300" y="33448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97750" name="AutoShape 22"/>
          <p:cNvSpPr>
            <a:spLocks noChangeArrowheads="1"/>
          </p:cNvSpPr>
          <p:nvPr/>
        </p:nvSpPr>
        <p:spPr bwMode="auto">
          <a:xfrm rot="5400000" flipH="1">
            <a:off x="5054600" y="28067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06525" y="3219450"/>
            <a:ext cx="2955925" cy="1397000"/>
            <a:chOff x="886" y="1852"/>
            <a:chExt cx="1862" cy="880"/>
          </a:xfrm>
        </p:grpSpPr>
        <p:sp>
          <p:nvSpPr>
            <p:cNvPr id="17462" name="Line 24"/>
            <p:cNvSpPr>
              <a:spLocks noChangeShapeType="1"/>
            </p:cNvSpPr>
            <p:nvPr/>
          </p:nvSpPr>
          <p:spPr bwMode="auto">
            <a:xfrm>
              <a:off x="886" y="2186"/>
              <a:ext cx="0" cy="546"/>
            </a:xfrm>
            <a:prstGeom prst="line">
              <a:avLst/>
            </a:prstGeom>
            <a:noFill/>
            <a:ln w="3175">
              <a:solidFill>
                <a:srgbClr val="FFCC66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grpSp>
          <p:nvGrpSpPr>
            <p:cNvPr id="17463" name="Group 25"/>
            <p:cNvGrpSpPr>
              <a:grpSpLocks/>
            </p:cNvGrpSpPr>
            <p:nvPr/>
          </p:nvGrpSpPr>
          <p:grpSpPr bwMode="auto">
            <a:xfrm>
              <a:off x="886" y="1852"/>
              <a:ext cx="1862" cy="876"/>
              <a:chOff x="886" y="1852"/>
              <a:chExt cx="1862" cy="876"/>
            </a:xfrm>
          </p:grpSpPr>
          <p:sp>
            <p:nvSpPr>
              <p:cNvPr id="17464" name="Line 26"/>
              <p:cNvSpPr>
                <a:spLocks noChangeShapeType="1"/>
              </p:cNvSpPr>
              <p:nvPr/>
            </p:nvSpPr>
            <p:spPr bwMode="auto">
              <a:xfrm>
                <a:off x="1208" y="1852"/>
                <a:ext cx="1537" cy="0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5" name="Line 27"/>
              <p:cNvSpPr>
                <a:spLocks noChangeShapeType="1"/>
              </p:cNvSpPr>
              <p:nvPr/>
            </p:nvSpPr>
            <p:spPr bwMode="auto">
              <a:xfrm flipH="1">
                <a:off x="2427" y="1854"/>
                <a:ext cx="321" cy="327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6" name="Line 28"/>
              <p:cNvSpPr>
                <a:spLocks noChangeShapeType="1"/>
              </p:cNvSpPr>
              <p:nvPr/>
            </p:nvSpPr>
            <p:spPr bwMode="auto">
              <a:xfrm>
                <a:off x="2748" y="1854"/>
                <a:ext cx="0" cy="546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7" name="Line 29"/>
              <p:cNvSpPr>
                <a:spLocks noChangeShapeType="1"/>
              </p:cNvSpPr>
              <p:nvPr/>
            </p:nvSpPr>
            <p:spPr bwMode="auto">
              <a:xfrm>
                <a:off x="2426" y="2182"/>
                <a:ext cx="0" cy="546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8" name="Line 30"/>
              <p:cNvSpPr>
                <a:spLocks noChangeShapeType="1"/>
              </p:cNvSpPr>
              <p:nvPr/>
            </p:nvSpPr>
            <p:spPr bwMode="auto">
              <a:xfrm flipH="1">
                <a:off x="2427" y="2400"/>
                <a:ext cx="321" cy="327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9" name="Line 31"/>
              <p:cNvSpPr>
                <a:spLocks noChangeShapeType="1"/>
              </p:cNvSpPr>
              <p:nvPr/>
            </p:nvSpPr>
            <p:spPr bwMode="auto">
              <a:xfrm flipH="1">
                <a:off x="887" y="1854"/>
                <a:ext cx="321" cy="327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70" name="Line 32"/>
              <p:cNvSpPr>
                <a:spLocks noChangeShapeType="1"/>
              </p:cNvSpPr>
              <p:nvPr/>
            </p:nvSpPr>
            <p:spPr bwMode="auto">
              <a:xfrm>
                <a:off x="886" y="2180"/>
                <a:ext cx="1537" cy="0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71" name="Line 33"/>
              <p:cNvSpPr>
                <a:spLocks noChangeShapeType="1"/>
              </p:cNvSpPr>
              <p:nvPr/>
            </p:nvSpPr>
            <p:spPr bwMode="auto">
              <a:xfrm>
                <a:off x="888" y="2728"/>
                <a:ext cx="1537" cy="0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1097762" name="Text Box 34"/>
          <p:cNvSpPr txBox="1">
            <a:spLocks noChangeArrowheads="1"/>
          </p:cNvSpPr>
          <p:nvPr/>
        </p:nvSpPr>
        <p:spPr bwMode="auto">
          <a:xfrm>
            <a:off x="2857500" y="4119563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(X,Y,Z)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876425" y="4048125"/>
            <a:ext cx="400050" cy="479425"/>
            <a:chOff x="1182" y="2374"/>
            <a:chExt cx="252" cy="302"/>
          </a:xfrm>
        </p:grpSpPr>
        <p:sp>
          <p:nvSpPr>
            <p:cNvPr id="17460" name="Oval 36"/>
            <p:cNvSpPr>
              <a:spLocks noChangeArrowheads="1"/>
            </p:cNvSpPr>
            <p:nvPr/>
          </p:nvSpPr>
          <p:spPr bwMode="auto">
            <a:xfrm>
              <a:off x="1182" y="237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7461" name="Text Box 37"/>
            <p:cNvSpPr txBox="1">
              <a:spLocks noChangeArrowheads="1"/>
            </p:cNvSpPr>
            <p:nvPr/>
          </p:nvSpPr>
          <p:spPr bwMode="auto">
            <a:xfrm>
              <a:off x="1184" y="2426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C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24050" y="2032000"/>
            <a:ext cx="5819775" cy="1181100"/>
            <a:chOff x="1212" y="1104"/>
            <a:chExt cx="3666" cy="744"/>
          </a:xfrm>
        </p:grpSpPr>
        <p:sp>
          <p:nvSpPr>
            <p:cNvPr id="17457" name="Text Box 39"/>
            <p:cNvSpPr txBox="1">
              <a:spLocks noChangeArrowheads="1"/>
            </p:cNvSpPr>
            <p:nvPr/>
          </p:nvSpPr>
          <p:spPr bwMode="auto">
            <a:xfrm>
              <a:off x="1869" y="1549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Z</a:t>
              </a:r>
            </a:p>
          </p:txBody>
        </p:sp>
        <p:sp>
          <p:nvSpPr>
            <p:cNvPr id="17458" name="Line 40"/>
            <p:cNvSpPr>
              <a:spLocks noChangeShapeType="1"/>
            </p:cNvSpPr>
            <p:nvPr/>
          </p:nvSpPr>
          <p:spPr bwMode="auto">
            <a:xfrm>
              <a:off x="1212" y="1848"/>
              <a:ext cx="15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59" name="Line 41"/>
            <p:cNvSpPr>
              <a:spLocks noChangeShapeType="1"/>
            </p:cNvSpPr>
            <p:nvPr/>
          </p:nvSpPr>
          <p:spPr bwMode="auto">
            <a:xfrm>
              <a:off x="1224" y="1104"/>
              <a:ext cx="36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876550" y="5033963"/>
            <a:ext cx="400050" cy="787400"/>
            <a:chOff x="1812" y="2995"/>
            <a:chExt cx="252" cy="496"/>
          </a:xfrm>
        </p:grpSpPr>
        <p:sp>
          <p:nvSpPr>
            <p:cNvPr id="17454" name="Rectangle 43"/>
            <p:cNvSpPr>
              <a:spLocks noChangeArrowheads="1"/>
            </p:cNvSpPr>
            <p:nvPr/>
          </p:nvSpPr>
          <p:spPr bwMode="auto">
            <a:xfrm>
              <a:off x="1848" y="2995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0000"/>
                  </a:solidFill>
                  <a:latin typeface="Times New Roman" charset="0"/>
                </a:rPr>
                <a:t>Z</a:t>
              </a:r>
              <a:endParaRPr lang="es-ES" sz="2000" i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7455" name="Rectangle 44"/>
            <p:cNvSpPr>
              <a:spLocks noChangeArrowheads="1"/>
            </p:cNvSpPr>
            <p:nvPr/>
          </p:nvSpPr>
          <p:spPr bwMode="auto">
            <a:xfrm>
              <a:off x="1836" y="3241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0000"/>
                  </a:solidFill>
                  <a:latin typeface="Times New Roman" charset="0"/>
                </a:rPr>
                <a:t>f</a:t>
              </a:r>
              <a:endParaRPr lang="es-ES" sz="2000" i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7456" name="Line 45"/>
            <p:cNvSpPr>
              <a:spLocks noChangeShapeType="1"/>
            </p:cNvSpPr>
            <p:nvPr/>
          </p:nvSpPr>
          <p:spPr bwMode="auto">
            <a:xfrm>
              <a:off x="1812" y="3252"/>
              <a:ext cx="2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419475" y="2203450"/>
            <a:ext cx="4324350" cy="3617913"/>
            <a:chOff x="2154" y="1212"/>
            <a:chExt cx="2724" cy="2279"/>
          </a:xfrm>
        </p:grpSpPr>
        <p:grpSp>
          <p:nvGrpSpPr>
            <p:cNvPr id="17442" name="Group 47"/>
            <p:cNvGrpSpPr>
              <a:grpSpLocks/>
            </p:cNvGrpSpPr>
            <p:nvPr/>
          </p:nvGrpSpPr>
          <p:grpSpPr bwMode="auto">
            <a:xfrm>
              <a:off x="2418" y="1212"/>
              <a:ext cx="2460" cy="966"/>
              <a:chOff x="2418" y="1212"/>
              <a:chExt cx="2460" cy="966"/>
            </a:xfrm>
          </p:grpSpPr>
          <p:sp>
            <p:nvSpPr>
              <p:cNvPr id="17450" name="Line 48"/>
              <p:cNvSpPr>
                <a:spLocks noChangeShapeType="1"/>
              </p:cNvSpPr>
              <p:nvPr/>
            </p:nvSpPr>
            <p:spPr bwMode="auto">
              <a:xfrm flipH="1">
                <a:off x="2436" y="1860"/>
                <a:ext cx="318" cy="31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51" name="Line 49"/>
              <p:cNvSpPr>
                <a:spLocks noChangeShapeType="1"/>
              </p:cNvSpPr>
              <p:nvPr/>
            </p:nvSpPr>
            <p:spPr bwMode="auto">
              <a:xfrm flipH="1">
                <a:off x="4218" y="1212"/>
                <a:ext cx="660" cy="65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52" name="Rectangle 50"/>
              <p:cNvSpPr>
                <a:spLocks noChangeArrowheads="1"/>
              </p:cNvSpPr>
              <p:nvPr/>
            </p:nvSpPr>
            <p:spPr bwMode="auto">
              <a:xfrm>
                <a:off x="2418" y="184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  <p:sp>
            <p:nvSpPr>
              <p:cNvPr id="17453" name="Rectangle 51"/>
              <p:cNvSpPr>
                <a:spLocks noChangeArrowheads="1"/>
              </p:cNvSpPr>
              <p:nvPr/>
            </p:nvSpPr>
            <p:spPr bwMode="auto">
              <a:xfrm>
                <a:off x="4446" y="1321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7443" name="Group 52"/>
            <p:cNvGrpSpPr>
              <a:grpSpLocks/>
            </p:cNvGrpSpPr>
            <p:nvPr/>
          </p:nvGrpSpPr>
          <p:grpSpPr bwMode="auto">
            <a:xfrm>
              <a:off x="2154" y="2995"/>
              <a:ext cx="426" cy="496"/>
              <a:chOff x="2154" y="2995"/>
              <a:chExt cx="426" cy="496"/>
            </a:xfrm>
          </p:grpSpPr>
          <p:grpSp>
            <p:nvGrpSpPr>
              <p:cNvPr id="17444" name="Group 53"/>
              <p:cNvGrpSpPr>
                <a:grpSpLocks/>
              </p:cNvGrpSpPr>
              <p:nvPr/>
            </p:nvGrpSpPr>
            <p:grpSpPr bwMode="auto">
              <a:xfrm>
                <a:off x="2154" y="3228"/>
                <a:ext cx="90" cy="54"/>
                <a:chOff x="2274" y="3084"/>
                <a:chExt cx="252" cy="60"/>
              </a:xfrm>
            </p:grpSpPr>
            <p:sp>
              <p:nvSpPr>
                <p:cNvPr id="17448" name="Line 54"/>
                <p:cNvSpPr>
                  <a:spLocks noChangeShapeType="1"/>
                </p:cNvSpPr>
                <p:nvPr/>
              </p:nvSpPr>
              <p:spPr bwMode="auto">
                <a:xfrm>
                  <a:off x="2274" y="308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  <p:sp>
              <p:nvSpPr>
                <p:cNvPr id="17449" name="Line 55"/>
                <p:cNvSpPr>
                  <a:spLocks noChangeShapeType="1"/>
                </p:cNvSpPr>
                <p:nvPr/>
              </p:nvSpPr>
              <p:spPr bwMode="auto">
                <a:xfrm>
                  <a:off x="2274" y="314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17445" name="Rectangle 56"/>
              <p:cNvSpPr>
                <a:spLocks noChangeArrowheads="1"/>
              </p:cNvSpPr>
              <p:nvPr/>
            </p:nvSpPr>
            <p:spPr bwMode="auto">
              <a:xfrm>
                <a:off x="2364" y="2995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00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00FF00"/>
                  </a:solidFill>
                  <a:latin typeface="Times New Roman" charset="0"/>
                </a:endParaRPr>
              </a:p>
            </p:txBody>
          </p:sp>
          <p:sp>
            <p:nvSpPr>
              <p:cNvPr id="17446" name="Rectangle 57"/>
              <p:cNvSpPr>
                <a:spLocks noChangeArrowheads="1"/>
              </p:cNvSpPr>
              <p:nvPr/>
            </p:nvSpPr>
            <p:spPr bwMode="auto">
              <a:xfrm>
                <a:off x="2352" y="3241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00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00FF00"/>
                  </a:solidFill>
                  <a:latin typeface="Times New Roman" charset="0"/>
                </a:endParaRPr>
              </a:p>
            </p:txBody>
          </p:sp>
          <p:sp>
            <p:nvSpPr>
              <p:cNvPr id="17447" name="Line 58"/>
              <p:cNvSpPr>
                <a:spLocks noChangeShapeType="1"/>
              </p:cNvSpPr>
              <p:nvPr/>
            </p:nvSpPr>
            <p:spPr bwMode="auto">
              <a:xfrm>
                <a:off x="2328" y="3252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3833813" y="3241675"/>
            <a:ext cx="3173412" cy="2579688"/>
            <a:chOff x="2415" y="1866"/>
            <a:chExt cx="1999" cy="1625"/>
          </a:xfrm>
        </p:grpSpPr>
        <p:grpSp>
          <p:nvGrpSpPr>
            <p:cNvPr id="17431" name="Group 60"/>
            <p:cNvGrpSpPr>
              <a:grpSpLocks/>
            </p:cNvGrpSpPr>
            <p:nvPr/>
          </p:nvGrpSpPr>
          <p:grpSpPr bwMode="auto">
            <a:xfrm>
              <a:off x="2670" y="2995"/>
              <a:ext cx="426" cy="496"/>
              <a:chOff x="2670" y="2995"/>
              <a:chExt cx="426" cy="496"/>
            </a:xfrm>
          </p:grpSpPr>
          <p:grpSp>
            <p:nvGrpSpPr>
              <p:cNvPr id="17436" name="Group 61"/>
              <p:cNvGrpSpPr>
                <a:grpSpLocks/>
              </p:cNvGrpSpPr>
              <p:nvPr/>
            </p:nvGrpSpPr>
            <p:grpSpPr bwMode="auto">
              <a:xfrm>
                <a:off x="2670" y="3228"/>
                <a:ext cx="90" cy="54"/>
                <a:chOff x="2274" y="3084"/>
                <a:chExt cx="252" cy="60"/>
              </a:xfrm>
            </p:grpSpPr>
            <p:sp>
              <p:nvSpPr>
                <p:cNvPr id="17440" name="Line 62"/>
                <p:cNvSpPr>
                  <a:spLocks noChangeShapeType="1"/>
                </p:cNvSpPr>
                <p:nvPr/>
              </p:nvSpPr>
              <p:spPr bwMode="auto">
                <a:xfrm>
                  <a:off x="2274" y="308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  <p:sp>
              <p:nvSpPr>
                <p:cNvPr id="17441" name="Line 63"/>
                <p:cNvSpPr>
                  <a:spLocks noChangeShapeType="1"/>
                </p:cNvSpPr>
                <p:nvPr/>
              </p:nvSpPr>
              <p:spPr bwMode="auto">
                <a:xfrm>
                  <a:off x="2274" y="314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17437" name="Rectangle 64"/>
              <p:cNvSpPr>
                <a:spLocks noChangeArrowheads="1"/>
              </p:cNvSpPr>
              <p:nvPr/>
            </p:nvSpPr>
            <p:spPr bwMode="auto">
              <a:xfrm>
                <a:off x="2880" y="299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X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  <p:sp>
            <p:nvSpPr>
              <p:cNvPr id="17438" name="Rectangle 65"/>
              <p:cNvSpPr>
                <a:spLocks noChangeArrowheads="1"/>
              </p:cNvSpPr>
              <p:nvPr/>
            </p:nvSpPr>
            <p:spPr bwMode="auto">
              <a:xfrm>
                <a:off x="2868" y="3241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x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  <p:sp>
            <p:nvSpPr>
              <p:cNvPr id="17439" name="Line 66"/>
              <p:cNvSpPr>
                <a:spLocks noChangeShapeType="1"/>
              </p:cNvSpPr>
              <p:nvPr/>
            </p:nvSpPr>
            <p:spPr bwMode="auto">
              <a:xfrm>
                <a:off x="2844" y="3252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17432" name="Line 67"/>
            <p:cNvSpPr>
              <a:spLocks noChangeShapeType="1"/>
            </p:cNvSpPr>
            <p:nvPr/>
          </p:nvSpPr>
          <p:spPr bwMode="auto">
            <a:xfrm flipH="1" flipV="1">
              <a:off x="2418" y="2178"/>
              <a:ext cx="0" cy="5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33" name="Line 68"/>
            <p:cNvSpPr>
              <a:spLocks noChangeShapeType="1"/>
            </p:cNvSpPr>
            <p:nvPr/>
          </p:nvSpPr>
          <p:spPr bwMode="auto">
            <a:xfrm flipH="1" flipV="1">
              <a:off x="4218" y="1866"/>
              <a:ext cx="0" cy="121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34" name="Rectangle 69"/>
            <p:cNvSpPr>
              <a:spLocks noChangeArrowheads="1"/>
            </p:cNvSpPr>
            <p:nvPr/>
          </p:nvSpPr>
          <p:spPr bwMode="auto">
            <a:xfrm>
              <a:off x="4227" y="2431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  <p:sp>
          <p:nvSpPr>
            <p:cNvPr id="17435" name="Rectangle 70"/>
            <p:cNvSpPr>
              <a:spLocks noChangeArrowheads="1"/>
            </p:cNvSpPr>
            <p:nvPr/>
          </p:nvSpPr>
          <p:spPr bwMode="auto">
            <a:xfrm>
              <a:off x="2415" y="219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</p:grpSp>
      <p:sp>
        <p:nvSpPr>
          <p:cNvPr id="17426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1097800" name="Oval 72"/>
          <p:cNvSpPr>
            <a:spLocks noChangeArrowheads="1"/>
          </p:cNvSpPr>
          <p:nvPr/>
        </p:nvSpPr>
        <p:spPr bwMode="auto">
          <a:xfrm>
            <a:off x="3800475" y="3698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6489700" y="2806700"/>
            <a:ext cx="396875" cy="473075"/>
            <a:chOff x="4088" y="1592"/>
            <a:chExt cx="250" cy="298"/>
          </a:xfrm>
        </p:grpSpPr>
        <p:sp>
          <p:nvSpPr>
            <p:cNvPr id="17429" name="Oval 74"/>
            <p:cNvSpPr>
              <a:spLocks noChangeArrowheads="1"/>
            </p:cNvSpPr>
            <p:nvPr/>
          </p:nvSpPr>
          <p:spPr bwMode="auto">
            <a:xfrm>
              <a:off x="4188" y="183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7430" name="Text Box 75"/>
            <p:cNvSpPr txBox="1">
              <a:spLocks noChangeArrowheads="1"/>
            </p:cNvSpPr>
            <p:nvPr/>
          </p:nvSpPr>
          <p:spPr bwMode="auto">
            <a:xfrm>
              <a:off x="4088" y="1592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9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5" grpId="0" animBg="1"/>
      <p:bldP spid="1097736" grpId="0" animBg="1" autoUpdateAnimBg="0"/>
      <p:bldP spid="1097739" grpId="0" animBg="1"/>
      <p:bldP spid="1097747" grpId="0" autoUpdateAnimBg="0"/>
      <p:bldP spid="1097748" grpId="0" autoUpdateAnimBg="0"/>
      <p:bldP spid="1097749" grpId="0" autoUpdateAnimBg="0"/>
      <p:bldP spid="1097750" grpId="0" animBg="1"/>
      <p:bldP spid="1097762" grpId="0" autoUpdateAnimBg="0"/>
      <p:bldP spid="10978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2043" y="1486097"/>
            <a:ext cx="312118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82350" y="151884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499342"/>
            <a:ext cx="4725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  <a:p>
            <a:r>
              <a:rPr lang="en-US" dirty="0"/>
              <a:t>There is a scale factor in each direction.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1538" y="504301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5306" y="5627732"/>
            <a:ext cx="475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because sometimes the angle between </a:t>
            </a:r>
            <a:r>
              <a:rPr lang="en-US" sz="2400" i="1" dirty="0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/>
              <a:t>and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dirty="0"/>
              <a:t> is not 90, it could be for example 89.99.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0163" y="1486097"/>
            <a:ext cx="2945537" cy="202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70" y="3404743"/>
            <a:ext cx="3957545" cy="12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09374" y="149182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499342"/>
            <a:ext cx="4725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  <a:p>
            <a:r>
              <a:rPr lang="en-US" dirty="0"/>
              <a:t>There is a scale factor in each direction.</a:t>
            </a:r>
          </a:p>
          <a:p>
            <a:r>
              <a:rPr lang="en-US" dirty="0"/>
              <a:t>There is a skew factor.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1538" y="504301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2656" y="5073823"/>
            <a:ext cx="475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63652" y="5372633"/>
            <a:ext cx="5870492" cy="1048254"/>
            <a:chOff x="1263652" y="5372633"/>
            <a:chExt cx="5870492" cy="1048254"/>
          </a:xfrm>
        </p:grpSpPr>
        <p:pic>
          <p:nvPicPr>
            <p:cNvPr id="5" name="Picture 4" descr="Screen Shot 2014-11-14 at 9.20.4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081" y="5752425"/>
              <a:ext cx="1587063" cy="612551"/>
            </a:xfrm>
            <a:prstGeom prst="rect">
              <a:avLst/>
            </a:prstGeom>
          </p:spPr>
        </p:pic>
        <p:pic>
          <p:nvPicPr>
            <p:cNvPr id="6" name="Picture 5" descr="Screen Shot 2014-11-14 at 9.20.5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295" y="5372633"/>
              <a:ext cx="1747823" cy="500409"/>
            </a:xfrm>
            <a:prstGeom prst="rect">
              <a:avLst/>
            </a:prstGeom>
          </p:spPr>
        </p:pic>
        <p:pic>
          <p:nvPicPr>
            <p:cNvPr id="7" name="Picture 6" descr="Screen Shot 2014-11-14 at 9.21.00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652" y="5971408"/>
              <a:ext cx="1836651" cy="449479"/>
            </a:xfrm>
            <a:prstGeom prst="rect">
              <a:avLst/>
            </a:prstGeom>
          </p:spPr>
        </p:pic>
      </p:grpSp>
      <p:cxnSp>
        <p:nvCxnSpPr>
          <p:cNvPr id="21" name="Straight Arrow Connector 20"/>
          <p:cNvCxnSpPr/>
          <p:nvPr/>
        </p:nvCxnSpPr>
        <p:spPr>
          <a:xfrm>
            <a:off x="770163" y="1486097"/>
            <a:ext cx="2945537" cy="202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740" y="3644327"/>
            <a:ext cx="3844854" cy="12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Picture 1" descr="Screen Shot 2014-11-14 at 9.2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0" y="5556805"/>
            <a:ext cx="2705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1" y="2935844"/>
            <a:ext cx="7044436" cy="1721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3" y="4814515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0" y="883855"/>
            <a:ext cx="9016089" cy="18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23886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85568" y="2481032"/>
            <a:ext cx="1929089" cy="1735204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34161" y="2293351"/>
            <a:ext cx="2663600" cy="2152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928544" y="4403918"/>
            <a:ext cx="3711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11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DoF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:  </a:t>
            </a:r>
          </a:p>
          <a:p>
            <a:pPr eaLnBrk="0" hangingPunct="0"/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5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intrinsec</a:t>
            </a: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parameters</a:t>
            </a:r>
            <a:endParaRPr lang="es-ES" sz="2400" dirty="0">
              <a:solidFill>
                <a:srgbClr val="0000DE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6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extrinsec</a:t>
            </a: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parameters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55" y="5181152"/>
            <a:ext cx="2235461" cy="374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7" y="5904438"/>
            <a:ext cx="4423430" cy="4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9778" name="Object 2"/>
          <p:cNvGraphicFramePr>
            <a:graphicFrameLocks noChangeAspect="1"/>
          </p:cNvGraphicFramePr>
          <p:nvPr/>
        </p:nvGraphicFramePr>
        <p:xfrm>
          <a:off x="4219575" y="2938463"/>
          <a:ext cx="36957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Fotografía de Photo Editor" r:id="rId4" imgW="3696216" imgH="1628571" progId="">
                  <p:embed/>
                </p:oleObj>
              </mc:Choice>
              <mc:Fallback>
                <p:oleObj name="Fotografía de Photo Editor" r:id="rId4" imgW="3696216" imgH="162857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938463"/>
                        <a:ext cx="36957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9779" name="Object 3"/>
          <p:cNvGraphicFramePr>
            <a:graphicFrameLocks noChangeAspect="1"/>
          </p:cNvGraphicFramePr>
          <p:nvPr/>
        </p:nvGraphicFramePr>
        <p:xfrm>
          <a:off x="1209675" y="2938463"/>
          <a:ext cx="30099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Fotografía de Photo Editor" r:id="rId6" imgW="3010320" imgH="1628571" progId="">
                  <p:embed/>
                </p:oleObj>
              </mc:Choice>
              <mc:Fallback>
                <p:oleObj name="Fotografía de Photo Editor" r:id="rId6" imgW="3010320" imgH="162857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938463"/>
                        <a:ext cx="30099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28625" y="13636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0000"/>
                </a:solidFill>
                <a:latin typeface="Times New Roman" charset="0"/>
              </a:rPr>
              <a:t>Z</a:t>
            </a:r>
            <a:endParaRPr lang="es-ES" sz="2000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09575" y="17541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0000"/>
                </a:solidFill>
                <a:latin typeface="Times New Roman" charset="0"/>
              </a:rPr>
              <a:t>f</a:t>
            </a:r>
            <a:endParaRPr lang="es-ES" sz="2000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71475" y="1771650"/>
            <a:ext cx="4000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914400" y="1363663"/>
            <a:ext cx="676275" cy="787400"/>
            <a:chOff x="2154" y="2995"/>
            <a:chExt cx="426" cy="496"/>
          </a:xfrm>
        </p:grpSpPr>
        <p:grpSp>
          <p:nvGrpSpPr>
            <p:cNvPr id="4137" name="Group 10"/>
            <p:cNvGrpSpPr>
              <a:grpSpLocks/>
            </p:cNvGrpSpPr>
            <p:nvPr/>
          </p:nvGrpSpPr>
          <p:grpSpPr bwMode="auto">
            <a:xfrm>
              <a:off x="2154" y="3228"/>
              <a:ext cx="90" cy="54"/>
              <a:chOff x="2274" y="3084"/>
              <a:chExt cx="252" cy="60"/>
            </a:xfrm>
          </p:grpSpPr>
          <p:sp>
            <p:nvSpPr>
              <p:cNvPr id="4141" name="Line 11"/>
              <p:cNvSpPr>
                <a:spLocks noChangeShapeType="1"/>
              </p:cNvSpPr>
              <p:nvPr/>
            </p:nvSpPr>
            <p:spPr bwMode="auto">
              <a:xfrm>
                <a:off x="2274" y="308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4142" name="Line 12"/>
              <p:cNvSpPr>
                <a:spLocks noChangeShapeType="1"/>
              </p:cNvSpPr>
              <p:nvPr/>
            </p:nvSpPr>
            <p:spPr bwMode="auto">
              <a:xfrm>
                <a:off x="2274" y="314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4138" name="Rectangle 13"/>
            <p:cNvSpPr>
              <a:spLocks noChangeArrowheads="1"/>
            </p:cNvSpPr>
            <p:nvPr/>
          </p:nvSpPr>
          <p:spPr bwMode="auto">
            <a:xfrm>
              <a:off x="2364" y="2995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00FF00"/>
                  </a:solidFill>
                  <a:latin typeface="Times New Roman" charset="0"/>
                </a:rPr>
                <a:t>Y</a:t>
              </a:r>
              <a:endParaRPr lang="es-ES" sz="2000" i="1">
                <a:solidFill>
                  <a:srgbClr val="00FF00"/>
                </a:solidFill>
                <a:latin typeface="Times New Roman" charset="0"/>
              </a:endParaRPr>
            </a:p>
          </p:txBody>
        </p:sp>
        <p:sp>
          <p:nvSpPr>
            <p:cNvPr id="4139" name="Rectangle 14"/>
            <p:cNvSpPr>
              <a:spLocks noChangeArrowheads="1"/>
            </p:cNvSpPr>
            <p:nvPr/>
          </p:nvSpPr>
          <p:spPr bwMode="auto">
            <a:xfrm>
              <a:off x="2352" y="3241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00FF00"/>
                  </a:solidFill>
                  <a:latin typeface="Times New Roman" charset="0"/>
                </a:rPr>
                <a:t>y</a:t>
              </a:r>
              <a:endParaRPr lang="es-ES" sz="2000" i="1">
                <a:solidFill>
                  <a:srgbClr val="00FF00"/>
                </a:solidFill>
                <a:latin typeface="Times New Roman" charset="0"/>
              </a:endParaRPr>
            </a:p>
          </p:txBody>
        </p:sp>
        <p:sp>
          <p:nvSpPr>
            <p:cNvPr id="4140" name="Line 15"/>
            <p:cNvSpPr>
              <a:spLocks noChangeShapeType="1"/>
            </p:cNvSpPr>
            <p:nvPr/>
          </p:nvSpPr>
          <p:spPr bwMode="auto">
            <a:xfrm>
              <a:off x="2328" y="3252"/>
              <a:ext cx="2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1733550" y="1363663"/>
            <a:ext cx="676275" cy="787400"/>
            <a:chOff x="2670" y="2995"/>
            <a:chExt cx="426" cy="496"/>
          </a:xfrm>
        </p:grpSpPr>
        <p:grpSp>
          <p:nvGrpSpPr>
            <p:cNvPr id="4131" name="Group 17"/>
            <p:cNvGrpSpPr>
              <a:grpSpLocks/>
            </p:cNvGrpSpPr>
            <p:nvPr/>
          </p:nvGrpSpPr>
          <p:grpSpPr bwMode="auto">
            <a:xfrm>
              <a:off x="2670" y="3228"/>
              <a:ext cx="90" cy="54"/>
              <a:chOff x="2274" y="3084"/>
              <a:chExt cx="252" cy="60"/>
            </a:xfrm>
          </p:grpSpPr>
          <p:sp>
            <p:nvSpPr>
              <p:cNvPr id="4135" name="Line 18"/>
              <p:cNvSpPr>
                <a:spLocks noChangeShapeType="1"/>
              </p:cNvSpPr>
              <p:nvPr/>
            </p:nvSpPr>
            <p:spPr bwMode="auto">
              <a:xfrm>
                <a:off x="2274" y="308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4136" name="Line 19"/>
              <p:cNvSpPr>
                <a:spLocks noChangeShapeType="1"/>
              </p:cNvSpPr>
              <p:nvPr/>
            </p:nvSpPr>
            <p:spPr bwMode="auto">
              <a:xfrm>
                <a:off x="2274" y="314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4132" name="Rectangle 20"/>
            <p:cNvSpPr>
              <a:spLocks noChangeArrowheads="1"/>
            </p:cNvSpPr>
            <p:nvPr/>
          </p:nvSpPr>
          <p:spPr bwMode="auto">
            <a:xfrm>
              <a:off x="2880" y="299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  <p:sp>
          <p:nvSpPr>
            <p:cNvPr id="4133" name="Rectangle 21"/>
            <p:cNvSpPr>
              <a:spLocks noChangeArrowheads="1"/>
            </p:cNvSpPr>
            <p:nvPr/>
          </p:nvSpPr>
          <p:spPr bwMode="auto">
            <a:xfrm>
              <a:off x="2868" y="3241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  <p:sp>
          <p:nvSpPr>
            <p:cNvPr id="4134" name="Line 22"/>
            <p:cNvSpPr>
              <a:spLocks noChangeShapeType="1"/>
            </p:cNvSpPr>
            <p:nvPr/>
          </p:nvSpPr>
          <p:spPr bwMode="auto">
            <a:xfrm>
              <a:off x="2844" y="3252"/>
              <a:ext cx="2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099799" name="Rectangle 23"/>
          <p:cNvSpPr>
            <a:spLocks noChangeArrowheads="1"/>
          </p:cNvSpPr>
          <p:nvPr/>
        </p:nvSpPr>
        <p:spPr bwMode="auto">
          <a:xfrm>
            <a:off x="5688013" y="1230313"/>
            <a:ext cx="150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 x = f  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99800" name="Rectangle 24"/>
          <p:cNvSpPr>
            <a:spLocks noChangeArrowheads="1"/>
          </p:cNvSpPr>
          <p:nvPr/>
        </p:nvSpPr>
        <p:spPr bwMode="auto">
          <a:xfrm>
            <a:off x="5688013" y="1887538"/>
            <a:ext cx="150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 y = f  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28650" y="850900"/>
            <a:ext cx="4972050" cy="549275"/>
            <a:chOff x="396" y="536"/>
            <a:chExt cx="3132" cy="346"/>
          </a:xfrm>
        </p:grpSpPr>
        <p:sp>
          <p:nvSpPr>
            <p:cNvPr id="4129" name="Freeform 26"/>
            <p:cNvSpPr>
              <a:spLocks/>
            </p:cNvSpPr>
            <p:nvPr/>
          </p:nvSpPr>
          <p:spPr bwMode="auto">
            <a:xfrm>
              <a:off x="396" y="536"/>
              <a:ext cx="990" cy="32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30" name="Freeform 27"/>
            <p:cNvSpPr>
              <a:spLocks/>
            </p:cNvSpPr>
            <p:nvPr/>
          </p:nvSpPr>
          <p:spPr bwMode="auto">
            <a:xfrm>
              <a:off x="1386" y="560"/>
              <a:ext cx="2142" cy="32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85775" y="2193925"/>
            <a:ext cx="5105400" cy="511175"/>
            <a:chOff x="306" y="1382"/>
            <a:chExt cx="3216" cy="322"/>
          </a:xfrm>
        </p:grpSpPr>
        <p:sp>
          <p:nvSpPr>
            <p:cNvPr id="4127" name="Freeform 29"/>
            <p:cNvSpPr>
              <a:spLocks/>
            </p:cNvSpPr>
            <p:nvPr/>
          </p:nvSpPr>
          <p:spPr bwMode="auto">
            <a:xfrm rot="10800000">
              <a:off x="306" y="1394"/>
              <a:ext cx="528" cy="17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8" name="Freeform 30"/>
            <p:cNvSpPr>
              <a:spLocks/>
            </p:cNvSpPr>
            <p:nvPr/>
          </p:nvSpPr>
          <p:spPr bwMode="auto">
            <a:xfrm rot="10800000" flipH="1">
              <a:off x="834" y="1382"/>
              <a:ext cx="2688" cy="32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714500" y="2933700"/>
            <a:ext cx="790575" cy="2384425"/>
            <a:chOff x="1080" y="1932"/>
            <a:chExt cx="498" cy="1502"/>
          </a:xfrm>
        </p:grpSpPr>
        <p:sp>
          <p:nvSpPr>
            <p:cNvPr id="4125" name="Oval 32"/>
            <p:cNvSpPr>
              <a:spLocks noChangeArrowheads="1"/>
            </p:cNvSpPr>
            <p:nvPr/>
          </p:nvSpPr>
          <p:spPr bwMode="auto">
            <a:xfrm>
              <a:off x="1080" y="1932"/>
              <a:ext cx="498" cy="10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6" name="Text Box 33"/>
            <p:cNvSpPr txBox="1">
              <a:spLocks noChangeArrowheads="1"/>
            </p:cNvSpPr>
            <p:nvPr/>
          </p:nvSpPr>
          <p:spPr bwMode="auto">
            <a:xfrm>
              <a:off x="1208" y="314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991350" y="2705100"/>
            <a:ext cx="790575" cy="2603500"/>
            <a:chOff x="4404" y="1788"/>
            <a:chExt cx="498" cy="1640"/>
          </a:xfrm>
        </p:grpSpPr>
        <p:sp>
          <p:nvSpPr>
            <p:cNvPr id="4123" name="Oval 35"/>
            <p:cNvSpPr>
              <a:spLocks noChangeArrowheads="1"/>
            </p:cNvSpPr>
            <p:nvPr/>
          </p:nvSpPr>
          <p:spPr bwMode="auto">
            <a:xfrm>
              <a:off x="4404" y="1788"/>
              <a:ext cx="498" cy="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4" name="Text Box 36"/>
            <p:cNvSpPr txBox="1">
              <a:spLocks noChangeArrowheads="1"/>
            </p:cNvSpPr>
            <p:nvPr/>
          </p:nvSpPr>
          <p:spPr bwMode="auto">
            <a:xfrm>
              <a:off x="4550" y="314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4552950" y="2914650"/>
            <a:ext cx="2286000" cy="2403475"/>
            <a:chOff x="2868" y="1920"/>
            <a:chExt cx="1440" cy="1514"/>
          </a:xfrm>
        </p:grpSpPr>
        <p:sp>
          <p:nvSpPr>
            <p:cNvPr id="4121" name="Oval 38"/>
            <p:cNvSpPr>
              <a:spLocks noChangeArrowheads="1"/>
            </p:cNvSpPr>
            <p:nvPr/>
          </p:nvSpPr>
          <p:spPr bwMode="auto">
            <a:xfrm>
              <a:off x="2868" y="1920"/>
              <a:ext cx="1440" cy="10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2" name="Text Box 39"/>
            <p:cNvSpPr txBox="1">
              <a:spLocks noChangeArrowheads="1"/>
            </p:cNvSpPr>
            <p:nvPr/>
          </p:nvSpPr>
          <p:spPr bwMode="auto">
            <a:xfrm>
              <a:off x="3512" y="314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FF00"/>
                  </a:solidFill>
                  <a:latin typeface="Times New Roman" charset="0"/>
                </a:rPr>
                <a:t>P</a:t>
              </a: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984500" y="4918075"/>
            <a:ext cx="3789363" cy="355600"/>
            <a:chOff x="1880" y="3182"/>
            <a:chExt cx="2387" cy="224"/>
          </a:xfrm>
        </p:grpSpPr>
        <p:sp>
          <p:nvSpPr>
            <p:cNvPr id="4119" name="Text Box 41"/>
            <p:cNvSpPr txBox="1">
              <a:spLocks noChangeArrowheads="1"/>
            </p:cNvSpPr>
            <p:nvPr/>
          </p:nvSpPr>
          <p:spPr bwMode="auto">
            <a:xfrm>
              <a:off x="1880" y="3182"/>
              <a:ext cx="12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1600" b="1" dirty="0" err="1">
                  <a:solidFill>
                    <a:srgbClr val="FFCC66"/>
                  </a:solidFill>
                </a:rPr>
                <a:t>is</a:t>
              </a:r>
              <a:r>
                <a:rPr lang="es-ES" sz="1600" b="1" dirty="0">
                  <a:solidFill>
                    <a:srgbClr val="FFCC66"/>
                  </a:solidFill>
                </a:rPr>
                <a:t>  </a:t>
              </a:r>
              <a:r>
                <a:rPr lang="es-ES" sz="1600" b="1" dirty="0" err="1">
                  <a:solidFill>
                    <a:srgbClr val="FFCC66"/>
                  </a:solidFill>
                </a:rPr>
                <a:t>proportional</a:t>
              </a:r>
              <a:r>
                <a:rPr lang="es-ES" sz="1600" b="1" dirty="0">
                  <a:solidFill>
                    <a:srgbClr val="FFCC66"/>
                  </a:solidFill>
                </a:rPr>
                <a:t> </a:t>
              </a:r>
              <a:r>
                <a:rPr lang="es-ES" sz="1600" b="1" dirty="0" err="1">
                  <a:solidFill>
                    <a:srgbClr val="FFCC66"/>
                  </a:solidFill>
                </a:rPr>
                <a:t>to</a:t>
              </a:r>
              <a:endParaRPr lang="es-ES" sz="1600" b="1" dirty="0">
                <a:solidFill>
                  <a:srgbClr val="FFCC66"/>
                </a:solidFill>
              </a:endParaRPr>
            </a:p>
          </p:txBody>
        </p:sp>
        <p:sp>
          <p:nvSpPr>
            <p:cNvPr id="4120" name="Rectangle 42"/>
            <p:cNvSpPr>
              <a:spLocks noChangeArrowheads="1"/>
            </p:cNvSpPr>
            <p:nvPr/>
          </p:nvSpPr>
          <p:spPr bwMode="auto">
            <a:xfrm>
              <a:off x="4101" y="3194"/>
              <a:ext cx="1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FFCC66"/>
                  </a:solidFill>
                </a:rPr>
                <a:t>*</a:t>
              </a: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62350" y="5653088"/>
            <a:ext cx="1290638" cy="538162"/>
            <a:chOff x="2136" y="3459"/>
            <a:chExt cx="1245" cy="525"/>
          </a:xfrm>
        </p:grpSpPr>
        <p:sp>
          <p:nvSpPr>
            <p:cNvPr id="4118" name="Rectangle 44"/>
            <p:cNvSpPr>
              <a:spLocks noChangeArrowheads="1"/>
            </p:cNvSpPr>
            <p:nvPr/>
          </p:nvSpPr>
          <p:spPr bwMode="auto">
            <a:xfrm>
              <a:off x="2136" y="3462"/>
              <a:ext cx="1242" cy="522"/>
            </a:xfrm>
            <a:prstGeom prst="rect">
              <a:avLst/>
            </a:prstGeom>
            <a:solidFill>
              <a:srgbClr val="77777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CL"/>
            </a:p>
          </p:txBody>
        </p:sp>
        <p:graphicFrame>
          <p:nvGraphicFramePr>
            <p:cNvPr id="4100" name="Object 45"/>
            <p:cNvGraphicFramePr>
              <a:graphicFrameLocks noChangeAspect="1"/>
            </p:cNvGraphicFramePr>
            <p:nvPr/>
          </p:nvGraphicFramePr>
          <p:xfrm>
            <a:off x="2139" y="3459"/>
            <a:ext cx="1242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" name="Fotografía de Photo Editor" r:id="rId8" imgW="1971950" imgH="828791" progId="">
                    <p:embed/>
                  </p:oleObj>
                </mc:Choice>
                <mc:Fallback>
                  <p:oleObj name="Fotografía de Photo Editor" r:id="rId8" imgW="1971950" imgH="828791" progId="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3459"/>
                          <a:ext cx="1242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9822" name="Freeform 46"/>
          <p:cNvSpPr>
            <a:spLocks/>
          </p:cNvSpPr>
          <p:nvPr/>
        </p:nvSpPr>
        <p:spPr bwMode="auto">
          <a:xfrm>
            <a:off x="2705100" y="620713"/>
            <a:ext cx="4794250" cy="2224087"/>
          </a:xfrm>
          <a:custGeom>
            <a:avLst/>
            <a:gdLst>
              <a:gd name="T0" fmla="*/ 1864 w 3020"/>
              <a:gd name="T1" fmla="*/ 265 h 1401"/>
              <a:gd name="T2" fmla="*/ 1696 w 3020"/>
              <a:gd name="T3" fmla="*/ 697 h 1401"/>
              <a:gd name="T4" fmla="*/ 1936 w 3020"/>
              <a:gd name="T5" fmla="*/ 1193 h 1401"/>
              <a:gd name="T6" fmla="*/ 2880 w 3020"/>
              <a:gd name="T7" fmla="*/ 1001 h 1401"/>
              <a:gd name="T8" fmla="*/ 2776 w 3020"/>
              <a:gd name="T9" fmla="*/ 241 h 1401"/>
              <a:gd name="T10" fmla="*/ 1616 w 3020"/>
              <a:gd name="T11" fmla="*/ 193 h 1401"/>
              <a:gd name="T12" fmla="*/ 0 w 3020"/>
              <a:gd name="T13" fmla="*/ 1401 h 1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20"/>
              <a:gd name="T22" fmla="*/ 0 h 1401"/>
              <a:gd name="T23" fmla="*/ 3020 w 3020"/>
              <a:gd name="T24" fmla="*/ 1401 h 14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20" h="1401">
                <a:moveTo>
                  <a:pt x="1864" y="265"/>
                </a:moveTo>
                <a:cubicBezTo>
                  <a:pt x="1836" y="337"/>
                  <a:pt x="1684" y="542"/>
                  <a:pt x="1696" y="697"/>
                </a:cubicBezTo>
                <a:cubicBezTo>
                  <a:pt x="1708" y="852"/>
                  <a:pt x="1739" y="1142"/>
                  <a:pt x="1936" y="1193"/>
                </a:cubicBezTo>
                <a:cubicBezTo>
                  <a:pt x="2133" y="1244"/>
                  <a:pt x="2740" y="1160"/>
                  <a:pt x="2880" y="1001"/>
                </a:cubicBezTo>
                <a:cubicBezTo>
                  <a:pt x="3020" y="842"/>
                  <a:pt x="2987" y="376"/>
                  <a:pt x="2776" y="241"/>
                </a:cubicBezTo>
                <a:cubicBezTo>
                  <a:pt x="2565" y="106"/>
                  <a:pt x="2079" y="0"/>
                  <a:pt x="1616" y="193"/>
                </a:cubicBezTo>
                <a:cubicBezTo>
                  <a:pt x="1153" y="386"/>
                  <a:pt x="576" y="893"/>
                  <a:pt x="0" y="1401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6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99" grpId="0" autoUpdateAnimBg="0"/>
      <p:bldP spid="1099800" grpId="0" autoUpdateAnimBg="0"/>
      <p:bldP spid="10998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31" y="525187"/>
            <a:ext cx="7476918" cy="35705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30466" y="5175236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Matrix</a:t>
            </a:r>
            <a:r>
              <a:rPr lang="es-ES_tradnl" dirty="0"/>
              <a:t> P = 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3660" y="1153583"/>
            <a:ext cx="11509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focal distance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6730" y="3052233"/>
            <a:ext cx="11592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optical center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4124" y="3437466"/>
            <a:ext cx="11223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2D projection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6519" y="3314703"/>
            <a:ext cx="7634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3D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581" y="2662768"/>
            <a:ext cx="97078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optical axis</a:t>
            </a:r>
          </a:p>
        </p:txBody>
      </p:sp>
      <p:sp>
        <p:nvSpPr>
          <p:cNvPr id="9" name="TextBox 8"/>
          <p:cNvSpPr txBox="1"/>
          <p:nvPr/>
        </p:nvSpPr>
        <p:spPr>
          <a:xfrm rot="19405773">
            <a:off x="4539881" y="1944445"/>
            <a:ext cx="1225497" cy="261610"/>
          </a:xfrm>
          <a:prstGeom prst="rect">
            <a:avLst/>
          </a:prstGeom>
          <a:solidFill>
            <a:srgbClr val="F6AC53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/>
                <a:cs typeface="Trebuchet MS"/>
              </a:rPr>
              <a:t>Projection plane </a:t>
            </a:r>
          </a:p>
        </p:txBody>
      </p:sp>
      <p:pic>
        <p:nvPicPr>
          <p:cNvPr id="11" name="Picture 10" descr="Screen Shot 2014-11-13 at 5.2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67" y="4633371"/>
            <a:ext cx="2580217" cy="1602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27001"/>
            <a:ext cx="7503583" cy="440266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772833" y="4042833"/>
            <a:ext cx="1957917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3"/>
          <p:cNvSpPr txBox="1"/>
          <p:nvPr/>
        </p:nvSpPr>
        <p:spPr>
          <a:xfrm>
            <a:off x="2730466" y="5175236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Matrix</a:t>
            </a:r>
            <a:r>
              <a:rPr lang="es-ES_tradnl" dirty="0"/>
              <a:t> P = ?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30667" y="4529666"/>
            <a:ext cx="2580217" cy="1705861"/>
            <a:chOff x="4330667" y="4529666"/>
            <a:chExt cx="2580217" cy="1705861"/>
          </a:xfrm>
        </p:grpSpPr>
        <p:pic>
          <p:nvPicPr>
            <p:cNvPr id="8" name="Picture 7" descr="Screen Shot 2014-11-13 at 5.22.2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667" y="4633371"/>
              <a:ext cx="2580217" cy="1602156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572102" y="4529666"/>
              <a:ext cx="888874" cy="1188359"/>
              <a:chOff x="4572102" y="4529666"/>
              <a:chExt cx="888874" cy="118835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572102" y="4529666"/>
                <a:ext cx="3554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Times"/>
                    <a:cs typeface="Times"/>
                  </a:rPr>
                  <a:t>-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05490" y="5010139"/>
                <a:ext cx="3554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Times"/>
                    <a:cs typeface="Times"/>
                  </a:rPr>
                  <a:t>-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4"/>
          <p:cNvSpPr>
            <a:spLocks noChangeShapeType="1"/>
          </p:cNvSpPr>
          <p:nvPr/>
        </p:nvSpPr>
        <p:spPr bwMode="auto">
          <a:xfrm flipH="1" flipV="1">
            <a:off x="7775575" y="862013"/>
            <a:ext cx="9525" cy="2941637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H="1">
            <a:off x="6108700" y="3829050"/>
            <a:ext cx="1654175" cy="160655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6088063" y="5365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7808913" y="9128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 rot="5400000" flipH="1">
            <a:off x="5746750" y="28511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38175" y="45577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1947863" y="12382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764338" y="28495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(x,y)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5139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40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5142" name="Oval 21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7058025" y="20970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145" name="Rectangle 24"/>
          <p:cNvSpPr>
            <a:spLocks noChangeArrowheads="1"/>
          </p:cNvSpPr>
          <p:nvPr/>
        </p:nvSpPr>
        <p:spPr bwMode="auto">
          <a:xfrm>
            <a:off x="6710363" y="385921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289300" y="2571750"/>
            <a:ext cx="2733675" cy="1963738"/>
            <a:chOff x="2072" y="1620"/>
            <a:chExt cx="1722" cy="1237"/>
          </a:xfrm>
        </p:grpSpPr>
        <p:sp>
          <p:nvSpPr>
            <p:cNvPr id="5156" name="Text Box 27"/>
            <p:cNvSpPr txBox="1">
              <a:spLocks noChangeArrowheads="1"/>
            </p:cNvSpPr>
            <p:nvPr/>
          </p:nvSpPr>
          <p:spPr bwMode="auto">
            <a:xfrm>
              <a:off x="3060" y="2047"/>
              <a:ext cx="7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 dirty="0">
                  <a:solidFill>
                    <a:srgbClr val="FFFF00"/>
                  </a:solidFill>
                  <a:latin typeface="Times New Roman" charset="0"/>
                </a:rPr>
                <a:t>(X',Y',Z')</a:t>
              </a:r>
            </a:p>
          </p:txBody>
        </p:sp>
        <p:sp>
          <p:nvSpPr>
            <p:cNvPr id="5157" name="Line 28"/>
            <p:cNvSpPr>
              <a:spLocks noChangeShapeType="1"/>
            </p:cNvSpPr>
            <p:nvPr/>
          </p:nvSpPr>
          <p:spPr bwMode="auto">
            <a:xfrm flipH="1" flipV="1">
              <a:off x="2292" y="1984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58" name="Line 29"/>
            <p:cNvSpPr>
              <a:spLocks noChangeShapeType="1"/>
            </p:cNvSpPr>
            <p:nvPr/>
          </p:nvSpPr>
          <p:spPr bwMode="auto">
            <a:xfrm flipV="1">
              <a:off x="2636" y="2072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59" name="Line 30"/>
            <p:cNvSpPr>
              <a:spLocks noChangeShapeType="1"/>
            </p:cNvSpPr>
            <p:nvPr/>
          </p:nvSpPr>
          <p:spPr bwMode="auto">
            <a:xfrm>
              <a:off x="2636" y="2440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0" name="Line 31"/>
            <p:cNvSpPr>
              <a:spLocks noChangeShapeType="1"/>
            </p:cNvSpPr>
            <p:nvPr/>
          </p:nvSpPr>
          <p:spPr bwMode="auto">
            <a:xfrm flipH="1" flipV="1">
              <a:off x="2684" y="1628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1" name="Line 32"/>
            <p:cNvSpPr>
              <a:spLocks noChangeShapeType="1"/>
            </p:cNvSpPr>
            <p:nvPr/>
          </p:nvSpPr>
          <p:spPr bwMode="auto">
            <a:xfrm flipV="1">
              <a:off x="2292" y="1620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2" name="Line 33"/>
            <p:cNvSpPr>
              <a:spLocks noChangeShapeType="1"/>
            </p:cNvSpPr>
            <p:nvPr/>
          </p:nvSpPr>
          <p:spPr bwMode="auto">
            <a:xfrm>
              <a:off x="3020" y="2072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3" name="Line 34"/>
            <p:cNvSpPr>
              <a:spLocks noChangeShapeType="1"/>
            </p:cNvSpPr>
            <p:nvPr/>
          </p:nvSpPr>
          <p:spPr bwMode="auto">
            <a:xfrm flipH="1" flipV="1">
              <a:off x="2288" y="2324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4" name="Line 35"/>
            <p:cNvSpPr>
              <a:spLocks noChangeShapeType="1"/>
            </p:cNvSpPr>
            <p:nvPr/>
          </p:nvSpPr>
          <p:spPr bwMode="auto">
            <a:xfrm flipV="1">
              <a:off x="2636" y="2396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5" name="Line 36"/>
            <p:cNvSpPr>
              <a:spLocks noChangeShapeType="1"/>
            </p:cNvSpPr>
            <p:nvPr/>
          </p:nvSpPr>
          <p:spPr bwMode="auto">
            <a:xfrm>
              <a:off x="2296" y="198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6" name="Line 37"/>
            <p:cNvSpPr>
              <a:spLocks noChangeShapeType="1"/>
            </p:cNvSpPr>
            <p:nvPr/>
          </p:nvSpPr>
          <p:spPr bwMode="auto">
            <a:xfrm flipH="1" flipV="1">
              <a:off x="2676" y="1968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7" name="Line 38"/>
            <p:cNvSpPr>
              <a:spLocks noChangeShapeType="1"/>
            </p:cNvSpPr>
            <p:nvPr/>
          </p:nvSpPr>
          <p:spPr bwMode="auto">
            <a:xfrm flipV="1">
              <a:off x="2304" y="1964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8" name="Line 39"/>
            <p:cNvSpPr>
              <a:spLocks noChangeShapeType="1"/>
            </p:cNvSpPr>
            <p:nvPr/>
          </p:nvSpPr>
          <p:spPr bwMode="auto">
            <a:xfrm>
              <a:off x="2680" y="1652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9" name="Line 40"/>
            <p:cNvSpPr>
              <a:spLocks noChangeShapeType="1"/>
            </p:cNvSpPr>
            <p:nvPr/>
          </p:nvSpPr>
          <p:spPr bwMode="auto">
            <a:xfrm flipV="1">
              <a:off x="2292" y="1872"/>
              <a:ext cx="504" cy="4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70" name="Line 41"/>
            <p:cNvSpPr>
              <a:spLocks noChangeShapeType="1"/>
            </p:cNvSpPr>
            <p:nvPr/>
          </p:nvSpPr>
          <p:spPr bwMode="auto">
            <a:xfrm flipH="1" flipV="1">
              <a:off x="2292" y="2328"/>
              <a:ext cx="336" cy="44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71" name="Line 42"/>
            <p:cNvSpPr>
              <a:spLocks noChangeShapeType="1"/>
            </p:cNvSpPr>
            <p:nvPr/>
          </p:nvSpPr>
          <p:spPr bwMode="auto">
            <a:xfrm rot="10800000">
              <a:off x="2292" y="1860"/>
              <a:ext cx="0" cy="46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72" name="Text Box 43"/>
            <p:cNvSpPr txBox="1">
              <a:spLocks noChangeArrowheads="1"/>
            </p:cNvSpPr>
            <p:nvPr/>
          </p:nvSpPr>
          <p:spPr bwMode="auto">
            <a:xfrm>
              <a:off x="2484" y="1839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Y'</a:t>
              </a:r>
            </a:p>
          </p:txBody>
        </p:sp>
        <p:sp>
          <p:nvSpPr>
            <p:cNvPr id="5173" name="Text Box 44"/>
            <p:cNvSpPr txBox="1">
              <a:spLocks noChangeArrowheads="1"/>
            </p:cNvSpPr>
            <p:nvPr/>
          </p:nvSpPr>
          <p:spPr bwMode="auto">
            <a:xfrm>
              <a:off x="2072" y="1751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Z'</a:t>
              </a:r>
            </a:p>
          </p:txBody>
        </p:sp>
        <p:sp>
          <p:nvSpPr>
            <p:cNvPr id="5174" name="Text Box 45"/>
            <p:cNvSpPr txBox="1">
              <a:spLocks noChangeArrowheads="1"/>
            </p:cNvSpPr>
            <p:nvPr/>
          </p:nvSpPr>
          <p:spPr bwMode="auto">
            <a:xfrm>
              <a:off x="2308" y="2607"/>
              <a:ext cx="2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X'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04850" y="5754688"/>
            <a:ext cx="6524636" cy="538162"/>
            <a:chOff x="444" y="3625"/>
            <a:chExt cx="4110" cy="339"/>
          </a:xfrm>
        </p:grpSpPr>
        <p:grpSp>
          <p:nvGrpSpPr>
            <p:cNvPr id="5153" name="Group 47"/>
            <p:cNvGrpSpPr>
              <a:grpSpLocks/>
            </p:cNvGrpSpPr>
            <p:nvPr/>
          </p:nvGrpSpPr>
          <p:grpSpPr bwMode="auto">
            <a:xfrm>
              <a:off x="444" y="3625"/>
              <a:ext cx="813" cy="339"/>
              <a:chOff x="2136" y="3459"/>
              <a:chExt cx="1245" cy="525"/>
            </a:xfrm>
          </p:grpSpPr>
          <p:sp>
            <p:nvSpPr>
              <p:cNvPr id="5155" name="Rectangle 48"/>
              <p:cNvSpPr>
                <a:spLocks noChangeArrowheads="1"/>
              </p:cNvSpPr>
              <p:nvPr/>
            </p:nvSpPr>
            <p:spPr bwMode="auto">
              <a:xfrm>
                <a:off x="2136" y="3462"/>
                <a:ext cx="1242" cy="522"/>
              </a:xfrm>
              <a:prstGeom prst="rect">
                <a:avLst/>
              </a:prstGeom>
              <a:solidFill>
                <a:srgbClr val="77777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777777"/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endParaRPr lang="es-CL"/>
              </a:p>
            </p:txBody>
          </p:sp>
          <p:graphicFrame>
            <p:nvGraphicFramePr>
              <p:cNvPr id="5123" name="Object 49"/>
              <p:cNvGraphicFramePr>
                <a:graphicFrameLocks noChangeAspect="1"/>
              </p:cNvGraphicFramePr>
              <p:nvPr/>
            </p:nvGraphicFramePr>
            <p:xfrm>
              <a:off x="2139" y="3459"/>
              <a:ext cx="1242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" name="Fotografía de Photo Editor" r:id="rId4" imgW="1971950" imgH="828791" progId="">
                      <p:embed/>
                    </p:oleObj>
                  </mc:Choice>
                  <mc:Fallback>
                    <p:oleObj name="Fotografía de Photo Editor" r:id="rId4" imgW="1971950" imgH="828791" progId="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9" y="3459"/>
                            <a:ext cx="1242" cy="5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54" name="Text Box 50"/>
            <p:cNvSpPr txBox="1">
              <a:spLocks noChangeArrowheads="1"/>
            </p:cNvSpPr>
            <p:nvPr/>
          </p:nvSpPr>
          <p:spPr bwMode="auto">
            <a:xfrm>
              <a:off x="1606" y="3695"/>
              <a:ext cx="29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1600" dirty="0" err="1">
                  <a:solidFill>
                    <a:srgbClr val="FFFF00"/>
                  </a:solidFill>
                  <a:latin typeface="Trebuchet MS"/>
                  <a:cs typeface="Trebuchet MS"/>
                </a:rPr>
                <a:t>However</a:t>
              </a:r>
              <a:r>
                <a:rPr lang="es-ES" sz="1600" dirty="0">
                  <a:solidFill>
                    <a:srgbClr val="FFFF00"/>
                  </a:solidFill>
                  <a:latin typeface="Trebuchet MS"/>
                  <a:cs typeface="Trebuchet MS"/>
                </a:rPr>
                <a:t>, </a:t>
              </a:r>
              <a:r>
                <a:rPr lang="es-ES" sz="1600" b="1" dirty="0">
                  <a:solidFill>
                    <a:srgbClr val="FFFF00"/>
                  </a:solidFill>
                  <a:latin typeface="Times New Roman" charset="0"/>
                </a:rPr>
                <a:t>M</a:t>
              </a:r>
              <a:r>
                <a:rPr lang="es-ES" sz="1600" dirty="0">
                  <a:solidFill>
                    <a:srgbClr val="FFFF00"/>
                  </a:solidFill>
                </a:rPr>
                <a:t> </a:t>
              </a:r>
              <a:r>
                <a:rPr lang="es-ES" sz="1600" dirty="0" err="1">
                  <a:solidFill>
                    <a:srgbClr val="FFFF00"/>
                  </a:solidFill>
                </a:rPr>
                <a:t>was</a:t>
              </a:r>
              <a:r>
                <a:rPr lang="es-ES" sz="1600" dirty="0">
                  <a:solidFill>
                    <a:srgbClr val="FFFF00"/>
                  </a:solidFill>
                </a:rPr>
                <a:t> </a:t>
              </a:r>
              <a:r>
                <a:rPr lang="es-ES" sz="1600" dirty="0" err="1">
                  <a:solidFill>
                    <a:srgbClr val="FFFF00"/>
                  </a:solidFill>
                </a:rPr>
                <a:t>given</a:t>
              </a:r>
              <a:r>
                <a:rPr lang="es-ES" sz="1600" dirty="0">
                  <a:solidFill>
                    <a:srgbClr val="FFFF00"/>
                  </a:solidFill>
                </a:rPr>
                <a:t> in  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(</a:t>
              </a:r>
              <a:r>
                <a:rPr lang="es-ES" sz="1600" i="1" dirty="0">
                  <a:solidFill>
                    <a:srgbClr val="FFFF00"/>
                  </a:solidFill>
                  <a:latin typeface="Times New Roman" charset="0"/>
                </a:rPr>
                <a:t>X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,</a:t>
              </a:r>
              <a:r>
                <a:rPr lang="es-ES" sz="1600" i="1" dirty="0">
                  <a:solidFill>
                    <a:srgbClr val="FFFF00"/>
                  </a:solidFill>
                  <a:latin typeface="Times New Roman" charset="0"/>
                </a:rPr>
                <a:t>Y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,</a:t>
              </a:r>
              <a:r>
                <a:rPr lang="es-ES" sz="1600" i="1" dirty="0">
                  <a:solidFill>
                    <a:srgbClr val="FFFF00"/>
                  </a:solidFill>
                  <a:latin typeface="Times New Roman" charset="0"/>
                </a:rPr>
                <a:t>Z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) </a:t>
              </a:r>
              <a:r>
                <a:rPr lang="es-ES" sz="1600" dirty="0" err="1">
                  <a:solidFill>
                    <a:srgbClr val="FFFF00"/>
                  </a:solidFill>
                  <a:latin typeface="Times New Roman" charset="0"/>
                </a:rPr>
                <a:t>coordinate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 </a:t>
              </a:r>
              <a:r>
                <a:rPr lang="es-ES" sz="1600" dirty="0" err="1">
                  <a:solidFill>
                    <a:srgbClr val="FFFF00"/>
                  </a:solidFill>
                  <a:latin typeface="Times New Roman" charset="0"/>
                </a:rPr>
                <a:t>system</a:t>
              </a:r>
              <a:endParaRPr lang="es-ES" sz="1600" dirty="0">
                <a:solidFill>
                  <a:srgbClr val="FFFF00"/>
                </a:solidFill>
                <a:latin typeface="Times New Roman" charset="0"/>
              </a:endParaRPr>
            </a:p>
          </p:txBody>
        </p:sp>
      </p:grpSp>
      <p:grpSp>
        <p:nvGrpSpPr>
          <p:cNvPr id="5149" name="Group 51"/>
          <p:cNvGrpSpPr>
            <a:grpSpLocks/>
          </p:cNvGrpSpPr>
          <p:nvPr/>
        </p:nvGrpSpPr>
        <p:grpSpPr bwMode="auto">
          <a:xfrm>
            <a:off x="4718050" y="2836863"/>
            <a:ext cx="409575" cy="506412"/>
            <a:chOff x="2972" y="1795"/>
            <a:chExt cx="258" cy="319"/>
          </a:xfrm>
        </p:grpSpPr>
        <p:sp>
          <p:nvSpPr>
            <p:cNvPr id="5151" name="Text Box 52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  <p:sp>
          <p:nvSpPr>
            <p:cNvPr id="5152" name="Oval 53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aphicFrame>
        <p:nvGraphicFramePr>
          <p:cNvPr id="5122" name="Object 54"/>
          <p:cNvGraphicFramePr>
            <a:graphicFrameLocks noChangeAspect="1"/>
          </p:cNvGraphicFramePr>
          <p:nvPr/>
        </p:nvGraphicFramePr>
        <p:xfrm>
          <a:off x="3517900" y="48387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cuación" r:id="rId6" imgW="660240" imgH="177480" progId="Equation.3">
                  <p:embed/>
                </p:oleObj>
              </mc:Choice>
              <mc:Fallback>
                <p:oleObj name="Ecuación" r:id="rId6" imgW="660240" imgH="177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838700"/>
                        <a:ext cx="1981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115899" y="459351"/>
            <a:ext cx="7849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(X',Y',Z’)</a:t>
            </a:r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79678" name="Text Box 30"/>
          <p:cNvSpPr txBox="1">
            <a:spLocks noChangeArrowheads="1"/>
          </p:cNvSpPr>
          <p:nvPr/>
        </p:nvSpPr>
        <p:spPr bwMode="auto">
          <a:xfrm>
            <a:off x="4171950" y="42560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79679" name="Text Box 31"/>
          <p:cNvSpPr txBox="1">
            <a:spLocks noChangeArrowheads="1"/>
          </p:cNvSpPr>
          <p:nvPr/>
        </p:nvSpPr>
        <p:spPr bwMode="auto">
          <a:xfrm>
            <a:off x="4248150" y="172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79680" name="Text Box 32"/>
          <p:cNvSpPr txBox="1">
            <a:spLocks noChangeArrowheads="1"/>
          </p:cNvSpPr>
          <p:nvPr/>
        </p:nvSpPr>
        <p:spPr bwMode="auto">
          <a:xfrm>
            <a:off x="5981700" y="2717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sp>
        <p:nvSpPr>
          <p:cNvPr id="1179684" name="Line 36"/>
          <p:cNvSpPr>
            <a:spLocks noChangeShapeType="1"/>
          </p:cNvSpPr>
          <p:nvPr/>
        </p:nvSpPr>
        <p:spPr bwMode="auto">
          <a:xfrm rot="19851013" flipV="1">
            <a:off x="4483100" y="18002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5" name="Line 37"/>
          <p:cNvSpPr>
            <a:spLocks noChangeShapeType="1"/>
          </p:cNvSpPr>
          <p:nvPr/>
        </p:nvSpPr>
        <p:spPr bwMode="auto">
          <a:xfrm rot="19851013" flipH="1">
            <a:off x="4254500" y="34591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6" name="Line 38"/>
          <p:cNvSpPr>
            <a:spLocks noChangeShapeType="1"/>
          </p:cNvSpPr>
          <p:nvPr/>
        </p:nvSpPr>
        <p:spPr bwMode="auto">
          <a:xfrm rot="-1748987">
            <a:off x="4775200" y="29273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7" name="Line 39"/>
          <p:cNvSpPr>
            <a:spLocks noChangeShapeType="1"/>
          </p:cNvSpPr>
          <p:nvPr/>
        </p:nvSpPr>
        <p:spPr bwMode="auto">
          <a:xfrm flipV="1">
            <a:off x="3962400" y="22796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8" name="Line 40"/>
          <p:cNvSpPr>
            <a:spLocks noChangeShapeType="1"/>
          </p:cNvSpPr>
          <p:nvPr/>
        </p:nvSpPr>
        <p:spPr bwMode="auto">
          <a:xfrm>
            <a:off x="3962400" y="38798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9" name="Line 41"/>
          <p:cNvSpPr>
            <a:spLocks noChangeShapeType="1"/>
          </p:cNvSpPr>
          <p:nvPr/>
        </p:nvSpPr>
        <p:spPr bwMode="auto">
          <a:xfrm flipH="1">
            <a:off x="3209925" y="38798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0" name="Text Box 42"/>
          <p:cNvSpPr txBox="1">
            <a:spLocks noChangeArrowheads="1"/>
          </p:cNvSpPr>
          <p:nvPr/>
        </p:nvSpPr>
        <p:spPr bwMode="auto">
          <a:xfrm>
            <a:off x="2895600" y="45037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79691" name="Text Box 43"/>
          <p:cNvSpPr txBox="1">
            <a:spLocks noChangeArrowheads="1"/>
          </p:cNvSpPr>
          <p:nvPr/>
        </p:nvSpPr>
        <p:spPr bwMode="auto">
          <a:xfrm>
            <a:off x="5486400" y="37274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79692" name="Text Box 44"/>
          <p:cNvSpPr txBox="1">
            <a:spLocks noChangeArrowheads="1"/>
          </p:cNvSpPr>
          <p:nvPr/>
        </p:nvSpPr>
        <p:spPr bwMode="auto">
          <a:xfrm>
            <a:off x="3581400" y="22796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sp>
        <p:nvSpPr>
          <p:cNvPr id="1179693" name="Arco 45"/>
          <p:cNvSpPr>
            <a:spLocks/>
          </p:cNvSpPr>
          <p:nvPr/>
        </p:nvSpPr>
        <p:spPr bwMode="auto">
          <a:xfrm rot="8938271" flipV="1">
            <a:off x="4491038" y="3665538"/>
            <a:ext cx="482600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847 w 43200"/>
              <a:gd name="T1" fmla="*/ 41948 h 43200"/>
              <a:gd name="T2" fmla="*/ 43200 w 43200"/>
              <a:gd name="T3" fmla="*/ 215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</a:path>
              <a:path w="43200" h="43200" stroke="0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4" name="Text Box 46"/>
          <p:cNvSpPr txBox="1">
            <a:spLocks noChangeArrowheads="1"/>
          </p:cNvSpPr>
          <p:nvPr/>
        </p:nvSpPr>
        <p:spPr bwMode="auto">
          <a:xfrm rot="-1861729">
            <a:off x="4946650" y="36449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X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5" name="Text Box 47"/>
          <p:cNvSpPr txBox="1">
            <a:spLocks noChangeArrowheads="1"/>
          </p:cNvSpPr>
          <p:nvPr/>
        </p:nvSpPr>
        <p:spPr bwMode="auto">
          <a:xfrm rot="-1861729">
            <a:off x="5684838" y="19907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Y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6" name="Text Box 48"/>
          <p:cNvSpPr txBox="1">
            <a:spLocks noChangeArrowheads="1"/>
          </p:cNvSpPr>
          <p:nvPr/>
        </p:nvSpPr>
        <p:spPr bwMode="auto">
          <a:xfrm rot="-1861729">
            <a:off x="3813175" y="24272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Z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7" name="Arco 49"/>
          <p:cNvSpPr>
            <a:spLocks/>
          </p:cNvSpPr>
          <p:nvPr/>
        </p:nvSpPr>
        <p:spPr bwMode="auto">
          <a:xfrm rot="8938271" flipH="1" flipV="1">
            <a:off x="5776913" y="2463800"/>
            <a:ext cx="315912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373 w 31373"/>
              <a:gd name="T1" fmla="*/ 40863 h 43200"/>
              <a:gd name="T2" fmla="*/ 27875 w 31373"/>
              <a:gd name="T3" fmla="*/ 932 h 43200"/>
              <a:gd name="T4" fmla="*/ 21600 w 313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373" h="43200" fill="none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</a:path>
              <a:path w="31373" h="43200" stroke="0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8" name="Arco 50"/>
          <p:cNvSpPr>
            <a:spLocks/>
          </p:cNvSpPr>
          <p:nvPr/>
        </p:nvSpPr>
        <p:spPr bwMode="auto">
          <a:xfrm rot="8938271">
            <a:off x="4038600" y="2112963"/>
            <a:ext cx="482600" cy="368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228 w 43190"/>
              <a:gd name="T1" fmla="*/ 42239 h 42239"/>
              <a:gd name="T2" fmla="*/ 43190 w 43190"/>
              <a:gd name="T3" fmla="*/ 20930 h 42239"/>
              <a:gd name="T4" fmla="*/ 21600 w 43190"/>
              <a:gd name="T5" fmla="*/ 21600 h 4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0" h="42239" fill="none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</a:path>
              <a:path w="43190" h="42239" stroke="0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9" name="Text Box 51"/>
          <p:cNvSpPr txBox="1">
            <a:spLocks noChangeArrowheads="1"/>
          </p:cNvSpPr>
          <p:nvPr/>
        </p:nvSpPr>
        <p:spPr bwMode="auto">
          <a:xfrm>
            <a:off x="4972050" y="18843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latin typeface="Times New Roman" charset="0"/>
              </a:rPr>
              <a:t>M</a:t>
            </a:r>
          </a:p>
        </p:txBody>
      </p:sp>
      <p:sp>
        <p:nvSpPr>
          <p:cNvPr id="1179700" name="Oval 52"/>
          <p:cNvSpPr>
            <a:spLocks noChangeArrowheads="1"/>
          </p:cNvSpPr>
          <p:nvPr/>
        </p:nvSpPr>
        <p:spPr bwMode="auto">
          <a:xfrm>
            <a:off x="5006975" y="2301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701" name="Rectangle 53"/>
          <p:cNvSpPr>
            <a:spLocks noChangeArrowheads="1"/>
          </p:cNvSpPr>
          <p:nvPr/>
        </p:nvSpPr>
        <p:spPr bwMode="auto">
          <a:xfrm>
            <a:off x="152400" y="9017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3D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grpSp>
        <p:nvGrpSpPr>
          <p:cNvPr id="1179703" name="Group 55"/>
          <p:cNvGrpSpPr>
            <a:grpSpLocks/>
          </p:cNvGrpSpPr>
          <p:nvPr/>
        </p:nvGrpSpPr>
        <p:grpSpPr bwMode="auto">
          <a:xfrm>
            <a:off x="3800475" y="3279775"/>
            <a:ext cx="1085850" cy="762000"/>
            <a:chOff x="2202" y="1762"/>
            <a:chExt cx="684" cy="480"/>
          </a:xfrm>
        </p:grpSpPr>
        <p:sp>
          <p:nvSpPr>
            <p:cNvPr id="1179704" name="Rectangle 56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79705" name="Line 57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9706" name="Text Box 58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3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1699" name="Group 3"/>
          <p:cNvGrpSpPr>
            <a:grpSpLocks/>
          </p:cNvGrpSpPr>
          <p:nvPr/>
        </p:nvGrpSpPr>
        <p:grpSpPr bwMode="auto">
          <a:xfrm>
            <a:off x="2846388" y="1225550"/>
            <a:ext cx="3278187" cy="2105025"/>
            <a:chOff x="145" y="580"/>
            <a:chExt cx="2065" cy="1326"/>
          </a:xfrm>
        </p:grpSpPr>
        <p:sp>
          <p:nvSpPr>
            <p:cNvPr id="1181700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1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2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3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4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5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1706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1707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1708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1709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1710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1711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1712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13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1745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4141" y="3862388"/>
            <a:ext cx="5741988" cy="1093787"/>
          </a:xfrm>
          <a:prstGeom prst="rect">
            <a:avLst/>
          </a:prstGeom>
          <a:noFill/>
        </p:spPr>
      </p:pic>
      <p:sp>
        <p:nvSpPr>
          <p:cNvPr id="1181746" name="Rectangle 50"/>
          <p:cNvSpPr>
            <a:spLocks noChangeArrowheads="1"/>
          </p:cNvSpPr>
          <p:nvPr/>
        </p:nvSpPr>
        <p:spPr bwMode="auto">
          <a:xfrm>
            <a:off x="0" y="749300"/>
            <a:ext cx="2128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Axis Z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3762" name="Group 18"/>
          <p:cNvGrpSpPr>
            <a:grpSpLocks/>
          </p:cNvGrpSpPr>
          <p:nvPr/>
        </p:nvGrpSpPr>
        <p:grpSpPr bwMode="auto">
          <a:xfrm>
            <a:off x="3236913" y="1073150"/>
            <a:ext cx="3238500" cy="2105025"/>
            <a:chOff x="1943" y="580"/>
            <a:chExt cx="2040" cy="1326"/>
          </a:xfrm>
        </p:grpSpPr>
        <p:sp>
          <p:nvSpPr>
            <p:cNvPr id="1183763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4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5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6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7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8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3769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3770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3771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3772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3773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3774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3775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76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3793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359" y="4022725"/>
            <a:ext cx="5221288" cy="1009650"/>
          </a:xfrm>
          <a:prstGeom prst="rect">
            <a:avLst/>
          </a:prstGeom>
          <a:noFill/>
        </p:spPr>
      </p:pic>
      <p:sp>
        <p:nvSpPr>
          <p:cNvPr id="1183794" name="Rectangle 50"/>
          <p:cNvSpPr>
            <a:spLocks noChangeArrowheads="1"/>
          </p:cNvSpPr>
          <p:nvPr/>
        </p:nvSpPr>
        <p:spPr bwMode="auto">
          <a:xfrm>
            <a:off x="0" y="749300"/>
            <a:ext cx="2203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Y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9060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6704</TotalTime>
  <Words>1164</Words>
  <Application>Microsoft Macintosh PowerPoint</Application>
  <PresentationFormat>On-screen Show (4:3)</PresentationFormat>
  <Paragraphs>373</Paragraphs>
  <Slides>25</Slides>
  <Notes>23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Garamond</vt:lpstr>
      <vt:lpstr>Times</vt:lpstr>
      <vt:lpstr>Times New Roman</vt:lpstr>
      <vt:lpstr>Trebuchet MS</vt:lpstr>
      <vt:lpstr>Wingdings</vt:lpstr>
      <vt:lpstr>1_Diseño predeterminado</vt:lpstr>
      <vt:lpstr>2_Diseño predeterminado</vt:lpstr>
      <vt:lpstr>Fotografía de Photo Editor</vt:lpstr>
      <vt:lpstr>Ecuación</vt:lpstr>
      <vt:lpstr>EcuaciÛn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97</cp:revision>
  <dcterms:created xsi:type="dcterms:W3CDTF">2012-08-28T15:11:35Z</dcterms:created>
  <dcterms:modified xsi:type="dcterms:W3CDTF">2021-09-01T14:52:30Z</dcterms:modified>
</cp:coreProperties>
</file>