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F4DBA-2F54-4445-88E6-184933C99D30}" type="datetimeFigureOut">
              <a:rPr lang="en-US" smtClean="0"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2DC-2720-C64A-8C89-3143D8871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9414" y="1151715"/>
            <a:ext cx="767474" cy="763857"/>
          </a:xfrm>
          <a:prstGeom prst="roundRect">
            <a:avLst/>
          </a:prstGeom>
          <a:ln w="28575" cmpd="sng">
            <a:solidFill>
              <a:schemeClr val="bg1">
                <a:lumMod val="50000"/>
              </a:schemeClr>
            </a:solidFill>
          </a:ln>
          <a:effectLst>
            <a:outerShdw blurRad="40000" dist="20000" dir="5400000" sx="93000" sy="93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53996" y="1308104"/>
            <a:ext cx="96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53996" y="1457313"/>
            <a:ext cx="13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53996" y="1602472"/>
            <a:ext cx="96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70659" y="1740843"/>
            <a:ext cx="13726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68592" y="1740843"/>
            <a:ext cx="3256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996" y="1740843"/>
            <a:ext cx="497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1259" y="1308104"/>
            <a:ext cx="1657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27703" y="1308104"/>
            <a:ext cx="14088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60231" y="1463268"/>
            <a:ext cx="96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611827" y="1602472"/>
            <a:ext cx="96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65645" y="1740396"/>
            <a:ext cx="968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27484" y="1293632"/>
            <a:ext cx="173672" cy="3341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eugene</cp:lastModifiedBy>
  <cp:revision>2</cp:revision>
  <dcterms:created xsi:type="dcterms:W3CDTF">2012-02-09T06:00:40Z</dcterms:created>
  <dcterms:modified xsi:type="dcterms:W3CDTF">2012-02-09T17:24:24Z</dcterms:modified>
</cp:coreProperties>
</file>