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83" d="100"/>
          <a:sy n="83" d="100"/>
        </p:scale>
        <p:origin x="-13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2/23/15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68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2/23/15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99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2/23/15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923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2/23/15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57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2/23/15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71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2/23/15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01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2/23/15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07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2/23/15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860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2/23/15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7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2/23/15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81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2/23/15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98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DFF73-D480-144E-A535-5E58F29F2980}" type="datetimeFigureOut">
              <a:rPr lang="en-US" smtClean="0"/>
              <a:t>2/23/15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58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/>
          <p:cNvSpPr/>
          <p:nvPr/>
        </p:nvSpPr>
        <p:spPr>
          <a:xfrm>
            <a:off x="2551730" y="3272557"/>
            <a:ext cx="2957228" cy="760198"/>
          </a:xfrm>
          <a:prstGeom prst="parallelogram">
            <a:avLst>
              <a:gd name="adj" fmla="val 71339"/>
            </a:avLst>
          </a:prstGeom>
          <a:solidFill>
            <a:schemeClr val="bg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arallelogram 5"/>
          <p:cNvSpPr/>
          <p:nvPr/>
        </p:nvSpPr>
        <p:spPr>
          <a:xfrm>
            <a:off x="2551730" y="2984007"/>
            <a:ext cx="2957228" cy="760198"/>
          </a:xfrm>
          <a:prstGeom prst="parallelogram">
            <a:avLst>
              <a:gd name="adj" fmla="val 71339"/>
            </a:avLst>
          </a:prstGeom>
          <a:solidFill>
            <a:schemeClr val="bg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/>
          <p:cNvSpPr/>
          <p:nvPr/>
        </p:nvSpPr>
        <p:spPr>
          <a:xfrm>
            <a:off x="2551730" y="2728496"/>
            <a:ext cx="2957228" cy="760198"/>
          </a:xfrm>
          <a:prstGeom prst="parallelogram">
            <a:avLst>
              <a:gd name="adj" fmla="val 71339"/>
            </a:avLst>
          </a:prstGeom>
          <a:solidFill>
            <a:schemeClr val="bg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arallelogram 7"/>
          <p:cNvSpPr/>
          <p:nvPr/>
        </p:nvSpPr>
        <p:spPr>
          <a:xfrm>
            <a:off x="2551730" y="2603908"/>
            <a:ext cx="2957228" cy="760198"/>
          </a:xfrm>
          <a:prstGeom prst="parallelogram">
            <a:avLst>
              <a:gd name="adj" fmla="val 71339"/>
            </a:avLst>
          </a:prstGeom>
          <a:solidFill>
            <a:schemeClr val="bg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8"/>
          <p:cNvSpPr/>
          <p:nvPr/>
        </p:nvSpPr>
        <p:spPr>
          <a:xfrm>
            <a:off x="2551730" y="2348397"/>
            <a:ext cx="2957228" cy="760198"/>
          </a:xfrm>
          <a:prstGeom prst="parallelogram">
            <a:avLst>
              <a:gd name="adj" fmla="val 71339"/>
            </a:avLst>
          </a:prstGeom>
          <a:solidFill>
            <a:schemeClr val="bg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763745" y="2603908"/>
            <a:ext cx="1149518" cy="380099"/>
          </a:xfrm>
          <a:prstGeom prst="ellipse">
            <a:avLst/>
          </a:prstGeom>
          <a:solidFill>
            <a:srgbClr val="FFFFFF"/>
          </a:solidFill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4004773" y="1900493"/>
            <a:ext cx="9270" cy="6211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188" y="1470177"/>
            <a:ext cx="2725069" cy="81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04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976" y="717222"/>
            <a:ext cx="5245464" cy="15622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56336" y="4321985"/>
            <a:ext cx="4924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Gill Sans"/>
                <a:cs typeface="Gill Sans"/>
              </a:rPr>
              <a:t>D</a:t>
            </a:r>
            <a:r>
              <a:rPr lang="en-US" sz="2200" baseline="-25000" dirty="0" smtClean="0">
                <a:latin typeface="Gill Sans"/>
                <a:cs typeface="Gill Sans"/>
              </a:rPr>
              <a:t>0</a:t>
            </a:r>
            <a:endParaRPr lang="en-US" sz="2200" dirty="0">
              <a:latin typeface="Gill Sans"/>
              <a:cs typeface="Gill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85024" y="3369789"/>
            <a:ext cx="528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{Q</a:t>
            </a:r>
            <a:r>
              <a:rPr lang="en-US" baseline="-25000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1</a:t>
            </a:r>
            <a:endParaRPr lang="en-US" baseline="-25000" dirty="0">
              <a:solidFill>
                <a:schemeClr val="bg1">
                  <a:lumMod val="50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49761" y="339079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Q</a:t>
            </a:r>
            <a:r>
              <a:rPr lang="en-US" baseline="-25000" dirty="0" err="1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97080" y="3883403"/>
            <a:ext cx="4924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>
                <a:latin typeface="Gill Sans"/>
                <a:cs typeface="Gill Sans"/>
              </a:rPr>
              <a:t>D</a:t>
            </a:r>
            <a:r>
              <a:rPr lang="en-US" sz="2200" baseline="-25000" dirty="0" err="1" smtClean="0">
                <a:latin typeface="Gill Sans"/>
                <a:cs typeface="Gill Sans"/>
              </a:rPr>
              <a:t>n</a:t>
            </a:r>
            <a:endParaRPr lang="en-US" sz="2200" dirty="0">
              <a:latin typeface="Gill Sans"/>
              <a:cs typeface="Gill San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52196" y="4902259"/>
            <a:ext cx="5687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>
                <a:latin typeface="Gill Sans"/>
                <a:cs typeface="Gill Sans"/>
              </a:rPr>
              <a:t>D</a:t>
            </a:r>
            <a:r>
              <a:rPr lang="en-US" sz="2200" baseline="-25000" dirty="0" err="1" smtClean="0">
                <a:latin typeface="Gill Sans"/>
                <a:cs typeface="Gill Sans"/>
              </a:rPr>
              <a:t>n</a:t>
            </a:r>
            <a:r>
              <a:rPr lang="en-US" sz="2200" baseline="30000" dirty="0" smtClean="0">
                <a:latin typeface="Gill Sans"/>
                <a:cs typeface="Gill Sans"/>
              </a:rPr>
              <a:t>*</a:t>
            </a:r>
            <a:endParaRPr lang="en-US" sz="2200" dirty="0">
              <a:latin typeface="Gill Sans"/>
              <a:cs typeface="Gill Sans"/>
            </a:endParaRPr>
          </a:p>
        </p:txBody>
      </p:sp>
      <p:cxnSp>
        <p:nvCxnSpPr>
          <p:cNvPr id="13" name="Straight Arrow Connector 12"/>
          <p:cNvCxnSpPr>
            <a:stCxn id="6" idx="3"/>
            <a:endCxn id="22" idx="1"/>
          </p:cNvCxnSpPr>
          <p:nvPr/>
        </p:nvCxnSpPr>
        <p:spPr>
          <a:xfrm flipV="1">
            <a:off x="2148779" y="4098847"/>
            <a:ext cx="1164226" cy="43858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388207" y="3444636"/>
            <a:ext cx="431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Wingdings"/>
                <a:ea typeface="Wingdings"/>
                <a:cs typeface="Wingdings"/>
                <a:sym typeface="Wingdings"/>
              </a:rPr>
              <a:t>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9" name="Straight Arrow Connector 18"/>
          <p:cNvCxnSpPr>
            <a:stCxn id="10" idx="2"/>
            <a:endCxn id="11" idx="0"/>
          </p:cNvCxnSpPr>
          <p:nvPr/>
        </p:nvCxnSpPr>
        <p:spPr>
          <a:xfrm flipH="1">
            <a:off x="5736564" y="4314290"/>
            <a:ext cx="6738" cy="58796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313005" y="3883403"/>
            <a:ext cx="6734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>
                <a:latin typeface="Gill Sans"/>
                <a:cs typeface="Gill Sans"/>
              </a:rPr>
              <a:t>Q</a:t>
            </a:r>
            <a:r>
              <a:rPr lang="en-US" sz="2200" baseline="-25000" dirty="0" err="1" smtClean="0">
                <a:latin typeface="Gill Sans"/>
                <a:cs typeface="Gill Sans"/>
              </a:rPr>
              <a:t>seq</a:t>
            </a:r>
            <a:endParaRPr lang="en-US" sz="2200" dirty="0">
              <a:latin typeface="Gill Sans"/>
              <a:cs typeface="Gill San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80920" y="4902259"/>
            <a:ext cx="7518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>
                <a:latin typeface="Gill Sans"/>
                <a:cs typeface="Gill Sans"/>
              </a:rPr>
              <a:t>Q</a:t>
            </a:r>
            <a:r>
              <a:rPr lang="en-US" sz="2200" baseline="-25000" dirty="0" err="1" smtClean="0">
                <a:latin typeface="Gill Sans"/>
                <a:cs typeface="Gill Sans"/>
              </a:rPr>
              <a:t>seq</a:t>
            </a:r>
            <a:r>
              <a:rPr lang="en-US" sz="2200" baseline="30000" dirty="0" smtClean="0">
                <a:latin typeface="Gill Sans"/>
                <a:cs typeface="Gill Sans"/>
              </a:rPr>
              <a:t>*</a:t>
            </a:r>
            <a:endParaRPr lang="en-US" sz="2200" dirty="0">
              <a:latin typeface="Gill Sans"/>
              <a:cs typeface="Gill Sans"/>
            </a:endParaRPr>
          </a:p>
        </p:txBody>
      </p:sp>
      <p:sp>
        <p:nvSpPr>
          <p:cNvPr id="29" name="Left Brace 28"/>
          <p:cNvSpPr/>
          <p:nvPr/>
        </p:nvSpPr>
        <p:spPr>
          <a:xfrm rot="16200000">
            <a:off x="3498594" y="2904178"/>
            <a:ext cx="248413" cy="1875550"/>
          </a:xfrm>
          <a:prstGeom prst="leftBrace">
            <a:avLst>
              <a:gd name="adj1" fmla="val 44354"/>
              <a:gd name="adj2" fmla="val 50000"/>
            </a:avLst>
          </a:prstGeom>
          <a:ln>
            <a:solidFill>
              <a:schemeClr val="bg1">
                <a:lumMod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605287" y="4275818"/>
            <a:ext cx="0" cy="64096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694649" y="4358714"/>
            <a:ext cx="3550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Gill Sans"/>
                <a:cs typeface="Gill Sans"/>
              </a:rPr>
              <a:t>T</a:t>
            </a:r>
          </a:p>
        </p:txBody>
      </p:sp>
      <p:cxnSp>
        <p:nvCxnSpPr>
          <p:cNvPr id="36" name="Straight Arrow Connector 35"/>
          <p:cNvCxnSpPr>
            <a:stCxn id="6" idx="3"/>
            <a:endCxn id="23" idx="1"/>
          </p:cNvCxnSpPr>
          <p:nvPr/>
        </p:nvCxnSpPr>
        <p:spPr>
          <a:xfrm>
            <a:off x="2148779" y="4537429"/>
            <a:ext cx="1132141" cy="58027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3" idx="3"/>
            <a:endCxn id="11" idx="1"/>
          </p:cNvCxnSpPr>
          <p:nvPr/>
        </p:nvCxnSpPr>
        <p:spPr>
          <a:xfrm>
            <a:off x="4032781" y="5117703"/>
            <a:ext cx="1419415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2" idx="3"/>
            <a:endCxn id="10" idx="1"/>
          </p:cNvCxnSpPr>
          <p:nvPr/>
        </p:nvCxnSpPr>
        <p:spPr>
          <a:xfrm>
            <a:off x="3986436" y="4098847"/>
            <a:ext cx="151064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907579" y="4358714"/>
            <a:ext cx="402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ill Sans"/>
                <a:cs typeface="Gill Sans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96392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Down Arrow 51"/>
          <p:cNvSpPr/>
          <p:nvPr/>
        </p:nvSpPr>
        <p:spPr>
          <a:xfrm rot="10800000">
            <a:off x="6067867" y="1481419"/>
            <a:ext cx="1914120" cy="957293"/>
          </a:xfrm>
          <a:prstGeom prst="downArrow">
            <a:avLst>
              <a:gd name="adj1" fmla="val 63385"/>
              <a:gd name="adj2" fmla="val 50000"/>
            </a:avLst>
          </a:prstGeom>
          <a:solidFill>
            <a:srgbClr val="FFFFFF"/>
          </a:solidFill>
          <a:ln>
            <a:solidFill>
              <a:srgbClr val="595959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3067530" y="2413169"/>
            <a:ext cx="5063801" cy="3305206"/>
          </a:xfrm>
          <a:custGeom>
            <a:avLst/>
            <a:gdLst/>
            <a:ahLst/>
            <a:cxnLst/>
            <a:rect l="l" t="t" r="r" b="b"/>
            <a:pathLst>
              <a:path w="5137259" h="3305206">
                <a:moveTo>
                  <a:pt x="3088825" y="0"/>
                </a:moveTo>
                <a:lnTo>
                  <a:pt x="4924404" y="0"/>
                </a:lnTo>
                <a:cubicBezTo>
                  <a:pt x="5041961" y="0"/>
                  <a:pt x="5137259" y="95298"/>
                  <a:pt x="5137259" y="212855"/>
                </a:cubicBezTo>
                <a:lnTo>
                  <a:pt x="5137259" y="754941"/>
                </a:lnTo>
                <a:lnTo>
                  <a:pt x="5137259" y="2602411"/>
                </a:lnTo>
                <a:lnTo>
                  <a:pt x="5137259" y="3040205"/>
                </a:lnTo>
                <a:cubicBezTo>
                  <a:pt x="5137259" y="3186561"/>
                  <a:pt x="5018614" y="3305206"/>
                  <a:pt x="4872258" y="3305206"/>
                </a:cubicBezTo>
                <a:lnTo>
                  <a:pt x="265001" y="3305206"/>
                </a:lnTo>
                <a:cubicBezTo>
                  <a:pt x="118645" y="3305206"/>
                  <a:pt x="0" y="3186561"/>
                  <a:pt x="0" y="3040205"/>
                </a:cubicBezTo>
                <a:lnTo>
                  <a:pt x="0" y="754941"/>
                </a:lnTo>
                <a:cubicBezTo>
                  <a:pt x="0" y="608585"/>
                  <a:pt x="118645" y="489940"/>
                  <a:pt x="265001" y="489940"/>
                </a:cubicBezTo>
                <a:lnTo>
                  <a:pt x="2875970" y="489940"/>
                </a:lnTo>
                <a:lnTo>
                  <a:pt x="2875970" y="212855"/>
                </a:lnTo>
                <a:cubicBezTo>
                  <a:pt x="2875970" y="95298"/>
                  <a:pt x="2971268" y="0"/>
                  <a:pt x="3088825" y="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595959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5637209" y="2955192"/>
            <a:ext cx="2429185" cy="2673836"/>
          </a:xfrm>
          <a:custGeom>
            <a:avLst/>
            <a:gdLst/>
            <a:ahLst/>
            <a:cxnLst/>
            <a:rect l="l" t="t" r="r" b="b"/>
            <a:pathLst>
              <a:path w="2429185" h="2673836">
                <a:moveTo>
                  <a:pt x="1027397" y="0"/>
                </a:moveTo>
                <a:lnTo>
                  <a:pt x="2319171" y="0"/>
                </a:lnTo>
                <a:cubicBezTo>
                  <a:pt x="2379930" y="0"/>
                  <a:pt x="2429185" y="49255"/>
                  <a:pt x="2429185" y="110014"/>
                </a:cubicBezTo>
                <a:lnTo>
                  <a:pt x="2429185" y="625549"/>
                </a:lnTo>
                <a:lnTo>
                  <a:pt x="2429185" y="1493214"/>
                </a:lnTo>
                <a:lnTo>
                  <a:pt x="2429185" y="2513084"/>
                </a:lnTo>
                <a:cubicBezTo>
                  <a:pt x="2429185" y="2601865"/>
                  <a:pt x="2357214" y="2673836"/>
                  <a:pt x="2268433" y="2673836"/>
                </a:cubicBezTo>
                <a:lnTo>
                  <a:pt x="160752" y="2673836"/>
                </a:lnTo>
                <a:cubicBezTo>
                  <a:pt x="71971" y="2673836"/>
                  <a:pt x="0" y="2601865"/>
                  <a:pt x="0" y="2513084"/>
                </a:cubicBezTo>
                <a:lnTo>
                  <a:pt x="0" y="625549"/>
                </a:lnTo>
                <a:cubicBezTo>
                  <a:pt x="0" y="536768"/>
                  <a:pt x="71971" y="464797"/>
                  <a:pt x="160752" y="464797"/>
                </a:cubicBezTo>
                <a:lnTo>
                  <a:pt x="917383" y="464797"/>
                </a:lnTo>
                <a:lnTo>
                  <a:pt x="917383" y="110014"/>
                </a:lnTo>
                <a:cubicBezTo>
                  <a:pt x="917383" y="49255"/>
                  <a:pt x="966638" y="0"/>
                  <a:pt x="102739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rgbClr val="595959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own Arrow 38"/>
          <p:cNvSpPr/>
          <p:nvPr/>
        </p:nvSpPr>
        <p:spPr>
          <a:xfrm rot="16200000">
            <a:off x="1826597" y="4281472"/>
            <a:ext cx="1914120" cy="957293"/>
          </a:xfrm>
          <a:prstGeom prst="downArrow">
            <a:avLst>
              <a:gd name="adj1" fmla="val 63385"/>
              <a:gd name="adj2" fmla="val 50000"/>
            </a:avLst>
          </a:prstGeom>
          <a:solidFill>
            <a:srgbClr val="FFFFFF"/>
          </a:solidFill>
          <a:ln>
            <a:solidFill>
              <a:srgbClr val="595959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wn Arrow 37"/>
          <p:cNvSpPr/>
          <p:nvPr/>
        </p:nvSpPr>
        <p:spPr>
          <a:xfrm>
            <a:off x="3039846" y="2164508"/>
            <a:ext cx="2405245" cy="946530"/>
          </a:xfrm>
          <a:prstGeom prst="downArrow">
            <a:avLst>
              <a:gd name="adj1" fmla="val 63385"/>
              <a:gd name="adj2" fmla="val 50000"/>
            </a:avLst>
          </a:prstGeom>
          <a:solidFill>
            <a:schemeClr val="bg1"/>
          </a:solidFill>
          <a:ln>
            <a:solidFill>
              <a:srgbClr val="595959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lded Corner 4"/>
          <p:cNvSpPr/>
          <p:nvPr/>
        </p:nvSpPr>
        <p:spPr>
          <a:xfrm>
            <a:off x="891367" y="3207045"/>
            <a:ext cx="1438083" cy="251133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91367" y="3635689"/>
            <a:ext cx="1484152" cy="1977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CUSTOMER SET C_BALANCE = C_BALANCE + ? WHERE C_ID = ? AND C_D_ID = ? AND C_W_ID = ? UPDATE CUSTOMER SET C_BALANCE = ?, C_YTD_PAYMENT = ?, C_PAYMENT_CNT = ?, C_DATA = ? WHERE C_W_ID = ? AND C_D_ID = ? AND C_ID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WAREHOUSE SET W_YTD = W_YTD + ? WHERE W_ID = ? 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ORDERS SET O_CARRIER_ID = ? WHERE O_ID = ? AND O_D_ID = ? AND O_W_ID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CUSTOMER SET C_BALANCE = ?, C_YTD_PAYMENT = ?, C_PAYMENT_CNT = ? WHERE C_W_ID = ? AND C_D_ID = ? AND C_ID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INSERT INTO NEW_ORDER (NO_O_ID, NO_D_ID, NO_W_ID) VALUES (?,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STOCK SET S_QUANTITY = ?, S_YTD = ?, S_ORDER_CNT = ?, S_REMOTE_CNT = ? WHERE S_I_ID = ? AND S_W_ID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DISTRICT SET D_YTD = D_YTD + ? WHERE D_W_ID  = ? AND D_ID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DISTRICT SET D_NEXT_O_ID = ? WHERE D_ID = ? AND D_W_ID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INSERT INTO HISTORY VALUES (?,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INSERT INTO ORDERS (O_ID, O_D_ID, O_W_ID, O_C_ID, O_ENTRY_D, O_CARRIER_ID, O_OL_CNT, O_ALL_LOCAL) VALUES (?,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DELETE FROM NEW_ORDER WHERE NO_D_ID = ? AND NO_W_ID = ? AND NO_O_ID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INSERT INTO ORDER_LINE (OL_O_ID, OL_D_ID, OL_W_ID, OL_NUMBER, OL_I_ID, OL_SUPPLY_W_ID, OL_DELIVERY_D, OL_QUANTITY, OL_AMOUNT, OL_DIST_INFO) VALUES (?, ?, 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ORDER_LINE SET OL_DELIVERY_D = ? WHERE OL_O_ID = ? AND OL_D_ID = ? AND OL_W_ID = 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1464" y="3235582"/>
            <a:ext cx="1437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Palatino"/>
                <a:cs typeface="Palatino"/>
              </a:rPr>
              <a:t>Query logs</a:t>
            </a:r>
            <a:endParaRPr lang="en-US" sz="2000" dirty="0">
              <a:latin typeface="Palatino"/>
              <a:cs typeface="Palatino"/>
            </a:endParaRPr>
          </a:p>
        </p:txBody>
      </p:sp>
      <p:sp>
        <p:nvSpPr>
          <p:cNvPr id="7" name="Folded Corner 6"/>
          <p:cNvSpPr/>
          <p:nvPr/>
        </p:nvSpPr>
        <p:spPr>
          <a:xfrm>
            <a:off x="2847728" y="625756"/>
            <a:ext cx="2789481" cy="153875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3157134" y="112799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483856" y="112799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810578" y="1127992"/>
            <a:ext cx="178885" cy="17888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137300" y="1127992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464022" y="1127992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790744" y="112799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117466" y="112799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157134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483856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810578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37300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464022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790744" y="1468216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117466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157134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483856" y="1808440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810578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137300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464022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790744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117466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068624" y="643241"/>
            <a:ext cx="1506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Palatino"/>
                <a:cs typeface="Palatino"/>
              </a:rPr>
              <a:t>Complaints</a:t>
            </a:r>
            <a:endParaRPr lang="en-US" sz="2000" dirty="0">
              <a:latin typeface="Palatino"/>
              <a:cs typeface="Palatino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05" y="625756"/>
            <a:ext cx="1538752" cy="153875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960448" y="428101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Palatino"/>
                <a:cs typeface="Palatino"/>
              </a:rPr>
              <a:t>Users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143495" y="1024979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143495" y="1231043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143495" y="1437107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143495" y="1643171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143495" y="1849235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000330" y="2437353"/>
            <a:ext cx="2069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cap="small" dirty="0" err="1" smtClean="0">
                <a:latin typeface="Palatino"/>
                <a:cs typeface="Palatino"/>
              </a:rPr>
              <a:t>DeepCleanse</a:t>
            </a:r>
            <a:endParaRPr lang="en-US" sz="2400" cap="small" dirty="0" smtClean="0">
              <a:latin typeface="Palatino"/>
              <a:cs typeface="Palatino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62302" y="4344620"/>
            <a:ext cx="196033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5959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MIP transform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262302" y="3111038"/>
            <a:ext cx="196033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5959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density filtering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871635" y="3580255"/>
            <a:ext cx="1960332" cy="830997"/>
          </a:xfrm>
          <a:prstGeom prst="rect">
            <a:avLst/>
          </a:prstGeom>
          <a:solidFill>
            <a:schemeClr val="bg1"/>
          </a:solidFill>
          <a:ln>
            <a:solidFill>
              <a:srgbClr val="5959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provenance filtering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871635" y="4585245"/>
            <a:ext cx="1960332" cy="830997"/>
          </a:xfrm>
          <a:prstGeom prst="rect">
            <a:avLst/>
          </a:prstGeom>
          <a:solidFill>
            <a:schemeClr val="bg1"/>
          </a:solidFill>
          <a:ln>
            <a:solidFill>
              <a:srgbClr val="5959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step-by-step rollback</a:t>
            </a:r>
          </a:p>
        </p:txBody>
      </p:sp>
      <p:cxnSp>
        <p:nvCxnSpPr>
          <p:cNvPr id="45" name="Straight Arrow Connector 44"/>
          <p:cNvCxnSpPr>
            <a:stCxn id="41" idx="2"/>
            <a:endCxn id="40" idx="0"/>
          </p:cNvCxnSpPr>
          <p:nvPr/>
        </p:nvCxnSpPr>
        <p:spPr>
          <a:xfrm>
            <a:off x="4242468" y="3942035"/>
            <a:ext cx="0" cy="40258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0" idx="3"/>
          </p:cNvCxnSpPr>
          <p:nvPr/>
        </p:nvCxnSpPr>
        <p:spPr>
          <a:xfrm flipV="1">
            <a:off x="5222634" y="4758338"/>
            <a:ext cx="414575" cy="178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031821" y="621583"/>
            <a:ext cx="20038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diagnoses</a:t>
            </a:r>
          </a:p>
          <a:p>
            <a:pPr algn="ctr"/>
            <a:r>
              <a:rPr lang="en-US" sz="2400" dirty="0" smtClean="0">
                <a:latin typeface="Palatino"/>
                <a:cs typeface="Palatino"/>
              </a:rPr>
              <a:t>query repairs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554592" y="2976212"/>
            <a:ext cx="151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595959"/>
                </a:solidFill>
                <a:latin typeface="Palatino"/>
                <a:cs typeface="Palatino"/>
              </a:rPr>
              <a:t>optimizer</a:t>
            </a:r>
          </a:p>
        </p:txBody>
      </p:sp>
    </p:spTree>
    <p:extLst>
      <p:ext uri="{BB962C8B-B14F-4D97-AF65-F5344CB8AC3E}">
        <p14:creationId xmlns:p14="http://schemas.microsoft.com/office/powerpoint/2010/main" val="1214605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err="1" smtClean="0">
            <a:latin typeface="Gill Sans"/>
            <a:cs typeface="Gill Sans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4962</TotalTime>
  <Words>355</Words>
  <Application>Microsoft Macintosh PowerPoint</Application>
  <PresentationFormat>On-screen Show (4:3)</PresentationFormat>
  <Paragraphs>34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Eugene Wu</dc:creator>
  <cp:lastModifiedBy>Alexandra Meliou</cp:lastModifiedBy>
  <cp:revision>20</cp:revision>
  <cp:lastPrinted>2015-02-23T05:32:52Z</cp:lastPrinted>
  <dcterms:created xsi:type="dcterms:W3CDTF">2015-01-23T22:26:57Z</dcterms:created>
  <dcterms:modified xsi:type="dcterms:W3CDTF">2015-02-23T06:09:00Z</dcterms:modified>
</cp:coreProperties>
</file>