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7" d="100"/>
          <a:sy n="137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2</cp:revision>
  <dcterms:created xsi:type="dcterms:W3CDTF">2015-01-23T22:26:57Z</dcterms:created>
  <dcterms:modified xsi:type="dcterms:W3CDTF">2015-01-26T18:22:17Z</dcterms:modified>
</cp:coreProperties>
</file>