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1" d="100"/>
          <a:sy n="71" d="100"/>
        </p:scale>
        <p:origin x="-1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2858486" y="2283486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4208301" y="945713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2507" y="2460457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58486" y="2722068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42488" y="3347659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696143" y="2254646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43" y="2623460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4" y="2097166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14" y="3164779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02" y="2638700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1" y="2628540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07" y="2097166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87" y="3185099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87" y="1358950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6507494" y="2460457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694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23</cp:revision>
  <cp:lastPrinted>2015-02-23T05:32:52Z</cp:lastPrinted>
  <dcterms:created xsi:type="dcterms:W3CDTF">2015-01-23T22:26:57Z</dcterms:created>
  <dcterms:modified xsi:type="dcterms:W3CDTF">2015-02-27T23:57:47Z</dcterms:modified>
</cp:coreProperties>
</file>