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34"/>
    <a:srgbClr val="F33434"/>
    <a:srgbClr val="E858BB"/>
    <a:srgbClr val="0FACE8"/>
    <a:srgbClr val="1DB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899-8431-E236-2EAE-C4251D1F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69BE-9163-1DE9-E1C7-7D20D670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6162-D3E4-8D16-6040-799671B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7491-098C-ABF8-91B8-22EA120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5891-0136-018F-D7DB-69701EB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7136-A605-6A5E-7AD6-2969170D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6F7D-2942-1726-584B-E114558E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DBF5-636C-03CA-B1BD-293FCA6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1969-E693-8DCF-88CE-928F1620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8A5C-B9BE-5C10-B84A-6D3D224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B7981-6971-CC74-19B4-BF254D85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638E6-9314-BE48-74A2-71ACABE4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F431-95E0-C40C-E999-A2E9D642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55FA-C9C2-66A6-2A84-8E4E10E1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425D-A26B-1A0B-3A94-B9F955A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02A-2B39-BFE5-7DDF-9063036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FEAA-B850-E701-F179-0293FBD9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B35C-34A6-703F-3531-604ACEB1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478-023B-5BAD-32F7-49008E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8F4E-675C-DEA1-92FE-3E7E4706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668-8544-EA37-0E87-A8AB0B46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A505-B402-3119-B1D2-427F55BA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E125-ACD9-518E-4BC9-708B7F3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342A-CA4F-E881-FC4F-9D5F5C5F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E5F5-B710-0D9C-47B2-0A5F1620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7611-D0AB-65C3-DCBE-E82809EC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B2F-CCF4-1A70-6963-9F16D8D2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AC37C-2192-C6B9-35C3-1D1FCE01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7C1E-56B2-825E-D0DE-09B0D00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2657-E540-CD7F-F180-62635B8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468-3798-E644-E759-9172F26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759-2FC5-CE59-8F85-7EC53927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5D5F-6EAA-771D-723F-19499604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0C1BB-81A0-C2C2-6223-445E1073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827D-B04E-EEBA-976A-E9CA5D59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A847-9DC2-83FA-6B45-DA7EC5CB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2455D-EBF4-38C2-1B2E-84D9C456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F346-9AC3-6344-105E-BCCDD9B9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3E552-7876-D769-C9A4-06F1D9ED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55B2-62D9-02CF-62A3-C187989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FC2C2-020D-B99F-1183-20E8034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81D6B-222E-F44D-A51E-DE346C35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0E8C-7090-721C-2B2E-96042949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23BF1-B317-EBE7-1E20-0C6976F3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65ED-D005-09F2-ED09-51568D5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92B4-C0EF-A154-E7FC-EB6FB768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02A0-2DCF-ABF6-44FC-7D732FB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B83C-6292-96B2-C182-CEA72E5C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3386-5D96-4273-0564-37791EA7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17D3-254E-775C-3370-90D8427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E981C-AAC3-F83C-F939-59869DA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678C-8BA4-8FDC-40F4-E44524C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7112-F761-784D-7004-6BE7FA47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93482-F167-EBD4-307A-13DD234BC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BA46-CE08-11BE-679C-ACC2B77C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F44E-495D-73E9-E500-91602C2D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1527-F626-D8C1-3C25-FC96EF7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7F90-D6D1-198B-2C86-0263A6C8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932E0-8677-7EAF-978D-289D775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ACF3-F0A8-12EE-B9CD-1B1D42E1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22E9-E9EA-04E7-AB8C-62C906E7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7C94-5D56-8B4B-A646-C85A9A0C9515}" type="datetimeFigureOut">
              <a:rPr lang="en-US" smtClean="0"/>
              <a:t>12/2/24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A85E-179F-128B-AC22-E9C35AC9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A87E-33D1-2ED8-505B-D4EF777A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E3C6D9D-6BA4-A3E2-F066-7DC348755859}"/>
              </a:ext>
            </a:extLst>
          </p:cNvPr>
          <p:cNvSpPr/>
          <p:nvPr/>
        </p:nvSpPr>
        <p:spPr>
          <a:xfrm>
            <a:off x="2176041" y="844952"/>
            <a:ext cx="8206450" cy="22802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Next Medium" panose="020B0503020202020204" pitchFamily="34" charset="0"/>
              </a:rPr>
              <a:t>Your Work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1927B8-7528-56E4-AE8A-D6F23DA1C1D5}"/>
              </a:ext>
            </a:extLst>
          </p:cNvPr>
          <p:cNvGrpSpPr/>
          <p:nvPr/>
        </p:nvGrpSpPr>
        <p:grpSpPr>
          <a:xfrm>
            <a:off x="2402888" y="1043651"/>
            <a:ext cx="7752757" cy="1882816"/>
            <a:chOff x="2455762" y="985780"/>
            <a:chExt cx="7752757" cy="188281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B137FA-9E2C-2D8D-00B6-D881B8C04460}"/>
                </a:ext>
              </a:extLst>
            </p:cNvPr>
            <p:cNvSpPr/>
            <p:nvPr/>
          </p:nvSpPr>
          <p:spPr>
            <a:xfrm>
              <a:off x="4037458" y="2486633"/>
              <a:ext cx="1775322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Next Medium" panose="020B0503020202020204" pitchFamily="34" charset="0"/>
                </a:rPr>
                <a:t>0. Use Cases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B3821CD-C124-F327-D8B1-7365F2136506}"/>
                </a:ext>
              </a:extLst>
            </p:cNvPr>
            <p:cNvSpPr/>
            <p:nvPr/>
          </p:nvSpPr>
          <p:spPr>
            <a:xfrm>
              <a:off x="4180819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Next Medium" panose="020B0503020202020204" pitchFamily="34" charset="0"/>
                </a:rPr>
                <a:t>1. Problem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17A430-AB86-D856-A680-19B25F27AE2D}"/>
                </a:ext>
              </a:extLst>
            </p:cNvPr>
            <p:cNvSpPr/>
            <p:nvPr/>
          </p:nvSpPr>
          <p:spPr>
            <a:xfrm>
              <a:off x="2455762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Next Medium" panose="020B0503020202020204" pitchFamily="34" charset="0"/>
                </a:rPr>
                <a:t>2. Causes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D04771-56CB-104F-EBB7-BBBC93EA4E7C}"/>
                </a:ext>
              </a:extLst>
            </p:cNvPr>
            <p:cNvSpPr/>
            <p:nvPr/>
          </p:nvSpPr>
          <p:spPr>
            <a:xfrm>
              <a:off x="5905875" y="1736207"/>
              <a:ext cx="2420721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5. Metrics of success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8ED4255-FAA3-602C-6911-19330B667735}"/>
                </a:ext>
              </a:extLst>
            </p:cNvPr>
            <p:cNvSpPr/>
            <p:nvPr/>
          </p:nvSpPr>
          <p:spPr>
            <a:xfrm>
              <a:off x="8729455" y="1749710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Better?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18B9FB-43EF-7666-F876-7FB98D38392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5659883" y="1927189"/>
              <a:ext cx="2459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CC70A8-44D8-FAFF-75D3-8E34BA3462F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934826" y="1927189"/>
              <a:ext cx="245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B811A7-1966-5407-AA57-F1129D41AAE7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H="1" flipV="1">
              <a:off x="4920351" y="2118170"/>
              <a:ext cx="4768" cy="368463"/>
            </a:xfrm>
            <a:prstGeom prst="straightConnector1">
              <a:avLst/>
            </a:prstGeom>
            <a:ln w="38100">
              <a:solidFill>
                <a:srgbClr val="F33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66EC24E-9AFA-C16B-4CE1-E69A4A42787A}"/>
                </a:ext>
              </a:extLst>
            </p:cNvPr>
            <p:cNvSpPr/>
            <p:nvPr/>
          </p:nvSpPr>
          <p:spPr>
            <a:xfrm>
              <a:off x="5446853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82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8234"/>
                  </a:solidFill>
                  <a:latin typeface="Avenir Next Medium" panose="020B0503020202020204" pitchFamily="34" charset="0"/>
                </a:rPr>
                <a:t>4. Solutions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0978B5-B57C-0FB2-B76F-139D40032D6D}"/>
                </a:ext>
              </a:extLst>
            </p:cNvPr>
            <p:cNvSpPr/>
            <p:nvPr/>
          </p:nvSpPr>
          <p:spPr>
            <a:xfrm>
              <a:off x="3520632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Next Medium" panose="020B0503020202020204" pitchFamily="34" charset="0"/>
                </a:rPr>
                <a:t>3. Insight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B54B4D-CE30-8642-1113-447A40CE201E}"/>
                </a:ext>
              </a:extLst>
            </p:cNvPr>
            <p:cNvSpPr/>
            <p:nvPr/>
          </p:nvSpPr>
          <p:spPr>
            <a:xfrm>
              <a:off x="7373074" y="985780"/>
              <a:ext cx="1878229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6. Evaluation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9C1963-9F7F-8E49-89A6-FB647EC7EC3D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4999696" y="1176763"/>
              <a:ext cx="4471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0E71A0-CD0E-7998-6722-1FCBD762D500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6925917" y="1176762"/>
              <a:ext cx="4471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E0C3A312-6DD7-FCB2-04B1-03B05ECD8616}"/>
                </a:ext>
              </a:extLst>
            </p:cNvPr>
            <p:cNvCxnSpPr>
              <a:cxnSpLocks/>
              <a:stCxn id="6" idx="0"/>
              <a:endCxn id="8" idx="1"/>
            </p:cNvCxnSpPr>
            <p:nvPr/>
          </p:nvCxnSpPr>
          <p:spPr>
            <a:xfrm rot="5400000" flipH="1" flipV="1">
              <a:off x="3078241" y="1293816"/>
              <a:ext cx="559444" cy="325338"/>
            </a:xfrm>
            <a:prstGeom prst="curvedConnector2">
              <a:avLst/>
            </a:prstGeom>
            <a:ln w="38100">
              <a:solidFill>
                <a:srgbClr val="E858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F05258BA-F9C6-5683-9EF4-E17D35EDEDDD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>
              <a:off x="9251303" y="1176762"/>
              <a:ext cx="217684" cy="572948"/>
            </a:xfrm>
            <a:prstGeom prst="curvedConnector2">
              <a:avLst/>
            </a:prstGeom>
            <a:ln w="38100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7C00F222-C4F1-236B-FF4A-A9FB9B6F4EAC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rot="5400000" flipH="1" flipV="1">
              <a:off x="7529980" y="953999"/>
              <a:ext cx="368464" cy="1195953"/>
            </a:xfrm>
            <a:prstGeom prst="curvedConnector3">
              <a:avLst/>
            </a:prstGeom>
            <a:ln w="38100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07BF30E-309A-B056-CF58-33C5E877529B}"/>
              </a:ext>
            </a:extLst>
          </p:cNvPr>
          <p:cNvSpPr/>
          <p:nvPr/>
        </p:nvSpPr>
        <p:spPr>
          <a:xfrm>
            <a:off x="2176041" y="3507129"/>
            <a:ext cx="8206450" cy="6018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Medium" panose="020B0503020202020204" pitchFamily="34" charset="0"/>
              </a:rPr>
              <a:t>Their Work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8DCD12-C43F-F0B9-FFD1-1DE86D4ED2D4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279266" y="3125166"/>
            <a:ext cx="0" cy="3819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venir Book" panose="02000503020000020003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Microsoft Office User</cp:lastModifiedBy>
  <cp:revision>8</cp:revision>
  <dcterms:created xsi:type="dcterms:W3CDTF">2024-11-30T11:48:32Z</dcterms:created>
  <dcterms:modified xsi:type="dcterms:W3CDTF">2024-12-02T16:28:20Z</dcterms:modified>
</cp:coreProperties>
</file>