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35FBD-4C6F-2049-A21D-833CCE542BF7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A379-DC6A-AC49-9150-F9170CEF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F054-39E9-B14C-B98E-C5B0B97C24D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Slides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7" y="1695715"/>
            <a:ext cx="2107513" cy="195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63" y="4463051"/>
            <a:ext cx="2107513" cy="195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11707" y="244743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9863" y="455278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8044" y="279248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8611" y="5505575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075877" y="2675090"/>
            <a:ext cx="1457130" cy="1177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075877" y="3852847"/>
            <a:ext cx="1475886" cy="158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5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7" y="1695715"/>
            <a:ext cx="2107513" cy="195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63" y="4463051"/>
            <a:ext cx="2107513" cy="195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11707" y="244743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9863" y="455278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8044" y="279248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8611" y="5505575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74" y="2881987"/>
            <a:ext cx="2107513" cy="19587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075877" y="2675090"/>
            <a:ext cx="1457130" cy="1177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075877" y="3852847"/>
            <a:ext cx="1475886" cy="158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5" idx="1"/>
          </p:cNvCxnSpPr>
          <p:nvPr/>
        </p:nvCxnSpPr>
        <p:spPr>
          <a:xfrm>
            <a:off x="5640520" y="2675090"/>
            <a:ext cx="1204054" cy="1186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5" idx="1"/>
          </p:cNvCxnSpPr>
          <p:nvPr/>
        </p:nvCxnSpPr>
        <p:spPr>
          <a:xfrm flipV="1">
            <a:off x="5659276" y="3861362"/>
            <a:ext cx="1185298" cy="1581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3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7" y="1695715"/>
            <a:ext cx="2107513" cy="195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63" y="4463051"/>
            <a:ext cx="2107513" cy="195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11707" y="244743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9863" y="455278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8044" y="279248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8611" y="5505575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74" y="2881987"/>
            <a:ext cx="2107513" cy="19587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075877" y="2675090"/>
            <a:ext cx="1457130" cy="1177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075877" y="3852847"/>
            <a:ext cx="1475886" cy="158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5" idx="1"/>
          </p:cNvCxnSpPr>
          <p:nvPr/>
        </p:nvCxnSpPr>
        <p:spPr>
          <a:xfrm>
            <a:off x="5640520" y="2675090"/>
            <a:ext cx="1204054" cy="1186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5" idx="1"/>
          </p:cNvCxnSpPr>
          <p:nvPr/>
        </p:nvCxnSpPr>
        <p:spPr>
          <a:xfrm flipV="1">
            <a:off x="5659276" y="3861362"/>
            <a:ext cx="1185298" cy="1581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2389" y="1195444"/>
            <a:ext cx="32316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05F649"/>
                </a:solidFill>
                <a:latin typeface="Gotham Black"/>
                <a:cs typeface="Gotham Black"/>
              </a:rPr>
              <a:t>YES!</a:t>
            </a:r>
            <a:endParaRPr lang="en-US" sz="10000" dirty="0">
              <a:solidFill>
                <a:srgbClr val="05F649"/>
              </a:solidFill>
              <a:latin typeface="Gotham Black"/>
              <a:cs typeface="Gotham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1707" y="3662976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9:00pm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1707" y="6421801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9:15pm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Ray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4043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860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78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2884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307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717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666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076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20721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4355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5057" y="3769123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A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15" name="Straight Connector 14"/>
          <p:cNvCxnSpPr>
            <a:stCxn id="4" idx="3"/>
            <a:endCxn id="5" idx="1"/>
          </p:cNvCxnSpPr>
          <p:nvPr/>
        </p:nvCxnSpPr>
        <p:spPr>
          <a:xfrm>
            <a:off x="1367350" y="3367608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1851908" y="3367608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6" idx="3"/>
            <a:endCxn id="7" idx="1"/>
          </p:cNvCxnSpPr>
          <p:nvPr/>
        </p:nvCxnSpPr>
        <p:spPr>
          <a:xfrm flipV="1">
            <a:off x="2352095" y="2976848"/>
            <a:ext cx="220789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7" idx="3"/>
            <a:endCxn id="8" idx="1"/>
          </p:cNvCxnSpPr>
          <p:nvPr/>
        </p:nvCxnSpPr>
        <p:spPr>
          <a:xfrm>
            <a:off x="2856191" y="2976848"/>
            <a:ext cx="21688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335638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9" idx="3"/>
            <a:endCxn id="10" idx="1"/>
          </p:cNvCxnSpPr>
          <p:nvPr/>
        </p:nvCxnSpPr>
        <p:spPr>
          <a:xfrm>
            <a:off x="3860481" y="3367608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3"/>
            <a:endCxn id="11" idx="1"/>
          </p:cNvCxnSpPr>
          <p:nvPr/>
        </p:nvCxnSpPr>
        <p:spPr>
          <a:xfrm>
            <a:off x="438997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1" idx="3"/>
            <a:endCxn id="12" idx="1"/>
          </p:cNvCxnSpPr>
          <p:nvPr/>
        </p:nvCxnSpPr>
        <p:spPr>
          <a:xfrm flipV="1">
            <a:off x="4894071" y="2976848"/>
            <a:ext cx="226650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>
            <a:off x="5404028" y="2976848"/>
            <a:ext cx="24032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3" idx="3"/>
            <a:endCxn id="14" idx="1"/>
          </p:cNvCxnSpPr>
          <p:nvPr/>
        </p:nvCxnSpPr>
        <p:spPr>
          <a:xfrm>
            <a:off x="5927662" y="3367608"/>
            <a:ext cx="237395" cy="54316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1094789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79347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7953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83630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382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792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741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151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20721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55101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5803" y="4165757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B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6" name="Straight Connector 35"/>
          <p:cNvCxnSpPr>
            <a:stCxn id="25" idx="3"/>
            <a:endCxn id="26" idx="1"/>
          </p:cNvCxnSpPr>
          <p:nvPr/>
        </p:nvCxnSpPr>
        <p:spPr>
          <a:xfrm>
            <a:off x="1378096" y="3822856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26" idx="3"/>
            <a:endCxn id="27" idx="1"/>
          </p:cNvCxnSpPr>
          <p:nvPr/>
        </p:nvCxnSpPr>
        <p:spPr>
          <a:xfrm>
            <a:off x="1862654" y="3822856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27" idx="3"/>
            <a:endCxn id="28" idx="1"/>
          </p:cNvCxnSpPr>
          <p:nvPr/>
        </p:nvCxnSpPr>
        <p:spPr>
          <a:xfrm>
            <a:off x="2362841" y="3822856"/>
            <a:ext cx="220789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8" idx="3"/>
            <a:endCxn id="29" idx="1"/>
          </p:cNvCxnSpPr>
          <p:nvPr/>
        </p:nvCxnSpPr>
        <p:spPr>
          <a:xfrm flipV="1">
            <a:off x="2866937" y="3822856"/>
            <a:ext cx="216887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9" idx="3"/>
            <a:endCxn id="30" idx="1"/>
          </p:cNvCxnSpPr>
          <p:nvPr/>
        </p:nvCxnSpPr>
        <p:spPr>
          <a:xfrm>
            <a:off x="336713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3"/>
            <a:endCxn id="31" idx="1"/>
          </p:cNvCxnSpPr>
          <p:nvPr/>
        </p:nvCxnSpPr>
        <p:spPr>
          <a:xfrm>
            <a:off x="3871227" y="3822856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1" idx="3"/>
            <a:endCxn id="32" idx="1"/>
          </p:cNvCxnSpPr>
          <p:nvPr/>
        </p:nvCxnSpPr>
        <p:spPr>
          <a:xfrm>
            <a:off x="440072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3"/>
            <a:endCxn id="33" idx="1"/>
          </p:cNvCxnSpPr>
          <p:nvPr/>
        </p:nvCxnSpPr>
        <p:spPr>
          <a:xfrm>
            <a:off x="4904817" y="3822856"/>
            <a:ext cx="215904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33" idx="3"/>
            <a:endCxn id="34" idx="1"/>
          </p:cNvCxnSpPr>
          <p:nvPr/>
        </p:nvCxnSpPr>
        <p:spPr>
          <a:xfrm flipV="1">
            <a:off x="5404028" y="3822856"/>
            <a:ext cx="251073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34" idx="3"/>
            <a:endCxn id="35" idx="1"/>
          </p:cNvCxnSpPr>
          <p:nvPr/>
        </p:nvCxnSpPr>
        <p:spPr>
          <a:xfrm>
            <a:off x="5938408" y="3822856"/>
            <a:ext cx="237395" cy="48455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664183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3" idx="3"/>
            <a:endCxn id="46" idx="1"/>
          </p:cNvCxnSpPr>
          <p:nvPr/>
        </p:nvCxnSpPr>
        <p:spPr>
          <a:xfrm>
            <a:off x="5927662" y="3367608"/>
            <a:ext cx="71416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34" idx="3"/>
            <a:endCxn id="46" idx="1"/>
          </p:cNvCxnSpPr>
          <p:nvPr/>
        </p:nvCxnSpPr>
        <p:spPr>
          <a:xfrm flipV="1">
            <a:off x="5938408" y="3367608"/>
            <a:ext cx="703423" cy="45524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641831" y="395083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4" idx="3"/>
            <a:endCxn id="49" idx="1"/>
          </p:cNvCxnSpPr>
          <p:nvPr/>
        </p:nvCxnSpPr>
        <p:spPr>
          <a:xfrm>
            <a:off x="6448364" y="3910777"/>
            <a:ext cx="193467" cy="18171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75231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C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8862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53" name="Straight Connector 52"/>
          <p:cNvCxnSpPr>
            <a:stCxn id="35" idx="3"/>
            <a:endCxn id="49" idx="1"/>
          </p:cNvCxnSpPr>
          <p:nvPr/>
        </p:nvCxnSpPr>
        <p:spPr>
          <a:xfrm flipV="1">
            <a:off x="6459110" y="4092487"/>
            <a:ext cx="182721" cy="21492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9" idx="3"/>
            <a:endCxn id="51" idx="1"/>
          </p:cNvCxnSpPr>
          <p:nvPr/>
        </p:nvCxnSpPr>
        <p:spPr>
          <a:xfrm flipV="1">
            <a:off x="6925138" y="3650915"/>
            <a:ext cx="250093" cy="44157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46" idx="3"/>
            <a:endCxn id="51" idx="1"/>
          </p:cNvCxnSpPr>
          <p:nvPr/>
        </p:nvCxnSpPr>
        <p:spPr>
          <a:xfrm>
            <a:off x="6925138" y="3367608"/>
            <a:ext cx="250093" cy="28330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1" idx="3"/>
            <a:endCxn id="52" idx="1"/>
          </p:cNvCxnSpPr>
          <p:nvPr/>
        </p:nvCxnSpPr>
        <p:spPr>
          <a:xfrm>
            <a:off x="7458538" y="3650915"/>
            <a:ext cx="24032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6" idx="3"/>
            <a:endCxn id="8" idx="1"/>
          </p:cNvCxnSpPr>
          <p:nvPr/>
        </p:nvCxnSpPr>
        <p:spPr>
          <a:xfrm>
            <a:off x="2352095" y="3367608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27" idx="3"/>
            <a:endCxn id="29" idx="1"/>
          </p:cNvCxnSpPr>
          <p:nvPr/>
        </p:nvCxnSpPr>
        <p:spPr>
          <a:xfrm>
            <a:off x="2362841" y="3822856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32" idx="3"/>
            <a:endCxn id="34" idx="1"/>
          </p:cNvCxnSpPr>
          <p:nvPr/>
        </p:nvCxnSpPr>
        <p:spPr>
          <a:xfrm>
            <a:off x="4904817" y="3822856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11" idx="3"/>
            <a:endCxn id="13" idx="1"/>
          </p:cNvCxnSpPr>
          <p:nvPr/>
        </p:nvCxnSpPr>
        <p:spPr>
          <a:xfrm>
            <a:off x="4894071" y="3367608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9" y="3177115"/>
            <a:ext cx="414183" cy="38494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9" y="3639136"/>
            <a:ext cx="414183" cy="384947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3"/>
            <a:endCxn id="4" idx="1"/>
          </p:cNvCxnSpPr>
          <p:nvPr/>
        </p:nvCxnSpPr>
        <p:spPr>
          <a:xfrm flipV="1">
            <a:off x="663912" y="3367608"/>
            <a:ext cx="420131" cy="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25" idx="1"/>
          </p:cNvCxnSpPr>
          <p:nvPr/>
        </p:nvCxnSpPr>
        <p:spPr>
          <a:xfrm flipV="1">
            <a:off x="663912" y="3822856"/>
            <a:ext cx="430877" cy="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6410" y="3250218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8810" y="371672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0" y="3910777"/>
            <a:ext cx="347922" cy="323363"/>
          </a:xfrm>
          <a:prstGeom prst="rect">
            <a:avLst/>
          </a:prstGeom>
        </p:spPr>
      </p:pic>
      <p:sp>
        <p:nvSpPr>
          <p:cNvPr id="68" name="Left Brace 67"/>
          <p:cNvSpPr/>
          <p:nvPr/>
        </p:nvSpPr>
        <p:spPr>
          <a:xfrm rot="16200000">
            <a:off x="3164902" y="2456444"/>
            <a:ext cx="185618" cy="42926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1900242" y="4852634"/>
            <a:ext cx="269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Cleaning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70" name="Left Brace 69"/>
          <p:cNvSpPr/>
          <p:nvPr/>
        </p:nvSpPr>
        <p:spPr>
          <a:xfrm rot="16200000">
            <a:off x="6863395" y="3433266"/>
            <a:ext cx="185619" cy="233899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TextBox 70"/>
          <p:cNvSpPr txBox="1"/>
          <p:nvPr/>
        </p:nvSpPr>
        <p:spPr>
          <a:xfrm>
            <a:off x="5831790" y="4856255"/>
            <a:ext cx="218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Fix Cosmic Rays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74" name="4-Point Star 73"/>
          <p:cNvSpPr/>
          <p:nvPr/>
        </p:nvSpPr>
        <p:spPr>
          <a:xfrm>
            <a:off x="8550686" y="3605849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4-Point Star 74"/>
          <p:cNvSpPr/>
          <p:nvPr/>
        </p:nvSpPr>
        <p:spPr>
          <a:xfrm>
            <a:off x="8404388" y="342868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4-Point Star 75"/>
          <p:cNvSpPr/>
          <p:nvPr/>
        </p:nvSpPr>
        <p:spPr>
          <a:xfrm>
            <a:off x="8778576" y="352508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82169" y="3666833"/>
            <a:ext cx="273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0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Ray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50" y="3091130"/>
            <a:ext cx="5131900" cy="122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2405981"/>
            <a:ext cx="336087" cy="312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2405981"/>
            <a:ext cx="336087" cy="3123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3546" y="2479083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7555" y="2483564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8118353" y="258314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7972055" y="240598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8346243" y="2502374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3092984"/>
            <a:ext cx="336087" cy="312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3092984"/>
            <a:ext cx="336087" cy="31236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93546" y="3166086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7555" y="3170567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8118353" y="3270145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7972055" y="3092984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8346243" y="318937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3760445"/>
            <a:ext cx="336087" cy="3123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3760445"/>
            <a:ext cx="336087" cy="312364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93546" y="3833547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27555" y="3838028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8118353" y="3937606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7972055" y="3760445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8346243" y="385683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4447448"/>
            <a:ext cx="336087" cy="31236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4447448"/>
            <a:ext cx="336087" cy="31236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93546" y="4520550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7555" y="4525031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>
            <a:off x="8118353" y="4624609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>
            <a:off x="7972055" y="444744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>
            <a:off x="8346243" y="454384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queries: coarse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files generated these stars?</a:t>
            </a:r>
          </a:p>
          <a:p>
            <a:r>
              <a:rPr lang="en-US" dirty="0" smtClean="0"/>
              <a:t>What stars were found from these bad input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queries: fine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Query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1645" y="2358479"/>
            <a:ext cx="1700857" cy="3436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Operator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5" name="Cube 4"/>
          <p:cNvSpPr/>
          <p:nvPr/>
        </p:nvSpPr>
        <p:spPr>
          <a:xfrm>
            <a:off x="6585700" y="2299855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Output T1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7" name="Cube 6"/>
          <p:cNvSpPr/>
          <p:nvPr/>
        </p:nvSpPr>
        <p:spPr>
          <a:xfrm>
            <a:off x="1519056" y="2299855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Input T1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8" name="Cube 7"/>
          <p:cNvSpPr/>
          <p:nvPr/>
        </p:nvSpPr>
        <p:spPr>
          <a:xfrm>
            <a:off x="6585700" y="3583472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Output T2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9" name="Cube 8"/>
          <p:cNvSpPr/>
          <p:nvPr/>
        </p:nvSpPr>
        <p:spPr>
          <a:xfrm>
            <a:off x="1519056" y="3583472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Input T2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0" name="Cube 9"/>
          <p:cNvSpPr/>
          <p:nvPr/>
        </p:nvSpPr>
        <p:spPr>
          <a:xfrm>
            <a:off x="6585700" y="4840349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Output T3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519056" y="4840349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Input T3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2455193" y="2458213"/>
            <a:ext cx="525951" cy="301445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6585700" y="2458213"/>
            <a:ext cx="525951" cy="301445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2"/>
          </p:cNvCxnSpPr>
          <p:nvPr/>
        </p:nvCxnSpPr>
        <p:spPr>
          <a:xfrm>
            <a:off x="2905783" y="2646616"/>
            <a:ext cx="367991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4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SciDB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1F497D"/>
                </a:solidFill>
              </a:rPr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err="1" smtClean="0"/>
              <a:t>thoughs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</a:t>
            </a:r>
            <a:r>
              <a:rPr lang="en-US" dirty="0" err="1" smtClean="0"/>
              <a:t>dev</a:t>
            </a:r>
            <a:r>
              <a:rPr lang="en-US" dirty="0" smtClean="0"/>
              <a:t> complexity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hard?</a:t>
            </a:r>
          </a:p>
          <a:p>
            <a:endParaRPr lang="en-US" dirty="0"/>
          </a:p>
          <a:p>
            <a:r>
              <a:rPr lang="en-US" dirty="0" smtClean="0"/>
              <a:t>Because of black boxes.  Outside of magical dynamic program tracing (e.g., taint tracking), need black box to expose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Telescope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6" y="2910609"/>
            <a:ext cx="1399368" cy="15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06" y="3105102"/>
            <a:ext cx="1357381" cy="126156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255540" y="3122063"/>
            <a:ext cx="1319197" cy="1226079"/>
            <a:chOff x="6750458" y="2550572"/>
            <a:chExt cx="2905037" cy="26999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0458" y="2550572"/>
              <a:ext cx="2905037" cy="269997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144777" y="2785353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49850" y="3300597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50813" y="2635955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919457" y="4407475"/>
              <a:ext cx="370571" cy="364725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5125" y="2587922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4-Point Star 18"/>
          <p:cNvSpPr/>
          <p:nvPr/>
        </p:nvSpPr>
        <p:spPr>
          <a:xfrm>
            <a:off x="7586831" y="344992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7440533" y="327276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7814721" y="3369160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7917410" y="382204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7771112" y="364488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7440533" y="369081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49372" y="4490729"/>
            <a:ext cx="14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Raw Image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8134" y="4490729"/>
            <a:ext cx="160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Detect Stars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3159" y="4495707"/>
            <a:ext cx="76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Stars</a:t>
            </a:r>
            <a:endParaRPr lang="en-US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13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</a:t>
            </a:r>
            <a:r>
              <a:rPr lang="en-US" dirty="0" smtClean="0"/>
              <a:t>Telescope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5793" y="1004739"/>
            <a:ext cx="3965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05F649"/>
                </a:solidFill>
                <a:latin typeface="Gotham Black"/>
                <a:cs typeface="Gotham Black"/>
              </a:rPr>
              <a:t>Stars!</a:t>
            </a:r>
            <a:endParaRPr lang="en-US" sz="10000" dirty="0">
              <a:solidFill>
                <a:srgbClr val="05F649"/>
              </a:solidFill>
              <a:latin typeface="Gotham Black"/>
              <a:cs typeface="Gotham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135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Noo</a:t>
            </a:r>
            <a:r>
              <a:rPr lang="en-US" dirty="0" smtClean="0"/>
              <a:t>! Cosmic Rays!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378675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863" y="227844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1760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288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9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Noo</a:t>
            </a:r>
            <a:r>
              <a:rPr lang="en-US" dirty="0" smtClean="0"/>
              <a:t>! Cosmic Rays!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42644" y="3640362"/>
            <a:ext cx="187778" cy="3236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8675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863" y="227844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1760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288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Noo</a:t>
            </a:r>
            <a:r>
              <a:rPr lang="en-US" dirty="0" smtClean="0"/>
              <a:t>! Cosmic Rays!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42644" y="3640362"/>
            <a:ext cx="187778" cy="3236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8675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863" y="227844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1760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288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01729" y="3551386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05199">
            <a:off x="2900291" y="1435627"/>
            <a:ext cx="32931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>
                <a:solidFill>
                  <a:srgbClr val="FF0000"/>
                </a:solidFill>
                <a:latin typeface="Gotham Black"/>
                <a:cs typeface="Gotham Black"/>
              </a:rPr>
              <a:t>NO</a:t>
            </a:r>
            <a:endParaRPr lang="en-US" sz="15000" dirty="0">
              <a:solidFill>
                <a:srgbClr val="FF0000"/>
              </a:solidFill>
              <a:latin typeface="Gotham Black"/>
              <a:cs typeface="Gotham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095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On-screen Show (4:3)</PresentationFormat>
  <Paragraphs>54</Paragraphs>
  <Slides>21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Old Slides</vt:lpstr>
      <vt:lpstr>Roadmap</vt:lpstr>
      <vt:lpstr>PowerPoint Presentation</vt:lpstr>
      <vt:lpstr>PowerPoint Presentation</vt:lpstr>
      <vt:lpstr>LSST Telescope</vt:lpstr>
      <vt:lpstr>LSST Telescope</vt:lpstr>
      <vt:lpstr>Noo! Cosmic Rays!</vt:lpstr>
      <vt:lpstr>Noo! Cosmic Rays!</vt:lpstr>
      <vt:lpstr>Noo! Cosmic Rays!</vt:lpstr>
      <vt:lpstr>Cleaning Cosmic Rays</vt:lpstr>
      <vt:lpstr>Cleaning Cosmic Rays</vt:lpstr>
      <vt:lpstr>Cleaning Cosmic Rays</vt:lpstr>
      <vt:lpstr>Cleaning Cosmic Rays</vt:lpstr>
      <vt:lpstr>Cosmic Ray Pipeline</vt:lpstr>
      <vt:lpstr>Cosmic Ray Pipeline</vt:lpstr>
      <vt:lpstr>Some queries: coarse grained</vt:lpstr>
      <vt:lpstr>Some queries: fine grained</vt:lpstr>
      <vt:lpstr>Forward Query</vt:lpstr>
      <vt:lpstr>SciDB Data Model</vt:lpstr>
      <vt:lpstr>API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Slides</dc:title>
  <dc:creator>eugene</dc:creator>
  <cp:lastModifiedBy>eugene</cp:lastModifiedBy>
  <cp:revision>1</cp:revision>
  <dcterms:created xsi:type="dcterms:W3CDTF">2013-03-19T07:02:50Z</dcterms:created>
  <dcterms:modified xsi:type="dcterms:W3CDTF">2013-03-19T07:03:35Z</dcterms:modified>
</cp:coreProperties>
</file>