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70" r:id="rId4"/>
    <p:sldId id="272" r:id="rId5"/>
    <p:sldId id="265" r:id="rId6"/>
    <p:sldId id="271" r:id="rId7"/>
    <p:sldId id="259" r:id="rId8"/>
    <p:sldId id="263" r:id="rId9"/>
    <p:sldId id="264" r:id="rId10"/>
    <p:sldId id="266" r:id="rId11"/>
    <p:sldId id="260" r:id="rId12"/>
    <p:sldId id="262" r:id="rId13"/>
    <p:sldId id="273" r:id="rId14"/>
    <p:sldId id="261" r:id="rId15"/>
    <p:sldId id="258" r:id="rId16"/>
    <p:sldId id="267" r:id="rId17"/>
    <p:sldId id="275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FFB6-0779-2A4B-A45F-67AB7124580F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B470-9CD7-5845-9104-77CEEDD7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8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899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33091" y="216877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328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7381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687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1627557" y="2701184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112115" y="2701184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 flipV="1">
            <a:off x="2612302" y="2310424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6" idx="3"/>
            <a:endCxn id="7" idx="1"/>
          </p:cNvCxnSpPr>
          <p:nvPr/>
        </p:nvCxnSpPr>
        <p:spPr>
          <a:xfrm>
            <a:off x="3116398" y="2310424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7" idx="3"/>
            <a:endCxn id="8" idx="1"/>
          </p:cNvCxnSpPr>
          <p:nvPr/>
        </p:nvCxnSpPr>
        <p:spPr>
          <a:xfrm>
            <a:off x="3616592" y="2701184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8" idx="3"/>
            <a:endCxn id="9" idx="1"/>
          </p:cNvCxnSpPr>
          <p:nvPr/>
        </p:nvCxnSpPr>
        <p:spPr>
          <a:xfrm>
            <a:off x="4120688" y="2701184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5" idx="3"/>
            <a:endCxn id="7" idx="1"/>
          </p:cNvCxnSpPr>
          <p:nvPr/>
        </p:nvCxnSpPr>
        <p:spPr>
          <a:xfrm>
            <a:off x="2612302" y="2701184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5588000" y="1992923"/>
            <a:ext cx="408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backward path: ((F,0),(E,0),(D,1),(C,0))</a:t>
            </a:r>
          </a:p>
          <a:p>
            <a:r>
              <a:rPr lang="en-US" dirty="0" smtClean="0"/>
              <a:t>Forward path:		(</a:t>
            </a:r>
            <a:r>
              <a:rPr lang="en-US" dirty="0"/>
              <a:t>(F,0),(E,0),(D,1),(C,0))</a:t>
            </a:r>
          </a:p>
        </p:txBody>
      </p:sp>
    </p:spTree>
    <p:extLst>
      <p:ext uri="{BB962C8B-B14F-4D97-AF65-F5344CB8AC3E}">
        <p14:creationId xmlns:p14="http://schemas.microsoft.com/office/powerpoint/2010/main" val="277988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758462" y="2764692"/>
            <a:ext cx="479669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8495" y="2813546"/>
            <a:ext cx="208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Coarse-grained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39092" y="2813546"/>
            <a:ext cx="175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Fine-grained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2209" y="2012452"/>
            <a:ext cx="26468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log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Queries must rerun workflow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077" y="2012452"/>
            <a:ext cx="25411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Store all pointers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Overwhelms storage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042018" y="-573949"/>
            <a:ext cx="229581" cy="47966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5549" y="1006222"/>
            <a:ext cx="39317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SubZero</a:t>
            </a:r>
            <a:r>
              <a:rPr lang="en-US" dirty="0" smtClean="0"/>
              <a:t>: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Encompasses continuum of hybrid strategies</a:t>
            </a:r>
          </a:p>
        </p:txBody>
      </p:sp>
    </p:spTree>
    <p:extLst>
      <p:ext uri="{BB962C8B-B14F-4D97-AF65-F5344CB8AC3E}">
        <p14:creationId xmlns:p14="http://schemas.microsoft.com/office/powerpoint/2010/main" val="206646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6648" y="607726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9825" y="607726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2790" y="607726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5736" y="607726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8026" y="6295927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3896648" y="3176267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39825" y="3176267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62790" y="3176267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62790" y="369404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8026" y="3394934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3896648" y="369404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39825" y="369404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08026" y="3893175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96648" y="495235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39825" y="495235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2790" y="4706141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62790" y="5262996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6" idx="3"/>
            <a:endCxn id="20" idx="1"/>
          </p:cNvCxnSpPr>
          <p:nvPr/>
        </p:nvCxnSpPr>
        <p:spPr>
          <a:xfrm flipV="1">
            <a:off x="5840738" y="4925949"/>
            <a:ext cx="422052" cy="2480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26" idx="3"/>
            <a:endCxn id="21" idx="1"/>
          </p:cNvCxnSpPr>
          <p:nvPr/>
        </p:nvCxnSpPr>
        <p:spPr>
          <a:xfrm>
            <a:off x="5840738" y="5173959"/>
            <a:ext cx="422052" cy="30884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5293662" y="4989293"/>
            <a:ext cx="547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3"/>
            <a:endCxn id="26" idx="1"/>
          </p:cNvCxnSpPr>
          <p:nvPr/>
        </p:nvCxnSpPr>
        <p:spPr>
          <a:xfrm>
            <a:off x="4879440" y="5172164"/>
            <a:ext cx="414222" cy="179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4439825" y="796011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262790" y="79113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262790" y="1308909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08026" y="1009797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>
          <a:xfrm>
            <a:off x="4439825" y="1308909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008026" y="1508038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4439825" y="1847191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262790" y="1842310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62790" y="2360089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008026" y="2060977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7" name="Rectangle 76"/>
          <p:cNvSpPr/>
          <p:nvPr/>
        </p:nvSpPr>
        <p:spPr>
          <a:xfrm>
            <a:off x="4439825" y="2360089"/>
            <a:ext cx="439615" cy="439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008026" y="2559218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1" name="TextBox 80"/>
          <p:cNvSpPr txBox="1"/>
          <p:nvPr/>
        </p:nvSpPr>
        <p:spPr>
          <a:xfrm>
            <a:off x="3872865" y="185617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BDB value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135068" y="185617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BDB key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3491" y="6096799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(d)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3491" y="3420484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(b)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73491" y="4989293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(c)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86453" y="1563858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(a)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7381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22118" y="837049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(0,1), (2,3)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7354" y="1055716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6322118" y="1970756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2118" y="2410383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67354" y="2189423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67354" y="2609512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4292932" y="3447550"/>
            <a:ext cx="547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46397" y="1856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Incells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30448" y="185617"/>
            <a:ext cx="9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Outcells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058296" y="1237592"/>
            <a:ext cx="2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 (MANY, MANY)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55976" y="5509171"/>
            <a:ext cx="752793" cy="33673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67354" y="5727837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3955976" y="5899953"/>
            <a:ext cx="752793" cy="33673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067354" y="6099081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307894" y="4357112"/>
            <a:ext cx="547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93999" y="3873860"/>
            <a:ext cx="547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67354" y="3662629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67354" y="4092487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67354" y="4567272"/>
            <a:ext cx="1150225" cy="60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58296" y="2796824"/>
            <a:ext cx="26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2. (ONE, MANY)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6397" y="4776068"/>
            <a:ext cx="237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3. (ONE, REF)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46397" y="6325465"/>
            <a:ext cx="243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4. </a:t>
            </a:r>
            <a:r>
              <a:rPr lang="en-US" dirty="0" smtClean="0">
                <a:latin typeface="Times"/>
                <a:cs typeface="Times"/>
              </a:rPr>
              <a:t>(ONE, BOX)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07270" y="837049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(4,5),(6,7)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15074" y="1970756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(4,5),(6,7)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08558" y="2410383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(4,5),(6,7)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330448" y="3490514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330448" y="3930141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07270" y="4389709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(4,5),(6,7)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22118" y="5460325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322118" y="5899952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35871" y="2753015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(0,1), (2,3)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81107" y="2971682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5001846" y="2014351"/>
            <a:ext cx="80111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#1234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0532" y="1548235"/>
            <a:ext cx="1379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Hash Value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44881" y="1548235"/>
            <a:ext cx="1161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Hash Key</a:t>
            </a:r>
            <a:endParaRPr 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35102" y="3178592"/>
            <a:ext cx="211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 </a:t>
            </a:r>
            <a:r>
              <a:rPr lang="en-US" dirty="0" err="1" smtClean="0">
                <a:latin typeface="Times"/>
                <a:cs typeface="Times"/>
              </a:rPr>
              <a:t>FullMany</a:t>
            </a:r>
            <a:r>
              <a:rPr lang="en-US" dirty="0" smtClean="0">
                <a:latin typeface="Times"/>
                <a:cs typeface="Times"/>
              </a:rPr>
              <a:t>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98168" y="3893454"/>
            <a:ext cx="981886" cy="336734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payload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38638" y="4112120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38638" y="4483364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0308" y="2229430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030308" y="2581136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30308" y="2958231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1435102" y="4712094"/>
            <a:ext cx="20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3. </a:t>
            </a:r>
            <a:r>
              <a:rPr lang="en-US" dirty="0" err="1" smtClean="0">
                <a:latin typeface="Times"/>
                <a:cs typeface="Times"/>
              </a:rPr>
              <a:t>PayMany</a:t>
            </a:r>
            <a:r>
              <a:rPr lang="en-US" dirty="0" smtClean="0">
                <a:latin typeface="Times"/>
                <a:cs typeface="Times"/>
              </a:rPr>
              <a:t>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5662" y="3179610"/>
            <a:ext cx="196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</a:t>
            </a:r>
            <a:r>
              <a:rPr lang="en-US" dirty="0" err="1" smtClean="0">
                <a:latin typeface="Times"/>
                <a:cs typeface="Times"/>
              </a:rPr>
              <a:t>FullOne</a:t>
            </a:r>
            <a:r>
              <a:rPr lang="en-US" dirty="0" smtClean="0">
                <a:latin typeface="Times"/>
                <a:cs typeface="Times"/>
              </a:rPr>
              <a:t>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80054" y="4715504"/>
            <a:ext cx="19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4. </a:t>
            </a:r>
            <a:r>
              <a:rPr lang="en-US" dirty="0" err="1" smtClean="0">
                <a:latin typeface="Times"/>
                <a:cs typeface="Times"/>
              </a:rPr>
              <a:t>PayOne</a:t>
            </a:r>
            <a:r>
              <a:rPr lang="en-US" dirty="0" smtClean="0">
                <a:latin typeface="Times"/>
                <a:cs typeface="Times"/>
              </a:rPr>
              <a:t> strategy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0532" y="2753015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(4,5),(6,7)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93402" y="2057315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(0,1)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93402" y="2418790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(2,3)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70224" y="2780668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(4,5),(6,7)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93402" y="3932529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(0,1)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93402" y="4284235"/>
            <a:ext cx="678009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(2,3)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9837" y="1548235"/>
            <a:ext cx="1379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Hash Value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84186" y="1548235"/>
            <a:ext cx="1161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Hash Key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001846" y="2383683"/>
            <a:ext cx="80111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#1234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36872" y="2758859"/>
            <a:ext cx="80111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#1234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98168" y="4294005"/>
            <a:ext cx="981886" cy="336734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payload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35871" y="4230623"/>
            <a:ext cx="1170882" cy="336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(0,1), (2,3)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81107" y="4449290"/>
            <a:ext cx="1150225" cy="6022"/>
          </a:xfrm>
          <a:prstGeom prst="straightConnector1">
            <a:avLst/>
          </a:prstGeom>
          <a:ln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10019" y="4280923"/>
            <a:ext cx="981886" cy="336734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Consolas"/>
              </a:rPr>
              <a:t>payload</a:t>
            </a:r>
            <a:endParaRPr lang="en-US" dirty="0">
              <a:solidFill>
                <a:schemeClr val="accent1"/>
              </a:solidFill>
              <a:latin typeface="+mj-lt"/>
              <a:cs typeface="Consola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2928179" y="2057315"/>
            <a:ext cx="1574290" cy="63881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>
            <a:off x="2928179" y="3528135"/>
            <a:ext cx="1574290" cy="63881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509" y="2452078"/>
            <a:ext cx="1159839" cy="4591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Apply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3204299" y="3106615"/>
            <a:ext cx="1640261" cy="4809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IndexJoin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0"/>
            <a:endCxn id="4" idx="4"/>
          </p:cNvCxnSpPr>
          <p:nvPr/>
        </p:nvCxnSpPr>
        <p:spPr>
          <a:xfrm flipH="1" flipV="1">
            <a:off x="4024429" y="2911224"/>
            <a:ext cx="1" cy="19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0"/>
            <a:endCxn id="5" idx="3"/>
          </p:cNvCxnSpPr>
          <p:nvPr/>
        </p:nvCxnSpPr>
        <p:spPr>
          <a:xfrm flipV="1">
            <a:off x="3290613" y="3517101"/>
            <a:ext cx="153897" cy="15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47244" y="3671815"/>
            <a:ext cx="1886737" cy="4605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NestedJoin</a:t>
            </a:r>
            <a:r>
              <a:rPr lang="en-US" baseline="-25000" dirty="0" err="1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67517" y="4902467"/>
            <a:ext cx="1024230" cy="68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Cells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0"/>
          </p:cNvCxnSpPr>
          <p:nvPr/>
        </p:nvCxnSpPr>
        <p:spPr>
          <a:xfrm flipV="1">
            <a:off x="2347244" y="4342248"/>
            <a:ext cx="309987" cy="579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0"/>
          </p:cNvCxnSpPr>
          <p:nvPr/>
        </p:nvCxnSpPr>
        <p:spPr>
          <a:xfrm flipH="1" flipV="1">
            <a:off x="3457331" y="4342248"/>
            <a:ext cx="322301" cy="56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73167" y="4922005"/>
            <a:ext cx="1348154" cy="625230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Reexec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9" name="Can 18"/>
          <p:cNvSpPr/>
          <p:nvPr/>
        </p:nvSpPr>
        <p:spPr>
          <a:xfrm>
            <a:off x="4297493" y="3733458"/>
            <a:ext cx="864577" cy="48846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</a:t>
            </a:r>
            <a:r>
              <a:rPr lang="en-US" baseline="-25000" dirty="0" err="1"/>
              <a:t>B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  <a:endCxn id="5" idx="5"/>
          </p:cNvCxnSpPr>
          <p:nvPr/>
        </p:nvCxnSpPr>
        <p:spPr>
          <a:xfrm flipH="1" flipV="1">
            <a:off x="4604349" y="3517101"/>
            <a:ext cx="125433" cy="216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4248" y="625231"/>
            <a:ext cx="1641231" cy="16412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5923" y="3360616"/>
            <a:ext cx="5685692" cy="1533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8539" y="3731846"/>
            <a:ext cx="957384" cy="527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1863" y="3731846"/>
            <a:ext cx="957384" cy="527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5647" y="3731846"/>
            <a:ext cx="957384" cy="527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9662" y="3731846"/>
            <a:ext cx="957384" cy="527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3350846" y="5314462"/>
            <a:ext cx="2774462" cy="7717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50462" y="3516923"/>
            <a:ext cx="6066692" cy="1719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12273" y="3643923"/>
            <a:ext cx="5560650" cy="472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50463" y="1299308"/>
            <a:ext cx="2559538" cy="2046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Workflow Executor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0721" y="2447194"/>
            <a:ext cx="459154" cy="459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12273" y="1973385"/>
            <a:ext cx="459154" cy="459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83882" y="1988040"/>
            <a:ext cx="459154" cy="459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01753" y="4228124"/>
            <a:ext cx="1391141" cy="65649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 D Backend</a:t>
            </a:r>
          </a:p>
        </p:txBody>
      </p:sp>
      <p:cxnSp>
        <p:nvCxnSpPr>
          <p:cNvPr id="15" name="Straight Arrow Connector 14"/>
          <p:cNvCxnSpPr>
            <a:stCxn id="4" idx="7"/>
            <a:endCxn id="6" idx="2"/>
          </p:cNvCxnSpPr>
          <p:nvPr/>
        </p:nvCxnSpPr>
        <p:spPr>
          <a:xfrm flipV="1">
            <a:off x="2562633" y="2217617"/>
            <a:ext cx="321249" cy="29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6" idx="2"/>
          </p:cNvCxnSpPr>
          <p:nvPr/>
        </p:nvCxnSpPr>
        <p:spPr>
          <a:xfrm>
            <a:off x="1971427" y="2202962"/>
            <a:ext cx="912455" cy="14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4"/>
          </p:cNvCxnSpPr>
          <p:nvPr/>
        </p:nvCxnSpPr>
        <p:spPr>
          <a:xfrm>
            <a:off x="1741850" y="2432539"/>
            <a:ext cx="485535" cy="12113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  <a:endCxn id="60" idx="0"/>
          </p:cNvCxnSpPr>
          <p:nvPr/>
        </p:nvCxnSpPr>
        <p:spPr>
          <a:xfrm>
            <a:off x="2400298" y="2906348"/>
            <a:ext cx="206619" cy="7961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4"/>
          </p:cNvCxnSpPr>
          <p:nvPr/>
        </p:nvCxnSpPr>
        <p:spPr>
          <a:xfrm flipH="1">
            <a:off x="2823313" y="2447194"/>
            <a:ext cx="290146" cy="11967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2917090" y="5548924"/>
            <a:ext cx="2774462" cy="7717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Provenance and Arrays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171465" y="1299308"/>
            <a:ext cx="1260226" cy="17144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793155" y="1299309"/>
            <a:ext cx="1524000" cy="17144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Executor</a:t>
            </a:r>
            <a:endParaRPr lang="en-US" dirty="0"/>
          </a:p>
        </p:txBody>
      </p:sp>
      <p:sp>
        <p:nvSpPr>
          <p:cNvPr id="53" name="Cube 52"/>
          <p:cNvSpPr/>
          <p:nvPr/>
        </p:nvSpPr>
        <p:spPr>
          <a:xfrm>
            <a:off x="1644151" y="166077"/>
            <a:ext cx="973996" cy="78153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2033457" y="947616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853216" y="3702540"/>
            <a:ext cx="1507401" cy="355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1" y="4222263"/>
            <a:ext cx="1283677" cy="64672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 C Backend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0298" y="4237894"/>
            <a:ext cx="1283677" cy="64672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 A Backend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286002" y="4058140"/>
            <a:ext cx="114296" cy="4024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82634" y="4058141"/>
            <a:ext cx="140679" cy="2754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87433" y="4058141"/>
            <a:ext cx="250092" cy="1660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10001" y="1804866"/>
            <a:ext cx="3614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62633" y="5107353"/>
            <a:ext cx="702733" cy="4415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112231" y="3702540"/>
            <a:ext cx="1726231" cy="355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Scan/Lookup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677259" y="57828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113088" y="947616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82391" y="3013806"/>
            <a:ext cx="0" cy="503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3459" y="4980353"/>
            <a:ext cx="304307" cy="5685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2"/>
          </p:cNvCxnSpPr>
          <p:nvPr/>
        </p:nvCxnSpPr>
        <p:spPr>
          <a:xfrm flipH="1">
            <a:off x="5598381" y="4884617"/>
            <a:ext cx="298943" cy="6682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431691" y="1804866"/>
            <a:ext cx="3614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Can 102"/>
          <p:cNvSpPr/>
          <p:nvPr/>
        </p:nvSpPr>
        <p:spPr>
          <a:xfrm>
            <a:off x="4347307" y="2202962"/>
            <a:ext cx="893522" cy="5910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2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to the point with </a:t>
            </a:r>
            <a:r>
              <a:rPr lang="en-US" dirty="0" err="1" smtClean="0"/>
              <a:t>lsst</a:t>
            </a:r>
            <a:endParaRPr lang="en-US" dirty="0" smtClean="0"/>
          </a:p>
          <a:p>
            <a:pPr lvl="1"/>
            <a:r>
              <a:rPr lang="en-US" dirty="0" smtClean="0"/>
              <a:t>Detect stars</a:t>
            </a:r>
          </a:p>
          <a:p>
            <a:pPr lvl="1"/>
            <a:r>
              <a:rPr lang="en-US" dirty="0" smtClean="0"/>
              <a:t>Clean out cosmic rays, convolve the data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Lots of images every night, which ones?</a:t>
            </a:r>
          </a:p>
          <a:p>
            <a:r>
              <a:rPr lang="en-US" dirty="0" smtClean="0"/>
              <a:t>Want to debug or understand where results come from</a:t>
            </a:r>
          </a:p>
          <a:p>
            <a:r>
              <a:rPr lang="en-US" dirty="0" smtClean="0"/>
              <a:t>Describe the desired provenance</a:t>
            </a:r>
          </a:p>
          <a:p>
            <a:pPr lvl="1"/>
            <a:r>
              <a:rPr lang="en-US" dirty="0" smtClean="0"/>
              <a:t>Ragged edges</a:t>
            </a:r>
          </a:p>
          <a:p>
            <a:pPr lvl="1"/>
            <a:r>
              <a:rPr lang="en-US" dirty="0" smtClean="0"/>
              <a:t>Rough locations (we don’t deal with </a:t>
            </a:r>
            <a:r>
              <a:rPr lang="en-US" dirty="0" err="1" smtClean="0"/>
              <a:t>approx</a:t>
            </a:r>
            <a:r>
              <a:rPr lang="en-US" dirty="0"/>
              <a:t> </a:t>
            </a:r>
            <a:r>
              <a:rPr lang="en-US" dirty="0" smtClean="0"/>
              <a:t>here)</a:t>
            </a:r>
          </a:p>
          <a:p>
            <a:pPr lvl="1"/>
            <a:r>
              <a:rPr lang="en-US" dirty="0" smtClean="0"/>
              <a:t>Just the images</a:t>
            </a:r>
          </a:p>
          <a:p>
            <a:pPr lvl="1"/>
            <a:r>
              <a:rPr lang="en-US" dirty="0" smtClean="0"/>
              <a:t>Just the </a:t>
            </a:r>
            <a:r>
              <a:rPr lang="en-US" dirty="0" err="1" smtClean="0"/>
              <a:t>config</a:t>
            </a:r>
            <a:r>
              <a:rPr lang="en-US" dirty="0" smtClean="0"/>
              <a:t> of the processes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/>
          <p:cNvCxnSpPr/>
          <p:nvPr/>
        </p:nvCxnSpPr>
        <p:spPr>
          <a:xfrm>
            <a:off x="1289538" y="3194542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686327" y="1425556"/>
            <a:ext cx="2123673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Workflow Executor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2561481" y="2163893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932340" y="1817081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3303949" y="183173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4" idx="7"/>
            <a:endCxn id="6" idx="2"/>
          </p:cNvCxnSpPr>
          <p:nvPr/>
        </p:nvCxnSpPr>
        <p:spPr>
          <a:xfrm flipV="1">
            <a:off x="2860004" y="2008302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6" idx="2"/>
          </p:cNvCxnSpPr>
          <p:nvPr/>
        </p:nvCxnSpPr>
        <p:spPr>
          <a:xfrm>
            <a:off x="2282081" y="1993647"/>
            <a:ext cx="1021868" cy="14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4"/>
          </p:cNvCxnSpPr>
          <p:nvPr/>
        </p:nvCxnSpPr>
        <p:spPr>
          <a:xfrm>
            <a:off x="2107211" y="2170213"/>
            <a:ext cx="0" cy="104386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</p:cNvCxnSpPr>
          <p:nvPr/>
        </p:nvCxnSpPr>
        <p:spPr>
          <a:xfrm>
            <a:off x="2736352" y="2517025"/>
            <a:ext cx="0" cy="6970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4"/>
          </p:cNvCxnSpPr>
          <p:nvPr/>
        </p:nvCxnSpPr>
        <p:spPr>
          <a:xfrm>
            <a:off x="3478820" y="2184868"/>
            <a:ext cx="0" cy="100967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3055800" y="4074386"/>
            <a:ext cx="682389" cy="4571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3976076" y="1416538"/>
            <a:ext cx="1318846" cy="1328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Optimizer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646620" y="1416539"/>
            <a:ext cx="1182076" cy="132861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Query Executor</a:t>
            </a:r>
            <a:endParaRPr lang="en-US" sz="1600" dirty="0"/>
          </a:p>
        </p:txBody>
      </p:sp>
      <p:sp>
        <p:nvSpPr>
          <p:cNvPr id="53" name="Cube 52"/>
          <p:cNvSpPr/>
          <p:nvPr/>
        </p:nvSpPr>
        <p:spPr>
          <a:xfrm>
            <a:off x="2424714" y="451279"/>
            <a:ext cx="818502" cy="62713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Array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85315" y="1055075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93958" y="685743"/>
            <a:ext cx="83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Queries</a:t>
            </a:r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829787" y="1055075"/>
            <a:ext cx="8312" cy="35169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789850" y="2745154"/>
            <a:ext cx="0" cy="651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285156" y="1804866"/>
            <a:ext cx="361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2"/>
          </p:cNvCxnSpPr>
          <p:nvPr/>
        </p:nvCxnSpPr>
        <p:spPr>
          <a:xfrm flipV="1">
            <a:off x="5158312" y="2745154"/>
            <a:ext cx="1079346" cy="605692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11812" y="685743"/>
            <a:ext cx="57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Cells</a:t>
            </a:r>
            <a:endParaRPr lang="en-US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613778" y="1055075"/>
            <a:ext cx="1" cy="351692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3957988" y="4074386"/>
            <a:ext cx="682389" cy="4571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39" name="Can 38"/>
          <p:cNvSpPr/>
          <p:nvPr/>
        </p:nvSpPr>
        <p:spPr>
          <a:xfrm>
            <a:off x="4845704" y="4074386"/>
            <a:ext cx="682389" cy="4571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endCxn id="45" idx="1"/>
          </p:cNvCxnSpPr>
          <p:nvPr/>
        </p:nvCxnSpPr>
        <p:spPr>
          <a:xfrm>
            <a:off x="2836165" y="3708409"/>
            <a:ext cx="560830" cy="36597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0" idx="2"/>
            <a:endCxn id="38" idx="1"/>
          </p:cNvCxnSpPr>
          <p:nvPr/>
        </p:nvCxnSpPr>
        <p:spPr>
          <a:xfrm>
            <a:off x="3199425" y="3708409"/>
            <a:ext cx="1099758" cy="36597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1"/>
          </p:cNvCxnSpPr>
          <p:nvPr/>
        </p:nvCxnSpPr>
        <p:spPr>
          <a:xfrm>
            <a:off x="3455374" y="3708409"/>
            <a:ext cx="1731525" cy="36597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91609" y="2149238"/>
            <a:ext cx="1066703" cy="4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Statistics Collector</a:t>
            </a:r>
            <a:endParaRPr lang="en-US" sz="15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454769" y="2745154"/>
            <a:ext cx="0" cy="8038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2500106" y="537305"/>
            <a:ext cx="818502" cy="62713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Array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2627923" y="3396362"/>
            <a:ext cx="1143004" cy="312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Encoder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868617" y="3396362"/>
            <a:ext cx="1426314" cy="312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Decoder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39" idx="1"/>
          </p:cNvCxnSpPr>
          <p:nvPr/>
        </p:nvCxnSpPr>
        <p:spPr>
          <a:xfrm flipH="1" flipV="1">
            <a:off x="5011615" y="3708409"/>
            <a:ext cx="175284" cy="365977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091609" y="1837343"/>
            <a:ext cx="1066703" cy="231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IP Solver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5374421" y="3392738"/>
            <a:ext cx="1482405" cy="312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Re-executor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stCxn id="38" idx="1"/>
            <a:endCxn id="73" idx="2"/>
          </p:cNvCxnSpPr>
          <p:nvPr/>
        </p:nvCxnSpPr>
        <p:spPr>
          <a:xfrm flipV="1">
            <a:off x="4299183" y="3708409"/>
            <a:ext cx="282591" cy="365977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289538" y="3166187"/>
            <a:ext cx="891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Runtime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8731" y="2755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289538" y="3864712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9538" y="3836357"/>
            <a:ext cx="100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Operator</a:t>
            </a:r>
          </a:p>
          <a:p>
            <a:r>
              <a:rPr lang="en-US" sz="1600" dirty="0" smtClean="0"/>
              <a:t>Specific</a:t>
            </a:r>
          </a:p>
          <a:p>
            <a:r>
              <a:rPr lang="en-US" sz="1600" dirty="0" err="1" smtClean="0"/>
              <a:t>Datastore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324238" y="14201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96600" y="68764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Constraints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594961" y="1078409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8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2847" y="1877593"/>
            <a:ext cx="791307" cy="554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Clean</a:t>
            </a:r>
            <a:r>
              <a:rPr lang="en-US" sz="1600" baseline="-25000" dirty="0" smtClean="0"/>
              <a:t>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230077" y="3016689"/>
            <a:ext cx="1058602" cy="554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Cosmic Ray detection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5646550" y="1889259"/>
            <a:ext cx="928139" cy="554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Merge images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850200" y="2264423"/>
            <a:ext cx="896454" cy="8715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Remove Cosmic Ray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1572847" y="2850616"/>
            <a:ext cx="791307" cy="554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Clean</a:t>
            </a:r>
            <a:r>
              <a:rPr lang="en-US" sz="1600" baseline="-25000" dirty="0" err="1" smtClean="0"/>
              <a:t>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230077" y="3756191"/>
            <a:ext cx="1058602" cy="554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Cosmic Ray detection</a:t>
            </a:r>
            <a:endParaRPr 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367320" y="1970401"/>
            <a:ext cx="93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320" y="2952269"/>
            <a:ext cx="93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6372" y="2782233"/>
            <a:ext cx="928139" cy="554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Merge CR Masks</a:t>
            </a:r>
            <a:endParaRPr lang="en-US" sz="1500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5288679" y="3059707"/>
            <a:ext cx="367693" cy="234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3" idx="1"/>
          </p:cNvCxnSpPr>
          <p:nvPr/>
        </p:nvCxnSpPr>
        <p:spPr>
          <a:xfrm flipV="1">
            <a:off x="5288679" y="3059707"/>
            <a:ext cx="367693" cy="973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6574689" y="2166733"/>
            <a:ext cx="275511" cy="533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3" idx="3"/>
            <a:endCxn id="7" idx="1"/>
          </p:cNvCxnSpPr>
          <p:nvPr/>
        </p:nvCxnSpPr>
        <p:spPr>
          <a:xfrm flipV="1">
            <a:off x="6584511" y="2700173"/>
            <a:ext cx="265689" cy="35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3"/>
            <a:endCxn id="26" idx="1"/>
          </p:cNvCxnSpPr>
          <p:nvPr/>
        </p:nvCxnSpPr>
        <p:spPr>
          <a:xfrm>
            <a:off x="7746654" y="2700173"/>
            <a:ext cx="264133" cy="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8010787" y="2422772"/>
            <a:ext cx="752213" cy="554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Detect Stars</a:t>
            </a:r>
            <a:endParaRPr lang="en-US" sz="1500" dirty="0"/>
          </a:p>
        </p:txBody>
      </p:sp>
      <p:cxnSp>
        <p:nvCxnSpPr>
          <p:cNvPr id="32" name="Straight Arrow Connector 31"/>
          <p:cNvCxnSpPr>
            <a:stCxn id="4" idx="3"/>
            <a:endCxn id="49" idx="1"/>
          </p:cNvCxnSpPr>
          <p:nvPr/>
        </p:nvCxnSpPr>
        <p:spPr>
          <a:xfrm>
            <a:off x="2364154" y="2155067"/>
            <a:ext cx="160134" cy="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116388" y="1887362"/>
            <a:ext cx="801074" cy="554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Clean</a:t>
            </a:r>
            <a:r>
              <a:rPr lang="en-US" sz="1600" baseline="-25000" dirty="0" err="1" smtClean="0"/>
              <a:t>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116388" y="2850616"/>
            <a:ext cx="801074" cy="554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Clean</a:t>
            </a:r>
            <a:r>
              <a:rPr lang="en-US" sz="1600" baseline="-25000" dirty="0" err="1" smtClean="0"/>
              <a:t>n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9" idx="3"/>
            <a:endCxn id="42" idx="1"/>
          </p:cNvCxnSpPr>
          <p:nvPr/>
        </p:nvCxnSpPr>
        <p:spPr>
          <a:xfrm>
            <a:off x="2921452" y="2157271"/>
            <a:ext cx="194936" cy="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4288" y="1926438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8" idx="3"/>
            <a:endCxn id="55" idx="1"/>
          </p:cNvCxnSpPr>
          <p:nvPr/>
        </p:nvCxnSpPr>
        <p:spPr>
          <a:xfrm>
            <a:off x="2364154" y="3128090"/>
            <a:ext cx="160134" cy="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5" idx="3"/>
            <a:endCxn id="43" idx="1"/>
          </p:cNvCxnSpPr>
          <p:nvPr/>
        </p:nvCxnSpPr>
        <p:spPr>
          <a:xfrm flipV="1">
            <a:off x="2921452" y="3128090"/>
            <a:ext cx="194936" cy="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24288" y="2899461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6" name="Straight Arrow Connector 55"/>
          <p:cNvCxnSpPr>
            <a:stCxn id="10" idx="3"/>
            <a:endCxn id="4" idx="1"/>
          </p:cNvCxnSpPr>
          <p:nvPr/>
        </p:nvCxnSpPr>
        <p:spPr>
          <a:xfrm>
            <a:off x="1297796" y="2155067"/>
            <a:ext cx="275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8" idx="1"/>
          </p:cNvCxnSpPr>
          <p:nvPr/>
        </p:nvCxnSpPr>
        <p:spPr>
          <a:xfrm flipV="1">
            <a:off x="1297796" y="3128090"/>
            <a:ext cx="275051" cy="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3"/>
            <a:endCxn id="6" idx="1"/>
          </p:cNvCxnSpPr>
          <p:nvPr/>
        </p:nvCxnSpPr>
        <p:spPr>
          <a:xfrm>
            <a:off x="3917462" y="2164836"/>
            <a:ext cx="1729088" cy="1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6" idx="1"/>
          </p:cNvCxnSpPr>
          <p:nvPr/>
        </p:nvCxnSpPr>
        <p:spPr>
          <a:xfrm flipV="1">
            <a:off x="3917462" y="2166733"/>
            <a:ext cx="1729088" cy="961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3" idx="3"/>
            <a:endCxn id="9" idx="1"/>
          </p:cNvCxnSpPr>
          <p:nvPr/>
        </p:nvCxnSpPr>
        <p:spPr>
          <a:xfrm>
            <a:off x="3917462" y="3128090"/>
            <a:ext cx="312615" cy="905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2" idx="3"/>
            <a:endCxn id="5" idx="1"/>
          </p:cNvCxnSpPr>
          <p:nvPr/>
        </p:nvCxnSpPr>
        <p:spPr>
          <a:xfrm>
            <a:off x="3917462" y="2164836"/>
            <a:ext cx="312615" cy="1129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Left Brace 79"/>
          <p:cNvSpPr/>
          <p:nvPr/>
        </p:nvSpPr>
        <p:spPr>
          <a:xfrm rot="16200000">
            <a:off x="3362379" y="2769269"/>
            <a:ext cx="185617" cy="36669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Left Brace 80"/>
          <p:cNvSpPr/>
          <p:nvPr/>
        </p:nvSpPr>
        <p:spPr>
          <a:xfrm rot="16200000">
            <a:off x="7009391" y="3068961"/>
            <a:ext cx="185618" cy="306760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TextBox 81"/>
          <p:cNvSpPr txBox="1"/>
          <p:nvPr/>
        </p:nvSpPr>
        <p:spPr>
          <a:xfrm>
            <a:off x="2295769" y="4856257"/>
            <a:ext cx="217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image processing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661003" y="4856257"/>
            <a:ext cx="286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Composite 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250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8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899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3091" y="216877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328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7381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66875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0971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80928" y="216877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4562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5264" y="3102699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7" name="Straight Connector 16"/>
          <p:cNvCxnSpPr>
            <a:stCxn id="4" idx="3"/>
            <a:endCxn id="5" idx="1"/>
          </p:cNvCxnSpPr>
          <p:nvPr/>
        </p:nvCxnSpPr>
        <p:spPr>
          <a:xfrm>
            <a:off x="1627557" y="2701184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3"/>
            <a:endCxn id="6" idx="1"/>
          </p:cNvCxnSpPr>
          <p:nvPr/>
        </p:nvCxnSpPr>
        <p:spPr>
          <a:xfrm>
            <a:off x="2112115" y="2701184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6" idx="3"/>
            <a:endCxn id="7" idx="1"/>
          </p:cNvCxnSpPr>
          <p:nvPr/>
        </p:nvCxnSpPr>
        <p:spPr>
          <a:xfrm flipV="1">
            <a:off x="2612302" y="2310424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7" idx="3"/>
            <a:endCxn id="8" idx="1"/>
          </p:cNvCxnSpPr>
          <p:nvPr/>
        </p:nvCxnSpPr>
        <p:spPr>
          <a:xfrm>
            <a:off x="3116398" y="2310424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8" idx="3"/>
            <a:endCxn id="9" idx="1"/>
          </p:cNvCxnSpPr>
          <p:nvPr/>
        </p:nvCxnSpPr>
        <p:spPr>
          <a:xfrm>
            <a:off x="3616592" y="2701184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9" idx="3"/>
            <a:endCxn id="10" idx="1"/>
          </p:cNvCxnSpPr>
          <p:nvPr/>
        </p:nvCxnSpPr>
        <p:spPr>
          <a:xfrm>
            <a:off x="4120688" y="2701184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0" idx="3"/>
            <a:endCxn id="11" idx="1"/>
          </p:cNvCxnSpPr>
          <p:nvPr/>
        </p:nvCxnSpPr>
        <p:spPr>
          <a:xfrm>
            <a:off x="4650182" y="2701184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1" idx="3"/>
            <a:endCxn id="12" idx="1"/>
          </p:cNvCxnSpPr>
          <p:nvPr/>
        </p:nvCxnSpPr>
        <p:spPr>
          <a:xfrm flipV="1">
            <a:off x="5154278" y="2310424"/>
            <a:ext cx="226650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2" idx="3"/>
            <a:endCxn id="13" idx="1"/>
          </p:cNvCxnSpPr>
          <p:nvPr/>
        </p:nvCxnSpPr>
        <p:spPr>
          <a:xfrm>
            <a:off x="5664235" y="2310424"/>
            <a:ext cx="24032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13" idx="3"/>
            <a:endCxn id="14" idx="1"/>
          </p:cNvCxnSpPr>
          <p:nvPr/>
        </p:nvCxnSpPr>
        <p:spPr>
          <a:xfrm>
            <a:off x="6187869" y="2701184"/>
            <a:ext cx="237395" cy="54316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354996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39554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39741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43837" y="336646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44031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48127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77621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81717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80928" y="336646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308" y="3014778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36010" y="3499333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8" name="Straight Connector 57"/>
          <p:cNvCxnSpPr>
            <a:stCxn id="47" idx="3"/>
            <a:endCxn id="48" idx="1"/>
          </p:cNvCxnSpPr>
          <p:nvPr/>
        </p:nvCxnSpPr>
        <p:spPr>
          <a:xfrm>
            <a:off x="1638303" y="3156432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48" idx="3"/>
            <a:endCxn id="49" idx="1"/>
          </p:cNvCxnSpPr>
          <p:nvPr/>
        </p:nvCxnSpPr>
        <p:spPr>
          <a:xfrm>
            <a:off x="2122861" y="3156432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9" idx="3"/>
            <a:endCxn id="50" idx="1"/>
          </p:cNvCxnSpPr>
          <p:nvPr/>
        </p:nvCxnSpPr>
        <p:spPr>
          <a:xfrm>
            <a:off x="2623048" y="3156432"/>
            <a:ext cx="220789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50" idx="3"/>
            <a:endCxn id="51" idx="1"/>
          </p:cNvCxnSpPr>
          <p:nvPr/>
        </p:nvCxnSpPr>
        <p:spPr>
          <a:xfrm flipV="1">
            <a:off x="3127144" y="3156432"/>
            <a:ext cx="216887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51" idx="3"/>
            <a:endCxn id="52" idx="1"/>
          </p:cNvCxnSpPr>
          <p:nvPr/>
        </p:nvCxnSpPr>
        <p:spPr>
          <a:xfrm>
            <a:off x="3627338" y="3156432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2" idx="3"/>
            <a:endCxn id="53" idx="1"/>
          </p:cNvCxnSpPr>
          <p:nvPr/>
        </p:nvCxnSpPr>
        <p:spPr>
          <a:xfrm>
            <a:off x="4131434" y="3156432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stCxn id="53" idx="3"/>
            <a:endCxn id="54" idx="1"/>
          </p:cNvCxnSpPr>
          <p:nvPr/>
        </p:nvCxnSpPr>
        <p:spPr>
          <a:xfrm>
            <a:off x="4660928" y="3156432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4" idx="3"/>
            <a:endCxn id="55" idx="1"/>
          </p:cNvCxnSpPr>
          <p:nvPr/>
        </p:nvCxnSpPr>
        <p:spPr>
          <a:xfrm>
            <a:off x="5165024" y="3156432"/>
            <a:ext cx="215904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55" idx="3"/>
            <a:endCxn id="56" idx="1"/>
          </p:cNvCxnSpPr>
          <p:nvPr/>
        </p:nvCxnSpPr>
        <p:spPr>
          <a:xfrm flipV="1">
            <a:off x="5664235" y="3156432"/>
            <a:ext cx="251073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stCxn id="56" idx="3"/>
            <a:endCxn id="57" idx="1"/>
          </p:cNvCxnSpPr>
          <p:nvPr/>
        </p:nvCxnSpPr>
        <p:spPr>
          <a:xfrm>
            <a:off x="6198615" y="3156432"/>
            <a:ext cx="237395" cy="4845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0" name="Rectangle 69"/>
          <p:cNvSpPr/>
          <p:nvPr/>
        </p:nvSpPr>
        <p:spPr>
          <a:xfrm>
            <a:off x="6902038" y="255953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3" idx="3"/>
            <a:endCxn id="70" idx="1"/>
          </p:cNvCxnSpPr>
          <p:nvPr/>
        </p:nvCxnSpPr>
        <p:spPr>
          <a:xfrm>
            <a:off x="6187869" y="2701184"/>
            <a:ext cx="71416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stCxn id="56" idx="3"/>
            <a:endCxn id="70" idx="1"/>
          </p:cNvCxnSpPr>
          <p:nvPr/>
        </p:nvCxnSpPr>
        <p:spPr>
          <a:xfrm flipV="1">
            <a:off x="6198615" y="2701184"/>
            <a:ext cx="703423" cy="45524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6902038" y="3284409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3"/>
            <a:endCxn id="84" idx="1"/>
          </p:cNvCxnSpPr>
          <p:nvPr/>
        </p:nvCxnSpPr>
        <p:spPr>
          <a:xfrm>
            <a:off x="6708571" y="3244353"/>
            <a:ext cx="193467" cy="18171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7435438" y="284283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959069" y="284283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2" name="Straight Connector 91"/>
          <p:cNvCxnSpPr>
            <a:stCxn id="57" idx="3"/>
            <a:endCxn id="84" idx="1"/>
          </p:cNvCxnSpPr>
          <p:nvPr/>
        </p:nvCxnSpPr>
        <p:spPr>
          <a:xfrm flipV="1">
            <a:off x="6719317" y="3426063"/>
            <a:ext cx="182721" cy="21492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84" idx="3"/>
            <a:endCxn id="90" idx="1"/>
          </p:cNvCxnSpPr>
          <p:nvPr/>
        </p:nvCxnSpPr>
        <p:spPr>
          <a:xfrm flipV="1">
            <a:off x="7185345" y="2984491"/>
            <a:ext cx="250093" cy="44157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70" idx="3"/>
            <a:endCxn id="90" idx="1"/>
          </p:cNvCxnSpPr>
          <p:nvPr/>
        </p:nvCxnSpPr>
        <p:spPr>
          <a:xfrm>
            <a:off x="7185345" y="2701184"/>
            <a:ext cx="250093" cy="28330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90" idx="3"/>
            <a:endCxn id="91" idx="1"/>
          </p:cNvCxnSpPr>
          <p:nvPr/>
        </p:nvCxnSpPr>
        <p:spPr>
          <a:xfrm>
            <a:off x="7718745" y="2984491"/>
            <a:ext cx="2403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6" idx="3"/>
            <a:endCxn id="8" idx="1"/>
          </p:cNvCxnSpPr>
          <p:nvPr/>
        </p:nvCxnSpPr>
        <p:spPr>
          <a:xfrm>
            <a:off x="2612302" y="2701184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49" idx="3"/>
            <a:endCxn id="51" idx="1"/>
          </p:cNvCxnSpPr>
          <p:nvPr/>
        </p:nvCxnSpPr>
        <p:spPr>
          <a:xfrm>
            <a:off x="2623048" y="3156432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>
            <a:stCxn id="54" idx="3"/>
            <a:endCxn id="56" idx="1"/>
          </p:cNvCxnSpPr>
          <p:nvPr/>
        </p:nvCxnSpPr>
        <p:spPr>
          <a:xfrm>
            <a:off x="5165024" y="3156432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Connector 120"/>
          <p:cNvCxnSpPr>
            <a:stCxn id="11" idx="3"/>
            <a:endCxn id="13" idx="1"/>
          </p:cNvCxnSpPr>
          <p:nvPr/>
        </p:nvCxnSpPr>
        <p:spPr>
          <a:xfrm>
            <a:off x="5154278" y="2701184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6" y="2510691"/>
            <a:ext cx="414183" cy="38494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6" y="2972712"/>
            <a:ext cx="414183" cy="384947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stCxn id="125" idx="3"/>
            <a:endCxn id="4" idx="1"/>
          </p:cNvCxnSpPr>
          <p:nvPr/>
        </p:nvCxnSpPr>
        <p:spPr>
          <a:xfrm flipV="1">
            <a:off x="924119" y="2701184"/>
            <a:ext cx="420131" cy="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3"/>
            <a:endCxn id="47" idx="1"/>
          </p:cNvCxnSpPr>
          <p:nvPr/>
        </p:nvCxnSpPr>
        <p:spPr>
          <a:xfrm flipV="1">
            <a:off x="924119" y="3156432"/>
            <a:ext cx="430877" cy="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761264" y="1139097"/>
            <a:ext cx="409901" cy="401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BB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428501" y="1740880"/>
            <a:ext cx="409901" cy="401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BB</a:t>
            </a:r>
            <a:endParaRPr lang="en-US" sz="1600" dirty="0"/>
          </a:p>
        </p:txBody>
      </p:sp>
      <p:cxnSp>
        <p:nvCxnSpPr>
          <p:cNvPr id="39" name="Straight Connector 38"/>
          <p:cNvCxnSpPr>
            <a:stCxn id="37" idx="3"/>
            <a:endCxn id="38" idx="1"/>
          </p:cNvCxnSpPr>
          <p:nvPr/>
        </p:nvCxnSpPr>
        <p:spPr>
          <a:xfrm>
            <a:off x="3171165" y="1339855"/>
            <a:ext cx="257336" cy="6017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4119216" y="1142992"/>
            <a:ext cx="409901" cy="401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  <a:endCxn id="40" idx="1"/>
          </p:cNvCxnSpPr>
          <p:nvPr/>
        </p:nvCxnSpPr>
        <p:spPr>
          <a:xfrm>
            <a:off x="3171165" y="1339855"/>
            <a:ext cx="948051" cy="3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4119216" y="1740874"/>
            <a:ext cx="409901" cy="401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121528" y="1426299"/>
            <a:ext cx="409901" cy="401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BB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38" idx="3"/>
            <a:endCxn id="43" idx="1"/>
          </p:cNvCxnSpPr>
          <p:nvPr/>
        </p:nvCxnSpPr>
        <p:spPr>
          <a:xfrm flipV="1">
            <a:off x="3838402" y="1941632"/>
            <a:ext cx="280814" cy="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43" idx="3"/>
            <a:endCxn id="45" idx="1"/>
          </p:cNvCxnSpPr>
          <p:nvPr/>
        </p:nvCxnSpPr>
        <p:spPr>
          <a:xfrm flipV="1">
            <a:off x="4529117" y="1627057"/>
            <a:ext cx="592411" cy="3145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40" idx="3"/>
            <a:endCxn id="45" idx="1"/>
          </p:cNvCxnSpPr>
          <p:nvPr/>
        </p:nvCxnSpPr>
        <p:spPr>
          <a:xfrm>
            <a:off x="4529117" y="1343750"/>
            <a:ext cx="592411" cy="2833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5764840" y="3886201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71942" y="38862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98622" y="3886201"/>
            <a:ext cx="404345" cy="404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3383180" y="3886201"/>
            <a:ext cx="404345" cy="404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4542777" y="3435829"/>
            <a:ext cx="404345" cy="4043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BB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5173871" y="3886201"/>
            <a:ext cx="404345" cy="4043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BB</a:t>
            </a:r>
            <a:endParaRPr lang="en-US" sz="1600" dirty="0"/>
          </a:p>
        </p:txBody>
      </p:sp>
      <p:cxnSp>
        <p:nvCxnSpPr>
          <p:cNvPr id="85" name="Straight Connector 84"/>
          <p:cNvCxnSpPr>
            <a:stCxn id="81" idx="3"/>
            <a:endCxn id="82" idx="1"/>
          </p:cNvCxnSpPr>
          <p:nvPr/>
        </p:nvCxnSpPr>
        <p:spPr>
          <a:xfrm>
            <a:off x="3302967" y="4088374"/>
            <a:ext cx="8021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2" idx="3"/>
            <a:endCxn id="83" idx="1"/>
          </p:cNvCxnSpPr>
          <p:nvPr/>
        </p:nvCxnSpPr>
        <p:spPr>
          <a:xfrm flipV="1">
            <a:off x="3787525" y="3638002"/>
            <a:ext cx="755252" cy="4503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83" idx="3"/>
            <a:endCxn id="84" idx="1"/>
          </p:cNvCxnSpPr>
          <p:nvPr/>
        </p:nvCxnSpPr>
        <p:spPr>
          <a:xfrm>
            <a:off x="4947122" y="3638002"/>
            <a:ext cx="226749" cy="4503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>
            <a:off x="3383194" y="3396753"/>
            <a:ext cx="404345" cy="404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</a:t>
            </a:r>
            <a:endParaRPr lang="en-US" sz="1600" dirty="0"/>
          </a:p>
        </p:txBody>
      </p:sp>
      <p:cxnSp>
        <p:nvCxnSpPr>
          <p:cNvPr id="89" name="Straight Connector 88"/>
          <p:cNvCxnSpPr>
            <a:stCxn id="88" idx="3"/>
            <a:endCxn id="83" idx="1"/>
          </p:cNvCxnSpPr>
          <p:nvPr/>
        </p:nvCxnSpPr>
        <p:spPr>
          <a:xfrm>
            <a:off x="3787539" y="3598926"/>
            <a:ext cx="755238" cy="390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82" idx="3"/>
            <a:endCxn id="84" idx="1"/>
          </p:cNvCxnSpPr>
          <p:nvPr/>
        </p:nvCxnSpPr>
        <p:spPr>
          <a:xfrm>
            <a:off x="3787525" y="4088374"/>
            <a:ext cx="138634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88" idx="3"/>
            <a:endCxn id="84" idx="1"/>
          </p:cNvCxnSpPr>
          <p:nvPr/>
        </p:nvCxnSpPr>
        <p:spPr>
          <a:xfrm>
            <a:off x="3787539" y="3598926"/>
            <a:ext cx="1386332" cy="48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7245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919" y="2231154"/>
            <a:ext cx="957389" cy="76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Sample </a:t>
            </a:r>
          </a:p>
          <a:p>
            <a:pPr algn="ctr"/>
            <a:r>
              <a:rPr lang="en-US" sz="1400" dirty="0" smtClean="0"/>
              <a:t>+ Transpose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67246" y="2340203"/>
            <a:ext cx="420077" cy="55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806081" y="2333670"/>
            <a:ext cx="896454" cy="554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Model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7013" y="2123695"/>
            <a:ext cx="1050175" cy="9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Patient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x</a:t>
            </a:r>
            <a:endParaRPr lang="en-US" dirty="0" smtClean="0"/>
          </a:p>
          <a:p>
            <a:pPr algn="ctr">
              <a:lnSpc>
                <a:spcPct val="80000"/>
              </a:lnSpc>
            </a:pPr>
            <a:r>
              <a:rPr lang="en-US" dirty="0" smtClean="0"/>
              <a:t>Features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97177" y="2340203"/>
            <a:ext cx="1006302" cy="554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702535" y="2611144"/>
            <a:ext cx="494642" cy="6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2" idx="0"/>
            <a:endCxn id="12" idx="1"/>
          </p:cNvCxnSpPr>
          <p:nvPr/>
        </p:nvCxnSpPr>
        <p:spPr>
          <a:xfrm flipV="1">
            <a:off x="4751380" y="2617677"/>
            <a:ext cx="445797" cy="734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12" idx="3"/>
            <a:endCxn id="7" idx="1"/>
          </p:cNvCxnSpPr>
          <p:nvPr/>
        </p:nvCxnSpPr>
        <p:spPr>
          <a:xfrm>
            <a:off x="6203479" y="2617677"/>
            <a:ext cx="263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7" idx="3"/>
            <a:endCxn id="18" idx="1"/>
          </p:cNvCxnSpPr>
          <p:nvPr/>
        </p:nvCxnSpPr>
        <p:spPr>
          <a:xfrm>
            <a:off x="6887323" y="2617677"/>
            <a:ext cx="273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7160883" y="2340203"/>
            <a:ext cx="937826" cy="55494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Threshold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 flipV="1">
            <a:off x="2569308" y="2611144"/>
            <a:ext cx="1236773" cy="4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4" idx="1"/>
          </p:cNvCxnSpPr>
          <p:nvPr/>
        </p:nvCxnSpPr>
        <p:spPr>
          <a:xfrm flipV="1">
            <a:off x="1307188" y="2615149"/>
            <a:ext cx="304731" cy="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16200000">
            <a:off x="3093728" y="3037917"/>
            <a:ext cx="185620" cy="31296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6530745" y="3186223"/>
            <a:ext cx="185620" cy="283307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35383" y="4856257"/>
            <a:ext cx="168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phase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88647" y="4856257"/>
            <a:ext cx="14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735380" y="2895151"/>
            <a:ext cx="869473" cy="68588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Subtype </a:t>
            </a:r>
            <a:r>
              <a:rPr lang="en-US" sz="1400" dirty="0" err="1" smtClean="0"/>
              <a:t>Indep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" idx="3"/>
            <a:endCxn id="44" idx="1"/>
          </p:cNvCxnSpPr>
          <p:nvPr/>
        </p:nvCxnSpPr>
        <p:spPr>
          <a:xfrm>
            <a:off x="2569308" y="2615149"/>
            <a:ext cx="166072" cy="622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9" idx="1"/>
          </p:cNvCxnSpPr>
          <p:nvPr/>
        </p:nvCxnSpPr>
        <p:spPr>
          <a:xfrm flipV="1">
            <a:off x="3604853" y="2611144"/>
            <a:ext cx="201228" cy="62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93547" y="3352491"/>
            <a:ext cx="1115665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Patient 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x 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Features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(test)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024" y="225474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1582" y="225474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422" y="1814137"/>
            <a:ext cx="283307" cy="283307"/>
          </a:xfrm>
          <a:prstGeom prst="rect">
            <a:avLst/>
          </a:prstGeom>
          <a:ln>
            <a:solidFill>
              <a:srgbClr val="C0504D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7519" y="2254740"/>
            <a:ext cx="283307" cy="283307"/>
          </a:xfrm>
          <a:prstGeom prst="rect">
            <a:avLst/>
          </a:prstGeom>
          <a:ln>
            <a:solidFill>
              <a:srgbClr val="C0504D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8661" y="2253763"/>
            <a:ext cx="283307" cy="283307"/>
          </a:xfrm>
          <a:prstGeom prst="rect">
            <a:avLst/>
          </a:prstGeom>
          <a:ln>
            <a:solidFill>
              <a:srgbClr val="C0504D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2020331" y="2396394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 flipV="1">
            <a:off x="2504889" y="1955791"/>
            <a:ext cx="358533" cy="44060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6" idx="3"/>
            <a:endCxn id="7" idx="1"/>
          </p:cNvCxnSpPr>
          <p:nvPr/>
        </p:nvCxnSpPr>
        <p:spPr>
          <a:xfrm>
            <a:off x="3146729" y="1955791"/>
            <a:ext cx="220790" cy="44060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7" idx="3"/>
            <a:endCxn id="8" idx="1"/>
          </p:cNvCxnSpPr>
          <p:nvPr/>
        </p:nvCxnSpPr>
        <p:spPr>
          <a:xfrm flipV="1">
            <a:off x="3650826" y="2395417"/>
            <a:ext cx="2207835" cy="97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231365" y="1814137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3"/>
            <a:endCxn id="6" idx="1"/>
          </p:cNvCxnSpPr>
          <p:nvPr/>
        </p:nvCxnSpPr>
        <p:spPr>
          <a:xfrm>
            <a:off x="2514672" y="1955791"/>
            <a:ext cx="34875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5" idx="3"/>
            <a:endCxn id="7" idx="1"/>
          </p:cNvCxnSpPr>
          <p:nvPr/>
        </p:nvCxnSpPr>
        <p:spPr>
          <a:xfrm>
            <a:off x="2504889" y="2396394"/>
            <a:ext cx="86263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0" idx="3"/>
            <a:endCxn id="7" idx="1"/>
          </p:cNvCxnSpPr>
          <p:nvPr/>
        </p:nvCxnSpPr>
        <p:spPr>
          <a:xfrm>
            <a:off x="2514672" y="1955791"/>
            <a:ext cx="852847" cy="44060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3953672" y="164902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38230" y="164902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53644" y="1185974"/>
            <a:ext cx="283307" cy="283307"/>
          </a:xfrm>
          <a:prstGeom prst="rect">
            <a:avLst/>
          </a:prstGeom>
          <a:ln>
            <a:solidFill>
              <a:srgbClr val="C0504D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Connector 52"/>
          <p:cNvCxnSpPr>
            <a:stCxn id="50" idx="3"/>
            <a:endCxn id="51" idx="1"/>
          </p:cNvCxnSpPr>
          <p:nvPr/>
        </p:nvCxnSpPr>
        <p:spPr>
          <a:xfrm>
            <a:off x="4236979" y="1790680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51" idx="3"/>
            <a:endCxn id="52" idx="1"/>
          </p:cNvCxnSpPr>
          <p:nvPr/>
        </p:nvCxnSpPr>
        <p:spPr>
          <a:xfrm flipV="1">
            <a:off x="4721537" y="1327628"/>
            <a:ext cx="332107" cy="46305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4421587" y="118597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3"/>
            <a:endCxn id="52" idx="1"/>
          </p:cNvCxnSpPr>
          <p:nvPr/>
        </p:nvCxnSpPr>
        <p:spPr>
          <a:xfrm>
            <a:off x="4704894" y="1327628"/>
            <a:ext cx="34875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51" idx="3"/>
            <a:endCxn id="8" idx="1"/>
          </p:cNvCxnSpPr>
          <p:nvPr/>
        </p:nvCxnSpPr>
        <p:spPr>
          <a:xfrm>
            <a:off x="4721537" y="1790680"/>
            <a:ext cx="1137124" cy="60473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5" idx="3"/>
            <a:endCxn id="8" idx="1"/>
          </p:cNvCxnSpPr>
          <p:nvPr/>
        </p:nvCxnSpPr>
        <p:spPr>
          <a:xfrm>
            <a:off x="4704894" y="1327628"/>
            <a:ext cx="1153767" cy="10677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2" idx="3"/>
            <a:endCxn id="8" idx="1"/>
          </p:cNvCxnSpPr>
          <p:nvPr/>
        </p:nvCxnSpPr>
        <p:spPr>
          <a:xfrm>
            <a:off x="5336951" y="1327628"/>
            <a:ext cx="521710" cy="10677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6414547" y="225376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57716" y="225376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569270" y="225376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141747" y="2254740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" idx="3"/>
            <a:endCxn id="84" idx="1"/>
          </p:cNvCxnSpPr>
          <p:nvPr/>
        </p:nvCxnSpPr>
        <p:spPr>
          <a:xfrm>
            <a:off x="6141968" y="2395417"/>
            <a:ext cx="27257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84" idx="3"/>
            <a:endCxn id="85" idx="1"/>
          </p:cNvCxnSpPr>
          <p:nvPr/>
        </p:nvCxnSpPr>
        <p:spPr>
          <a:xfrm>
            <a:off x="6697854" y="2395417"/>
            <a:ext cx="259862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85" idx="3"/>
            <a:endCxn id="86" idx="1"/>
          </p:cNvCxnSpPr>
          <p:nvPr/>
        </p:nvCxnSpPr>
        <p:spPr>
          <a:xfrm>
            <a:off x="7241023" y="2395417"/>
            <a:ext cx="32824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86" idx="3"/>
            <a:endCxn id="87" idx="1"/>
          </p:cNvCxnSpPr>
          <p:nvPr/>
        </p:nvCxnSpPr>
        <p:spPr>
          <a:xfrm>
            <a:off x="7852577" y="2395417"/>
            <a:ext cx="289170" cy="97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302846" y="2073228"/>
            <a:ext cx="9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647368" y="1019901"/>
            <a:ext cx="80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03" idx="3"/>
            <a:endCxn id="4" idx="1"/>
          </p:cNvCxnSpPr>
          <p:nvPr/>
        </p:nvCxnSpPr>
        <p:spPr>
          <a:xfrm>
            <a:off x="1248199" y="2396394"/>
            <a:ext cx="488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  <a:endCxn id="30" idx="1"/>
          </p:cNvCxnSpPr>
          <p:nvPr/>
        </p:nvCxnSpPr>
        <p:spPr>
          <a:xfrm flipV="1">
            <a:off x="1248199" y="1955791"/>
            <a:ext cx="983166" cy="44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3"/>
            <a:endCxn id="50" idx="1"/>
          </p:cNvCxnSpPr>
          <p:nvPr/>
        </p:nvCxnSpPr>
        <p:spPr>
          <a:xfrm>
            <a:off x="3450705" y="1343067"/>
            <a:ext cx="502967" cy="447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55" idx="1"/>
          </p:cNvCxnSpPr>
          <p:nvPr/>
        </p:nvCxnSpPr>
        <p:spPr>
          <a:xfrm flipV="1">
            <a:off x="3450705" y="1327628"/>
            <a:ext cx="970882" cy="15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Left Brace 116"/>
          <p:cNvSpPr/>
          <p:nvPr/>
        </p:nvSpPr>
        <p:spPr>
          <a:xfrm rot="16200000">
            <a:off x="2543449" y="1829775"/>
            <a:ext cx="185621" cy="20291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/>
          <p:cNvSpPr/>
          <p:nvPr/>
        </p:nvSpPr>
        <p:spPr>
          <a:xfrm rot="16200000">
            <a:off x="6081356" y="460655"/>
            <a:ext cx="185620" cy="47673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800709" y="3097837"/>
            <a:ext cx="168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phase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439273" y="3097837"/>
            <a:ext cx="14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02673"/>
              </p:ext>
            </p:extLst>
          </p:nvPr>
        </p:nvGraphicFramePr>
        <p:xfrm>
          <a:off x="1600200" y="381000"/>
          <a:ext cx="147515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31"/>
                <a:gridCol w="295031"/>
                <a:gridCol w="295031"/>
                <a:gridCol w="295031"/>
                <a:gridCol w="29503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50763"/>
              </p:ext>
            </p:extLst>
          </p:nvPr>
        </p:nvGraphicFramePr>
        <p:xfrm>
          <a:off x="4607169" y="1397000"/>
          <a:ext cx="147515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31"/>
                <a:gridCol w="295031"/>
                <a:gridCol w="295031"/>
                <a:gridCol w="295031"/>
                <a:gridCol w="29503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813538" y="1289538"/>
            <a:ext cx="2139462" cy="908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01348"/>
              </p:ext>
            </p:extLst>
          </p:nvPr>
        </p:nvGraphicFramePr>
        <p:xfrm>
          <a:off x="1600200" y="2868246"/>
          <a:ext cx="147515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31"/>
                <a:gridCol w="295031"/>
                <a:gridCol w="295031"/>
                <a:gridCol w="295031"/>
                <a:gridCol w="295031"/>
              </a:tblGrid>
              <a:tr h="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813538" y="2198078"/>
            <a:ext cx="2139462" cy="1191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8226" y="2159001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8226" y="470486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0241" y="3205257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300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91232"/>
              </p:ext>
            </p:extLst>
          </p:nvPr>
        </p:nvGraphicFramePr>
        <p:xfrm>
          <a:off x="2569308" y="703385"/>
          <a:ext cx="888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"/>
                <a:gridCol w="296333"/>
                <a:gridCol w="296333"/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84933"/>
              </p:ext>
            </p:extLst>
          </p:nvPr>
        </p:nvGraphicFramePr>
        <p:xfrm>
          <a:off x="5672015" y="703385"/>
          <a:ext cx="888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"/>
                <a:gridCol w="296333"/>
                <a:gridCol w="296333"/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5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1308" y="762000"/>
            <a:ext cx="449384" cy="4493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14" idx="1"/>
          </p:cNvCxnSpPr>
          <p:nvPr/>
        </p:nvCxnSpPr>
        <p:spPr>
          <a:xfrm flipV="1">
            <a:off x="2510692" y="976923"/>
            <a:ext cx="2506781" cy="9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61308" y="1842465"/>
            <a:ext cx="449384" cy="4493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2510692" y="2067157"/>
            <a:ext cx="2321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61308" y="2895576"/>
            <a:ext cx="449384" cy="4493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>
            <a:off x="2510692" y="3120268"/>
            <a:ext cx="2321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7473" y="79225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2161" y="1026718"/>
            <a:ext cx="16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</a:t>
            </a:r>
            <a:r>
              <a:rPr lang="en-US" baseline="-25000" dirty="0" err="1" smtClean="0"/>
              <a:t>f</a:t>
            </a:r>
            <a:r>
              <a:rPr lang="en-US" dirty="0" smtClean="0"/>
              <a:t>(), </a:t>
            </a:r>
            <a:r>
              <a:rPr lang="en-US" dirty="0" err="1" smtClean="0"/>
              <a:t>MAP</a:t>
            </a:r>
            <a:r>
              <a:rPr lang="en-US" baseline="-25000" dirty="0" err="1" smtClean="0"/>
              <a:t>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4538" y="2091562"/>
            <a:ext cx="85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r>
              <a:rPr lang="en-US" baseline="-25000" dirty="0" smtClean="0"/>
              <a:t>2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831862" y="1842465"/>
            <a:ext cx="707292" cy="4337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28081" y="2291849"/>
            <a:ext cx="190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outcells</a:t>
            </a:r>
            <a:r>
              <a:rPr lang="en-US" dirty="0" smtClean="0"/>
              <a:t>, payload)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4841824" y="2867215"/>
            <a:ext cx="707292" cy="4337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8043" y="3316599"/>
            <a:ext cx="174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outcells</a:t>
            </a:r>
            <a:r>
              <a:rPr lang="en-US" dirty="0" smtClean="0"/>
              <a:t>, </a:t>
            </a:r>
            <a:r>
              <a:rPr lang="en-US" dirty="0" err="1" smtClean="0"/>
              <a:t>incells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4742" y="746260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(1)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4035" y="1882491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(2)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7704" y="2917014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(3)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2315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41133</TotalTime>
  <Words>520</Words>
  <Application>Microsoft Macintosh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140</cp:revision>
  <dcterms:created xsi:type="dcterms:W3CDTF">2011-10-28T17:54:30Z</dcterms:created>
  <dcterms:modified xsi:type="dcterms:W3CDTF">2013-03-20T19:56:49Z</dcterms:modified>
</cp:coreProperties>
</file>