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5"/>
  </p:notesMasterIdLst>
  <p:sldIdLst>
    <p:sldId id="257" r:id="rId2"/>
    <p:sldId id="314" r:id="rId3"/>
    <p:sldId id="315" r:id="rId4"/>
    <p:sldId id="316" r:id="rId5"/>
    <p:sldId id="317" r:id="rId6"/>
    <p:sldId id="318" r:id="rId7"/>
    <p:sldId id="319" r:id="rId8"/>
    <p:sldId id="310" r:id="rId9"/>
    <p:sldId id="311" r:id="rId10"/>
    <p:sldId id="312" r:id="rId11"/>
    <p:sldId id="313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8" r:id="rId39"/>
    <p:sldId id="309" r:id="rId40"/>
    <p:sldId id="304" r:id="rId41"/>
    <p:sldId id="305" r:id="rId42"/>
    <p:sldId id="306" r:id="rId43"/>
    <p:sldId id="307" r:id="rId44"/>
    <p:sldId id="258" r:id="rId45"/>
    <p:sldId id="259" r:id="rId46"/>
    <p:sldId id="260" r:id="rId47"/>
    <p:sldId id="261" r:id="rId48"/>
    <p:sldId id="262" r:id="rId49"/>
    <p:sldId id="263" r:id="rId50"/>
    <p:sldId id="264" r:id="rId51"/>
    <p:sldId id="265" r:id="rId52"/>
    <p:sldId id="266" r:id="rId53"/>
    <p:sldId id="267" r:id="rId54"/>
    <p:sldId id="268" r:id="rId55"/>
    <p:sldId id="269" r:id="rId56"/>
    <p:sldId id="270" r:id="rId57"/>
    <p:sldId id="271" r:id="rId58"/>
    <p:sldId id="272" r:id="rId59"/>
    <p:sldId id="273" r:id="rId60"/>
    <p:sldId id="274" r:id="rId61"/>
    <p:sldId id="275" r:id="rId62"/>
    <p:sldId id="276" r:id="rId63"/>
    <p:sldId id="277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16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notesMaster" Target="notesMasters/notesMaster1.xml"/><Relationship Id="rId66" Type="http://schemas.openxmlformats.org/officeDocument/2006/relationships/printerSettings" Target="printerSettings/printerSettings1.bin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35FBD-4C6F-2049-A21D-833CCE542BF7}" type="datetimeFigureOut">
              <a:rPr lang="en-US" smtClean="0"/>
              <a:t>4/8/13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7A379-DC6A-AC49-9150-F9170CEF7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0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astronomers</a:t>
            </a:r>
            <a:r>
              <a:rPr lang="en-US" baseline="0" dirty="0" smtClean="0"/>
              <a:t> identify a collection of </a:t>
            </a:r>
            <a:r>
              <a:rPr lang="en-US" baseline="0" dirty="0" smtClean="0"/>
              <a:t>strange stars, and want to know information about the data sources and intermediate </a:t>
            </a:r>
            <a:r>
              <a:rPr lang="en-US" baseline="0" dirty="0" smtClean="0"/>
              <a:t>results, because verifying claims is important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B316C-907A-6642-A64F-63E9B5B378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74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other scientist has this</a:t>
            </a:r>
            <a:r>
              <a:rPr lang="en-US" baseline="0" dirty="0" smtClean="0"/>
              <a:t> these problems.</a:t>
            </a:r>
          </a:p>
          <a:p>
            <a:r>
              <a:rPr lang="en-US" dirty="0" smtClean="0"/>
              <a:t>Santa </a:t>
            </a:r>
            <a:r>
              <a:rPr lang="en-US" dirty="0" err="1" smtClean="0"/>
              <a:t>barbara</a:t>
            </a:r>
            <a:r>
              <a:rPr lang="en-US" dirty="0" smtClean="0"/>
              <a:t> snow </a:t>
            </a:r>
            <a:r>
              <a:rPr lang="en-US" dirty="0" err="1" smtClean="0"/>
              <a:t>sciencies</a:t>
            </a:r>
            <a:r>
              <a:rPr lang="en-US" dirty="0" smtClean="0"/>
              <a:t> uses satellite</a:t>
            </a:r>
            <a:r>
              <a:rPr lang="en-US" baseline="0" dirty="0" smtClean="0"/>
              <a:t> images to infer snow conditions and ratio of dirt/forestry/snow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B316C-907A-6642-A64F-63E9B5B3789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42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B316C-907A-6642-A64F-63E9B5B37894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94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Well they need</a:t>
            </a:r>
            <a:r>
              <a:rPr lang="en-US" baseline="0" dirty="0" smtClean="0"/>
              <a:t> to have encoded some relationship between those stars and the inputs.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B316C-907A-6642-A64F-63E9B5B378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74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Similarly, they may</a:t>
            </a:r>
            <a:r>
              <a:rPr lang="en-US" baseline="0" dirty="0" smtClean="0"/>
              <a:t> find that a part of their lens was not working properly, and want to discount a set of pictures and  corresponding stars extracted from those images.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B316C-907A-6642-A64F-63E9B5B378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74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B316C-907A-6642-A64F-63E9B5B378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74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B316C-907A-6642-A64F-63E9B5B378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74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of </a:t>
            </a:r>
            <a:r>
              <a:rPr lang="en-US" dirty="0" err="1" smtClean="0"/>
              <a:t>coures</a:t>
            </a:r>
            <a:r>
              <a:rPr lang="en-US" dirty="0" smtClean="0"/>
              <a:t>, the type of </a:t>
            </a:r>
            <a:r>
              <a:rPr lang="en-US" dirty="0" err="1" smtClean="0"/>
              <a:t>lineag</a:t>
            </a:r>
            <a:r>
              <a:rPr lang="en-US" dirty="0" smtClean="0"/>
              <a:t> you store depends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B316C-907A-6642-A64F-63E9B5B378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20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this point It’s worth pointing out that most</a:t>
            </a:r>
            <a:r>
              <a:rPr lang="en-US" baseline="0" dirty="0" smtClean="0"/>
              <a:t> lineage systems today focus primarily on Coarse grained lineage.  This makes sense because, there’s only one pointer to store between files, tables or arrays.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B316C-907A-6642-A64F-63E9B5B378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06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contrast, there are only a few systems like Trio that have worked on fine-grained lineage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B316C-907A-6642-A64F-63E9B5B378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06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B316C-907A-6642-A64F-63E9B5B3789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38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F054-39E9-B14C-B98E-C5B0B97C24D2}" type="datetimeFigureOut">
              <a:rPr lang="en-US" smtClean="0"/>
              <a:t>4/8/13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7DB1-87E8-E645-B0CB-26DC3429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8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F054-39E9-B14C-B98E-C5B0B97C24D2}" type="datetimeFigureOut">
              <a:rPr lang="en-US" smtClean="0"/>
              <a:t>4/8/13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7DB1-87E8-E645-B0CB-26DC3429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2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F054-39E9-B14C-B98E-C5B0B97C24D2}" type="datetimeFigureOut">
              <a:rPr lang="en-US" smtClean="0"/>
              <a:t>4/8/13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7DB1-87E8-E645-B0CB-26DC3429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6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F054-39E9-B14C-B98E-C5B0B97C24D2}" type="datetimeFigureOut">
              <a:rPr lang="en-US" smtClean="0"/>
              <a:t>4/8/13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7DB1-87E8-E645-B0CB-26DC3429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1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F054-39E9-B14C-B98E-C5B0B97C24D2}" type="datetimeFigureOut">
              <a:rPr lang="en-US" smtClean="0"/>
              <a:t>4/8/13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7DB1-87E8-E645-B0CB-26DC3429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6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F054-39E9-B14C-B98E-C5B0B97C24D2}" type="datetimeFigureOut">
              <a:rPr lang="en-US" smtClean="0"/>
              <a:t>4/8/13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7DB1-87E8-E645-B0CB-26DC3429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9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F054-39E9-B14C-B98E-C5B0B97C24D2}" type="datetimeFigureOut">
              <a:rPr lang="en-US" smtClean="0"/>
              <a:t>4/8/13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7DB1-87E8-E645-B0CB-26DC3429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53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F054-39E9-B14C-B98E-C5B0B97C24D2}" type="datetimeFigureOut">
              <a:rPr lang="en-US" smtClean="0"/>
              <a:t>4/8/13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7DB1-87E8-E645-B0CB-26DC3429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82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F054-39E9-B14C-B98E-C5B0B97C24D2}" type="datetimeFigureOut">
              <a:rPr lang="en-US" smtClean="0"/>
              <a:t>4/8/13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7DB1-87E8-E645-B0CB-26DC3429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33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F054-39E9-B14C-B98E-C5B0B97C24D2}" type="datetimeFigureOut">
              <a:rPr lang="en-US" smtClean="0"/>
              <a:t>4/8/13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7DB1-87E8-E645-B0CB-26DC3429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94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F054-39E9-B14C-B98E-C5B0B97C24D2}" type="datetimeFigureOut">
              <a:rPr lang="en-US" smtClean="0"/>
              <a:t>4/8/13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7DB1-87E8-E645-B0CB-26DC3429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7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BF054-39E9-B14C-B98E-C5B0B97C24D2}" type="datetimeFigureOut">
              <a:rPr lang="en-US" smtClean="0"/>
              <a:t>4/8/13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C7DB1-87E8-E645-B0CB-26DC3429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5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3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Old Slides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15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027015" y="1270000"/>
            <a:ext cx="0" cy="269393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27015" y="3963939"/>
            <a:ext cx="7266654" cy="1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 flipV="1">
            <a:off x="6579369" y="1331575"/>
            <a:ext cx="1108364" cy="2632364"/>
          </a:xfrm>
          <a:prstGeom prst="rect">
            <a:avLst/>
          </a:prstGeom>
          <a:solidFill>
            <a:srgbClr val="47A4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27015" y="4029616"/>
            <a:ext cx="2906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Gotham Light"/>
                <a:cs typeface="Gotham Light"/>
              </a:rPr>
              <a:t>Coarse-grained</a:t>
            </a:r>
            <a:endParaRPr lang="en-US" sz="2800" dirty="0">
              <a:latin typeface="Gotham Light"/>
              <a:cs typeface="Gotham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64832" y="4029616"/>
            <a:ext cx="2428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Gotham Light"/>
                <a:cs typeface="Gotham Light"/>
              </a:rPr>
              <a:t>Fine-grained</a:t>
            </a:r>
            <a:endParaRPr lang="en-US" sz="2800" dirty="0">
              <a:latin typeface="Gotham Light"/>
              <a:cs typeface="Gotham Light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l="6114" t="1292" r="84988" b="33149"/>
          <a:stretch/>
        </p:blipFill>
        <p:spPr>
          <a:xfrm>
            <a:off x="442130" y="1185484"/>
            <a:ext cx="565211" cy="291468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908848" y="3917758"/>
            <a:ext cx="1108364" cy="4618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257580" y="746799"/>
            <a:ext cx="17555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Gotham ExtraLight"/>
                <a:cs typeface="Gotham ExtraLight"/>
              </a:rPr>
              <a:t>1051 MB</a:t>
            </a:r>
            <a:endParaRPr lang="en-US" sz="3200" dirty="0">
              <a:latin typeface="Gotham ExtraLight"/>
              <a:cs typeface="Gotham Extra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16985" y="3232727"/>
            <a:ext cx="13316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Gotham ExtraLight"/>
                <a:cs typeface="Gotham ExtraLight"/>
              </a:rPr>
              <a:t>15 MB</a:t>
            </a:r>
            <a:endParaRPr lang="en-US" sz="3200" dirty="0">
              <a:latin typeface="Gotham ExtraLight"/>
              <a:cs typeface="Gotham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579578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027015" y="1270000"/>
            <a:ext cx="0" cy="269393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27015" y="3963939"/>
            <a:ext cx="7266654" cy="1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 flipV="1">
            <a:off x="6579369" y="1331575"/>
            <a:ext cx="1108364" cy="2632364"/>
          </a:xfrm>
          <a:prstGeom prst="rect">
            <a:avLst/>
          </a:prstGeom>
          <a:solidFill>
            <a:srgbClr val="47A4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27015" y="4029616"/>
            <a:ext cx="2906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Gotham Light"/>
                <a:cs typeface="Gotham Light"/>
              </a:rPr>
              <a:t>Coarse-grained</a:t>
            </a:r>
            <a:endParaRPr lang="en-US" sz="2800" dirty="0">
              <a:latin typeface="Gotham Light"/>
              <a:cs typeface="Gotham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64832" y="4029616"/>
            <a:ext cx="2428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Gotham Light"/>
                <a:cs typeface="Gotham Light"/>
              </a:rPr>
              <a:t>Fine-grained</a:t>
            </a:r>
            <a:endParaRPr lang="en-US" sz="2800" dirty="0">
              <a:latin typeface="Gotham Light"/>
              <a:cs typeface="Gotham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1355" y="4622319"/>
            <a:ext cx="30838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7F7F7F"/>
                </a:solidFill>
                <a:latin typeface="Gotham Light"/>
                <a:cs typeface="Gotham Light"/>
              </a:rPr>
              <a:t>Slower lineage queries</a:t>
            </a:r>
          </a:p>
          <a:p>
            <a:pPr algn="ctr"/>
            <a:r>
              <a:rPr lang="en-US" sz="2000" dirty="0" smtClean="0">
                <a:solidFill>
                  <a:srgbClr val="7F7F7F"/>
                </a:solidFill>
                <a:latin typeface="Gotham Light"/>
                <a:cs typeface="Gotham Light"/>
              </a:rPr>
              <a:t>Must re-run operators</a:t>
            </a:r>
            <a:endParaRPr lang="en-US" sz="2000" dirty="0">
              <a:solidFill>
                <a:srgbClr val="7F7F7F"/>
              </a:solidFill>
              <a:latin typeface="Gotham Light"/>
              <a:cs typeface="Gotham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93660" y="4622319"/>
            <a:ext cx="30903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7F7F7F"/>
                </a:solidFill>
                <a:latin typeface="Gotham Light"/>
                <a:cs typeface="Gotham Light"/>
              </a:rPr>
              <a:t>Faster lineage queries</a:t>
            </a:r>
          </a:p>
          <a:p>
            <a:pPr algn="ctr"/>
            <a:r>
              <a:rPr lang="en-US" sz="2000" dirty="0" smtClean="0">
                <a:solidFill>
                  <a:srgbClr val="7F7F7F"/>
                </a:solidFill>
                <a:latin typeface="Gotham Light"/>
                <a:cs typeface="Gotham Light"/>
              </a:rPr>
              <a:t>Takes too much space!</a:t>
            </a:r>
            <a:endParaRPr lang="en-US" sz="2400" dirty="0">
              <a:solidFill>
                <a:srgbClr val="7F7F7F"/>
              </a:solidFill>
              <a:latin typeface="Gotham Light"/>
              <a:cs typeface="Gotham Light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l="6114" t="1292" r="84988" b="33149"/>
          <a:stretch/>
        </p:blipFill>
        <p:spPr>
          <a:xfrm>
            <a:off x="442130" y="1185484"/>
            <a:ext cx="565211" cy="291468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908848" y="3917758"/>
            <a:ext cx="1108364" cy="4618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57580" y="746799"/>
            <a:ext cx="17555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Gotham ExtraLight"/>
                <a:cs typeface="Gotham ExtraLight"/>
              </a:rPr>
              <a:t>1051 MB</a:t>
            </a:r>
            <a:endParaRPr lang="en-US" sz="3200" dirty="0">
              <a:latin typeface="Gotham ExtraLight"/>
              <a:cs typeface="Gotham Extra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16985" y="3232727"/>
            <a:ext cx="13316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Gotham ExtraLight"/>
                <a:cs typeface="Gotham ExtraLight"/>
              </a:rPr>
              <a:t>15 MB</a:t>
            </a:r>
            <a:endParaRPr lang="en-US" sz="3200" dirty="0">
              <a:latin typeface="Gotham ExtraLight"/>
              <a:cs typeface="Gotham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893862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290320"/>
            <a:ext cx="7772400" cy="4267199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BFBFBF"/>
                </a:solidFill>
              </a:rPr>
              <a:t>Representing Lineage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b="1" dirty="0">
                <a:solidFill>
                  <a:schemeClr val="tx2"/>
                </a:solidFill>
              </a:rPr>
              <a:t>Encoding Region </a:t>
            </a:r>
            <a:r>
              <a:rPr lang="en-US" b="1" dirty="0" smtClean="0">
                <a:solidFill>
                  <a:schemeClr val="tx2"/>
                </a:solidFill>
              </a:rPr>
              <a:t>Lineage</a:t>
            </a:r>
            <a:r>
              <a:rPr lang="en-US" sz="3200" b="1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sz="3200" b="1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Black-boxes (UDFs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b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What lineage to store?</a:t>
            </a:r>
            <a:b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Does this work?</a:t>
            </a:r>
            <a:b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Misc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…</a:t>
            </a: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12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Region Lineage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953888" y="1600200"/>
            <a:ext cx="0" cy="4525963"/>
          </a:xfrm>
          <a:prstGeom prst="line">
            <a:avLst/>
          </a:prstGeom>
          <a:ln w="762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 txBox="1">
            <a:spLocks/>
          </p:cNvSpPr>
          <p:nvPr/>
        </p:nvSpPr>
        <p:spPr>
          <a:xfrm>
            <a:off x="-518160" y="1600200"/>
            <a:ext cx="23774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Full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r">
              <a:buNone/>
            </a:pPr>
            <a:endParaRPr lang="en-US" dirty="0" smtClean="0">
              <a:solidFill>
                <a:srgbClr val="7F7F7F"/>
              </a:solidFill>
            </a:endParaRPr>
          </a:p>
          <a:p>
            <a:pPr marL="0" indent="0" algn="r">
              <a:buNone/>
            </a:pPr>
            <a:endParaRPr lang="en-US" dirty="0" smtClean="0">
              <a:solidFill>
                <a:srgbClr val="7F7F7F"/>
              </a:solidFill>
            </a:endParaRPr>
          </a:p>
          <a:p>
            <a:pPr marL="0" indent="0" algn="r">
              <a:buNone/>
            </a:pPr>
            <a:endParaRPr lang="en-US" dirty="0">
              <a:solidFill>
                <a:srgbClr val="7F7F7F"/>
              </a:solidFill>
            </a:endParaRP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</a:rPr>
              <a:t>Payload</a:t>
            </a:r>
          </a:p>
          <a:p>
            <a:pPr marL="0" indent="0" algn="r">
              <a:buNone/>
            </a:pPr>
            <a:endParaRPr lang="en-US" dirty="0">
              <a:solidFill>
                <a:srgbClr val="7F7F7F"/>
              </a:solidFill>
            </a:endParaRPr>
          </a:p>
          <a:p>
            <a:pPr marL="0" indent="0" algn="r">
              <a:buNone/>
            </a:pPr>
            <a:endParaRPr lang="en-US" b="1" dirty="0">
              <a:solidFill>
                <a:srgbClr val="1F497D"/>
              </a:solidFill>
              <a:latin typeface="Gotham Book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269526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Region Lineage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953888" y="1600200"/>
            <a:ext cx="0" cy="4525963"/>
          </a:xfrm>
          <a:prstGeom prst="line">
            <a:avLst/>
          </a:prstGeom>
          <a:ln w="762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 txBox="1">
            <a:spLocks/>
          </p:cNvSpPr>
          <p:nvPr/>
        </p:nvSpPr>
        <p:spPr>
          <a:xfrm>
            <a:off x="-518160" y="1600200"/>
            <a:ext cx="23774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Full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r">
              <a:buNone/>
            </a:pPr>
            <a:endParaRPr lang="en-US" dirty="0" smtClean="0">
              <a:solidFill>
                <a:srgbClr val="7F7F7F"/>
              </a:solidFill>
            </a:endParaRPr>
          </a:p>
          <a:p>
            <a:pPr marL="0" indent="0" algn="r">
              <a:buNone/>
            </a:pPr>
            <a:endParaRPr lang="en-US" dirty="0" smtClean="0">
              <a:solidFill>
                <a:srgbClr val="7F7F7F"/>
              </a:solidFill>
            </a:endParaRPr>
          </a:p>
          <a:p>
            <a:pPr marL="0" indent="0" algn="r">
              <a:buNone/>
            </a:pPr>
            <a:endParaRPr lang="en-US" dirty="0">
              <a:solidFill>
                <a:srgbClr val="7F7F7F"/>
              </a:solidFill>
            </a:endParaRP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</a:rPr>
              <a:t>Payload</a:t>
            </a:r>
          </a:p>
          <a:p>
            <a:pPr marL="0" indent="0" algn="r">
              <a:buNone/>
            </a:pPr>
            <a:endParaRPr lang="en-US" dirty="0">
              <a:solidFill>
                <a:srgbClr val="7F7F7F"/>
              </a:solidFill>
            </a:endParaRPr>
          </a:p>
          <a:p>
            <a:pPr marL="0" indent="0" algn="r">
              <a:buNone/>
            </a:pPr>
            <a:endParaRPr lang="en-US" b="1" dirty="0">
              <a:solidFill>
                <a:srgbClr val="1F497D"/>
              </a:solidFill>
              <a:latin typeface="Gotham Book"/>
              <a:cs typeface="Gotham Book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53920" y="1600200"/>
            <a:ext cx="13309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Many</a:t>
            </a:r>
            <a:endParaRPr lang="en-US" b="1" dirty="0" smtClean="0">
              <a:solidFill>
                <a:srgbClr val="1F497D"/>
              </a:solidFill>
              <a:latin typeface="Gotham Book"/>
              <a:cs typeface="Gotham Book"/>
            </a:endParaRPr>
          </a:p>
          <a:p>
            <a:pPr marL="0" indent="0" algn="r">
              <a:buNone/>
            </a:pPr>
            <a:endParaRPr lang="en-US" b="1" dirty="0">
              <a:solidFill>
                <a:srgbClr val="1F497D"/>
              </a:solidFill>
              <a:latin typeface="Gotham Book"/>
              <a:cs typeface="Gotham Book"/>
            </a:endParaRPr>
          </a:p>
          <a:p>
            <a:pPr marL="0" indent="0" algn="r">
              <a:buNone/>
            </a:pPr>
            <a:endParaRPr lang="en-US" b="1" dirty="0" smtClean="0">
              <a:solidFill>
                <a:srgbClr val="1F497D"/>
              </a:solidFill>
              <a:latin typeface="Gotham Book"/>
              <a:cs typeface="Gotham Book"/>
            </a:endParaRPr>
          </a:p>
          <a:p>
            <a:pPr marL="0" indent="0" algn="r">
              <a:buNone/>
            </a:pPr>
            <a:endParaRPr lang="en-US" b="1" dirty="0">
              <a:solidFill>
                <a:srgbClr val="1F497D"/>
              </a:solidFill>
              <a:latin typeface="Gotham Book"/>
              <a:cs typeface="Gotham Book"/>
            </a:endParaRP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</a:rPr>
              <a:t>One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Gotham Book"/>
              <a:cs typeface="Gotham Book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498208" y="1600200"/>
            <a:ext cx="0" cy="4525963"/>
          </a:xfrm>
          <a:prstGeom prst="line">
            <a:avLst/>
          </a:prstGeom>
          <a:ln w="762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06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Region Lineage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953888" y="1600200"/>
            <a:ext cx="0" cy="4525963"/>
          </a:xfrm>
          <a:prstGeom prst="line">
            <a:avLst/>
          </a:prstGeom>
          <a:ln w="762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 txBox="1">
            <a:spLocks/>
          </p:cNvSpPr>
          <p:nvPr/>
        </p:nvSpPr>
        <p:spPr>
          <a:xfrm>
            <a:off x="-518160" y="1600200"/>
            <a:ext cx="23774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b="1" dirty="0">
                <a:solidFill>
                  <a:srgbClr val="1F497D"/>
                </a:solidFill>
                <a:latin typeface="Gotham Book"/>
                <a:cs typeface="Gotham Book"/>
              </a:rPr>
              <a:t>Full</a:t>
            </a:r>
            <a:endParaRPr lang="en-US" dirty="0" smtClean="0">
              <a:solidFill>
                <a:srgbClr val="7F7F7F"/>
              </a:solidFill>
            </a:endParaRPr>
          </a:p>
          <a:p>
            <a:pPr marL="0" indent="0" algn="r">
              <a:buNone/>
            </a:pPr>
            <a:endParaRPr lang="en-US" dirty="0" smtClean="0">
              <a:solidFill>
                <a:srgbClr val="7F7F7F"/>
              </a:solidFill>
            </a:endParaRPr>
          </a:p>
          <a:p>
            <a:pPr marL="0" indent="0" algn="r">
              <a:buNone/>
            </a:pPr>
            <a:endParaRPr lang="en-US" dirty="0" smtClean="0">
              <a:solidFill>
                <a:srgbClr val="7F7F7F"/>
              </a:solidFill>
            </a:endParaRPr>
          </a:p>
          <a:p>
            <a:pPr marL="0" indent="0" algn="r">
              <a:buNone/>
            </a:pPr>
            <a:endParaRPr lang="en-US" dirty="0">
              <a:solidFill>
                <a:srgbClr val="7F7F7F"/>
              </a:solidFill>
            </a:endParaRP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</a:rPr>
              <a:t>Payload</a:t>
            </a:r>
          </a:p>
          <a:p>
            <a:pPr marL="0" indent="0" algn="r">
              <a:buNone/>
            </a:pPr>
            <a:endParaRPr lang="en-US" dirty="0">
              <a:solidFill>
                <a:srgbClr val="7F7F7F"/>
              </a:solidFill>
            </a:endParaRPr>
          </a:p>
          <a:p>
            <a:pPr marL="0" indent="0" algn="r">
              <a:buNone/>
            </a:pPr>
            <a:endParaRPr lang="en-US" b="1" dirty="0">
              <a:solidFill>
                <a:srgbClr val="1F497D"/>
              </a:solidFill>
              <a:latin typeface="Gotham Book"/>
              <a:cs typeface="Gotham Boo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94224" y="1701542"/>
            <a:ext cx="45752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Gotham Light"/>
                <a:cs typeface="Gotham Light"/>
              </a:rPr>
              <a:t>{            } </a:t>
            </a:r>
            <a:r>
              <a:rPr lang="en-US" sz="3200" dirty="0" smtClean="0">
                <a:latin typeface="Gotham Light"/>
                <a:cs typeface="Gotham Light"/>
                <a:sym typeface="Wingdings"/>
              </a:rPr>
              <a:t> {            }</a:t>
            </a:r>
            <a:endParaRPr lang="en-US" sz="3200" dirty="0">
              <a:latin typeface="Gotham Light"/>
              <a:cs typeface="Gotham Ligh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578582"/>
              </p:ext>
            </p:extLst>
          </p:nvPr>
        </p:nvGraphicFramePr>
        <p:xfrm>
          <a:off x="4498502" y="1526888"/>
          <a:ext cx="1142181" cy="1039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727"/>
                <a:gridCol w="380727"/>
                <a:gridCol w="380727"/>
              </a:tblGrid>
              <a:tr h="32761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accent5"/>
                    </a:solidFill>
                  </a:tcPr>
                </a:tc>
              </a:tr>
              <a:tr h="32761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accent5"/>
                    </a:solidFill>
                  </a:tcPr>
                </a:tc>
              </a:tr>
              <a:tr h="32761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355029"/>
              </p:ext>
            </p:extLst>
          </p:nvPr>
        </p:nvGraphicFramePr>
        <p:xfrm>
          <a:off x="7142480" y="1572350"/>
          <a:ext cx="914400" cy="9062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</a:tblGrid>
              <a:tr h="3276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otham Light"/>
                          <a:cs typeface="Gotham Light"/>
                        </a:rPr>
                        <a:t>1</a:t>
                      </a:r>
                      <a:endParaRPr lang="en-US" sz="2400" dirty="0"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 anchor="ctr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otham Light"/>
                          <a:cs typeface="Gotham Light"/>
                        </a:rPr>
                        <a:t>2</a:t>
                      </a:r>
                      <a:endParaRPr lang="en-US" sz="2400" dirty="0"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 anchor="ctr">
                    <a:solidFill>
                      <a:srgbClr val="F79646"/>
                    </a:solidFill>
                  </a:tcPr>
                </a:tc>
              </a:tr>
              <a:tr h="3276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otham Light"/>
                          <a:cs typeface="Gotham Light"/>
                        </a:rPr>
                        <a:t>3</a:t>
                      </a:r>
                      <a:endParaRPr lang="en-US" sz="2400" dirty="0"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 anchor="ctr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otham Light"/>
                          <a:cs typeface="Gotham Light"/>
                        </a:rPr>
                        <a:t>4</a:t>
                      </a:r>
                      <a:endParaRPr lang="en-US" sz="2400" dirty="0"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 anchor="ctr">
                    <a:solidFill>
                      <a:srgbClr val="F79646"/>
                    </a:solidFill>
                  </a:tcPr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2153920" y="1600200"/>
            <a:ext cx="13309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b="1" dirty="0" smtClean="0">
                <a:solidFill>
                  <a:srgbClr val="1F497D"/>
                </a:solidFill>
                <a:latin typeface="Gotham Book"/>
                <a:cs typeface="Gotham Book"/>
              </a:rPr>
              <a:t>Many</a:t>
            </a:r>
          </a:p>
          <a:p>
            <a:pPr marL="0" indent="0" algn="r">
              <a:buNone/>
            </a:pPr>
            <a:endParaRPr lang="en-US" b="1" dirty="0">
              <a:solidFill>
                <a:srgbClr val="1F497D"/>
              </a:solidFill>
              <a:latin typeface="Gotham Book"/>
              <a:cs typeface="Gotham Book"/>
            </a:endParaRPr>
          </a:p>
          <a:p>
            <a:pPr marL="0" indent="0" algn="r">
              <a:buNone/>
            </a:pPr>
            <a:endParaRPr lang="en-US" b="1" dirty="0" smtClean="0">
              <a:solidFill>
                <a:srgbClr val="1F497D"/>
              </a:solidFill>
              <a:latin typeface="Gotham Book"/>
              <a:cs typeface="Gotham Book"/>
            </a:endParaRPr>
          </a:p>
          <a:p>
            <a:pPr marL="0" indent="0" algn="r">
              <a:buNone/>
            </a:pPr>
            <a:endParaRPr lang="en-US" b="1" dirty="0">
              <a:solidFill>
                <a:srgbClr val="1F497D"/>
              </a:solidFill>
              <a:latin typeface="Gotham Book"/>
              <a:cs typeface="Gotham Book"/>
            </a:endParaRP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</a:rPr>
              <a:t>One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Gotham Book"/>
              <a:cs typeface="Gotham Book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498208" y="1600200"/>
            <a:ext cx="0" cy="4525963"/>
          </a:xfrm>
          <a:prstGeom prst="line">
            <a:avLst/>
          </a:prstGeom>
          <a:ln w="762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211530" y="4669778"/>
            <a:ext cx="914400" cy="9155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>
            <a:off x="6667970" y="3119120"/>
            <a:ext cx="2001520" cy="102616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Gotham Light"/>
                <a:cs typeface="Gotham Light"/>
              </a:rPr>
              <a:t>rtree</a:t>
            </a:r>
            <a:endParaRPr lang="en-US" sz="2400" dirty="0">
              <a:latin typeface="Gotham Light"/>
              <a:cs typeface="Gotham Light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331628"/>
              </p:ext>
            </p:extLst>
          </p:nvPr>
        </p:nvGraphicFramePr>
        <p:xfrm>
          <a:off x="4701702" y="4576430"/>
          <a:ext cx="1142181" cy="1039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727"/>
                <a:gridCol w="380727"/>
                <a:gridCol w="380727"/>
              </a:tblGrid>
              <a:tr h="32761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4BACC6"/>
                    </a:solidFill>
                  </a:tcPr>
                </a:tc>
              </a:tr>
              <a:tr h="32761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4BACC6"/>
                    </a:solidFill>
                  </a:tcPr>
                </a:tc>
              </a:tr>
              <a:tr h="32761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4BACC6"/>
                    </a:solidFill>
                  </a:tcPr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 flipH="1" flipV="1">
            <a:off x="5923280" y="5090160"/>
            <a:ext cx="1584960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3"/>
            <a:endCxn id="12" idx="0"/>
          </p:cNvCxnSpPr>
          <p:nvPr/>
        </p:nvCxnSpPr>
        <p:spPr>
          <a:xfrm>
            <a:off x="7668730" y="4145280"/>
            <a:ext cx="0" cy="5244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051199" y="1508919"/>
            <a:ext cx="182562" cy="18256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965599" y="2383730"/>
            <a:ext cx="182562" cy="18256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52640" y="4578497"/>
            <a:ext cx="182562" cy="18256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056880" y="5494073"/>
            <a:ext cx="182562" cy="18256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68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Region Lineage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953888" y="1600200"/>
            <a:ext cx="0" cy="4525963"/>
          </a:xfrm>
          <a:prstGeom prst="line">
            <a:avLst/>
          </a:prstGeom>
          <a:ln w="762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 txBox="1">
            <a:spLocks/>
          </p:cNvSpPr>
          <p:nvPr/>
        </p:nvSpPr>
        <p:spPr>
          <a:xfrm>
            <a:off x="-518160" y="1600200"/>
            <a:ext cx="23774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b="1" dirty="0">
                <a:solidFill>
                  <a:srgbClr val="1F497D"/>
                </a:solidFill>
                <a:latin typeface="Gotham Book"/>
                <a:cs typeface="Gotham Book"/>
              </a:rPr>
              <a:t>Full</a:t>
            </a:r>
            <a:endParaRPr lang="en-US" dirty="0" smtClean="0">
              <a:solidFill>
                <a:srgbClr val="7F7F7F"/>
              </a:solidFill>
            </a:endParaRPr>
          </a:p>
          <a:p>
            <a:pPr marL="0" indent="0" algn="r">
              <a:buNone/>
            </a:pPr>
            <a:endParaRPr lang="en-US" dirty="0" smtClean="0">
              <a:solidFill>
                <a:srgbClr val="7F7F7F"/>
              </a:solidFill>
            </a:endParaRPr>
          </a:p>
          <a:p>
            <a:pPr marL="0" indent="0" algn="r">
              <a:buNone/>
            </a:pPr>
            <a:endParaRPr lang="en-US" dirty="0" smtClean="0">
              <a:solidFill>
                <a:srgbClr val="7F7F7F"/>
              </a:solidFill>
            </a:endParaRPr>
          </a:p>
          <a:p>
            <a:pPr marL="0" indent="0" algn="r">
              <a:buNone/>
            </a:pPr>
            <a:endParaRPr lang="en-US" dirty="0">
              <a:solidFill>
                <a:srgbClr val="7F7F7F"/>
              </a:solidFill>
            </a:endParaRPr>
          </a:p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</a:rPr>
              <a:t>Payload</a:t>
            </a:r>
          </a:p>
          <a:p>
            <a:pPr marL="0" indent="0" algn="r">
              <a:buNone/>
            </a:pPr>
            <a:endParaRPr lang="en-US" dirty="0">
              <a:solidFill>
                <a:srgbClr val="7F7F7F"/>
              </a:solidFill>
            </a:endParaRPr>
          </a:p>
          <a:p>
            <a:pPr marL="0" indent="0" algn="r">
              <a:buNone/>
            </a:pPr>
            <a:endParaRPr lang="en-US" b="1" dirty="0">
              <a:solidFill>
                <a:srgbClr val="1F497D"/>
              </a:solidFill>
              <a:latin typeface="Gotham Book"/>
              <a:cs typeface="Gotham Book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53920" y="1600200"/>
            <a:ext cx="13309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>
                <a:solidFill>
                  <a:srgbClr val="7F7F7F"/>
                </a:solidFill>
              </a:rPr>
              <a:t>Many</a:t>
            </a:r>
            <a:endParaRPr lang="en-US" b="1" dirty="0" smtClean="0">
              <a:solidFill>
                <a:srgbClr val="1F497D"/>
              </a:solidFill>
              <a:latin typeface="Gotham Book"/>
              <a:cs typeface="Gotham Book"/>
            </a:endParaRPr>
          </a:p>
          <a:p>
            <a:pPr marL="0" indent="0" algn="r">
              <a:buNone/>
            </a:pPr>
            <a:endParaRPr lang="en-US" b="1" dirty="0">
              <a:solidFill>
                <a:srgbClr val="1F497D"/>
              </a:solidFill>
              <a:latin typeface="Gotham Book"/>
              <a:cs typeface="Gotham Book"/>
            </a:endParaRPr>
          </a:p>
          <a:p>
            <a:pPr marL="0" indent="0" algn="r">
              <a:buNone/>
            </a:pPr>
            <a:endParaRPr lang="en-US" b="1" dirty="0" smtClean="0">
              <a:solidFill>
                <a:srgbClr val="1F497D"/>
              </a:solidFill>
              <a:latin typeface="Gotham Book"/>
              <a:cs typeface="Gotham Book"/>
            </a:endParaRPr>
          </a:p>
          <a:p>
            <a:pPr marL="0" indent="0" algn="r">
              <a:buNone/>
            </a:pPr>
            <a:endParaRPr lang="en-US" b="1" dirty="0">
              <a:solidFill>
                <a:srgbClr val="1F497D"/>
              </a:solidFill>
              <a:latin typeface="Gotham Book"/>
              <a:cs typeface="Gotham Book"/>
            </a:endParaRPr>
          </a:p>
          <a:p>
            <a:pPr marL="0" indent="0" algn="r">
              <a:buNone/>
            </a:pPr>
            <a:r>
              <a:rPr lang="en-US" b="1" dirty="0" smtClean="0">
                <a:solidFill>
                  <a:srgbClr val="1F497D"/>
                </a:solidFill>
                <a:latin typeface="Gotham Book"/>
                <a:cs typeface="Gotham Book"/>
              </a:rPr>
              <a:t>One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Gotham Book"/>
              <a:cs typeface="Gotham Book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498208" y="1600200"/>
            <a:ext cx="0" cy="4525963"/>
          </a:xfrm>
          <a:prstGeom prst="line">
            <a:avLst/>
          </a:prstGeom>
          <a:ln w="762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94224" y="1701542"/>
            <a:ext cx="45752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Gotham Light"/>
                <a:cs typeface="Gotham Light"/>
              </a:rPr>
              <a:t>{            } </a:t>
            </a:r>
            <a:r>
              <a:rPr lang="en-US" sz="3200" dirty="0" smtClean="0">
                <a:latin typeface="Gotham Light"/>
                <a:cs typeface="Gotham Light"/>
                <a:sym typeface="Wingdings"/>
              </a:rPr>
              <a:t> {            }</a:t>
            </a:r>
            <a:endParaRPr lang="en-US" sz="3200" dirty="0">
              <a:latin typeface="Gotham Light"/>
              <a:cs typeface="Gotham Light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421639"/>
              </p:ext>
            </p:extLst>
          </p:nvPr>
        </p:nvGraphicFramePr>
        <p:xfrm>
          <a:off x="4498502" y="1526888"/>
          <a:ext cx="1142181" cy="1039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727"/>
                <a:gridCol w="380727"/>
                <a:gridCol w="380727"/>
              </a:tblGrid>
              <a:tr h="32761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accent5"/>
                    </a:solidFill>
                  </a:tcPr>
                </a:tc>
              </a:tr>
              <a:tr h="32761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accent5"/>
                    </a:solidFill>
                  </a:tcPr>
                </a:tc>
              </a:tr>
              <a:tr h="32761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433978"/>
              </p:ext>
            </p:extLst>
          </p:nvPr>
        </p:nvGraphicFramePr>
        <p:xfrm>
          <a:off x="7142480" y="1572350"/>
          <a:ext cx="914400" cy="9062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</a:tblGrid>
              <a:tr h="3276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otham Light"/>
                          <a:cs typeface="Gotham Light"/>
                        </a:rPr>
                        <a:t>1</a:t>
                      </a:r>
                      <a:endParaRPr lang="en-US" sz="2400" dirty="0"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 anchor="ctr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otham Light"/>
                          <a:cs typeface="Gotham Light"/>
                        </a:rPr>
                        <a:t>2</a:t>
                      </a:r>
                      <a:endParaRPr lang="en-US" sz="2400" dirty="0"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 anchor="ctr">
                    <a:solidFill>
                      <a:srgbClr val="F79646"/>
                    </a:solidFill>
                  </a:tcPr>
                </a:tc>
              </a:tr>
              <a:tr h="3276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otham Light"/>
                          <a:cs typeface="Gotham Light"/>
                        </a:rPr>
                        <a:t>3</a:t>
                      </a:r>
                      <a:endParaRPr lang="en-US" sz="2400" dirty="0"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 anchor="ctr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otham Light"/>
                          <a:cs typeface="Gotham Light"/>
                        </a:rPr>
                        <a:t>4</a:t>
                      </a:r>
                      <a:endParaRPr lang="en-US" sz="2400" dirty="0"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 anchor="ctr">
                    <a:solidFill>
                      <a:srgbClr val="F7964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615816"/>
              </p:ext>
            </p:extLst>
          </p:nvPr>
        </p:nvGraphicFramePr>
        <p:xfrm>
          <a:off x="4544222" y="5596301"/>
          <a:ext cx="1142181" cy="1039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727"/>
                <a:gridCol w="380727"/>
                <a:gridCol w="380727"/>
              </a:tblGrid>
              <a:tr h="32761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4BACC6"/>
                    </a:solidFill>
                  </a:tcPr>
                </a:tc>
              </a:tr>
              <a:tr h="32761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4BACC6"/>
                    </a:solidFill>
                  </a:tcPr>
                </a:tc>
              </a:tr>
              <a:tr h="32761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389" marR="87389" marT="43694" marB="43694">
                    <a:solidFill>
                      <a:srgbClr val="4BACC6"/>
                    </a:solidFill>
                  </a:tcPr>
                </a:tc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>
          <a:xfrm flipH="1" flipV="1">
            <a:off x="5765800" y="6110031"/>
            <a:ext cx="1584960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650918"/>
              </p:ext>
            </p:extLst>
          </p:nvPr>
        </p:nvGraphicFramePr>
        <p:xfrm>
          <a:off x="7350760" y="3469640"/>
          <a:ext cx="457200" cy="4531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</a:tblGrid>
              <a:tr h="3276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otham Light"/>
                          <a:cs typeface="Gotham Light"/>
                        </a:rPr>
                        <a:t>1</a:t>
                      </a:r>
                      <a:endParaRPr lang="en-US" sz="2400" dirty="0"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 anchor="ctr">
                    <a:solidFill>
                      <a:srgbClr val="F7964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061211"/>
              </p:ext>
            </p:extLst>
          </p:nvPr>
        </p:nvGraphicFramePr>
        <p:xfrm>
          <a:off x="7350760" y="4014228"/>
          <a:ext cx="457200" cy="4531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</a:tblGrid>
              <a:tr h="3276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otham Light"/>
                          <a:cs typeface="Gotham Light"/>
                        </a:rPr>
                        <a:t>2</a:t>
                      </a:r>
                      <a:endParaRPr lang="en-US" sz="2400" dirty="0"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 anchor="ctr">
                    <a:solidFill>
                      <a:srgbClr val="F7964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376011"/>
              </p:ext>
            </p:extLst>
          </p:nvPr>
        </p:nvGraphicFramePr>
        <p:xfrm>
          <a:off x="7350760" y="4546600"/>
          <a:ext cx="457200" cy="4531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</a:tblGrid>
              <a:tr h="3276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otham Light"/>
                          <a:cs typeface="Gotham Light"/>
                        </a:rPr>
                        <a:t>3</a:t>
                      </a:r>
                      <a:endParaRPr lang="en-US" sz="2400" dirty="0"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 anchor="ctr">
                    <a:solidFill>
                      <a:srgbClr val="F7964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133498"/>
              </p:ext>
            </p:extLst>
          </p:nvPr>
        </p:nvGraphicFramePr>
        <p:xfrm>
          <a:off x="7350760" y="5074920"/>
          <a:ext cx="457200" cy="4531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</a:tblGrid>
              <a:tr h="3276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otham Light"/>
                          <a:cs typeface="Gotham Light"/>
                        </a:rPr>
                        <a:t>4</a:t>
                      </a:r>
                      <a:endParaRPr lang="en-US" sz="2400" dirty="0"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 anchor="ctr">
                    <a:solidFill>
                      <a:srgbClr val="F79646"/>
                    </a:solidFill>
                  </a:tcPr>
                </a:tc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H="1" flipV="1">
            <a:off x="5765800" y="3722431"/>
            <a:ext cx="1584960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19600" y="3501758"/>
            <a:ext cx="1308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otham Light"/>
                <a:cs typeface="Gotham Light"/>
              </a:rPr>
              <a:t>#HASH</a:t>
            </a:r>
            <a:endParaRPr lang="en-US" sz="2400" dirty="0">
              <a:latin typeface="Gotham Light"/>
              <a:cs typeface="Gotham Light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5765800" y="4269247"/>
            <a:ext cx="1584960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19600" y="4048574"/>
            <a:ext cx="1308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otham Light"/>
                <a:cs typeface="Gotham Light"/>
              </a:rPr>
              <a:t>#HASH</a:t>
            </a:r>
            <a:endParaRPr lang="en-US" sz="2400" dirty="0">
              <a:latin typeface="Gotham Light"/>
              <a:cs typeface="Gotham Light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5765800" y="4759160"/>
            <a:ext cx="1584960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19600" y="4538487"/>
            <a:ext cx="1308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otham Light"/>
                <a:cs typeface="Gotham Light"/>
              </a:rPr>
              <a:t>#HASH</a:t>
            </a:r>
            <a:endParaRPr lang="en-US" sz="2400" dirty="0">
              <a:latin typeface="Gotham Light"/>
              <a:cs typeface="Gotham Light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5765800" y="5275905"/>
            <a:ext cx="1584960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419600" y="5055232"/>
            <a:ext cx="1308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otham Light"/>
                <a:cs typeface="Gotham Light"/>
              </a:rPr>
              <a:t>#HASH</a:t>
            </a:r>
            <a:endParaRPr lang="en-US" sz="2400" dirty="0">
              <a:latin typeface="Gotham Light"/>
              <a:cs typeface="Gotham Ligh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311577" y="5895330"/>
            <a:ext cx="1308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otham Light"/>
                <a:cs typeface="Gotham Light"/>
              </a:rPr>
              <a:t>#HASH</a:t>
            </a:r>
            <a:endParaRPr lang="en-US" sz="2400" dirty="0">
              <a:latin typeface="Gotham Light"/>
              <a:cs typeface="Gotham Light"/>
            </a:endParaRPr>
          </a:p>
        </p:txBody>
      </p:sp>
    </p:spTree>
    <p:extLst>
      <p:ext uri="{BB962C8B-B14F-4D97-AF65-F5344CB8AC3E}">
        <p14:creationId xmlns:p14="http://schemas.microsoft.com/office/powerpoint/2010/main" val="4199198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Region Lineage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953888" y="1600200"/>
            <a:ext cx="0" cy="4525963"/>
          </a:xfrm>
          <a:prstGeom prst="line">
            <a:avLst/>
          </a:prstGeom>
          <a:ln w="762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 txBox="1">
            <a:spLocks/>
          </p:cNvSpPr>
          <p:nvPr/>
        </p:nvSpPr>
        <p:spPr>
          <a:xfrm>
            <a:off x="-518160" y="1600200"/>
            <a:ext cx="23774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>
                <a:solidFill>
                  <a:srgbClr val="7F7F7F"/>
                </a:solidFill>
              </a:rPr>
              <a:t>Full</a:t>
            </a:r>
          </a:p>
          <a:p>
            <a:pPr marL="0" indent="0" algn="r">
              <a:buNone/>
            </a:pPr>
            <a:endParaRPr lang="en-US" dirty="0">
              <a:solidFill>
                <a:srgbClr val="7F7F7F"/>
              </a:solidFill>
            </a:endParaRPr>
          </a:p>
          <a:p>
            <a:pPr marL="0" indent="0" algn="r">
              <a:buNone/>
            </a:pPr>
            <a:endParaRPr lang="en-US" dirty="0">
              <a:solidFill>
                <a:srgbClr val="7F7F7F"/>
              </a:solidFill>
            </a:endParaRPr>
          </a:p>
          <a:p>
            <a:pPr marL="0" indent="0" algn="r">
              <a:buNone/>
            </a:pPr>
            <a:endParaRPr lang="en-US" dirty="0">
              <a:solidFill>
                <a:srgbClr val="7F7F7F"/>
              </a:solidFill>
            </a:endParaRPr>
          </a:p>
          <a:p>
            <a:pPr marL="0" indent="0" algn="r">
              <a:buNone/>
            </a:pPr>
            <a:r>
              <a:rPr lang="en-US" b="1" dirty="0">
                <a:solidFill>
                  <a:srgbClr val="1F497D"/>
                </a:solidFill>
                <a:latin typeface="Gotham Book"/>
                <a:cs typeface="Gotham Book"/>
              </a:rPr>
              <a:t>Payload</a:t>
            </a:r>
            <a:endParaRPr lang="en-US" dirty="0">
              <a:solidFill>
                <a:srgbClr val="7F7F7F"/>
              </a:solidFill>
            </a:endParaRPr>
          </a:p>
          <a:p>
            <a:pPr marL="0" indent="0" algn="r">
              <a:buNone/>
            </a:pPr>
            <a:endParaRPr lang="en-US" dirty="0">
              <a:solidFill>
                <a:srgbClr val="7F7F7F"/>
              </a:solidFill>
            </a:endParaRPr>
          </a:p>
          <a:p>
            <a:pPr marL="0" indent="0" algn="r">
              <a:buNone/>
            </a:pPr>
            <a:endParaRPr lang="en-US" b="1" dirty="0">
              <a:solidFill>
                <a:srgbClr val="1F497D"/>
              </a:solidFill>
              <a:latin typeface="Gotham Book"/>
              <a:cs typeface="Gotham Book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53920" y="1600200"/>
            <a:ext cx="13309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b="1" dirty="0">
                <a:solidFill>
                  <a:srgbClr val="1F497D"/>
                </a:solidFill>
                <a:latin typeface="Gotham Book"/>
                <a:cs typeface="Gotham Book"/>
              </a:rPr>
              <a:t>Many</a:t>
            </a:r>
          </a:p>
          <a:p>
            <a:pPr marL="0" indent="0" algn="r">
              <a:buNone/>
            </a:pPr>
            <a:endParaRPr lang="en-US" b="1" dirty="0">
              <a:solidFill>
                <a:srgbClr val="1F497D"/>
              </a:solidFill>
              <a:latin typeface="Gotham Book"/>
              <a:cs typeface="Gotham Book"/>
            </a:endParaRPr>
          </a:p>
          <a:p>
            <a:pPr marL="0" indent="0" algn="r">
              <a:buNone/>
            </a:pPr>
            <a:endParaRPr lang="en-US" b="1" dirty="0">
              <a:solidFill>
                <a:srgbClr val="1F497D"/>
              </a:solidFill>
              <a:latin typeface="Gotham Book"/>
              <a:cs typeface="Gotham Book"/>
            </a:endParaRPr>
          </a:p>
          <a:p>
            <a:pPr marL="0" indent="0" algn="r">
              <a:buNone/>
            </a:pPr>
            <a:endParaRPr lang="en-US" b="1" dirty="0">
              <a:solidFill>
                <a:srgbClr val="1F497D"/>
              </a:solidFill>
              <a:latin typeface="Gotham Book"/>
              <a:cs typeface="Gotham Book"/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7F7F7F"/>
                </a:solidFill>
              </a:rPr>
              <a:t>One</a:t>
            </a:r>
            <a:endParaRPr lang="en-US" dirty="0">
              <a:solidFill>
                <a:schemeClr val="bg1">
                  <a:lumMod val="75000"/>
                </a:schemeClr>
              </a:solidFill>
              <a:latin typeface="Gotham Book"/>
              <a:cs typeface="Gotham Book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498208" y="1600200"/>
            <a:ext cx="0" cy="4525963"/>
          </a:xfrm>
          <a:prstGeom prst="line">
            <a:avLst/>
          </a:prstGeom>
          <a:ln w="762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57419" y="1675824"/>
            <a:ext cx="389225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Gotham Light"/>
                <a:cs typeface="Gotham Light"/>
              </a:rPr>
              <a:t> {          , payload }</a:t>
            </a:r>
            <a:endParaRPr lang="en-US" sz="3200" dirty="0">
              <a:latin typeface="Gotham Light"/>
              <a:cs typeface="Gotham Light"/>
            </a:endParaRP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67183"/>
              </p:ext>
            </p:extLst>
          </p:nvPr>
        </p:nvGraphicFramePr>
        <p:xfrm>
          <a:off x="4907280" y="1572350"/>
          <a:ext cx="914400" cy="9062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</a:tblGrid>
              <a:tr h="3276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otham Light"/>
                          <a:cs typeface="Gotham Light"/>
                        </a:rPr>
                        <a:t>1</a:t>
                      </a:r>
                      <a:endParaRPr lang="en-US" sz="2400" dirty="0"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 anchor="ctr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otham Light"/>
                          <a:cs typeface="Gotham Light"/>
                        </a:rPr>
                        <a:t>2</a:t>
                      </a:r>
                      <a:endParaRPr lang="en-US" sz="2400" dirty="0"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 anchor="ctr">
                    <a:solidFill>
                      <a:srgbClr val="F79646"/>
                    </a:solidFill>
                  </a:tcPr>
                </a:tc>
              </a:tr>
              <a:tr h="3276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otham Light"/>
                          <a:cs typeface="Gotham Light"/>
                        </a:rPr>
                        <a:t>3</a:t>
                      </a:r>
                      <a:endParaRPr lang="en-US" sz="2400" dirty="0"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 anchor="ctr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otham Light"/>
                          <a:cs typeface="Gotham Light"/>
                        </a:rPr>
                        <a:t>4</a:t>
                      </a:r>
                      <a:endParaRPr lang="en-US" sz="2400" dirty="0"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 anchor="ctr">
                    <a:solidFill>
                      <a:srgbClr val="F79646"/>
                    </a:solidFill>
                  </a:tcPr>
                </a:tc>
              </a:tr>
            </a:tbl>
          </a:graphicData>
        </a:graphic>
      </p:graphicFrame>
      <p:sp>
        <p:nvSpPr>
          <p:cNvPr id="49" name="Rectangle 48"/>
          <p:cNvSpPr/>
          <p:nvPr/>
        </p:nvSpPr>
        <p:spPr>
          <a:xfrm>
            <a:off x="7211530" y="4669778"/>
            <a:ext cx="914400" cy="9155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0" name="Isosceles Triangle 49"/>
          <p:cNvSpPr/>
          <p:nvPr/>
        </p:nvSpPr>
        <p:spPr>
          <a:xfrm>
            <a:off x="6667970" y="3119120"/>
            <a:ext cx="2001520" cy="102616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Gotham Light"/>
                <a:cs typeface="Gotham Light"/>
              </a:rPr>
              <a:t>rtree</a:t>
            </a:r>
            <a:endParaRPr lang="en-US" sz="2400" dirty="0">
              <a:latin typeface="Gotham Light"/>
              <a:cs typeface="Gotham Light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6299200" y="5090160"/>
            <a:ext cx="1209040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50" idx="3"/>
            <a:endCxn id="49" idx="0"/>
          </p:cNvCxnSpPr>
          <p:nvPr/>
        </p:nvCxnSpPr>
        <p:spPr>
          <a:xfrm>
            <a:off x="7668730" y="4145280"/>
            <a:ext cx="0" cy="5244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152640" y="4578497"/>
            <a:ext cx="182562" cy="18256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8056880" y="5494073"/>
            <a:ext cx="182562" cy="18256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15999" y="1481069"/>
            <a:ext cx="182562" cy="18256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730399" y="2355880"/>
            <a:ext cx="182562" cy="18256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815999" y="4869487"/>
            <a:ext cx="139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otham Light"/>
                <a:cs typeface="Gotham Light"/>
              </a:rPr>
              <a:t>payload</a:t>
            </a:r>
            <a:endParaRPr lang="en-US" sz="2400" dirty="0">
              <a:latin typeface="Gotham Light"/>
              <a:cs typeface="Gotham Light"/>
            </a:endParaRPr>
          </a:p>
        </p:txBody>
      </p:sp>
    </p:spTree>
    <p:extLst>
      <p:ext uri="{BB962C8B-B14F-4D97-AF65-F5344CB8AC3E}">
        <p14:creationId xmlns:p14="http://schemas.microsoft.com/office/powerpoint/2010/main" val="544675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Region Lineage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953888" y="1600200"/>
            <a:ext cx="0" cy="4525963"/>
          </a:xfrm>
          <a:prstGeom prst="line">
            <a:avLst/>
          </a:prstGeom>
          <a:ln w="762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 txBox="1">
            <a:spLocks/>
          </p:cNvSpPr>
          <p:nvPr/>
        </p:nvSpPr>
        <p:spPr>
          <a:xfrm>
            <a:off x="-518160" y="1600200"/>
            <a:ext cx="23774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>
                <a:solidFill>
                  <a:srgbClr val="7F7F7F"/>
                </a:solidFill>
              </a:rPr>
              <a:t>Full</a:t>
            </a:r>
          </a:p>
          <a:p>
            <a:pPr marL="0" indent="0" algn="r">
              <a:buNone/>
            </a:pPr>
            <a:endParaRPr lang="en-US" dirty="0">
              <a:solidFill>
                <a:srgbClr val="7F7F7F"/>
              </a:solidFill>
            </a:endParaRPr>
          </a:p>
          <a:p>
            <a:pPr marL="0" indent="0" algn="r">
              <a:buNone/>
            </a:pPr>
            <a:endParaRPr lang="en-US" dirty="0">
              <a:solidFill>
                <a:srgbClr val="7F7F7F"/>
              </a:solidFill>
            </a:endParaRPr>
          </a:p>
          <a:p>
            <a:pPr marL="0" indent="0" algn="r">
              <a:buNone/>
            </a:pPr>
            <a:endParaRPr lang="en-US" dirty="0">
              <a:solidFill>
                <a:srgbClr val="7F7F7F"/>
              </a:solidFill>
            </a:endParaRPr>
          </a:p>
          <a:p>
            <a:pPr marL="0" indent="0" algn="r">
              <a:buNone/>
            </a:pPr>
            <a:r>
              <a:rPr lang="en-US" b="1" dirty="0">
                <a:solidFill>
                  <a:srgbClr val="1F497D"/>
                </a:solidFill>
                <a:latin typeface="Gotham Book"/>
                <a:cs typeface="Gotham Book"/>
              </a:rPr>
              <a:t>Payload</a:t>
            </a:r>
            <a:endParaRPr lang="en-US" dirty="0">
              <a:solidFill>
                <a:srgbClr val="7F7F7F"/>
              </a:solidFill>
            </a:endParaRPr>
          </a:p>
          <a:p>
            <a:pPr marL="0" indent="0" algn="r">
              <a:buNone/>
            </a:pPr>
            <a:endParaRPr lang="en-US" dirty="0">
              <a:solidFill>
                <a:srgbClr val="7F7F7F"/>
              </a:solidFill>
            </a:endParaRPr>
          </a:p>
          <a:p>
            <a:pPr marL="0" indent="0" algn="r">
              <a:buNone/>
            </a:pPr>
            <a:endParaRPr lang="en-US" b="1" dirty="0">
              <a:solidFill>
                <a:srgbClr val="1F497D"/>
              </a:solidFill>
              <a:latin typeface="Gotham Book"/>
              <a:cs typeface="Gotham Book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53920" y="1600200"/>
            <a:ext cx="13309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>
                <a:solidFill>
                  <a:srgbClr val="7F7F7F"/>
                </a:solidFill>
              </a:rPr>
              <a:t>Many</a:t>
            </a:r>
            <a:endParaRPr lang="en-US" b="1" dirty="0">
              <a:solidFill>
                <a:srgbClr val="1F497D"/>
              </a:solidFill>
              <a:latin typeface="Gotham Book"/>
              <a:cs typeface="Gotham Book"/>
            </a:endParaRPr>
          </a:p>
          <a:p>
            <a:pPr marL="0" indent="0" algn="r">
              <a:buNone/>
            </a:pPr>
            <a:endParaRPr lang="en-US" b="1" dirty="0">
              <a:solidFill>
                <a:srgbClr val="1F497D"/>
              </a:solidFill>
              <a:latin typeface="Gotham Book"/>
              <a:cs typeface="Gotham Book"/>
            </a:endParaRPr>
          </a:p>
          <a:p>
            <a:pPr marL="0" indent="0" algn="r">
              <a:buNone/>
            </a:pPr>
            <a:endParaRPr lang="en-US" b="1" dirty="0">
              <a:solidFill>
                <a:srgbClr val="1F497D"/>
              </a:solidFill>
              <a:latin typeface="Gotham Book"/>
              <a:cs typeface="Gotham Book"/>
            </a:endParaRPr>
          </a:p>
          <a:p>
            <a:pPr marL="0" indent="0" algn="r">
              <a:buNone/>
            </a:pPr>
            <a:endParaRPr lang="en-US" b="1" dirty="0">
              <a:solidFill>
                <a:srgbClr val="1F497D"/>
              </a:solidFill>
              <a:latin typeface="Gotham Book"/>
              <a:cs typeface="Gotham Book"/>
            </a:endParaRPr>
          </a:p>
          <a:p>
            <a:pPr marL="0" indent="0" algn="r">
              <a:buNone/>
            </a:pPr>
            <a:r>
              <a:rPr lang="en-US" b="1" dirty="0">
                <a:solidFill>
                  <a:srgbClr val="1F497D"/>
                </a:solidFill>
                <a:latin typeface="Gotham Book"/>
                <a:cs typeface="Gotham Book"/>
              </a:rPr>
              <a:t>One</a:t>
            </a:r>
            <a:endParaRPr lang="en-US" dirty="0">
              <a:solidFill>
                <a:schemeClr val="bg1">
                  <a:lumMod val="75000"/>
                </a:schemeClr>
              </a:solidFill>
              <a:latin typeface="Gotham Book"/>
              <a:cs typeface="Gotham Book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498208" y="1600200"/>
            <a:ext cx="0" cy="4525963"/>
          </a:xfrm>
          <a:prstGeom prst="line">
            <a:avLst/>
          </a:prstGeom>
          <a:ln w="762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357419" y="1675824"/>
            <a:ext cx="389225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Gotham Light"/>
                <a:cs typeface="Gotham Light"/>
              </a:rPr>
              <a:t> {          , payload }</a:t>
            </a:r>
            <a:endParaRPr lang="en-US" sz="3200" dirty="0">
              <a:latin typeface="Gotham Light"/>
              <a:cs typeface="Gotham Light"/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977169"/>
              </p:ext>
            </p:extLst>
          </p:nvPr>
        </p:nvGraphicFramePr>
        <p:xfrm>
          <a:off x="4907280" y="1572350"/>
          <a:ext cx="914400" cy="9062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</a:tblGrid>
              <a:tr h="3276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otham Light"/>
                          <a:cs typeface="Gotham Light"/>
                        </a:rPr>
                        <a:t>1</a:t>
                      </a:r>
                      <a:endParaRPr lang="en-US" sz="2400" dirty="0"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 anchor="ctr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otham Light"/>
                          <a:cs typeface="Gotham Light"/>
                        </a:rPr>
                        <a:t>2</a:t>
                      </a:r>
                      <a:endParaRPr lang="en-US" sz="2400" dirty="0"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 anchor="ctr">
                    <a:solidFill>
                      <a:srgbClr val="F79646"/>
                    </a:solidFill>
                  </a:tcPr>
                </a:tc>
              </a:tr>
              <a:tr h="3276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otham Light"/>
                          <a:cs typeface="Gotham Light"/>
                        </a:rPr>
                        <a:t>3</a:t>
                      </a:r>
                      <a:endParaRPr lang="en-US" sz="2400" dirty="0"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 anchor="ctr"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otham Light"/>
                          <a:cs typeface="Gotham Light"/>
                        </a:rPr>
                        <a:t>4</a:t>
                      </a:r>
                      <a:endParaRPr lang="en-US" sz="2400" dirty="0"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 anchor="ctr">
                    <a:solidFill>
                      <a:srgbClr val="F79646"/>
                    </a:solidFill>
                  </a:tcPr>
                </a:tc>
              </a:tr>
            </a:tbl>
          </a:graphicData>
        </a:graphic>
      </p:graphicFrame>
      <p:sp>
        <p:nvSpPr>
          <p:cNvPr id="34" name="Oval 33"/>
          <p:cNvSpPr/>
          <p:nvPr/>
        </p:nvSpPr>
        <p:spPr>
          <a:xfrm>
            <a:off x="4815999" y="1481069"/>
            <a:ext cx="182562" cy="18256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730399" y="2355880"/>
            <a:ext cx="182562" cy="18256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957660"/>
              </p:ext>
            </p:extLst>
          </p:nvPr>
        </p:nvGraphicFramePr>
        <p:xfrm>
          <a:off x="7350760" y="3469640"/>
          <a:ext cx="457200" cy="4531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</a:tblGrid>
              <a:tr h="3276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otham Light"/>
                          <a:cs typeface="Gotham Light"/>
                        </a:rPr>
                        <a:t>1</a:t>
                      </a:r>
                      <a:endParaRPr lang="en-US" sz="2400" dirty="0"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 anchor="ctr">
                    <a:solidFill>
                      <a:srgbClr val="F7964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34904"/>
              </p:ext>
            </p:extLst>
          </p:nvPr>
        </p:nvGraphicFramePr>
        <p:xfrm>
          <a:off x="7350760" y="4014228"/>
          <a:ext cx="457200" cy="4531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</a:tblGrid>
              <a:tr h="3276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otham Light"/>
                          <a:cs typeface="Gotham Light"/>
                        </a:rPr>
                        <a:t>2</a:t>
                      </a:r>
                      <a:endParaRPr lang="en-US" sz="2400" dirty="0"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 anchor="ctr">
                    <a:solidFill>
                      <a:srgbClr val="F7964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901611"/>
              </p:ext>
            </p:extLst>
          </p:nvPr>
        </p:nvGraphicFramePr>
        <p:xfrm>
          <a:off x="7350760" y="4546600"/>
          <a:ext cx="457200" cy="4531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</a:tblGrid>
              <a:tr h="3276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otham Light"/>
                          <a:cs typeface="Gotham Light"/>
                        </a:rPr>
                        <a:t>3</a:t>
                      </a:r>
                      <a:endParaRPr lang="en-US" sz="2400" dirty="0"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 anchor="ctr">
                    <a:solidFill>
                      <a:srgbClr val="F7964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363046"/>
              </p:ext>
            </p:extLst>
          </p:nvPr>
        </p:nvGraphicFramePr>
        <p:xfrm>
          <a:off x="7350760" y="5074920"/>
          <a:ext cx="457200" cy="4531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</a:tblGrid>
              <a:tr h="3276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otham Light"/>
                          <a:cs typeface="Gotham Light"/>
                        </a:rPr>
                        <a:t>4</a:t>
                      </a:r>
                      <a:endParaRPr lang="en-US" sz="2400" dirty="0">
                        <a:latin typeface="Gotham Light"/>
                        <a:cs typeface="Gotham Light"/>
                      </a:endParaRPr>
                    </a:p>
                  </a:txBody>
                  <a:tcPr marL="87389" marR="87389" marT="43694" marB="43694" anchor="ctr">
                    <a:solidFill>
                      <a:srgbClr val="F79646"/>
                    </a:solidFill>
                  </a:tcPr>
                </a:tc>
              </a:tr>
            </a:tbl>
          </a:graphicData>
        </a:graphic>
      </p:graphicFrame>
      <p:cxnSp>
        <p:nvCxnSpPr>
          <p:cNvPr id="40" name="Straight Arrow Connector 39"/>
          <p:cNvCxnSpPr/>
          <p:nvPr/>
        </p:nvCxnSpPr>
        <p:spPr>
          <a:xfrm flipH="1" flipV="1">
            <a:off x="5765800" y="3722431"/>
            <a:ext cx="1584960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419600" y="3501758"/>
            <a:ext cx="139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otham Light"/>
                <a:cs typeface="Gotham Light"/>
              </a:rPr>
              <a:t>payload</a:t>
            </a:r>
            <a:endParaRPr lang="en-US" sz="2400" dirty="0">
              <a:latin typeface="Gotham Light"/>
              <a:cs typeface="Gotham Light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5765800" y="4269247"/>
            <a:ext cx="1584960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419600" y="4048574"/>
            <a:ext cx="139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otham Light"/>
                <a:cs typeface="Gotham Light"/>
              </a:rPr>
              <a:t>payload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5765800" y="4759160"/>
            <a:ext cx="1584960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419600" y="4538487"/>
            <a:ext cx="139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otham Light"/>
                <a:cs typeface="Gotham Light"/>
              </a:rPr>
              <a:t>payload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5765800" y="5275905"/>
            <a:ext cx="1584960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419600" y="5055232"/>
            <a:ext cx="139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otham Light"/>
                <a:cs typeface="Gotham Light"/>
              </a:rPr>
              <a:t>payload</a:t>
            </a:r>
          </a:p>
        </p:txBody>
      </p:sp>
    </p:spTree>
    <p:extLst>
      <p:ext uri="{BB962C8B-B14F-4D97-AF65-F5344CB8AC3E}">
        <p14:creationId xmlns:p14="http://schemas.microsoft.com/office/powerpoint/2010/main" val="1660143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Overhead (MB)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667" r="6556" b="69643"/>
          <a:stretch/>
        </p:blipFill>
        <p:spPr>
          <a:xfrm>
            <a:off x="-13600" y="2377440"/>
            <a:ext cx="9127796" cy="111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68155" r="6556"/>
          <a:stretch/>
        </p:blipFill>
        <p:spPr>
          <a:xfrm>
            <a:off x="-772837" y="3982720"/>
            <a:ext cx="9114197" cy="1087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60257" r="6556" b="32004"/>
          <a:stretch/>
        </p:blipFill>
        <p:spPr>
          <a:xfrm>
            <a:off x="-711199" y="3474719"/>
            <a:ext cx="9825396" cy="2847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300182" y="1731818"/>
            <a:ext cx="3886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SIMPLIFY to BLACKBOX, FULL, SUBZERO</a:t>
            </a:r>
          </a:p>
        </p:txBody>
      </p:sp>
    </p:spTree>
    <p:extLst>
      <p:ext uri="{BB962C8B-B14F-4D97-AF65-F5344CB8AC3E}">
        <p14:creationId xmlns:p14="http://schemas.microsoft.com/office/powerpoint/2010/main" val="201335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LSST Data Scale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3557282"/>
            <a:ext cx="490454" cy="455834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4109504"/>
            <a:ext cx="490454" cy="455834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4717738"/>
            <a:ext cx="490454" cy="455834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5269960"/>
            <a:ext cx="490454" cy="455834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2454775"/>
            <a:ext cx="490454" cy="455834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3006997"/>
            <a:ext cx="490454" cy="455834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5849944"/>
            <a:ext cx="490454" cy="455834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6402166"/>
            <a:ext cx="490454" cy="455834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1307491"/>
            <a:ext cx="490454" cy="455834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1859713"/>
            <a:ext cx="490454" cy="455834"/>
          </a:xfrm>
          <a:prstGeom prst="rect">
            <a:avLst/>
          </a:prstGeom>
        </p:spPr>
      </p:pic>
      <p:pic>
        <p:nvPicPr>
          <p:cNvPr id="148" name="Picture 1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3514448"/>
            <a:ext cx="490454" cy="455834"/>
          </a:xfrm>
          <a:prstGeom prst="rect">
            <a:avLst/>
          </a:prstGeom>
        </p:spPr>
      </p:pic>
      <p:pic>
        <p:nvPicPr>
          <p:cNvPr id="149" name="Picture 1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4066670"/>
            <a:ext cx="490454" cy="455834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4674904"/>
            <a:ext cx="490454" cy="455834"/>
          </a:xfrm>
          <a:prstGeom prst="rect">
            <a:avLst/>
          </a:prstGeom>
        </p:spPr>
      </p:pic>
      <p:pic>
        <p:nvPicPr>
          <p:cNvPr id="222" name="Picture 2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5227126"/>
            <a:ext cx="490454" cy="455834"/>
          </a:xfrm>
          <a:prstGeom prst="rect">
            <a:avLst/>
          </a:prstGeom>
        </p:spPr>
      </p:pic>
      <p:pic>
        <p:nvPicPr>
          <p:cNvPr id="223" name="Picture 2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2411941"/>
            <a:ext cx="490454" cy="455834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2964163"/>
            <a:ext cx="490454" cy="455834"/>
          </a:xfrm>
          <a:prstGeom prst="rect">
            <a:avLst/>
          </a:prstGeom>
        </p:spPr>
      </p:pic>
      <p:pic>
        <p:nvPicPr>
          <p:cNvPr id="225" name="Picture 2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5807110"/>
            <a:ext cx="490454" cy="455834"/>
          </a:xfrm>
          <a:prstGeom prst="rect">
            <a:avLst/>
          </a:prstGeom>
        </p:spPr>
      </p:pic>
      <p:pic>
        <p:nvPicPr>
          <p:cNvPr id="226" name="Picture 2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6359332"/>
            <a:ext cx="490454" cy="455834"/>
          </a:xfrm>
          <a:prstGeom prst="rect">
            <a:avLst/>
          </a:prstGeom>
        </p:spPr>
      </p:pic>
      <p:pic>
        <p:nvPicPr>
          <p:cNvPr id="227" name="Picture 2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1264657"/>
            <a:ext cx="490454" cy="455834"/>
          </a:xfrm>
          <a:prstGeom prst="rect">
            <a:avLst/>
          </a:prstGeom>
        </p:spPr>
      </p:pic>
      <p:pic>
        <p:nvPicPr>
          <p:cNvPr id="228" name="Picture 2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1816879"/>
            <a:ext cx="490454" cy="455834"/>
          </a:xfrm>
          <a:prstGeom prst="rect">
            <a:avLst/>
          </a:prstGeom>
        </p:spPr>
      </p:pic>
      <p:pic>
        <p:nvPicPr>
          <p:cNvPr id="229" name="Picture 2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3556657"/>
            <a:ext cx="490454" cy="455834"/>
          </a:xfrm>
          <a:prstGeom prst="rect">
            <a:avLst/>
          </a:prstGeom>
        </p:spPr>
      </p:pic>
      <p:pic>
        <p:nvPicPr>
          <p:cNvPr id="230" name="Picture 2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4108879"/>
            <a:ext cx="490454" cy="455834"/>
          </a:xfrm>
          <a:prstGeom prst="rect">
            <a:avLst/>
          </a:prstGeom>
        </p:spPr>
      </p:pic>
      <p:pic>
        <p:nvPicPr>
          <p:cNvPr id="231" name="Picture 2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4717113"/>
            <a:ext cx="490454" cy="455834"/>
          </a:xfrm>
          <a:prstGeom prst="rect">
            <a:avLst/>
          </a:prstGeom>
        </p:spPr>
      </p:pic>
      <p:pic>
        <p:nvPicPr>
          <p:cNvPr id="232" name="Picture 2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5269335"/>
            <a:ext cx="490454" cy="455834"/>
          </a:xfrm>
          <a:prstGeom prst="rect">
            <a:avLst/>
          </a:prstGeom>
        </p:spPr>
      </p:pic>
      <p:pic>
        <p:nvPicPr>
          <p:cNvPr id="233" name="Picture 2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2454150"/>
            <a:ext cx="490454" cy="455834"/>
          </a:xfrm>
          <a:prstGeom prst="rect">
            <a:avLst/>
          </a:prstGeom>
        </p:spPr>
      </p:pic>
      <p:pic>
        <p:nvPicPr>
          <p:cNvPr id="234" name="Picture 2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3006372"/>
            <a:ext cx="490454" cy="455834"/>
          </a:xfrm>
          <a:prstGeom prst="rect">
            <a:avLst/>
          </a:prstGeom>
        </p:spPr>
      </p:pic>
      <p:pic>
        <p:nvPicPr>
          <p:cNvPr id="235" name="Picture 2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5849319"/>
            <a:ext cx="490454" cy="455834"/>
          </a:xfrm>
          <a:prstGeom prst="rect">
            <a:avLst/>
          </a:prstGeom>
        </p:spPr>
      </p:pic>
      <p:pic>
        <p:nvPicPr>
          <p:cNvPr id="236" name="Picture 2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6401541"/>
            <a:ext cx="490454" cy="455834"/>
          </a:xfrm>
          <a:prstGeom prst="rect">
            <a:avLst/>
          </a:prstGeom>
        </p:spPr>
      </p:pic>
      <p:pic>
        <p:nvPicPr>
          <p:cNvPr id="237" name="Picture 2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1306866"/>
            <a:ext cx="490454" cy="455834"/>
          </a:xfrm>
          <a:prstGeom prst="rect">
            <a:avLst/>
          </a:prstGeom>
        </p:spPr>
      </p:pic>
      <p:pic>
        <p:nvPicPr>
          <p:cNvPr id="238" name="Picture 2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1859088"/>
            <a:ext cx="490454" cy="455834"/>
          </a:xfrm>
          <a:prstGeom prst="rect">
            <a:avLst/>
          </a:prstGeom>
        </p:spPr>
      </p:pic>
      <p:pic>
        <p:nvPicPr>
          <p:cNvPr id="239" name="Picture 2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514448"/>
            <a:ext cx="490454" cy="455834"/>
          </a:xfrm>
          <a:prstGeom prst="rect">
            <a:avLst/>
          </a:prstGeom>
        </p:spPr>
      </p:pic>
      <p:pic>
        <p:nvPicPr>
          <p:cNvPr id="240" name="Picture 2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66670"/>
            <a:ext cx="490454" cy="455834"/>
          </a:xfrm>
          <a:prstGeom prst="rect">
            <a:avLst/>
          </a:prstGeom>
        </p:spPr>
      </p:pic>
      <p:pic>
        <p:nvPicPr>
          <p:cNvPr id="241" name="Picture 2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674904"/>
            <a:ext cx="490454" cy="455834"/>
          </a:xfrm>
          <a:prstGeom prst="rect">
            <a:avLst/>
          </a:prstGeom>
        </p:spPr>
      </p:pic>
      <p:pic>
        <p:nvPicPr>
          <p:cNvPr id="242" name="Picture 2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227126"/>
            <a:ext cx="490454" cy="455834"/>
          </a:xfrm>
          <a:prstGeom prst="rect">
            <a:avLst/>
          </a:prstGeom>
        </p:spPr>
      </p:pic>
      <p:pic>
        <p:nvPicPr>
          <p:cNvPr id="243" name="Picture 2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411941"/>
            <a:ext cx="490454" cy="455834"/>
          </a:xfrm>
          <a:prstGeom prst="rect">
            <a:avLst/>
          </a:prstGeom>
        </p:spPr>
      </p:pic>
      <p:pic>
        <p:nvPicPr>
          <p:cNvPr id="244" name="Picture 2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964163"/>
            <a:ext cx="490454" cy="455834"/>
          </a:xfrm>
          <a:prstGeom prst="rect">
            <a:avLst/>
          </a:prstGeom>
        </p:spPr>
      </p:pic>
      <p:pic>
        <p:nvPicPr>
          <p:cNvPr id="245" name="Picture 2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807110"/>
            <a:ext cx="490454" cy="455834"/>
          </a:xfrm>
          <a:prstGeom prst="rect">
            <a:avLst/>
          </a:prstGeom>
        </p:spPr>
      </p:pic>
      <p:pic>
        <p:nvPicPr>
          <p:cNvPr id="246" name="Picture 2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359332"/>
            <a:ext cx="490454" cy="455834"/>
          </a:xfrm>
          <a:prstGeom prst="rect">
            <a:avLst/>
          </a:prstGeom>
        </p:spPr>
      </p:pic>
      <p:pic>
        <p:nvPicPr>
          <p:cNvPr id="247" name="Picture 2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64657"/>
            <a:ext cx="490454" cy="455834"/>
          </a:xfrm>
          <a:prstGeom prst="rect">
            <a:avLst/>
          </a:prstGeom>
        </p:spPr>
      </p:pic>
      <p:pic>
        <p:nvPicPr>
          <p:cNvPr id="248" name="Picture 2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16879"/>
            <a:ext cx="490454" cy="455834"/>
          </a:xfrm>
          <a:prstGeom prst="rect">
            <a:avLst/>
          </a:prstGeom>
        </p:spPr>
      </p:pic>
      <p:pic>
        <p:nvPicPr>
          <p:cNvPr id="249" name="Picture 2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3556657"/>
            <a:ext cx="490454" cy="455834"/>
          </a:xfrm>
          <a:prstGeom prst="rect">
            <a:avLst/>
          </a:prstGeom>
        </p:spPr>
      </p:pic>
      <p:pic>
        <p:nvPicPr>
          <p:cNvPr id="250" name="Picture 2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4108879"/>
            <a:ext cx="490454" cy="455834"/>
          </a:xfrm>
          <a:prstGeom prst="rect">
            <a:avLst/>
          </a:prstGeom>
        </p:spPr>
      </p:pic>
      <p:pic>
        <p:nvPicPr>
          <p:cNvPr id="251" name="Picture 2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4717113"/>
            <a:ext cx="490454" cy="455834"/>
          </a:xfrm>
          <a:prstGeom prst="rect">
            <a:avLst/>
          </a:prstGeom>
        </p:spPr>
      </p:pic>
      <p:pic>
        <p:nvPicPr>
          <p:cNvPr id="252" name="Picture 2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5269335"/>
            <a:ext cx="490454" cy="455834"/>
          </a:xfrm>
          <a:prstGeom prst="rect">
            <a:avLst/>
          </a:prstGeom>
        </p:spPr>
      </p:pic>
      <p:pic>
        <p:nvPicPr>
          <p:cNvPr id="253" name="Picture 2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2454150"/>
            <a:ext cx="490454" cy="455834"/>
          </a:xfrm>
          <a:prstGeom prst="rect">
            <a:avLst/>
          </a:prstGeom>
        </p:spPr>
      </p:pic>
      <p:pic>
        <p:nvPicPr>
          <p:cNvPr id="254" name="Picture 2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3006372"/>
            <a:ext cx="490454" cy="455834"/>
          </a:xfrm>
          <a:prstGeom prst="rect">
            <a:avLst/>
          </a:prstGeom>
        </p:spPr>
      </p:pic>
      <p:pic>
        <p:nvPicPr>
          <p:cNvPr id="255" name="Picture 2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5849319"/>
            <a:ext cx="490454" cy="455834"/>
          </a:xfrm>
          <a:prstGeom prst="rect">
            <a:avLst/>
          </a:prstGeom>
        </p:spPr>
      </p:pic>
      <p:pic>
        <p:nvPicPr>
          <p:cNvPr id="256" name="Picture 2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6401541"/>
            <a:ext cx="490454" cy="455834"/>
          </a:xfrm>
          <a:prstGeom prst="rect">
            <a:avLst/>
          </a:prstGeom>
        </p:spPr>
      </p:pic>
      <p:pic>
        <p:nvPicPr>
          <p:cNvPr id="257" name="Picture 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1306866"/>
            <a:ext cx="490454" cy="455834"/>
          </a:xfrm>
          <a:prstGeom prst="rect">
            <a:avLst/>
          </a:prstGeom>
        </p:spPr>
      </p:pic>
      <p:pic>
        <p:nvPicPr>
          <p:cNvPr id="258" name="Picture 2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1859088"/>
            <a:ext cx="490454" cy="455834"/>
          </a:xfrm>
          <a:prstGeom prst="rect">
            <a:avLst/>
          </a:prstGeom>
        </p:spPr>
      </p:pic>
      <p:grpSp>
        <p:nvGrpSpPr>
          <p:cNvPr id="259" name="Group 258"/>
          <p:cNvGrpSpPr/>
          <p:nvPr/>
        </p:nvGrpSpPr>
        <p:grpSpPr>
          <a:xfrm>
            <a:off x="8276413" y="3707986"/>
            <a:ext cx="262783" cy="284514"/>
            <a:chOff x="8302373" y="3272767"/>
            <a:chExt cx="727278" cy="787421"/>
          </a:xfrm>
        </p:grpSpPr>
        <p:sp>
          <p:nvSpPr>
            <p:cNvPr id="260" name="4-Point Star 259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4-Point Star 260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4-Point Star 261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4-Point Star 262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4-Point Star 263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4-Point Star 264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6" name="Group 265"/>
          <p:cNvGrpSpPr/>
          <p:nvPr/>
        </p:nvGrpSpPr>
        <p:grpSpPr>
          <a:xfrm>
            <a:off x="8313178" y="4208945"/>
            <a:ext cx="262783" cy="284514"/>
            <a:chOff x="8302373" y="3272767"/>
            <a:chExt cx="727278" cy="787421"/>
          </a:xfrm>
        </p:grpSpPr>
        <p:sp>
          <p:nvSpPr>
            <p:cNvPr id="267" name="4-Point Star 266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4-Point Star 267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4-Point Star 268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4-Point Star 269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4-Point Star 270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4-Point Star 271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8256537" y="2463478"/>
            <a:ext cx="262783" cy="284514"/>
            <a:chOff x="8302373" y="3272767"/>
            <a:chExt cx="727278" cy="787421"/>
          </a:xfrm>
        </p:grpSpPr>
        <p:sp>
          <p:nvSpPr>
            <p:cNvPr id="274" name="4-Point Star 273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4-Point Star 274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4-Point Star 275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4-Point Star 276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4-Point Star 277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4-Point Star 278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8280224" y="4849436"/>
            <a:ext cx="262783" cy="284514"/>
            <a:chOff x="8302373" y="3272767"/>
            <a:chExt cx="727278" cy="787421"/>
          </a:xfrm>
        </p:grpSpPr>
        <p:sp>
          <p:nvSpPr>
            <p:cNvPr id="281" name="4-Point Star 280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4-Point Star 281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4-Point Star 282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4-Point Star 283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4-Point Star 284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4-Point Star 285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7" name="Group 286"/>
          <p:cNvGrpSpPr/>
          <p:nvPr/>
        </p:nvGrpSpPr>
        <p:grpSpPr>
          <a:xfrm>
            <a:off x="8286289" y="1925474"/>
            <a:ext cx="262783" cy="284514"/>
            <a:chOff x="8302373" y="3272767"/>
            <a:chExt cx="727278" cy="787421"/>
          </a:xfrm>
        </p:grpSpPr>
        <p:sp>
          <p:nvSpPr>
            <p:cNvPr id="288" name="4-Point Star 287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4-Point Star 288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4-Point Star 289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4-Point Star 290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4-Point Star 291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4-Point Star 292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4" name="Group 293"/>
          <p:cNvGrpSpPr/>
          <p:nvPr/>
        </p:nvGrpSpPr>
        <p:grpSpPr>
          <a:xfrm>
            <a:off x="8260317" y="1426431"/>
            <a:ext cx="262783" cy="284514"/>
            <a:chOff x="8302373" y="3272767"/>
            <a:chExt cx="727278" cy="787421"/>
          </a:xfrm>
        </p:grpSpPr>
        <p:sp>
          <p:nvSpPr>
            <p:cNvPr id="295" name="4-Point Star 294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4-Point Star 295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4-Point Star 296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4-Point Star 297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4-Point Star 298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4-Point Star 299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1" name="Group 300"/>
          <p:cNvGrpSpPr/>
          <p:nvPr/>
        </p:nvGrpSpPr>
        <p:grpSpPr>
          <a:xfrm>
            <a:off x="8286289" y="3072896"/>
            <a:ext cx="262783" cy="284514"/>
            <a:chOff x="8302373" y="3272767"/>
            <a:chExt cx="727278" cy="787421"/>
          </a:xfrm>
        </p:grpSpPr>
        <p:sp>
          <p:nvSpPr>
            <p:cNvPr id="302" name="4-Point Star 301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4-Point Star 302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4-Point Star 303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4-Point Star 304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4-Point Star 305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4-Point Star 306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8" name="Group 307"/>
          <p:cNvGrpSpPr/>
          <p:nvPr/>
        </p:nvGrpSpPr>
        <p:grpSpPr>
          <a:xfrm>
            <a:off x="8264467" y="5363181"/>
            <a:ext cx="262783" cy="284514"/>
            <a:chOff x="8302373" y="3272767"/>
            <a:chExt cx="727278" cy="787421"/>
          </a:xfrm>
        </p:grpSpPr>
        <p:sp>
          <p:nvSpPr>
            <p:cNvPr id="309" name="4-Point Star 308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4-Point Star 309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4-Point Star 310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4-Point Star 311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4-Point Star 312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4-Point Star 313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5" name="Group 314"/>
          <p:cNvGrpSpPr/>
          <p:nvPr/>
        </p:nvGrpSpPr>
        <p:grpSpPr>
          <a:xfrm>
            <a:off x="8279464" y="5943562"/>
            <a:ext cx="262783" cy="284514"/>
            <a:chOff x="8302373" y="3272767"/>
            <a:chExt cx="727278" cy="787421"/>
          </a:xfrm>
        </p:grpSpPr>
        <p:sp>
          <p:nvSpPr>
            <p:cNvPr id="316" name="4-Point Star 315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4-Point Star 316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4-Point Star 317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4-Point Star 318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4-Point Star 319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4-Point Star 320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2" name="Group 321"/>
          <p:cNvGrpSpPr/>
          <p:nvPr/>
        </p:nvGrpSpPr>
        <p:grpSpPr>
          <a:xfrm>
            <a:off x="8283914" y="6516786"/>
            <a:ext cx="262783" cy="284514"/>
            <a:chOff x="8302373" y="3272767"/>
            <a:chExt cx="727278" cy="787421"/>
          </a:xfrm>
        </p:grpSpPr>
        <p:sp>
          <p:nvSpPr>
            <p:cNvPr id="323" name="4-Point Star 322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4-Point Star 323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4-Point Star 324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4-Point Star 325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4-Point Star 326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4-Point Star 327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9" name="Group 328"/>
          <p:cNvGrpSpPr/>
          <p:nvPr/>
        </p:nvGrpSpPr>
        <p:grpSpPr>
          <a:xfrm>
            <a:off x="7816473" y="3715563"/>
            <a:ext cx="262783" cy="284514"/>
            <a:chOff x="8302373" y="3272767"/>
            <a:chExt cx="727278" cy="787421"/>
          </a:xfrm>
        </p:grpSpPr>
        <p:sp>
          <p:nvSpPr>
            <p:cNvPr id="330" name="4-Point Star 329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4-Point Star 330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4-Point Star 331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4-Point Star 332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4-Point Star 333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4-Point Star 334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7853238" y="4216522"/>
            <a:ext cx="262783" cy="284514"/>
            <a:chOff x="8302373" y="3272767"/>
            <a:chExt cx="727278" cy="787421"/>
          </a:xfrm>
        </p:grpSpPr>
        <p:sp>
          <p:nvSpPr>
            <p:cNvPr id="337" name="4-Point Star 336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4-Point Star 337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4-Point Star 338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4-Point Star 339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4-Point Star 340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4-Point Star 341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3" name="Group 342"/>
          <p:cNvGrpSpPr/>
          <p:nvPr/>
        </p:nvGrpSpPr>
        <p:grpSpPr>
          <a:xfrm>
            <a:off x="7796597" y="2471055"/>
            <a:ext cx="262783" cy="284514"/>
            <a:chOff x="8302373" y="3272767"/>
            <a:chExt cx="727278" cy="787421"/>
          </a:xfrm>
        </p:grpSpPr>
        <p:sp>
          <p:nvSpPr>
            <p:cNvPr id="344" name="4-Point Star 343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4-Point Star 344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4-Point Star 345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4-Point Star 346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4-Point Star 347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4-Point Star 348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0" name="Group 349"/>
          <p:cNvGrpSpPr/>
          <p:nvPr/>
        </p:nvGrpSpPr>
        <p:grpSpPr>
          <a:xfrm>
            <a:off x="7820284" y="4857013"/>
            <a:ext cx="262783" cy="284514"/>
            <a:chOff x="8302373" y="3272767"/>
            <a:chExt cx="727278" cy="787421"/>
          </a:xfrm>
        </p:grpSpPr>
        <p:sp>
          <p:nvSpPr>
            <p:cNvPr id="351" name="4-Point Star 350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4-Point Star 351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4-Point Star 352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4-Point Star 353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4-Point Star 354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4-Point Star 355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7" name="Group 356"/>
          <p:cNvGrpSpPr/>
          <p:nvPr/>
        </p:nvGrpSpPr>
        <p:grpSpPr>
          <a:xfrm>
            <a:off x="7826349" y="1933051"/>
            <a:ext cx="262783" cy="284514"/>
            <a:chOff x="8302373" y="3272767"/>
            <a:chExt cx="727278" cy="787421"/>
          </a:xfrm>
        </p:grpSpPr>
        <p:sp>
          <p:nvSpPr>
            <p:cNvPr id="358" name="4-Point Star 357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4-Point Star 358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4-Point Star 359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4-Point Star 360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4-Point Star 361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4-Point Star 362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4" name="Group 363"/>
          <p:cNvGrpSpPr/>
          <p:nvPr/>
        </p:nvGrpSpPr>
        <p:grpSpPr>
          <a:xfrm>
            <a:off x="7800377" y="1434008"/>
            <a:ext cx="262783" cy="284514"/>
            <a:chOff x="8302373" y="3272767"/>
            <a:chExt cx="727278" cy="787421"/>
          </a:xfrm>
        </p:grpSpPr>
        <p:sp>
          <p:nvSpPr>
            <p:cNvPr id="365" name="4-Point Star 364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4-Point Star 365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4-Point Star 366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4-Point Star 367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4-Point Star 368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4-Point Star 369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2" name="4-Point Star 371"/>
          <p:cNvSpPr/>
          <p:nvPr/>
        </p:nvSpPr>
        <p:spPr>
          <a:xfrm>
            <a:off x="7879210" y="3144485"/>
            <a:ext cx="90476" cy="86047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4-Point Star 372"/>
          <p:cNvSpPr/>
          <p:nvPr/>
        </p:nvSpPr>
        <p:spPr>
          <a:xfrm>
            <a:off x="7826349" y="3080473"/>
            <a:ext cx="90476" cy="86047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4-Point Star 374"/>
          <p:cNvSpPr/>
          <p:nvPr/>
        </p:nvSpPr>
        <p:spPr>
          <a:xfrm>
            <a:off x="7998656" y="3278940"/>
            <a:ext cx="90476" cy="86047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4-Point Star 375"/>
          <p:cNvSpPr/>
          <p:nvPr/>
        </p:nvSpPr>
        <p:spPr>
          <a:xfrm>
            <a:off x="7945795" y="3214927"/>
            <a:ext cx="90476" cy="86047"/>
          </a:xfrm>
          <a:prstGeom prst="star4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4-Point Star 376"/>
          <p:cNvSpPr/>
          <p:nvPr/>
        </p:nvSpPr>
        <p:spPr>
          <a:xfrm>
            <a:off x="7826349" y="3231523"/>
            <a:ext cx="90476" cy="86047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8" name="Group 377"/>
          <p:cNvGrpSpPr/>
          <p:nvPr/>
        </p:nvGrpSpPr>
        <p:grpSpPr>
          <a:xfrm>
            <a:off x="7804527" y="5370758"/>
            <a:ext cx="262783" cy="284514"/>
            <a:chOff x="8302373" y="3272767"/>
            <a:chExt cx="727278" cy="787421"/>
          </a:xfrm>
        </p:grpSpPr>
        <p:sp>
          <p:nvSpPr>
            <p:cNvPr id="379" name="4-Point Star 378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4-Point Star 379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4-Point Star 380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4-Point Star 381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4-Point Star 382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4-Point Star 383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5" name="Group 384"/>
          <p:cNvGrpSpPr/>
          <p:nvPr/>
        </p:nvGrpSpPr>
        <p:grpSpPr>
          <a:xfrm>
            <a:off x="7819524" y="5951139"/>
            <a:ext cx="262783" cy="284514"/>
            <a:chOff x="8302373" y="3272767"/>
            <a:chExt cx="727278" cy="787421"/>
          </a:xfrm>
        </p:grpSpPr>
        <p:sp>
          <p:nvSpPr>
            <p:cNvPr id="386" name="4-Point Star 385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4-Point Star 386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4-Point Star 387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4-Point Star 388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4-Point Star 389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4-Point Star 390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2" name="Group 391"/>
          <p:cNvGrpSpPr/>
          <p:nvPr/>
        </p:nvGrpSpPr>
        <p:grpSpPr>
          <a:xfrm>
            <a:off x="7823974" y="6524363"/>
            <a:ext cx="262783" cy="284514"/>
            <a:chOff x="8302373" y="3272767"/>
            <a:chExt cx="727278" cy="787421"/>
          </a:xfrm>
        </p:grpSpPr>
        <p:sp>
          <p:nvSpPr>
            <p:cNvPr id="393" name="4-Point Star 392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4-Point Star 393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4-Point Star 394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4-Point Star 395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4-Point Star 396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4-Point Star 397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9" name="Group 398"/>
          <p:cNvGrpSpPr/>
          <p:nvPr/>
        </p:nvGrpSpPr>
        <p:grpSpPr>
          <a:xfrm>
            <a:off x="7324389" y="3707986"/>
            <a:ext cx="262783" cy="284514"/>
            <a:chOff x="8302373" y="3272767"/>
            <a:chExt cx="727278" cy="787421"/>
          </a:xfrm>
        </p:grpSpPr>
        <p:sp>
          <p:nvSpPr>
            <p:cNvPr id="400" name="4-Point Star 399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4-Point Star 400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4-Point Star 401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4-Point Star 402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4-Point Star 403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4-Point Star 404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6" name="Group 405"/>
          <p:cNvGrpSpPr/>
          <p:nvPr/>
        </p:nvGrpSpPr>
        <p:grpSpPr>
          <a:xfrm>
            <a:off x="7361154" y="4208945"/>
            <a:ext cx="262783" cy="284514"/>
            <a:chOff x="8302373" y="3272767"/>
            <a:chExt cx="727278" cy="787421"/>
          </a:xfrm>
        </p:grpSpPr>
        <p:sp>
          <p:nvSpPr>
            <p:cNvPr id="407" name="4-Point Star 406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4-Point Star 407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4-Point Star 408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4-Point Star 409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4-Point Star 410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4-Point Star 411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3" name="Group 412"/>
          <p:cNvGrpSpPr/>
          <p:nvPr/>
        </p:nvGrpSpPr>
        <p:grpSpPr>
          <a:xfrm>
            <a:off x="7304513" y="2463478"/>
            <a:ext cx="262783" cy="284514"/>
            <a:chOff x="8302373" y="3272767"/>
            <a:chExt cx="727278" cy="787421"/>
          </a:xfrm>
        </p:grpSpPr>
        <p:sp>
          <p:nvSpPr>
            <p:cNvPr id="414" name="4-Point Star 413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4-Point Star 414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4-Point Star 415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4-Point Star 416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4-Point Star 417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4-Point Star 418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0" name="Group 419"/>
          <p:cNvGrpSpPr/>
          <p:nvPr/>
        </p:nvGrpSpPr>
        <p:grpSpPr>
          <a:xfrm>
            <a:off x="7328200" y="4849436"/>
            <a:ext cx="262783" cy="284514"/>
            <a:chOff x="8302373" y="3272767"/>
            <a:chExt cx="727278" cy="787421"/>
          </a:xfrm>
        </p:grpSpPr>
        <p:sp>
          <p:nvSpPr>
            <p:cNvPr id="421" name="4-Point Star 420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4-Point Star 421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4-Point Star 422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4-Point Star 423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4-Point Star 424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4-Point Star 425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7" name="Group 426"/>
          <p:cNvGrpSpPr/>
          <p:nvPr/>
        </p:nvGrpSpPr>
        <p:grpSpPr>
          <a:xfrm>
            <a:off x="7334265" y="1925474"/>
            <a:ext cx="262783" cy="284514"/>
            <a:chOff x="8302373" y="3272767"/>
            <a:chExt cx="727278" cy="787421"/>
          </a:xfrm>
        </p:grpSpPr>
        <p:sp>
          <p:nvSpPr>
            <p:cNvPr id="428" name="4-Point Star 427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4-Point Star 428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4-Point Star 429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4-Point Star 430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4-Point Star 431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4-Point Star 432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4" name="Group 433"/>
          <p:cNvGrpSpPr/>
          <p:nvPr/>
        </p:nvGrpSpPr>
        <p:grpSpPr>
          <a:xfrm>
            <a:off x="7308293" y="1426431"/>
            <a:ext cx="262783" cy="284514"/>
            <a:chOff x="8302373" y="3272767"/>
            <a:chExt cx="727278" cy="787421"/>
          </a:xfrm>
        </p:grpSpPr>
        <p:sp>
          <p:nvSpPr>
            <p:cNvPr id="435" name="4-Point Star 434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4-Point Star 435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4-Point Star 436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4-Point Star 437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4-Point Star 438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4-Point Star 439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1" name="Group 440"/>
          <p:cNvGrpSpPr/>
          <p:nvPr/>
        </p:nvGrpSpPr>
        <p:grpSpPr>
          <a:xfrm>
            <a:off x="7334265" y="3072896"/>
            <a:ext cx="262783" cy="284514"/>
            <a:chOff x="8302373" y="3272767"/>
            <a:chExt cx="727278" cy="787421"/>
          </a:xfrm>
        </p:grpSpPr>
        <p:sp>
          <p:nvSpPr>
            <p:cNvPr id="442" name="4-Point Star 441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4-Point Star 442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4-Point Star 443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4-Point Star 444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4-Point Star 445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4-Point Star 446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8" name="Group 447"/>
          <p:cNvGrpSpPr/>
          <p:nvPr/>
        </p:nvGrpSpPr>
        <p:grpSpPr>
          <a:xfrm>
            <a:off x="7312443" y="5363181"/>
            <a:ext cx="262783" cy="284514"/>
            <a:chOff x="8302373" y="3272767"/>
            <a:chExt cx="727278" cy="787421"/>
          </a:xfrm>
        </p:grpSpPr>
        <p:sp>
          <p:nvSpPr>
            <p:cNvPr id="449" name="4-Point Star 448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4-Point Star 449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4-Point Star 450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4-Point Star 451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4-Point Star 452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4-Point Star 453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5" name="Group 454"/>
          <p:cNvGrpSpPr/>
          <p:nvPr/>
        </p:nvGrpSpPr>
        <p:grpSpPr>
          <a:xfrm>
            <a:off x="7327440" y="5943562"/>
            <a:ext cx="262783" cy="284514"/>
            <a:chOff x="8302373" y="3272767"/>
            <a:chExt cx="727278" cy="787421"/>
          </a:xfrm>
        </p:grpSpPr>
        <p:sp>
          <p:nvSpPr>
            <p:cNvPr id="456" name="4-Point Star 455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4-Point Star 456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4-Point Star 457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4-Point Star 458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4-Point Star 459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4-Point Star 460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2" name="Group 461"/>
          <p:cNvGrpSpPr/>
          <p:nvPr/>
        </p:nvGrpSpPr>
        <p:grpSpPr>
          <a:xfrm>
            <a:off x="7331890" y="6516786"/>
            <a:ext cx="262783" cy="284514"/>
            <a:chOff x="8302373" y="3272767"/>
            <a:chExt cx="727278" cy="787421"/>
          </a:xfrm>
        </p:grpSpPr>
        <p:sp>
          <p:nvSpPr>
            <p:cNvPr id="463" name="4-Point Star 462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4-Point Star 463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4-Point Star 464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4-Point Star 465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4-Point Star 466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4-Point Star 467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9" name="Group 538"/>
          <p:cNvGrpSpPr/>
          <p:nvPr/>
        </p:nvGrpSpPr>
        <p:grpSpPr>
          <a:xfrm>
            <a:off x="6887128" y="3700183"/>
            <a:ext cx="262783" cy="284514"/>
            <a:chOff x="8302373" y="3272767"/>
            <a:chExt cx="727278" cy="787421"/>
          </a:xfrm>
        </p:grpSpPr>
        <p:sp>
          <p:nvSpPr>
            <p:cNvPr id="540" name="4-Point Star 539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4-Point Star 540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4-Point Star 541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4-Point Star 542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4-Point Star 543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4-Point Star 544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6" name="Group 545"/>
          <p:cNvGrpSpPr/>
          <p:nvPr/>
        </p:nvGrpSpPr>
        <p:grpSpPr>
          <a:xfrm>
            <a:off x="6923893" y="4201142"/>
            <a:ext cx="262783" cy="284514"/>
            <a:chOff x="8302373" y="3272767"/>
            <a:chExt cx="727278" cy="787421"/>
          </a:xfrm>
        </p:grpSpPr>
        <p:sp>
          <p:nvSpPr>
            <p:cNvPr id="547" name="4-Point Star 546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4-Point Star 547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4-Point Star 548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4-Point Star 549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4-Point Star 550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4-Point Star 551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3" name="Group 552"/>
          <p:cNvGrpSpPr/>
          <p:nvPr/>
        </p:nvGrpSpPr>
        <p:grpSpPr>
          <a:xfrm>
            <a:off x="6867252" y="2455675"/>
            <a:ext cx="262783" cy="284514"/>
            <a:chOff x="8302373" y="3272767"/>
            <a:chExt cx="727278" cy="787421"/>
          </a:xfrm>
        </p:grpSpPr>
        <p:sp>
          <p:nvSpPr>
            <p:cNvPr id="554" name="4-Point Star 553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4-Point Star 554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4-Point Star 555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4-Point Star 556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4-Point Star 557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4-Point Star 558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0" name="Group 559"/>
          <p:cNvGrpSpPr/>
          <p:nvPr/>
        </p:nvGrpSpPr>
        <p:grpSpPr>
          <a:xfrm>
            <a:off x="6890939" y="4841633"/>
            <a:ext cx="262783" cy="284514"/>
            <a:chOff x="8302373" y="3272767"/>
            <a:chExt cx="727278" cy="787421"/>
          </a:xfrm>
        </p:grpSpPr>
        <p:sp>
          <p:nvSpPr>
            <p:cNvPr id="561" name="4-Point Star 560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4-Point Star 561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4-Point Star 562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4-Point Star 563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4-Point Star 564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4-Point Star 565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7" name="Group 566"/>
          <p:cNvGrpSpPr/>
          <p:nvPr/>
        </p:nvGrpSpPr>
        <p:grpSpPr>
          <a:xfrm>
            <a:off x="6897004" y="1917671"/>
            <a:ext cx="262783" cy="284514"/>
            <a:chOff x="8302373" y="3272767"/>
            <a:chExt cx="727278" cy="787421"/>
          </a:xfrm>
        </p:grpSpPr>
        <p:sp>
          <p:nvSpPr>
            <p:cNvPr id="568" name="4-Point Star 567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4-Point Star 568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4-Point Star 569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4-Point Star 570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4-Point Star 571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4-Point Star 572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4" name="Group 573"/>
          <p:cNvGrpSpPr/>
          <p:nvPr/>
        </p:nvGrpSpPr>
        <p:grpSpPr>
          <a:xfrm>
            <a:off x="6871032" y="1418628"/>
            <a:ext cx="262783" cy="284514"/>
            <a:chOff x="8302373" y="3272767"/>
            <a:chExt cx="727278" cy="787421"/>
          </a:xfrm>
        </p:grpSpPr>
        <p:sp>
          <p:nvSpPr>
            <p:cNvPr id="575" name="4-Point Star 574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4-Point Star 575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4-Point Star 576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4-Point Star 577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4-Point Star 578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4-Point Star 579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1" name="Group 580"/>
          <p:cNvGrpSpPr/>
          <p:nvPr/>
        </p:nvGrpSpPr>
        <p:grpSpPr>
          <a:xfrm>
            <a:off x="6897004" y="3065093"/>
            <a:ext cx="262783" cy="284514"/>
            <a:chOff x="8302373" y="3272767"/>
            <a:chExt cx="727278" cy="787421"/>
          </a:xfrm>
        </p:grpSpPr>
        <p:sp>
          <p:nvSpPr>
            <p:cNvPr id="582" name="4-Point Star 581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4-Point Star 582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4-Point Star 583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4-Point Star 584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4-Point Star 585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4-Point Star 586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8" name="Group 587"/>
          <p:cNvGrpSpPr/>
          <p:nvPr/>
        </p:nvGrpSpPr>
        <p:grpSpPr>
          <a:xfrm>
            <a:off x="6875182" y="5355378"/>
            <a:ext cx="262783" cy="284514"/>
            <a:chOff x="8302373" y="3272767"/>
            <a:chExt cx="727278" cy="787421"/>
          </a:xfrm>
        </p:grpSpPr>
        <p:sp>
          <p:nvSpPr>
            <p:cNvPr id="589" name="4-Point Star 588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4-Point Star 589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4-Point Star 590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4-Point Star 591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4-Point Star 592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4-Point Star 593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5" name="Group 594"/>
          <p:cNvGrpSpPr/>
          <p:nvPr/>
        </p:nvGrpSpPr>
        <p:grpSpPr>
          <a:xfrm>
            <a:off x="6890179" y="5935759"/>
            <a:ext cx="262783" cy="284514"/>
            <a:chOff x="8302373" y="3272767"/>
            <a:chExt cx="727278" cy="787421"/>
          </a:xfrm>
        </p:grpSpPr>
        <p:sp>
          <p:nvSpPr>
            <p:cNvPr id="596" name="4-Point Star 595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4-Point Star 596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4-Point Star 597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4-Point Star 598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4-Point Star 599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4-Point Star 600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2" name="Group 601"/>
          <p:cNvGrpSpPr/>
          <p:nvPr/>
        </p:nvGrpSpPr>
        <p:grpSpPr>
          <a:xfrm>
            <a:off x="6894629" y="6508983"/>
            <a:ext cx="262783" cy="284514"/>
            <a:chOff x="8302373" y="3272767"/>
            <a:chExt cx="727278" cy="787421"/>
          </a:xfrm>
        </p:grpSpPr>
        <p:sp>
          <p:nvSpPr>
            <p:cNvPr id="603" name="4-Point Star 602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4" name="4-Point Star 603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4-Point Star 604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4-Point Star 605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4-Point Star 606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8" name="4-Point Star 607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9" name="Group 608"/>
          <p:cNvGrpSpPr/>
          <p:nvPr/>
        </p:nvGrpSpPr>
        <p:grpSpPr>
          <a:xfrm>
            <a:off x="8707712" y="3737296"/>
            <a:ext cx="262783" cy="284514"/>
            <a:chOff x="8302373" y="3272767"/>
            <a:chExt cx="727278" cy="787421"/>
          </a:xfrm>
        </p:grpSpPr>
        <p:sp>
          <p:nvSpPr>
            <p:cNvPr id="610" name="4-Point Star 609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4-Point Star 610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4-Point Star 611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4-Point Star 612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4-Point Star 613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4-Point Star 614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6" name="Group 615"/>
          <p:cNvGrpSpPr/>
          <p:nvPr/>
        </p:nvGrpSpPr>
        <p:grpSpPr>
          <a:xfrm>
            <a:off x="8744477" y="4238255"/>
            <a:ext cx="262783" cy="284514"/>
            <a:chOff x="8302373" y="3272767"/>
            <a:chExt cx="727278" cy="787421"/>
          </a:xfrm>
        </p:grpSpPr>
        <p:sp>
          <p:nvSpPr>
            <p:cNvPr id="617" name="4-Point Star 616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4-Point Star 617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4-Point Star 618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4-Point Star 619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4-Point Star 620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4-Point Star 621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3" name="Group 622"/>
          <p:cNvGrpSpPr/>
          <p:nvPr/>
        </p:nvGrpSpPr>
        <p:grpSpPr>
          <a:xfrm>
            <a:off x="8687836" y="2492788"/>
            <a:ext cx="262783" cy="284514"/>
            <a:chOff x="8302373" y="3272767"/>
            <a:chExt cx="727278" cy="787421"/>
          </a:xfrm>
        </p:grpSpPr>
        <p:sp>
          <p:nvSpPr>
            <p:cNvPr id="624" name="4-Point Star 623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4-Point Star 624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4-Point Star 625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4-Point Star 626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8" name="4-Point Star 627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9" name="4-Point Star 628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0" name="Group 629"/>
          <p:cNvGrpSpPr/>
          <p:nvPr/>
        </p:nvGrpSpPr>
        <p:grpSpPr>
          <a:xfrm>
            <a:off x="8711523" y="4878746"/>
            <a:ext cx="262783" cy="284514"/>
            <a:chOff x="8302373" y="3272767"/>
            <a:chExt cx="727278" cy="787421"/>
          </a:xfrm>
        </p:grpSpPr>
        <p:sp>
          <p:nvSpPr>
            <p:cNvPr id="631" name="4-Point Star 630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2" name="4-Point Star 631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4-Point Star 632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4" name="4-Point Star 633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5" name="4-Point Star 634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" name="4-Point Star 635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7" name="Group 636"/>
          <p:cNvGrpSpPr/>
          <p:nvPr/>
        </p:nvGrpSpPr>
        <p:grpSpPr>
          <a:xfrm>
            <a:off x="8717588" y="1954784"/>
            <a:ext cx="262783" cy="284514"/>
            <a:chOff x="8302373" y="3272767"/>
            <a:chExt cx="727278" cy="787421"/>
          </a:xfrm>
        </p:grpSpPr>
        <p:sp>
          <p:nvSpPr>
            <p:cNvPr id="638" name="4-Point Star 637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9" name="4-Point Star 638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4-Point Star 639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1" name="4-Point Star 640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2" name="4-Point Star 641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3" name="4-Point Star 642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4" name="Group 643"/>
          <p:cNvGrpSpPr/>
          <p:nvPr/>
        </p:nvGrpSpPr>
        <p:grpSpPr>
          <a:xfrm>
            <a:off x="8691616" y="1455741"/>
            <a:ext cx="262783" cy="284514"/>
            <a:chOff x="8302373" y="3272767"/>
            <a:chExt cx="727278" cy="787421"/>
          </a:xfrm>
        </p:grpSpPr>
        <p:sp>
          <p:nvSpPr>
            <p:cNvPr id="645" name="4-Point Star 644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6" name="4-Point Star 645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" name="4-Point Star 646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" name="4-Point Star 647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9" name="4-Point Star 648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0" name="4-Point Star 649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1" name="Group 650"/>
          <p:cNvGrpSpPr/>
          <p:nvPr/>
        </p:nvGrpSpPr>
        <p:grpSpPr>
          <a:xfrm>
            <a:off x="8717588" y="3102206"/>
            <a:ext cx="262783" cy="284514"/>
            <a:chOff x="8302373" y="3272767"/>
            <a:chExt cx="727278" cy="787421"/>
          </a:xfrm>
        </p:grpSpPr>
        <p:sp>
          <p:nvSpPr>
            <p:cNvPr id="652" name="4-Point Star 651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3" name="4-Point Star 652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4" name="4-Point Star 653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5" name="4-Point Star 654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6" name="4-Point Star 655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7" name="4-Point Star 656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8" name="Group 657"/>
          <p:cNvGrpSpPr/>
          <p:nvPr/>
        </p:nvGrpSpPr>
        <p:grpSpPr>
          <a:xfrm>
            <a:off x="8695766" y="5392491"/>
            <a:ext cx="262783" cy="284514"/>
            <a:chOff x="8302373" y="3272767"/>
            <a:chExt cx="727278" cy="787421"/>
          </a:xfrm>
        </p:grpSpPr>
        <p:sp>
          <p:nvSpPr>
            <p:cNvPr id="659" name="4-Point Star 658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0" name="4-Point Star 659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1" name="4-Point Star 660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2" name="4-Point Star 661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3" name="4-Point Star 662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4" name="4-Point Star 663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5" name="Group 664"/>
          <p:cNvGrpSpPr/>
          <p:nvPr/>
        </p:nvGrpSpPr>
        <p:grpSpPr>
          <a:xfrm>
            <a:off x="8710763" y="5972872"/>
            <a:ext cx="262783" cy="284514"/>
            <a:chOff x="8302373" y="3272767"/>
            <a:chExt cx="727278" cy="787421"/>
          </a:xfrm>
        </p:grpSpPr>
        <p:sp>
          <p:nvSpPr>
            <p:cNvPr id="666" name="4-Point Star 665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7" name="4-Point Star 666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4-Point Star 667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4-Point Star 668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4-Point Star 669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4-Point Star 670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2" name="Group 671"/>
          <p:cNvGrpSpPr/>
          <p:nvPr/>
        </p:nvGrpSpPr>
        <p:grpSpPr>
          <a:xfrm>
            <a:off x="8715213" y="6546096"/>
            <a:ext cx="262783" cy="284514"/>
            <a:chOff x="8302373" y="3272767"/>
            <a:chExt cx="727278" cy="787421"/>
          </a:xfrm>
        </p:grpSpPr>
        <p:sp>
          <p:nvSpPr>
            <p:cNvPr id="673" name="4-Point Star 672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4-Point Star 673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4-Point Star 674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4-Point Star 675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4-Point Star 676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4-Point Star 677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4" name="4-Point Star 373"/>
          <p:cNvSpPr/>
          <p:nvPr/>
        </p:nvSpPr>
        <p:spPr>
          <a:xfrm>
            <a:off x="7961552" y="3115302"/>
            <a:ext cx="90476" cy="86047"/>
          </a:xfrm>
          <a:prstGeom prst="star4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Oval 468"/>
          <p:cNvSpPr/>
          <p:nvPr/>
        </p:nvSpPr>
        <p:spPr>
          <a:xfrm>
            <a:off x="7734820" y="2976016"/>
            <a:ext cx="448713" cy="435512"/>
          </a:xfrm>
          <a:prstGeom prst="ellipse">
            <a:avLst/>
          </a:prstGeom>
          <a:noFill/>
          <a:ln w="38100" cmpd="sng">
            <a:solidFill>
              <a:srgbClr val="95373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TextBox 469"/>
          <p:cNvSpPr txBox="1"/>
          <p:nvPr/>
        </p:nvSpPr>
        <p:spPr>
          <a:xfrm>
            <a:off x="2897493" y="3315551"/>
            <a:ext cx="35388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Gotham Light"/>
                <a:cs typeface="Gotham Light"/>
              </a:rPr>
              <a:t>Strange stars</a:t>
            </a:r>
            <a:endParaRPr lang="en-US" sz="4000" dirty="0">
              <a:latin typeface="Gotham Light"/>
              <a:cs typeface="Gotham Light"/>
            </a:endParaRPr>
          </a:p>
        </p:txBody>
      </p:sp>
    </p:spTree>
    <p:extLst>
      <p:ext uri="{BB962C8B-B14F-4D97-AF65-F5344CB8AC3E}">
        <p14:creationId xmlns:p14="http://schemas.microsoft.com/office/powerpoint/2010/main" val="580140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Overhead (sec)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771" t="30198" r="6556" b="32004"/>
          <a:stretch/>
        </p:blipFill>
        <p:spPr>
          <a:xfrm>
            <a:off x="1" y="2367279"/>
            <a:ext cx="9114196" cy="13911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68155" r="6556"/>
          <a:stretch/>
        </p:blipFill>
        <p:spPr>
          <a:xfrm>
            <a:off x="-772837" y="3982720"/>
            <a:ext cx="9114197" cy="108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22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Lineage Query Costs (sec, log)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445"/>
          <a:stretch/>
        </p:blipFill>
        <p:spPr>
          <a:xfrm>
            <a:off x="-36308" y="1610360"/>
            <a:ext cx="9180308" cy="39674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037345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Gotham Light"/>
                <a:cs typeface="Gotham Light"/>
              </a:rPr>
              <a:t>BQ = back query		FQ</a:t>
            </a:r>
            <a:r>
              <a:rPr lang="en-US" sz="2800" dirty="0">
                <a:latin typeface="Gotham Light"/>
                <a:cs typeface="Gotham Light"/>
              </a:rPr>
              <a:t> </a:t>
            </a:r>
            <a:r>
              <a:rPr lang="en-US" sz="2800" dirty="0" smtClean="0">
                <a:latin typeface="Gotham Light"/>
                <a:cs typeface="Gotham Light"/>
              </a:rPr>
              <a:t>= forward query</a:t>
            </a:r>
            <a:endParaRPr lang="en-US" sz="2800" dirty="0">
              <a:latin typeface="Gotham Light"/>
              <a:cs typeface="Gotham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558636" y="3001818"/>
            <a:ext cx="380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Simplify to 1 back and 1 forward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11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79378" y="1600200"/>
            <a:ext cx="253992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800" b="1" dirty="0" smtClean="0">
                <a:solidFill>
                  <a:schemeClr val="tx2"/>
                </a:solidFill>
              </a:rPr>
              <a:t>Context</a:t>
            </a:r>
          </a:p>
          <a:p>
            <a:pPr marL="0" indent="0" algn="r">
              <a:buNone/>
            </a:pPr>
            <a:endParaRPr lang="en-US" sz="2800" dirty="0"/>
          </a:p>
          <a:p>
            <a:pPr marL="0" indent="0" algn="r">
              <a:buNone/>
            </a:pPr>
            <a:endParaRPr lang="en-US" sz="2800" dirty="0" smtClean="0"/>
          </a:p>
          <a:p>
            <a:pPr marL="0" indent="0" algn="r">
              <a:buNone/>
            </a:pPr>
            <a:r>
              <a:rPr lang="en-US" sz="2800" b="1" dirty="0" smtClean="0">
                <a:solidFill>
                  <a:schemeClr val="tx2"/>
                </a:solidFill>
              </a:rPr>
              <a:t>Assumptions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Describing Lineage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720436" y="1600200"/>
            <a:ext cx="0" cy="4525963"/>
          </a:xfrm>
          <a:prstGeom prst="line">
            <a:avLst/>
          </a:prstGeom>
          <a:ln w="762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2986404" y="1600200"/>
            <a:ext cx="60485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Fine-grained backward lineage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Coarse lineage always stored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Intermediate results persisted*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Scientific databases (arrays)</a:t>
            </a:r>
          </a:p>
        </p:txBody>
      </p:sp>
    </p:spTree>
    <p:extLst>
      <p:ext uri="{BB962C8B-B14F-4D97-AF65-F5344CB8AC3E}">
        <p14:creationId xmlns:p14="http://schemas.microsoft.com/office/powerpoint/2010/main" val="117503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293825"/>
            <a:ext cx="4038600" cy="3442640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Override 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m</a:t>
            </a:r>
            <a:r>
              <a:rPr lang="en-US" dirty="0" smtClean="0"/>
              <a:t>apping methods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3293825"/>
            <a:ext cx="4038600" cy="3442640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Call </a:t>
            </a:r>
            <a:r>
              <a:rPr lang="en-US" dirty="0"/>
              <a:t>lineage </a:t>
            </a:r>
          </a:p>
          <a:p>
            <a:pPr marL="0" indent="0" algn="ctr">
              <a:buNone/>
            </a:pPr>
            <a:r>
              <a:rPr lang="en-US" dirty="0"/>
              <a:t>API within UDF</a:t>
            </a:r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UDFs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21772" y="3115265"/>
            <a:ext cx="5283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chemeClr val="bg1">
                    <a:lumMod val="75000"/>
                  </a:schemeClr>
                </a:solidFill>
                <a:latin typeface="Gotham Light"/>
                <a:cs typeface="Gotham Light"/>
              </a:rPr>
              <a:t>1</a:t>
            </a:r>
            <a:endParaRPr lang="en-US" sz="8000" b="1" dirty="0">
              <a:solidFill>
                <a:schemeClr val="bg1">
                  <a:lumMod val="75000"/>
                </a:schemeClr>
              </a:solidFill>
              <a:latin typeface="Gotham Light"/>
              <a:cs typeface="Gotham Ligh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38345" y="3115265"/>
            <a:ext cx="7899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chemeClr val="bg1">
                    <a:lumMod val="75000"/>
                  </a:schemeClr>
                </a:solidFill>
                <a:latin typeface="Gotham Light"/>
                <a:cs typeface="Gotham Light"/>
              </a:rPr>
              <a:t>2</a:t>
            </a:r>
            <a:endParaRPr lang="en-US" sz="8000" b="1" dirty="0">
              <a:solidFill>
                <a:schemeClr val="bg1">
                  <a:lumMod val="75000"/>
                </a:schemeClr>
              </a:solidFill>
              <a:latin typeface="Gotham Light"/>
              <a:cs typeface="Gotham Ligh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968633" y="1678598"/>
            <a:ext cx="1279895" cy="12923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Gotham Light"/>
                <a:cs typeface="Gotham Light"/>
              </a:rPr>
              <a:t>Operator</a:t>
            </a:r>
            <a:endParaRPr lang="en-US" sz="2400" dirty="0">
              <a:latin typeface="Gotham Light"/>
              <a:cs typeface="Gotham Light"/>
            </a:endParaRPr>
          </a:p>
        </p:txBody>
      </p:sp>
      <p:sp>
        <p:nvSpPr>
          <p:cNvPr id="22" name="Cube 21"/>
          <p:cNvSpPr/>
          <p:nvPr/>
        </p:nvSpPr>
        <p:spPr>
          <a:xfrm>
            <a:off x="1825583" y="1713095"/>
            <a:ext cx="1322855" cy="987484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Gotham Light"/>
                <a:cs typeface="Gotham Light"/>
              </a:rPr>
              <a:t>Input Array</a:t>
            </a:r>
            <a:endParaRPr lang="en-US" sz="2000" dirty="0">
              <a:latin typeface="Gotham Light"/>
              <a:cs typeface="Gotham Light"/>
            </a:endParaRPr>
          </a:p>
        </p:txBody>
      </p:sp>
      <p:cxnSp>
        <p:nvCxnSpPr>
          <p:cNvPr id="24" name="Straight Arrow Connector 23"/>
          <p:cNvCxnSpPr>
            <a:endCxn id="21" idx="2"/>
          </p:cNvCxnSpPr>
          <p:nvPr/>
        </p:nvCxnSpPr>
        <p:spPr>
          <a:xfrm>
            <a:off x="3026098" y="2324751"/>
            <a:ext cx="942535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6"/>
            <a:endCxn id="12" idx="1"/>
          </p:cNvCxnSpPr>
          <p:nvPr/>
        </p:nvCxnSpPr>
        <p:spPr>
          <a:xfrm>
            <a:off x="5248528" y="2324751"/>
            <a:ext cx="812770" cy="394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061298" y="2005533"/>
            <a:ext cx="2520604" cy="646331"/>
            <a:chOff x="6726848" y="1299676"/>
            <a:chExt cx="2520604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6726848" y="1299676"/>
              <a:ext cx="25206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Gotham Light"/>
                  <a:cs typeface="Gotham Light"/>
                </a:rPr>
                <a:t>[              ]</a:t>
              </a:r>
              <a:endParaRPr lang="en-US" sz="3600" dirty="0">
                <a:latin typeface="Gotham Light"/>
                <a:cs typeface="Gotham Light"/>
              </a:endParaRPr>
            </a:p>
          </p:txBody>
        </p:sp>
        <p:sp>
          <p:nvSpPr>
            <p:cNvPr id="29" name="4-Point Star 28"/>
            <p:cNvSpPr/>
            <p:nvPr/>
          </p:nvSpPr>
          <p:spPr>
            <a:xfrm>
              <a:off x="8202016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4-Point Star 29"/>
            <p:cNvSpPr/>
            <p:nvPr/>
          </p:nvSpPr>
          <p:spPr>
            <a:xfrm>
              <a:off x="6998773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4-Point Star 30"/>
            <p:cNvSpPr/>
            <p:nvPr/>
          </p:nvSpPr>
          <p:spPr>
            <a:xfrm>
              <a:off x="7770192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4-Point Star 32"/>
            <p:cNvSpPr/>
            <p:nvPr/>
          </p:nvSpPr>
          <p:spPr>
            <a:xfrm>
              <a:off x="7410898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4-Point Star 33"/>
            <p:cNvSpPr/>
            <p:nvPr/>
          </p:nvSpPr>
          <p:spPr>
            <a:xfrm>
              <a:off x="8602528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-1420091" y="2413000"/>
            <a:ext cx="72750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Just say developers implement mapping functions and write lineage to disk.</a:t>
            </a:r>
          </a:p>
          <a:p>
            <a:r>
              <a:rPr lang="en-US" dirty="0" smtClean="0"/>
              <a:t>Just talk about </a:t>
            </a:r>
            <a:r>
              <a:rPr lang="en-US" dirty="0" err="1" smtClean="0"/>
              <a:t>cur_modes</a:t>
            </a:r>
            <a:r>
              <a:rPr lang="en-US" dirty="0" smtClean="0"/>
              <a:t> separately.</a:t>
            </a:r>
          </a:p>
          <a:p>
            <a:r>
              <a:rPr lang="en-US" dirty="0" smtClean="0"/>
              <a:t>Single example.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721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UDFs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293825"/>
            <a:ext cx="4038600" cy="3442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map</a:t>
            </a:r>
            <a:r>
              <a:rPr lang="en-US" sz="2000" baseline="-25000" dirty="0" err="1" smtClean="0">
                <a:latin typeface="Consolas"/>
                <a:cs typeface="Consolas"/>
              </a:rPr>
              <a:t>p</a:t>
            </a:r>
            <a:r>
              <a:rPr lang="en-US" sz="2000" dirty="0" smtClean="0">
                <a:latin typeface="Consolas"/>
                <a:cs typeface="Consolas"/>
              </a:rPr>
              <a:t>(cell, payload)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map</a:t>
            </a:r>
            <a:r>
              <a:rPr lang="en-US" sz="2000" baseline="-25000" dirty="0" err="1">
                <a:latin typeface="Consolas"/>
                <a:cs typeface="Consolas"/>
              </a:rPr>
              <a:t>b</a:t>
            </a:r>
            <a:r>
              <a:rPr lang="en-US" sz="2000" dirty="0">
                <a:latin typeface="Consolas"/>
                <a:cs typeface="Consolas"/>
              </a:rPr>
              <a:t>(cell)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algn="ctr"/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5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3293825"/>
            <a:ext cx="4038600" cy="3442640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Call </a:t>
            </a:r>
            <a:r>
              <a:rPr lang="en-US" dirty="0"/>
              <a:t>lineage </a:t>
            </a:r>
          </a:p>
          <a:p>
            <a:pPr marL="0" indent="0" algn="ctr">
              <a:buNone/>
            </a:pPr>
            <a:r>
              <a:rPr lang="en-US" dirty="0"/>
              <a:t>API within UDF</a:t>
            </a:r>
          </a:p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38345" y="3115265"/>
            <a:ext cx="7899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chemeClr val="bg1">
                    <a:lumMod val="75000"/>
                  </a:schemeClr>
                </a:solidFill>
                <a:latin typeface="Gotham Light"/>
                <a:cs typeface="Gotham Light"/>
              </a:rPr>
              <a:t>2</a:t>
            </a:r>
            <a:endParaRPr lang="en-US" sz="8000" b="1" dirty="0">
              <a:solidFill>
                <a:schemeClr val="bg1">
                  <a:lumMod val="75000"/>
                </a:schemeClr>
              </a:solidFill>
              <a:latin typeface="Gotham Light"/>
              <a:cs typeface="Gotham Light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968633" y="1678598"/>
            <a:ext cx="1279895" cy="12923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Gotham Light"/>
                <a:cs typeface="Gotham Light"/>
              </a:rPr>
              <a:t>UDF</a:t>
            </a:r>
            <a:endParaRPr lang="en-US" sz="2400" dirty="0">
              <a:latin typeface="Gotham Light"/>
              <a:cs typeface="Gotham Light"/>
            </a:endParaRPr>
          </a:p>
        </p:txBody>
      </p:sp>
      <p:sp>
        <p:nvSpPr>
          <p:cNvPr id="19" name="Cube 18"/>
          <p:cNvSpPr/>
          <p:nvPr/>
        </p:nvSpPr>
        <p:spPr>
          <a:xfrm>
            <a:off x="1825583" y="1713095"/>
            <a:ext cx="1322855" cy="987484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Gotham Light"/>
                <a:cs typeface="Gotham Light"/>
              </a:rPr>
              <a:t>Input Array</a:t>
            </a:r>
            <a:endParaRPr lang="en-US" sz="2000" dirty="0">
              <a:latin typeface="Gotham Light"/>
              <a:cs typeface="Gotham Light"/>
            </a:endParaRPr>
          </a:p>
        </p:txBody>
      </p:sp>
      <p:cxnSp>
        <p:nvCxnSpPr>
          <p:cNvPr id="20" name="Straight Arrow Connector 19"/>
          <p:cNvCxnSpPr>
            <a:endCxn id="18" idx="2"/>
          </p:cNvCxnSpPr>
          <p:nvPr/>
        </p:nvCxnSpPr>
        <p:spPr>
          <a:xfrm>
            <a:off x="3026098" y="2324751"/>
            <a:ext cx="942535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6"/>
            <a:endCxn id="30" idx="1"/>
          </p:cNvCxnSpPr>
          <p:nvPr/>
        </p:nvCxnSpPr>
        <p:spPr>
          <a:xfrm>
            <a:off x="5248528" y="2324751"/>
            <a:ext cx="812770" cy="394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6061298" y="2005533"/>
            <a:ext cx="2520604" cy="646331"/>
            <a:chOff x="6726848" y="1299676"/>
            <a:chExt cx="2520604" cy="646331"/>
          </a:xfrm>
        </p:grpSpPr>
        <p:sp>
          <p:nvSpPr>
            <p:cNvPr id="30" name="TextBox 29"/>
            <p:cNvSpPr txBox="1"/>
            <p:nvPr/>
          </p:nvSpPr>
          <p:spPr>
            <a:xfrm>
              <a:off x="6726848" y="1299676"/>
              <a:ext cx="25206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Gotham Light"/>
                  <a:cs typeface="Gotham Light"/>
                </a:rPr>
                <a:t>[              ]</a:t>
              </a:r>
              <a:endParaRPr lang="en-US" sz="3600" dirty="0">
                <a:latin typeface="Gotham Light"/>
                <a:cs typeface="Gotham Light"/>
              </a:endParaRPr>
            </a:p>
          </p:txBody>
        </p:sp>
        <p:sp>
          <p:nvSpPr>
            <p:cNvPr id="31" name="4-Point Star 30"/>
            <p:cNvSpPr/>
            <p:nvPr/>
          </p:nvSpPr>
          <p:spPr>
            <a:xfrm>
              <a:off x="8202016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4-Point Star 31"/>
            <p:cNvSpPr/>
            <p:nvPr/>
          </p:nvSpPr>
          <p:spPr>
            <a:xfrm>
              <a:off x="6998773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4-Point Star 32"/>
            <p:cNvSpPr/>
            <p:nvPr/>
          </p:nvSpPr>
          <p:spPr>
            <a:xfrm>
              <a:off x="7770192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4-Point Star 33"/>
            <p:cNvSpPr/>
            <p:nvPr/>
          </p:nvSpPr>
          <p:spPr>
            <a:xfrm>
              <a:off x="7410898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4-Point Star 34"/>
            <p:cNvSpPr/>
            <p:nvPr/>
          </p:nvSpPr>
          <p:spPr>
            <a:xfrm>
              <a:off x="8602528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4766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UDFs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293825"/>
            <a:ext cx="4038600" cy="3442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supported_modes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return [“payload”]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BFBFBF"/>
                </a:solidFill>
                <a:latin typeface="Consolas"/>
                <a:cs typeface="Consolas"/>
              </a:rPr>
              <a:t>map</a:t>
            </a:r>
            <a:r>
              <a:rPr lang="en-US" sz="2000" baseline="-25000" dirty="0" err="1">
                <a:solidFill>
                  <a:srgbClr val="BFBFBF"/>
                </a:solidFill>
                <a:latin typeface="Consolas"/>
                <a:cs typeface="Consolas"/>
              </a:rPr>
              <a:t>p</a:t>
            </a:r>
            <a:r>
              <a:rPr lang="en-US" sz="2000" dirty="0">
                <a:solidFill>
                  <a:srgbClr val="BFBFBF"/>
                </a:solidFill>
                <a:latin typeface="Consolas"/>
                <a:cs typeface="Consolas"/>
              </a:rPr>
              <a:t>(cell, payload)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BFBFBF"/>
                </a:solidFill>
                <a:latin typeface="Consolas"/>
                <a:cs typeface="Consolas"/>
              </a:rPr>
              <a:t>map</a:t>
            </a:r>
            <a:r>
              <a:rPr lang="en-US" sz="2000" baseline="-25000" dirty="0" err="1" smtClean="0">
                <a:solidFill>
                  <a:srgbClr val="BFBFBF"/>
                </a:solidFill>
                <a:latin typeface="Consolas"/>
                <a:cs typeface="Consolas"/>
              </a:rPr>
              <a:t>b</a:t>
            </a:r>
            <a:r>
              <a:rPr lang="en-US" sz="2000" dirty="0">
                <a:solidFill>
                  <a:srgbClr val="BFBFBF"/>
                </a:solidFill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BFBFBF"/>
                </a:solidFill>
                <a:latin typeface="Consolas"/>
                <a:cs typeface="Consolas"/>
              </a:rPr>
              <a:t>cell)</a:t>
            </a:r>
            <a:endParaRPr lang="en-US" sz="2000" dirty="0">
              <a:solidFill>
                <a:srgbClr val="BFBFB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algn="ctr"/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5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3293825"/>
            <a:ext cx="4038600" cy="3442640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Call </a:t>
            </a:r>
            <a:r>
              <a:rPr lang="en-US" dirty="0"/>
              <a:t>lineage </a:t>
            </a:r>
          </a:p>
          <a:p>
            <a:pPr marL="0" indent="0" algn="ctr">
              <a:buNone/>
            </a:pPr>
            <a:r>
              <a:rPr lang="en-US" dirty="0"/>
              <a:t>API within UDF</a:t>
            </a:r>
          </a:p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38345" y="3115265"/>
            <a:ext cx="7899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chemeClr val="bg1">
                    <a:lumMod val="75000"/>
                  </a:schemeClr>
                </a:solidFill>
                <a:latin typeface="Gotham Light"/>
                <a:cs typeface="Gotham Light"/>
              </a:rPr>
              <a:t>2</a:t>
            </a:r>
            <a:endParaRPr lang="en-US" sz="8000" b="1" dirty="0">
              <a:solidFill>
                <a:schemeClr val="bg1">
                  <a:lumMod val="75000"/>
                </a:schemeClr>
              </a:solidFill>
              <a:latin typeface="Gotham Light"/>
              <a:cs typeface="Gotham Ligh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968633" y="1678598"/>
            <a:ext cx="1279895" cy="12923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Gotham Light"/>
                <a:cs typeface="Gotham Light"/>
              </a:rPr>
              <a:t>UDF</a:t>
            </a:r>
            <a:endParaRPr lang="en-US" sz="2400" dirty="0">
              <a:latin typeface="Gotham Light"/>
              <a:cs typeface="Gotham Light"/>
            </a:endParaRPr>
          </a:p>
        </p:txBody>
      </p:sp>
      <p:sp>
        <p:nvSpPr>
          <p:cNvPr id="12" name="Cube 11"/>
          <p:cNvSpPr/>
          <p:nvPr/>
        </p:nvSpPr>
        <p:spPr>
          <a:xfrm>
            <a:off x="1825583" y="1713095"/>
            <a:ext cx="1322855" cy="987484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Gotham Light"/>
                <a:cs typeface="Gotham Light"/>
              </a:rPr>
              <a:t>Input Array</a:t>
            </a:r>
            <a:endParaRPr lang="en-US" sz="2000" dirty="0">
              <a:latin typeface="Gotham Light"/>
              <a:cs typeface="Gotham Light"/>
            </a:endParaRPr>
          </a:p>
        </p:txBody>
      </p:sp>
      <p:cxnSp>
        <p:nvCxnSpPr>
          <p:cNvPr id="13" name="Straight Arrow Connector 12"/>
          <p:cNvCxnSpPr>
            <a:endCxn id="11" idx="2"/>
          </p:cNvCxnSpPr>
          <p:nvPr/>
        </p:nvCxnSpPr>
        <p:spPr>
          <a:xfrm>
            <a:off x="3026098" y="2324751"/>
            <a:ext cx="942535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6"/>
            <a:endCxn id="19" idx="1"/>
          </p:cNvCxnSpPr>
          <p:nvPr/>
        </p:nvCxnSpPr>
        <p:spPr>
          <a:xfrm>
            <a:off x="5248528" y="2324751"/>
            <a:ext cx="812770" cy="394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6061298" y="2005533"/>
            <a:ext cx="2520604" cy="646331"/>
            <a:chOff x="6726848" y="1299676"/>
            <a:chExt cx="2520604" cy="646331"/>
          </a:xfrm>
        </p:grpSpPr>
        <p:sp>
          <p:nvSpPr>
            <p:cNvPr id="19" name="TextBox 18"/>
            <p:cNvSpPr txBox="1"/>
            <p:nvPr/>
          </p:nvSpPr>
          <p:spPr>
            <a:xfrm>
              <a:off x="6726848" y="1299676"/>
              <a:ext cx="25206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Gotham Light"/>
                  <a:cs typeface="Gotham Light"/>
                </a:rPr>
                <a:t>[              ]</a:t>
              </a:r>
              <a:endParaRPr lang="en-US" sz="3600" dirty="0">
                <a:latin typeface="Gotham Light"/>
                <a:cs typeface="Gotham Light"/>
              </a:endParaRPr>
            </a:p>
          </p:txBody>
        </p:sp>
        <p:sp>
          <p:nvSpPr>
            <p:cNvPr id="20" name="4-Point Star 19"/>
            <p:cNvSpPr/>
            <p:nvPr/>
          </p:nvSpPr>
          <p:spPr>
            <a:xfrm>
              <a:off x="8202016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4-Point Star 24"/>
            <p:cNvSpPr/>
            <p:nvPr/>
          </p:nvSpPr>
          <p:spPr>
            <a:xfrm>
              <a:off x="6998773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4-Point Star 25"/>
            <p:cNvSpPr/>
            <p:nvPr/>
          </p:nvSpPr>
          <p:spPr>
            <a:xfrm>
              <a:off x="7770192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4-Point Star 26"/>
            <p:cNvSpPr/>
            <p:nvPr/>
          </p:nvSpPr>
          <p:spPr>
            <a:xfrm>
              <a:off x="7410898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4-Point Star 28"/>
            <p:cNvSpPr/>
            <p:nvPr/>
          </p:nvSpPr>
          <p:spPr>
            <a:xfrm>
              <a:off x="8602528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7755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UDFs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293825"/>
            <a:ext cx="4038600" cy="3442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BFBFBF"/>
                </a:solidFill>
                <a:latin typeface="Consolas"/>
                <a:cs typeface="Consolas"/>
              </a:rPr>
              <a:t>supported_modes</a:t>
            </a:r>
            <a:r>
              <a:rPr lang="en-US" sz="2000" dirty="0">
                <a:solidFill>
                  <a:srgbClr val="BFBFBF"/>
                </a:solidFill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BFBFBF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BFBFBF"/>
                </a:solidFill>
                <a:latin typeface="Consolas"/>
                <a:cs typeface="Consolas"/>
              </a:rPr>
              <a:t>	return [“payload”</a:t>
            </a:r>
            <a:r>
              <a:rPr lang="en-US" sz="2000" dirty="0" smtClean="0">
                <a:solidFill>
                  <a:srgbClr val="BFBFBF"/>
                </a:solidFill>
                <a:latin typeface="Consolas"/>
                <a:cs typeface="Consolas"/>
              </a:rPr>
              <a:t>]</a:t>
            </a:r>
            <a:endParaRPr lang="en-US" sz="2000" dirty="0">
              <a:solidFill>
                <a:srgbClr val="BFBFB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map</a:t>
            </a:r>
            <a:r>
              <a:rPr lang="en-US" sz="2000" baseline="-25000" dirty="0" err="1" smtClean="0">
                <a:latin typeface="Consolas"/>
                <a:cs typeface="Consolas"/>
              </a:rPr>
              <a:t>p</a:t>
            </a:r>
            <a:r>
              <a:rPr lang="en-US" sz="2000" dirty="0" smtClean="0">
                <a:latin typeface="Consolas"/>
                <a:cs typeface="Consolas"/>
              </a:rPr>
              <a:t>(cell, payload)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n = </a:t>
            </a:r>
            <a:r>
              <a:rPr lang="en-US" sz="2000" dirty="0" err="1" smtClean="0">
                <a:latin typeface="Consolas"/>
                <a:cs typeface="Consolas"/>
              </a:rPr>
              <a:t>payload.n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neighbors(cell, n)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BFBFBF"/>
                </a:solidFill>
                <a:latin typeface="Consolas"/>
                <a:cs typeface="Consolas"/>
              </a:rPr>
              <a:t>map</a:t>
            </a:r>
            <a:r>
              <a:rPr lang="en-US" sz="2000" baseline="-25000" dirty="0" err="1">
                <a:solidFill>
                  <a:srgbClr val="BFBFBF"/>
                </a:solidFill>
                <a:latin typeface="Consolas"/>
                <a:cs typeface="Consolas"/>
              </a:rPr>
              <a:t>b</a:t>
            </a:r>
            <a:r>
              <a:rPr lang="en-US" sz="2000" dirty="0">
                <a:solidFill>
                  <a:srgbClr val="BFBFBF"/>
                </a:solidFill>
                <a:latin typeface="Consolas"/>
                <a:cs typeface="Consolas"/>
              </a:rPr>
              <a:t>(cell)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algn="ctr"/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5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3293825"/>
            <a:ext cx="4038600" cy="3442640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Call </a:t>
            </a:r>
            <a:r>
              <a:rPr lang="en-US" dirty="0"/>
              <a:t>lineage </a:t>
            </a:r>
          </a:p>
          <a:p>
            <a:pPr marL="0" indent="0" algn="ctr">
              <a:buNone/>
            </a:pPr>
            <a:r>
              <a:rPr lang="en-US" dirty="0"/>
              <a:t>API within UDF</a:t>
            </a:r>
          </a:p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38345" y="3115265"/>
            <a:ext cx="7899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chemeClr val="bg1">
                    <a:lumMod val="75000"/>
                  </a:schemeClr>
                </a:solidFill>
                <a:latin typeface="Gotham Light"/>
                <a:cs typeface="Gotham Light"/>
              </a:rPr>
              <a:t>2</a:t>
            </a:r>
            <a:endParaRPr lang="en-US" sz="8000" b="1" dirty="0">
              <a:solidFill>
                <a:schemeClr val="bg1">
                  <a:lumMod val="75000"/>
                </a:schemeClr>
              </a:solidFill>
              <a:latin typeface="Gotham Light"/>
              <a:cs typeface="Gotham Ligh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968633" y="1678598"/>
            <a:ext cx="1279895" cy="12923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Gotham Light"/>
                <a:cs typeface="Gotham Light"/>
              </a:rPr>
              <a:t>UDF</a:t>
            </a:r>
            <a:endParaRPr lang="en-US" sz="2400" dirty="0">
              <a:latin typeface="Gotham Light"/>
              <a:cs typeface="Gotham Light"/>
            </a:endParaRPr>
          </a:p>
        </p:txBody>
      </p:sp>
      <p:sp>
        <p:nvSpPr>
          <p:cNvPr id="12" name="Cube 11"/>
          <p:cNvSpPr/>
          <p:nvPr/>
        </p:nvSpPr>
        <p:spPr>
          <a:xfrm>
            <a:off x="1825583" y="1713095"/>
            <a:ext cx="1322855" cy="987484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Gotham Light"/>
                <a:cs typeface="Gotham Light"/>
              </a:rPr>
              <a:t>Input Array</a:t>
            </a:r>
            <a:endParaRPr lang="en-US" sz="2000" dirty="0">
              <a:latin typeface="Gotham Light"/>
              <a:cs typeface="Gotham Light"/>
            </a:endParaRPr>
          </a:p>
        </p:txBody>
      </p:sp>
      <p:cxnSp>
        <p:nvCxnSpPr>
          <p:cNvPr id="13" name="Straight Arrow Connector 12"/>
          <p:cNvCxnSpPr>
            <a:endCxn id="11" idx="2"/>
          </p:cNvCxnSpPr>
          <p:nvPr/>
        </p:nvCxnSpPr>
        <p:spPr>
          <a:xfrm>
            <a:off x="3026098" y="2324751"/>
            <a:ext cx="942535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6"/>
            <a:endCxn id="19" idx="1"/>
          </p:cNvCxnSpPr>
          <p:nvPr/>
        </p:nvCxnSpPr>
        <p:spPr>
          <a:xfrm>
            <a:off x="5248528" y="2324751"/>
            <a:ext cx="812770" cy="394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6061298" y="2005533"/>
            <a:ext cx="2520604" cy="646331"/>
            <a:chOff x="6726848" y="1299676"/>
            <a:chExt cx="2520604" cy="646331"/>
          </a:xfrm>
        </p:grpSpPr>
        <p:sp>
          <p:nvSpPr>
            <p:cNvPr id="19" name="TextBox 18"/>
            <p:cNvSpPr txBox="1"/>
            <p:nvPr/>
          </p:nvSpPr>
          <p:spPr>
            <a:xfrm>
              <a:off x="6726848" y="1299676"/>
              <a:ext cx="25206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Gotham Light"/>
                  <a:cs typeface="Gotham Light"/>
                </a:rPr>
                <a:t>[              ]</a:t>
              </a:r>
              <a:endParaRPr lang="en-US" sz="3600" dirty="0">
                <a:latin typeface="Gotham Light"/>
                <a:cs typeface="Gotham Light"/>
              </a:endParaRPr>
            </a:p>
          </p:txBody>
        </p:sp>
        <p:sp>
          <p:nvSpPr>
            <p:cNvPr id="20" name="4-Point Star 19"/>
            <p:cNvSpPr/>
            <p:nvPr/>
          </p:nvSpPr>
          <p:spPr>
            <a:xfrm>
              <a:off x="8202016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4-Point Star 24"/>
            <p:cNvSpPr/>
            <p:nvPr/>
          </p:nvSpPr>
          <p:spPr>
            <a:xfrm>
              <a:off x="6998773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4-Point Star 25"/>
            <p:cNvSpPr/>
            <p:nvPr/>
          </p:nvSpPr>
          <p:spPr>
            <a:xfrm>
              <a:off x="7770192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4-Point Star 26"/>
            <p:cNvSpPr/>
            <p:nvPr/>
          </p:nvSpPr>
          <p:spPr>
            <a:xfrm>
              <a:off x="7410898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4-Point Star 28"/>
            <p:cNvSpPr/>
            <p:nvPr/>
          </p:nvSpPr>
          <p:spPr>
            <a:xfrm>
              <a:off x="8602528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5122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UDFs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293825"/>
            <a:ext cx="4038600" cy="3442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supported_modes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return [“map”]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BFBFBF"/>
                </a:solidFill>
                <a:latin typeface="Consolas"/>
                <a:cs typeface="Consolas"/>
              </a:rPr>
              <a:t>map</a:t>
            </a:r>
            <a:r>
              <a:rPr lang="en-US" sz="2000" baseline="-25000" dirty="0" err="1" smtClean="0">
                <a:solidFill>
                  <a:srgbClr val="BFBFBF"/>
                </a:solidFill>
                <a:latin typeface="Consolas"/>
                <a:cs typeface="Consolas"/>
              </a:rPr>
              <a:t>p</a:t>
            </a:r>
            <a:r>
              <a:rPr lang="en-US" sz="2000" dirty="0" smtClean="0">
                <a:solidFill>
                  <a:srgbClr val="BFBFBF"/>
                </a:solidFill>
                <a:latin typeface="Consolas"/>
                <a:cs typeface="Consolas"/>
              </a:rPr>
              <a:t>(cell, payload) 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BFBFBF"/>
                </a:solidFill>
                <a:latin typeface="Consolas"/>
                <a:cs typeface="Consolas"/>
              </a:rPr>
              <a:t>map</a:t>
            </a:r>
            <a:r>
              <a:rPr lang="en-US" sz="2000" baseline="-25000" dirty="0" err="1" smtClean="0">
                <a:solidFill>
                  <a:srgbClr val="BFBFBF"/>
                </a:solidFill>
                <a:latin typeface="Consolas"/>
                <a:cs typeface="Consolas"/>
              </a:rPr>
              <a:t>b</a:t>
            </a:r>
            <a:r>
              <a:rPr lang="en-US" sz="2000" dirty="0">
                <a:solidFill>
                  <a:srgbClr val="BFBFBF"/>
                </a:solidFill>
                <a:latin typeface="Consolas"/>
                <a:cs typeface="Consolas"/>
              </a:rPr>
              <a:t>(cell)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algn="ctr"/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5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3293825"/>
            <a:ext cx="4038600" cy="3442640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Call </a:t>
            </a:r>
            <a:r>
              <a:rPr lang="en-US" dirty="0"/>
              <a:t>lineage </a:t>
            </a:r>
          </a:p>
          <a:p>
            <a:pPr marL="0" indent="0" algn="ctr">
              <a:buNone/>
            </a:pPr>
            <a:r>
              <a:rPr lang="en-US" dirty="0"/>
              <a:t>API within UDF</a:t>
            </a:r>
          </a:p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38345" y="3115265"/>
            <a:ext cx="7899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chemeClr val="bg1">
                    <a:lumMod val="75000"/>
                  </a:schemeClr>
                </a:solidFill>
                <a:latin typeface="Gotham Light"/>
                <a:cs typeface="Gotham Light"/>
              </a:rPr>
              <a:t>2</a:t>
            </a:r>
            <a:endParaRPr lang="en-US" sz="8000" b="1" dirty="0">
              <a:solidFill>
                <a:schemeClr val="bg1">
                  <a:lumMod val="75000"/>
                </a:schemeClr>
              </a:solidFill>
              <a:latin typeface="Gotham Light"/>
              <a:cs typeface="Gotham Ligh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968633" y="1678598"/>
            <a:ext cx="1279895" cy="12923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Gotham Light"/>
                <a:cs typeface="Gotham Light"/>
              </a:rPr>
              <a:t>UDF</a:t>
            </a:r>
            <a:endParaRPr lang="en-US" sz="2400" dirty="0">
              <a:latin typeface="Gotham Light"/>
              <a:cs typeface="Gotham Light"/>
            </a:endParaRPr>
          </a:p>
        </p:txBody>
      </p:sp>
      <p:sp>
        <p:nvSpPr>
          <p:cNvPr id="12" name="Cube 11"/>
          <p:cNvSpPr/>
          <p:nvPr/>
        </p:nvSpPr>
        <p:spPr>
          <a:xfrm>
            <a:off x="1825583" y="1713095"/>
            <a:ext cx="1322855" cy="987484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Gotham Light"/>
                <a:cs typeface="Gotham Light"/>
              </a:rPr>
              <a:t>Input Array</a:t>
            </a:r>
            <a:endParaRPr lang="en-US" sz="2000" dirty="0">
              <a:latin typeface="Gotham Light"/>
              <a:cs typeface="Gotham Light"/>
            </a:endParaRPr>
          </a:p>
        </p:txBody>
      </p:sp>
      <p:cxnSp>
        <p:nvCxnSpPr>
          <p:cNvPr id="13" name="Straight Arrow Connector 12"/>
          <p:cNvCxnSpPr>
            <a:endCxn id="11" idx="2"/>
          </p:cNvCxnSpPr>
          <p:nvPr/>
        </p:nvCxnSpPr>
        <p:spPr>
          <a:xfrm>
            <a:off x="3026098" y="2324751"/>
            <a:ext cx="942535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6"/>
            <a:endCxn id="19" idx="1"/>
          </p:cNvCxnSpPr>
          <p:nvPr/>
        </p:nvCxnSpPr>
        <p:spPr>
          <a:xfrm>
            <a:off x="5248528" y="2324751"/>
            <a:ext cx="812770" cy="394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6061298" y="2005533"/>
            <a:ext cx="2520604" cy="646331"/>
            <a:chOff x="6726848" y="1299676"/>
            <a:chExt cx="2520604" cy="646331"/>
          </a:xfrm>
        </p:grpSpPr>
        <p:sp>
          <p:nvSpPr>
            <p:cNvPr id="19" name="TextBox 18"/>
            <p:cNvSpPr txBox="1"/>
            <p:nvPr/>
          </p:nvSpPr>
          <p:spPr>
            <a:xfrm>
              <a:off x="6726848" y="1299676"/>
              <a:ext cx="25206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Gotham Light"/>
                  <a:cs typeface="Gotham Light"/>
                </a:rPr>
                <a:t>[              ]</a:t>
              </a:r>
              <a:endParaRPr lang="en-US" sz="3600" dirty="0">
                <a:latin typeface="Gotham Light"/>
                <a:cs typeface="Gotham Light"/>
              </a:endParaRPr>
            </a:p>
          </p:txBody>
        </p:sp>
        <p:sp>
          <p:nvSpPr>
            <p:cNvPr id="20" name="4-Point Star 19"/>
            <p:cNvSpPr/>
            <p:nvPr/>
          </p:nvSpPr>
          <p:spPr>
            <a:xfrm>
              <a:off x="8202016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4-Point Star 24"/>
            <p:cNvSpPr/>
            <p:nvPr/>
          </p:nvSpPr>
          <p:spPr>
            <a:xfrm>
              <a:off x="6998773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4-Point Star 25"/>
            <p:cNvSpPr/>
            <p:nvPr/>
          </p:nvSpPr>
          <p:spPr>
            <a:xfrm>
              <a:off x="7770192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4-Point Star 26"/>
            <p:cNvSpPr/>
            <p:nvPr/>
          </p:nvSpPr>
          <p:spPr>
            <a:xfrm>
              <a:off x="7410898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4-Point Star 28"/>
            <p:cNvSpPr/>
            <p:nvPr/>
          </p:nvSpPr>
          <p:spPr>
            <a:xfrm>
              <a:off x="8602528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6964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UDFs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293825"/>
            <a:ext cx="4038600" cy="3442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BFBFBF"/>
                </a:solidFill>
                <a:latin typeface="Consolas"/>
                <a:cs typeface="Consolas"/>
              </a:rPr>
              <a:t>supported_modes</a:t>
            </a:r>
            <a:r>
              <a:rPr lang="en-US" sz="2000" dirty="0">
                <a:solidFill>
                  <a:srgbClr val="BFBFBF"/>
                </a:solidFill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BFBFBF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BFBFBF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BFBFBF"/>
                </a:solidFill>
                <a:latin typeface="Consolas"/>
                <a:cs typeface="Consolas"/>
              </a:rPr>
              <a:t>	return [“map”</a:t>
            </a:r>
            <a:r>
              <a:rPr lang="en-US" sz="2000" dirty="0" smtClean="0">
                <a:solidFill>
                  <a:srgbClr val="BFBFBF"/>
                </a:solidFill>
                <a:latin typeface="Consolas"/>
                <a:cs typeface="Consolas"/>
              </a:rPr>
              <a:t>]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BFBFBF"/>
                </a:solidFill>
                <a:latin typeface="Consolas"/>
                <a:cs typeface="Consolas"/>
              </a:rPr>
              <a:t>map</a:t>
            </a:r>
            <a:r>
              <a:rPr lang="en-US" sz="2000" baseline="-25000" dirty="0" err="1" smtClean="0">
                <a:solidFill>
                  <a:srgbClr val="BFBFBF"/>
                </a:solidFill>
                <a:latin typeface="Consolas"/>
                <a:cs typeface="Consolas"/>
              </a:rPr>
              <a:t>p</a:t>
            </a:r>
            <a:r>
              <a:rPr lang="en-US" sz="2000" dirty="0" smtClean="0">
                <a:solidFill>
                  <a:srgbClr val="BFBFBF"/>
                </a:solidFill>
                <a:latin typeface="Consolas"/>
                <a:cs typeface="Consolas"/>
              </a:rPr>
              <a:t>(cell, payload) 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map</a:t>
            </a:r>
            <a:r>
              <a:rPr lang="en-US" sz="2000" baseline="-25000" dirty="0" err="1" smtClean="0">
                <a:latin typeface="Consolas"/>
                <a:cs typeface="Consolas"/>
              </a:rPr>
              <a:t>b</a:t>
            </a:r>
            <a:r>
              <a:rPr lang="en-US" sz="2000" dirty="0">
                <a:latin typeface="Consolas"/>
                <a:cs typeface="Consolas"/>
              </a:rPr>
              <a:t>(cell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neighbors(cell, 3)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algn="ctr"/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5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3293825"/>
            <a:ext cx="4038600" cy="3442640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Call </a:t>
            </a:r>
            <a:r>
              <a:rPr lang="en-US" dirty="0"/>
              <a:t>lineage </a:t>
            </a:r>
          </a:p>
          <a:p>
            <a:pPr marL="0" indent="0" algn="ctr">
              <a:buNone/>
            </a:pPr>
            <a:r>
              <a:rPr lang="en-US" dirty="0"/>
              <a:t>API within UDF</a:t>
            </a:r>
          </a:p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38345" y="3115265"/>
            <a:ext cx="7899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chemeClr val="bg1">
                    <a:lumMod val="75000"/>
                  </a:schemeClr>
                </a:solidFill>
                <a:latin typeface="Gotham Light"/>
                <a:cs typeface="Gotham Light"/>
              </a:rPr>
              <a:t>2</a:t>
            </a:r>
            <a:endParaRPr lang="en-US" sz="8000" b="1" dirty="0">
              <a:solidFill>
                <a:schemeClr val="bg1">
                  <a:lumMod val="75000"/>
                </a:schemeClr>
              </a:solidFill>
              <a:latin typeface="Gotham Light"/>
              <a:cs typeface="Gotham Ligh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968633" y="1678598"/>
            <a:ext cx="1279895" cy="12923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Gotham Light"/>
                <a:cs typeface="Gotham Light"/>
              </a:rPr>
              <a:t>UDF</a:t>
            </a:r>
            <a:endParaRPr lang="en-US" sz="2400" dirty="0">
              <a:latin typeface="Gotham Light"/>
              <a:cs typeface="Gotham Light"/>
            </a:endParaRPr>
          </a:p>
        </p:txBody>
      </p:sp>
      <p:sp>
        <p:nvSpPr>
          <p:cNvPr id="12" name="Cube 11"/>
          <p:cNvSpPr/>
          <p:nvPr/>
        </p:nvSpPr>
        <p:spPr>
          <a:xfrm>
            <a:off x="1825583" y="1713095"/>
            <a:ext cx="1322855" cy="987484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Gotham Light"/>
                <a:cs typeface="Gotham Light"/>
              </a:rPr>
              <a:t>Input Array</a:t>
            </a:r>
            <a:endParaRPr lang="en-US" sz="2000" dirty="0">
              <a:latin typeface="Gotham Light"/>
              <a:cs typeface="Gotham Light"/>
            </a:endParaRPr>
          </a:p>
        </p:txBody>
      </p:sp>
      <p:cxnSp>
        <p:nvCxnSpPr>
          <p:cNvPr id="13" name="Straight Arrow Connector 12"/>
          <p:cNvCxnSpPr>
            <a:endCxn id="11" idx="2"/>
          </p:cNvCxnSpPr>
          <p:nvPr/>
        </p:nvCxnSpPr>
        <p:spPr>
          <a:xfrm>
            <a:off x="3026098" y="2324751"/>
            <a:ext cx="942535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6"/>
            <a:endCxn id="19" idx="1"/>
          </p:cNvCxnSpPr>
          <p:nvPr/>
        </p:nvCxnSpPr>
        <p:spPr>
          <a:xfrm>
            <a:off x="5248528" y="2324751"/>
            <a:ext cx="812770" cy="394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6061298" y="2005533"/>
            <a:ext cx="2520604" cy="646331"/>
            <a:chOff x="6726848" y="1299676"/>
            <a:chExt cx="2520604" cy="646331"/>
          </a:xfrm>
        </p:grpSpPr>
        <p:sp>
          <p:nvSpPr>
            <p:cNvPr id="19" name="TextBox 18"/>
            <p:cNvSpPr txBox="1"/>
            <p:nvPr/>
          </p:nvSpPr>
          <p:spPr>
            <a:xfrm>
              <a:off x="6726848" y="1299676"/>
              <a:ext cx="25206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Gotham Light"/>
                  <a:cs typeface="Gotham Light"/>
                </a:rPr>
                <a:t>[              ]</a:t>
              </a:r>
              <a:endParaRPr lang="en-US" sz="3600" dirty="0">
                <a:latin typeface="Gotham Light"/>
                <a:cs typeface="Gotham Light"/>
              </a:endParaRPr>
            </a:p>
          </p:txBody>
        </p:sp>
        <p:sp>
          <p:nvSpPr>
            <p:cNvPr id="20" name="4-Point Star 19"/>
            <p:cNvSpPr/>
            <p:nvPr/>
          </p:nvSpPr>
          <p:spPr>
            <a:xfrm>
              <a:off x="8202016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4-Point Star 24"/>
            <p:cNvSpPr/>
            <p:nvPr/>
          </p:nvSpPr>
          <p:spPr>
            <a:xfrm>
              <a:off x="6998773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4-Point Star 25"/>
            <p:cNvSpPr/>
            <p:nvPr/>
          </p:nvSpPr>
          <p:spPr>
            <a:xfrm>
              <a:off x="7770192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4-Point Star 26"/>
            <p:cNvSpPr/>
            <p:nvPr/>
          </p:nvSpPr>
          <p:spPr>
            <a:xfrm>
              <a:off x="7410898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4-Point Star 28"/>
            <p:cNvSpPr/>
            <p:nvPr/>
          </p:nvSpPr>
          <p:spPr>
            <a:xfrm>
              <a:off x="8602528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072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3293825"/>
            <a:ext cx="4038600" cy="3442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cur_mode</a:t>
            </a:r>
            <a:r>
              <a:rPr lang="en-US" sz="2000" dirty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lwrite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outcells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 err="1" smtClean="0">
                <a:latin typeface="Consolas"/>
                <a:cs typeface="Consolas"/>
              </a:rPr>
              <a:t>incells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lwrite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outcells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smtClean="0">
                <a:latin typeface="Consolas"/>
                <a:cs typeface="Consolas"/>
              </a:rPr>
              <a:t>payload)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UDFs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293825"/>
            <a:ext cx="4038600" cy="3442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BFBFBF"/>
                </a:solidFill>
                <a:latin typeface="Consolas"/>
                <a:cs typeface="Consolas"/>
              </a:rPr>
              <a:t>supported_modes</a:t>
            </a:r>
            <a:r>
              <a:rPr lang="en-US" sz="2000" dirty="0">
                <a:solidFill>
                  <a:srgbClr val="BFBFBF"/>
                </a:solidFill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BFBFBF"/>
                </a:solidFill>
                <a:latin typeface="Consolas"/>
                <a:cs typeface="Consolas"/>
              </a:rPr>
              <a:t>)</a:t>
            </a:r>
            <a:endParaRPr lang="en-US" sz="2000" dirty="0">
              <a:solidFill>
                <a:srgbClr val="BFBFB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BFBFBF"/>
                </a:solidFill>
                <a:latin typeface="Consolas"/>
                <a:cs typeface="Consolas"/>
              </a:rPr>
              <a:t>map</a:t>
            </a:r>
            <a:r>
              <a:rPr lang="en-US" sz="2000" baseline="-25000" dirty="0" err="1" smtClean="0">
                <a:solidFill>
                  <a:srgbClr val="BFBFBF"/>
                </a:solidFill>
                <a:latin typeface="Consolas"/>
                <a:cs typeface="Consolas"/>
              </a:rPr>
              <a:t>p</a:t>
            </a:r>
            <a:r>
              <a:rPr lang="en-US" sz="2000" dirty="0" smtClean="0">
                <a:solidFill>
                  <a:srgbClr val="BFBFBF"/>
                </a:solidFill>
                <a:latin typeface="Consolas"/>
                <a:cs typeface="Consolas"/>
              </a:rPr>
              <a:t>(cell, payload)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BFBFBF"/>
                </a:solidFill>
                <a:latin typeface="Consolas"/>
                <a:cs typeface="Consolas"/>
              </a:rPr>
              <a:t>map</a:t>
            </a:r>
            <a:r>
              <a:rPr lang="en-US" sz="2000" baseline="-25000" dirty="0" err="1">
                <a:solidFill>
                  <a:srgbClr val="BFBFBF"/>
                </a:solidFill>
                <a:latin typeface="Consolas"/>
                <a:cs typeface="Consolas"/>
              </a:rPr>
              <a:t>b</a:t>
            </a:r>
            <a:r>
              <a:rPr lang="en-US" sz="2000" dirty="0">
                <a:solidFill>
                  <a:srgbClr val="BFBFBF"/>
                </a:solidFill>
                <a:latin typeface="Consolas"/>
                <a:cs typeface="Consolas"/>
              </a:rPr>
              <a:t>(cell)</a:t>
            </a:r>
          </a:p>
          <a:p>
            <a:pPr marL="0" indent="0">
              <a:buNone/>
            </a:pPr>
            <a:endParaRPr lang="en-US" sz="2000" dirty="0">
              <a:solidFill>
                <a:srgbClr val="BFBFB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solidFill>
                <a:srgbClr val="BFBFBF"/>
              </a:solidFill>
              <a:latin typeface="Consolas"/>
              <a:cs typeface="Consolas"/>
            </a:endParaRPr>
          </a:p>
          <a:p>
            <a:pPr algn="ctr"/>
            <a:endParaRPr lang="en-US" sz="2000" dirty="0">
              <a:solidFill>
                <a:srgbClr val="BFBFBF"/>
              </a:solidFill>
              <a:latin typeface="Consolas"/>
              <a:cs typeface="Consola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968633" y="1678598"/>
            <a:ext cx="1279895" cy="12923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Gotham Light"/>
                <a:cs typeface="Gotham Light"/>
              </a:rPr>
              <a:t>UDF</a:t>
            </a:r>
            <a:endParaRPr lang="en-US" sz="2400" dirty="0">
              <a:latin typeface="Gotham Light"/>
              <a:cs typeface="Gotham Light"/>
            </a:endParaRPr>
          </a:p>
        </p:txBody>
      </p:sp>
      <p:sp>
        <p:nvSpPr>
          <p:cNvPr id="15" name="Cube 14"/>
          <p:cNvSpPr/>
          <p:nvPr/>
        </p:nvSpPr>
        <p:spPr>
          <a:xfrm>
            <a:off x="1825583" y="1713095"/>
            <a:ext cx="1322855" cy="987484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Gotham Light"/>
                <a:cs typeface="Gotham Light"/>
              </a:rPr>
              <a:t>Input Array</a:t>
            </a:r>
            <a:endParaRPr lang="en-US" sz="2000" dirty="0">
              <a:latin typeface="Gotham Light"/>
              <a:cs typeface="Gotham Light"/>
            </a:endParaRPr>
          </a:p>
        </p:txBody>
      </p:sp>
      <p:cxnSp>
        <p:nvCxnSpPr>
          <p:cNvPr id="16" name="Straight Arrow Connector 15"/>
          <p:cNvCxnSpPr>
            <a:endCxn id="14" idx="2"/>
          </p:cNvCxnSpPr>
          <p:nvPr/>
        </p:nvCxnSpPr>
        <p:spPr>
          <a:xfrm>
            <a:off x="3026098" y="2324751"/>
            <a:ext cx="942535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6"/>
            <a:endCxn id="19" idx="1"/>
          </p:cNvCxnSpPr>
          <p:nvPr/>
        </p:nvCxnSpPr>
        <p:spPr>
          <a:xfrm>
            <a:off x="5248528" y="2324751"/>
            <a:ext cx="812770" cy="394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6061298" y="2005533"/>
            <a:ext cx="2520604" cy="646331"/>
            <a:chOff x="6726848" y="1299676"/>
            <a:chExt cx="2520604" cy="646331"/>
          </a:xfrm>
        </p:grpSpPr>
        <p:sp>
          <p:nvSpPr>
            <p:cNvPr id="19" name="TextBox 18"/>
            <p:cNvSpPr txBox="1"/>
            <p:nvPr/>
          </p:nvSpPr>
          <p:spPr>
            <a:xfrm>
              <a:off x="6726848" y="1299676"/>
              <a:ext cx="25206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Gotham Light"/>
                  <a:cs typeface="Gotham Light"/>
                </a:rPr>
                <a:t>[              ]</a:t>
              </a:r>
              <a:endParaRPr lang="en-US" sz="3600" dirty="0">
                <a:latin typeface="Gotham Light"/>
                <a:cs typeface="Gotham Light"/>
              </a:endParaRPr>
            </a:p>
          </p:txBody>
        </p:sp>
        <p:sp>
          <p:nvSpPr>
            <p:cNvPr id="20" name="4-Point Star 19"/>
            <p:cNvSpPr/>
            <p:nvPr/>
          </p:nvSpPr>
          <p:spPr>
            <a:xfrm>
              <a:off x="8202016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4-Point Star 26"/>
            <p:cNvSpPr/>
            <p:nvPr/>
          </p:nvSpPr>
          <p:spPr>
            <a:xfrm>
              <a:off x="6998773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4-Point Star 28"/>
            <p:cNvSpPr/>
            <p:nvPr/>
          </p:nvSpPr>
          <p:spPr>
            <a:xfrm>
              <a:off x="7770192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4-Point Star 29"/>
            <p:cNvSpPr/>
            <p:nvPr/>
          </p:nvSpPr>
          <p:spPr>
            <a:xfrm>
              <a:off x="7410898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4-Point Star 30"/>
            <p:cNvSpPr/>
            <p:nvPr/>
          </p:nvSpPr>
          <p:spPr>
            <a:xfrm>
              <a:off x="8602528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0144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LSST Data Scale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3557282"/>
            <a:ext cx="490454" cy="455834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4109504"/>
            <a:ext cx="490454" cy="455834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4717738"/>
            <a:ext cx="490454" cy="455834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5269960"/>
            <a:ext cx="490454" cy="455834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2454775"/>
            <a:ext cx="490454" cy="455834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3006997"/>
            <a:ext cx="490454" cy="455834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5849944"/>
            <a:ext cx="490454" cy="455834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6402166"/>
            <a:ext cx="490454" cy="455834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1307491"/>
            <a:ext cx="490454" cy="455834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1859713"/>
            <a:ext cx="490454" cy="455834"/>
          </a:xfrm>
          <a:prstGeom prst="rect">
            <a:avLst/>
          </a:prstGeom>
        </p:spPr>
      </p:pic>
      <p:sp>
        <p:nvSpPr>
          <p:cNvPr id="221" name="TextBox 220"/>
          <p:cNvSpPr txBox="1"/>
          <p:nvPr/>
        </p:nvSpPr>
        <p:spPr>
          <a:xfrm>
            <a:off x="2988541" y="3016208"/>
            <a:ext cx="33567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Gotham Light"/>
                <a:cs typeface="Gotham Light"/>
              </a:rPr>
              <a:t>Which</a:t>
            </a:r>
          </a:p>
          <a:p>
            <a:pPr algn="ctr"/>
            <a:r>
              <a:rPr lang="en-US" sz="4000" dirty="0" smtClean="0">
                <a:latin typeface="Gotham Light"/>
                <a:cs typeface="Gotham Light"/>
              </a:rPr>
              <a:t>raw images?</a:t>
            </a:r>
            <a:endParaRPr lang="en-US" sz="4000" dirty="0">
              <a:latin typeface="Gotham Light"/>
              <a:cs typeface="Gotham Light"/>
            </a:endParaRPr>
          </a:p>
        </p:txBody>
      </p:sp>
      <p:pic>
        <p:nvPicPr>
          <p:cNvPr id="148" name="Picture 1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3514448"/>
            <a:ext cx="490454" cy="455834"/>
          </a:xfrm>
          <a:prstGeom prst="rect">
            <a:avLst/>
          </a:prstGeom>
        </p:spPr>
      </p:pic>
      <p:pic>
        <p:nvPicPr>
          <p:cNvPr id="149" name="Picture 1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4066670"/>
            <a:ext cx="490454" cy="455834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4674904"/>
            <a:ext cx="490454" cy="455834"/>
          </a:xfrm>
          <a:prstGeom prst="rect">
            <a:avLst/>
          </a:prstGeom>
        </p:spPr>
      </p:pic>
      <p:pic>
        <p:nvPicPr>
          <p:cNvPr id="222" name="Picture 2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5227126"/>
            <a:ext cx="490454" cy="455834"/>
          </a:xfrm>
          <a:prstGeom prst="rect">
            <a:avLst/>
          </a:prstGeom>
        </p:spPr>
      </p:pic>
      <p:pic>
        <p:nvPicPr>
          <p:cNvPr id="223" name="Picture 2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2411941"/>
            <a:ext cx="490454" cy="455834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2964163"/>
            <a:ext cx="490454" cy="455834"/>
          </a:xfrm>
          <a:prstGeom prst="rect">
            <a:avLst/>
          </a:prstGeom>
        </p:spPr>
      </p:pic>
      <p:pic>
        <p:nvPicPr>
          <p:cNvPr id="225" name="Picture 2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5807110"/>
            <a:ext cx="490454" cy="455834"/>
          </a:xfrm>
          <a:prstGeom prst="rect">
            <a:avLst/>
          </a:prstGeom>
        </p:spPr>
      </p:pic>
      <p:pic>
        <p:nvPicPr>
          <p:cNvPr id="226" name="Picture 2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6359332"/>
            <a:ext cx="490454" cy="455834"/>
          </a:xfrm>
          <a:prstGeom prst="rect">
            <a:avLst/>
          </a:prstGeom>
        </p:spPr>
      </p:pic>
      <p:pic>
        <p:nvPicPr>
          <p:cNvPr id="227" name="Picture 2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1264657"/>
            <a:ext cx="490454" cy="455834"/>
          </a:xfrm>
          <a:prstGeom prst="rect">
            <a:avLst/>
          </a:prstGeom>
        </p:spPr>
      </p:pic>
      <p:pic>
        <p:nvPicPr>
          <p:cNvPr id="228" name="Picture 2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1816879"/>
            <a:ext cx="490454" cy="455834"/>
          </a:xfrm>
          <a:prstGeom prst="rect">
            <a:avLst/>
          </a:prstGeom>
        </p:spPr>
      </p:pic>
      <p:pic>
        <p:nvPicPr>
          <p:cNvPr id="229" name="Picture 2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3556657"/>
            <a:ext cx="490454" cy="455834"/>
          </a:xfrm>
          <a:prstGeom prst="rect">
            <a:avLst/>
          </a:prstGeom>
        </p:spPr>
      </p:pic>
      <p:pic>
        <p:nvPicPr>
          <p:cNvPr id="230" name="Picture 2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4108879"/>
            <a:ext cx="490454" cy="455834"/>
          </a:xfrm>
          <a:prstGeom prst="rect">
            <a:avLst/>
          </a:prstGeom>
        </p:spPr>
      </p:pic>
      <p:pic>
        <p:nvPicPr>
          <p:cNvPr id="231" name="Picture 2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4717113"/>
            <a:ext cx="490454" cy="455834"/>
          </a:xfrm>
          <a:prstGeom prst="rect">
            <a:avLst/>
          </a:prstGeom>
        </p:spPr>
      </p:pic>
      <p:pic>
        <p:nvPicPr>
          <p:cNvPr id="232" name="Picture 2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5269335"/>
            <a:ext cx="490454" cy="455834"/>
          </a:xfrm>
          <a:prstGeom prst="rect">
            <a:avLst/>
          </a:prstGeom>
        </p:spPr>
      </p:pic>
      <p:pic>
        <p:nvPicPr>
          <p:cNvPr id="233" name="Picture 2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2454150"/>
            <a:ext cx="490454" cy="455834"/>
          </a:xfrm>
          <a:prstGeom prst="rect">
            <a:avLst/>
          </a:prstGeom>
        </p:spPr>
      </p:pic>
      <p:pic>
        <p:nvPicPr>
          <p:cNvPr id="234" name="Picture 2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3006372"/>
            <a:ext cx="490454" cy="455834"/>
          </a:xfrm>
          <a:prstGeom prst="rect">
            <a:avLst/>
          </a:prstGeom>
        </p:spPr>
      </p:pic>
      <p:pic>
        <p:nvPicPr>
          <p:cNvPr id="235" name="Picture 2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5849319"/>
            <a:ext cx="490454" cy="455834"/>
          </a:xfrm>
          <a:prstGeom prst="rect">
            <a:avLst/>
          </a:prstGeom>
        </p:spPr>
      </p:pic>
      <p:pic>
        <p:nvPicPr>
          <p:cNvPr id="236" name="Picture 2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6401541"/>
            <a:ext cx="490454" cy="455834"/>
          </a:xfrm>
          <a:prstGeom prst="rect">
            <a:avLst/>
          </a:prstGeom>
        </p:spPr>
      </p:pic>
      <p:pic>
        <p:nvPicPr>
          <p:cNvPr id="237" name="Picture 2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1306866"/>
            <a:ext cx="490454" cy="455834"/>
          </a:xfrm>
          <a:prstGeom prst="rect">
            <a:avLst/>
          </a:prstGeom>
        </p:spPr>
      </p:pic>
      <p:pic>
        <p:nvPicPr>
          <p:cNvPr id="238" name="Picture 2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1859088"/>
            <a:ext cx="490454" cy="455834"/>
          </a:xfrm>
          <a:prstGeom prst="rect">
            <a:avLst/>
          </a:prstGeom>
        </p:spPr>
      </p:pic>
      <p:pic>
        <p:nvPicPr>
          <p:cNvPr id="239" name="Picture 2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514448"/>
            <a:ext cx="490454" cy="455834"/>
          </a:xfrm>
          <a:prstGeom prst="rect">
            <a:avLst/>
          </a:prstGeom>
        </p:spPr>
      </p:pic>
      <p:pic>
        <p:nvPicPr>
          <p:cNvPr id="240" name="Picture 2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66670"/>
            <a:ext cx="490454" cy="455834"/>
          </a:xfrm>
          <a:prstGeom prst="rect">
            <a:avLst/>
          </a:prstGeom>
        </p:spPr>
      </p:pic>
      <p:pic>
        <p:nvPicPr>
          <p:cNvPr id="241" name="Picture 2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674904"/>
            <a:ext cx="490454" cy="455834"/>
          </a:xfrm>
          <a:prstGeom prst="rect">
            <a:avLst/>
          </a:prstGeom>
        </p:spPr>
      </p:pic>
      <p:pic>
        <p:nvPicPr>
          <p:cNvPr id="242" name="Picture 2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227126"/>
            <a:ext cx="490454" cy="455834"/>
          </a:xfrm>
          <a:prstGeom prst="rect">
            <a:avLst/>
          </a:prstGeom>
        </p:spPr>
      </p:pic>
      <p:pic>
        <p:nvPicPr>
          <p:cNvPr id="243" name="Picture 2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411941"/>
            <a:ext cx="490454" cy="455834"/>
          </a:xfrm>
          <a:prstGeom prst="rect">
            <a:avLst/>
          </a:prstGeom>
        </p:spPr>
      </p:pic>
      <p:pic>
        <p:nvPicPr>
          <p:cNvPr id="244" name="Picture 2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964163"/>
            <a:ext cx="490454" cy="455834"/>
          </a:xfrm>
          <a:prstGeom prst="rect">
            <a:avLst/>
          </a:prstGeom>
        </p:spPr>
      </p:pic>
      <p:pic>
        <p:nvPicPr>
          <p:cNvPr id="245" name="Picture 2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807110"/>
            <a:ext cx="490454" cy="455834"/>
          </a:xfrm>
          <a:prstGeom prst="rect">
            <a:avLst/>
          </a:prstGeom>
        </p:spPr>
      </p:pic>
      <p:pic>
        <p:nvPicPr>
          <p:cNvPr id="246" name="Picture 2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359332"/>
            <a:ext cx="490454" cy="455834"/>
          </a:xfrm>
          <a:prstGeom prst="rect">
            <a:avLst/>
          </a:prstGeom>
        </p:spPr>
      </p:pic>
      <p:pic>
        <p:nvPicPr>
          <p:cNvPr id="247" name="Picture 2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64657"/>
            <a:ext cx="490454" cy="455834"/>
          </a:xfrm>
          <a:prstGeom prst="rect">
            <a:avLst/>
          </a:prstGeom>
        </p:spPr>
      </p:pic>
      <p:pic>
        <p:nvPicPr>
          <p:cNvPr id="248" name="Picture 2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16879"/>
            <a:ext cx="490454" cy="455834"/>
          </a:xfrm>
          <a:prstGeom prst="rect">
            <a:avLst/>
          </a:prstGeom>
        </p:spPr>
      </p:pic>
      <p:pic>
        <p:nvPicPr>
          <p:cNvPr id="249" name="Picture 2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3556657"/>
            <a:ext cx="490454" cy="455834"/>
          </a:xfrm>
          <a:prstGeom prst="rect">
            <a:avLst/>
          </a:prstGeom>
        </p:spPr>
      </p:pic>
      <p:pic>
        <p:nvPicPr>
          <p:cNvPr id="250" name="Picture 2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4108879"/>
            <a:ext cx="490454" cy="455834"/>
          </a:xfrm>
          <a:prstGeom prst="rect">
            <a:avLst/>
          </a:prstGeom>
        </p:spPr>
      </p:pic>
      <p:pic>
        <p:nvPicPr>
          <p:cNvPr id="251" name="Picture 2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4717113"/>
            <a:ext cx="490454" cy="455834"/>
          </a:xfrm>
          <a:prstGeom prst="rect">
            <a:avLst/>
          </a:prstGeom>
        </p:spPr>
      </p:pic>
      <p:pic>
        <p:nvPicPr>
          <p:cNvPr id="252" name="Picture 2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5269335"/>
            <a:ext cx="490454" cy="455834"/>
          </a:xfrm>
          <a:prstGeom prst="rect">
            <a:avLst/>
          </a:prstGeom>
        </p:spPr>
      </p:pic>
      <p:pic>
        <p:nvPicPr>
          <p:cNvPr id="253" name="Picture 2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2454150"/>
            <a:ext cx="490454" cy="455834"/>
          </a:xfrm>
          <a:prstGeom prst="rect">
            <a:avLst/>
          </a:prstGeom>
        </p:spPr>
      </p:pic>
      <p:pic>
        <p:nvPicPr>
          <p:cNvPr id="254" name="Picture 2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3006372"/>
            <a:ext cx="490454" cy="455834"/>
          </a:xfrm>
          <a:prstGeom prst="rect">
            <a:avLst/>
          </a:prstGeom>
        </p:spPr>
      </p:pic>
      <p:pic>
        <p:nvPicPr>
          <p:cNvPr id="255" name="Picture 2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5849319"/>
            <a:ext cx="490454" cy="455834"/>
          </a:xfrm>
          <a:prstGeom prst="rect">
            <a:avLst/>
          </a:prstGeom>
        </p:spPr>
      </p:pic>
      <p:pic>
        <p:nvPicPr>
          <p:cNvPr id="256" name="Picture 2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6401541"/>
            <a:ext cx="490454" cy="455834"/>
          </a:xfrm>
          <a:prstGeom prst="rect">
            <a:avLst/>
          </a:prstGeom>
        </p:spPr>
      </p:pic>
      <p:pic>
        <p:nvPicPr>
          <p:cNvPr id="257" name="Picture 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1306866"/>
            <a:ext cx="490454" cy="455834"/>
          </a:xfrm>
          <a:prstGeom prst="rect">
            <a:avLst/>
          </a:prstGeom>
        </p:spPr>
      </p:pic>
      <p:pic>
        <p:nvPicPr>
          <p:cNvPr id="258" name="Picture 2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1859088"/>
            <a:ext cx="490454" cy="455834"/>
          </a:xfrm>
          <a:prstGeom prst="rect">
            <a:avLst/>
          </a:prstGeom>
        </p:spPr>
      </p:pic>
      <p:grpSp>
        <p:nvGrpSpPr>
          <p:cNvPr id="259" name="Group 258"/>
          <p:cNvGrpSpPr/>
          <p:nvPr/>
        </p:nvGrpSpPr>
        <p:grpSpPr>
          <a:xfrm>
            <a:off x="8276413" y="3707986"/>
            <a:ext cx="262783" cy="284514"/>
            <a:chOff x="8302373" y="3272767"/>
            <a:chExt cx="727278" cy="787421"/>
          </a:xfrm>
        </p:grpSpPr>
        <p:sp>
          <p:nvSpPr>
            <p:cNvPr id="260" name="4-Point Star 259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4-Point Star 260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4-Point Star 261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4-Point Star 262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4-Point Star 263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4-Point Star 264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6" name="Group 265"/>
          <p:cNvGrpSpPr/>
          <p:nvPr/>
        </p:nvGrpSpPr>
        <p:grpSpPr>
          <a:xfrm>
            <a:off x="8313178" y="4208945"/>
            <a:ext cx="262783" cy="284514"/>
            <a:chOff x="8302373" y="3272767"/>
            <a:chExt cx="727278" cy="787421"/>
          </a:xfrm>
        </p:grpSpPr>
        <p:sp>
          <p:nvSpPr>
            <p:cNvPr id="267" name="4-Point Star 266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4-Point Star 267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4-Point Star 268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4-Point Star 269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4-Point Star 270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4-Point Star 271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8256537" y="2463478"/>
            <a:ext cx="262783" cy="284514"/>
            <a:chOff x="8302373" y="3272767"/>
            <a:chExt cx="727278" cy="787421"/>
          </a:xfrm>
        </p:grpSpPr>
        <p:sp>
          <p:nvSpPr>
            <p:cNvPr id="274" name="4-Point Star 273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4-Point Star 274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4-Point Star 275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4-Point Star 276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4-Point Star 277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4-Point Star 278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8280224" y="4849436"/>
            <a:ext cx="262783" cy="284514"/>
            <a:chOff x="8302373" y="3272767"/>
            <a:chExt cx="727278" cy="787421"/>
          </a:xfrm>
        </p:grpSpPr>
        <p:sp>
          <p:nvSpPr>
            <p:cNvPr id="281" name="4-Point Star 280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4-Point Star 281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4-Point Star 282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4-Point Star 283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4-Point Star 284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4-Point Star 285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7" name="Group 286"/>
          <p:cNvGrpSpPr/>
          <p:nvPr/>
        </p:nvGrpSpPr>
        <p:grpSpPr>
          <a:xfrm>
            <a:off x="8286289" y="1925474"/>
            <a:ext cx="262783" cy="284514"/>
            <a:chOff x="8302373" y="3272767"/>
            <a:chExt cx="727278" cy="787421"/>
          </a:xfrm>
        </p:grpSpPr>
        <p:sp>
          <p:nvSpPr>
            <p:cNvPr id="288" name="4-Point Star 287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4-Point Star 288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4-Point Star 289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4-Point Star 290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4-Point Star 291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4-Point Star 292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4" name="Group 293"/>
          <p:cNvGrpSpPr/>
          <p:nvPr/>
        </p:nvGrpSpPr>
        <p:grpSpPr>
          <a:xfrm>
            <a:off x="8260317" y="1426431"/>
            <a:ext cx="262783" cy="284514"/>
            <a:chOff x="8302373" y="3272767"/>
            <a:chExt cx="727278" cy="787421"/>
          </a:xfrm>
        </p:grpSpPr>
        <p:sp>
          <p:nvSpPr>
            <p:cNvPr id="295" name="4-Point Star 294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4-Point Star 295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4-Point Star 296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4-Point Star 297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4-Point Star 298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4-Point Star 299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1" name="Group 300"/>
          <p:cNvGrpSpPr/>
          <p:nvPr/>
        </p:nvGrpSpPr>
        <p:grpSpPr>
          <a:xfrm>
            <a:off x="8286289" y="3072896"/>
            <a:ext cx="262783" cy="284514"/>
            <a:chOff x="8302373" y="3272767"/>
            <a:chExt cx="727278" cy="787421"/>
          </a:xfrm>
        </p:grpSpPr>
        <p:sp>
          <p:nvSpPr>
            <p:cNvPr id="302" name="4-Point Star 301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4-Point Star 302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4-Point Star 303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4-Point Star 304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4-Point Star 305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4-Point Star 306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8" name="Group 307"/>
          <p:cNvGrpSpPr/>
          <p:nvPr/>
        </p:nvGrpSpPr>
        <p:grpSpPr>
          <a:xfrm>
            <a:off x="8264467" y="5363181"/>
            <a:ext cx="262783" cy="284514"/>
            <a:chOff x="8302373" y="3272767"/>
            <a:chExt cx="727278" cy="787421"/>
          </a:xfrm>
        </p:grpSpPr>
        <p:sp>
          <p:nvSpPr>
            <p:cNvPr id="309" name="4-Point Star 308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4-Point Star 309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4-Point Star 310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4-Point Star 311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4-Point Star 312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4-Point Star 313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5" name="Group 314"/>
          <p:cNvGrpSpPr/>
          <p:nvPr/>
        </p:nvGrpSpPr>
        <p:grpSpPr>
          <a:xfrm>
            <a:off x="8279464" y="5943562"/>
            <a:ext cx="262783" cy="284514"/>
            <a:chOff x="8302373" y="3272767"/>
            <a:chExt cx="727278" cy="787421"/>
          </a:xfrm>
        </p:grpSpPr>
        <p:sp>
          <p:nvSpPr>
            <p:cNvPr id="316" name="4-Point Star 315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4-Point Star 316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4-Point Star 317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4-Point Star 318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4-Point Star 319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4-Point Star 320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2" name="Group 321"/>
          <p:cNvGrpSpPr/>
          <p:nvPr/>
        </p:nvGrpSpPr>
        <p:grpSpPr>
          <a:xfrm>
            <a:off x="8283914" y="6516786"/>
            <a:ext cx="262783" cy="284514"/>
            <a:chOff x="8302373" y="3272767"/>
            <a:chExt cx="727278" cy="787421"/>
          </a:xfrm>
        </p:grpSpPr>
        <p:sp>
          <p:nvSpPr>
            <p:cNvPr id="323" name="4-Point Star 322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4-Point Star 323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4-Point Star 324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4-Point Star 325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4-Point Star 326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4-Point Star 327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9" name="Group 328"/>
          <p:cNvGrpSpPr/>
          <p:nvPr/>
        </p:nvGrpSpPr>
        <p:grpSpPr>
          <a:xfrm>
            <a:off x="7816473" y="3715563"/>
            <a:ext cx="262783" cy="284514"/>
            <a:chOff x="8302373" y="3272767"/>
            <a:chExt cx="727278" cy="787421"/>
          </a:xfrm>
        </p:grpSpPr>
        <p:sp>
          <p:nvSpPr>
            <p:cNvPr id="330" name="4-Point Star 329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4-Point Star 330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4-Point Star 331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4-Point Star 332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4-Point Star 333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4-Point Star 334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7853238" y="4216522"/>
            <a:ext cx="262783" cy="284514"/>
            <a:chOff x="8302373" y="3272767"/>
            <a:chExt cx="727278" cy="787421"/>
          </a:xfrm>
        </p:grpSpPr>
        <p:sp>
          <p:nvSpPr>
            <p:cNvPr id="337" name="4-Point Star 336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4-Point Star 337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4-Point Star 338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4-Point Star 339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4-Point Star 340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4-Point Star 341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3" name="Group 342"/>
          <p:cNvGrpSpPr/>
          <p:nvPr/>
        </p:nvGrpSpPr>
        <p:grpSpPr>
          <a:xfrm>
            <a:off x="7796597" y="2471055"/>
            <a:ext cx="262783" cy="284514"/>
            <a:chOff x="8302373" y="3272767"/>
            <a:chExt cx="727278" cy="787421"/>
          </a:xfrm>
        </p:grpSpPr>
        <p:sp>
          <p:nvSpPr>
            <p:cNvPr id="344" name="4-Point Star 343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4-Point Star 344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4-Point Star 345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4-Point Star 346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4-Point Star 347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4-Point Star 348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0" name="Group 349"/>
          <p:cNvGrpSpPr/>
          <p:nvPr/>
        </p:nvGrpSpPr>
        <p:grpSpPr>
          <a:xfrm>
            <a:off x="7820284" y="4857013"/>
            <a:ext cx="262783" cy="284514"/>
            <a:chOff x="8302373" y="3272767"/>
            <a:chExt cx="727278" cy="787421"/>
          </a:xfrm>
        </p:grpSpPr>
        <p:sp>
          <p:nvSpPr>
            <p:cNvPr id="351" name="4-Point Star 350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4-Point Star 351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4-Point Star 352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4-Point Star 353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4-Point Star 354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4-Point Star 355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7" name="Group 356"/>
          <p:cNvGrpSpPr/>
          <p:nvPr/>
        </p:nvGrpSpPr>
        <p:grpSpPr>
          <a:xfrm>
            <a:off x="7826349" y="1933051"/>
            <a:ext cx="262783" cy="284514"/>
            <a:chOff x="8302373" y="3272767"/>
            <a:chExt cx="727278" cy="787421"/>
          </a:xfrm>
        </p:grpSpPr>
        <p:sp>
          <p:nvSpPr>
            <p:cNvPr id="358" name="4-Point Star 357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4-Point Star 358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4-Point Star 359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4-Point Star 360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4-Point Star 361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4-Point Star 362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4" name="Group 363"/>
          <p:cNvGrpSpPr/>
          <p:nvPr/>
        </p:nvGrpSpPr>
        <p:grpSpPr>
          <a:xfrm>
            <a:off x="7800377" y="1434008"/>
            <a:ext cx="262783" cy="284514"/>
            <a:chOff x="8302373" y="3272767"/>
            <a:chExt cx="727278" cy="787421"/>
          </a:xfrm>
        </p:grpSpPr>
        <p:sp>
          <p:nvSpPr>
            <p:cNvPr id="365" name="4-Point Star 364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4-Point Star 365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4-Point Star 366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4-Point Star 367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4-Point Star 368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4-Point Star 369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2" name="4-Point Star 371"/>
          <p:cNvSpPr/>
          <p:nvPr/>
        </p:nvSpPr>
        <p:spPr>
          <a:xfrm>
            <a:off x="7879210" y="3144485"/>
            <a:ext cx="90476" cy="86047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4-Point Star 372"/>
          <p:cNvSpPr/>
          <p:nvPr/>
        </p:nvSpPr>
        <p:spPr>
          <a:xfrm>
            <a:off x="7826349" y="3080473"/>
            <a:ext cx="90476" cy="86047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4-Point Star 374"/>
          <p:cNvSpPr/>
          <p:nvPr/>
        </p:nvSpPr>
        <p:spPr>
          <a:xfrm>
            <a:off x="7998656" y="3278940"/>
            <a:ext cx="90476" cy="86047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4-Point Star 375"/>
          <p:cNvSpPr/>
          <p:nvPr/>
        </p:nvSpPr>
        <p:spPr>
          <a:xfrm>
            <a:off x="7945795" y="3214927"/>
            <a:ext cx="90476" cy="86047"/>
          </a:xfrm>
          <a:prstGeom prst="star4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4-Point Star 376"/>
          <p:cNvSpPr/>
          <p:nvPr/>
        </p:nvSpPr>
        <p:spPr>
          <a:xfrm>
            <a:off x="7826349" y="3231523"/>
            <a:ext cx="90476" cy="86047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8" name="Group 377"/>
          <p:cNvGrpSpPr/>
          <p:nvPr/>
        </p:nvGrpSpPr>
        <p:grpSpPr>
          <a:xfrm>
            <a:off x="7804527" y="5370758"/>
            <a:ext cx="262783" cy="284514"/>
            <a:chOff x="8302373" y="3272767"/>
            <a:chExt cx="727278" cy="787421"/>
          </a:xfrm>
        </p:grpSpPr>
        <p:sp>
          <p:nvSpPr>
            <p:cNvPr id="379" name="4-Point Star 378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4-Point Star 379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4-Point Star 380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4-Point Star 381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4-Point Star 382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4-Point Star 383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5" name="Group 384"/>
          <p:cNvGrpSpPr/>
          <p:nvPr/>
        </p:nvGrpSpPr>
        <p:grpSpPr>
          <a:xfrm>
            <a:off x="7819524" y="5951139"/>
            <a:ext cx="262783" cy="284514"/>
            <a:chOff x="8302373" y="3272767"/>
            <a:chExt cx="727278" cy="787421"/>
          </a:xfrm>
        </p:grpSpPr>
        <p:sp>
          <p:nvSpPr>
            <p:cNvPr id="386" name="4-Point Star 385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4-Point Star 386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4-Point Star 387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4-Point Star 388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4-Point Star 389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4-Point Star 390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2" name="Group 391"/>
          <p:cNvGrpSpPr/>
          <p:nvPr/>
        </p:nvGrpSpPr>
        <p:grpSpPr>
          <a:xfrm>
            <a:off x="7823974" y="6524363"/>
            <a:ext cx="262783" cy="284514"/>
            <a:chOff x="8302373" y="3272767"/>
            <a:chExt cx="727278" cy="787421"/>
          </a:xfrm>
        </p:grpSpPr>
        <p:sp>
          <p:nvSpPr>
            <p:cNvPr id="393" name="4-Point Star 392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4-Point Star 393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4-Point Star 394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4-Point Star 395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4-Point Star 396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4-Point Star 397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9" name="Group 398"/>
          <p:cNvGrpSpPr/>
          <p:nvPr/>
        </p:nvGrpSpPr>
        <p:grpSpPr>
          <a:xfrm>
            <a:off x="7324389" y="3707986"/>
            <a:ext cx="262783" cy="284514"/>
            <a:chOff x="8302373" y="3272767"/>
            <a:chExt cx="727278" cy="787421"/>
          </a:xfrm>
        </p:grpSpPr>
        <p:sp>
          <p:nvSpPr>
            <p:cNvPr id="400" name="4-Point Star 399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4-Point Star 400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4-Point Star 401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4-Point Star 402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4-Point Star 403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4-Point Star 404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6" name="Group 405"/>
          <p:cNvGrpSpPr/>
          <p:nvPr/>
        </p:nvGrpSpPr>
        <p:grpSpPr>
          <a:xfrm>
            <a:off x="7361154" y="4208945"/>
            <a:ext cx="262783" cy="284514"/>
            <a:chOff x="8302373" y="3272767"/>
            <a:chExt cx="727278" cy="787421"/>
          </a:xfrm>
        </p:grpSpPr>
        <p:sp>
          <p:nvSpPr>
            <p:cNvPr id="407" name="4-Point Star 406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4-Point Star 407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4-Point Star 408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4-Point Star 409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4-Point Star 410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4-Point Star 411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3" name="Group 412"/>
          <p:cNvGrpSpPr/>
          <p:nvPr/>
        </p:nvGrpSpPr>
        <p:grpSpPr>
          <a:xfrm>
            <a:off x="7304513" y="2463478"/>
            <a:ext cx="262783" cy="284514"/>
            <a:chOff x="8302373" y="3272767"/>
            <a:chExt cx="727278" cy="787421"/>
          </a:xfrm>
        </p:grpSpPr>
        <p:sp>
          <p:nvSpPr>
            <p:cNvPr id="414" name="4-Point Star 413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4-Point Star 414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4-Point Star 415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4-Point Star 416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4-Point Star 417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4-Point Star 418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0" name="Group 419"/>
          <p:cNvGrpSpPr/>
          <p:nvPr/>
        </p:nvGrpSpPr>
        <p:grpSpPr>
          <a:xfrm>
            <a:off x="7328200" y="4849436"/>
            <a:ext cx="262783" cy="284514"/>
            <a:chOff x="8302373" y="3272767"/>
            <a:chExt cx="727278" cy="787421"/>
          </a:xfrm>
        </p:grpSpPr>
        <p:sp>
          <p:nvSpPr>
            <p:cNvPr id="421" name="4-Point Star 420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4-Point Star 421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4-Point Star 422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4-Point Star 423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4-Point Star 424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4-Point Star 425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7" name="Group 426"/>
          <p:cNvGrpSpPr/>
          <p:nvPr/>
        </p:nvGrpSpPr>
        <p:grpSpPr>
          <a:xfrm>
            <a:off x="7334265" y="1925474"/>
            <a:ext cx="262783" cy="284514"/>
            <a:chOff x="8302373" y="3272767"/>
            <a:chExt cx="727278" cy="787421"/>
          </a:xfrm>
        </p:grpSpPr>
        <p:sp>
          <p:nvSpPr>
            <p:cNvPr id="428" name="4-Point Star 427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4-Point Star 428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4-Point Star 429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4-Point Star 430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4-Point Star 431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4-Point Star 432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4" name="Group 433"/>
          <p:cNvGrpSpPr/>
          <p:nvPr/>
        </p:nvGrpSpPr>
        <p:grpSpPr>
          <a:xfrm>
            <a:off x="7308293" y="1426431"/>
            <a:ext cx="262783" cy="284514"/>
            <a:chOff x="8302373" y="3272767"/>
            <a:chExt cx="727278" cy="787421"/>
          </a:xfrm>
        </p:grpSpPr>
        <p:sp>
          <p:nvSpPr>
            <p:cNvPr id="435" name="4-Point Star 434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4-Point Star 435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4-Point Star 436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4-Point Star 437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4-Point Star 438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4-Point Star 439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1" name="Group 440"/>
          <p:cNvGrpSpPr/>
          <p:nvPr/>
        </p:nvGrpSpPr>
        <p:grpSpPr>
          <a:xfrm>
            <a:off x="7334265" y="3072896"/>
            <a:ext cx="262783" cy="284514"/>
            <a:chOff x="8302373" y="3272767"/>
            <a:chExt cx="727278" cy="787421"/>
          </a:xfrm>
        </p:grpSpPr>
        <p:sp>
          <p:nvSpPr>
            <p:cNvPr id="442" name="4-Point Star 441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4-Point Star 442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4-Point Star 443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4-Point Star 444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4-Point Star 445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4-Point Star 446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8" name="Group 447"/>
          <p:cNvGrpSpPr/>
          <p:nvPr/>
        </p:nvGrpSpPr>
        <p:grpSpPr>
          <a:xfrm>
            <a:off x="7312443" y="5363181"/>
            <a:ext cx="262783" cy="284514"/>
            <a:chOff x="8302373" y="3272767"/>
            <a:chExt cx="727278" cy="787421"/>
          </a:xfrm>
        </p:grpSpPr>
        <p:sp>
          <p:nvSpPr>
            <p:cNvPr id="449" name="4-Point Star 448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4-Point Star 449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4-Point Star 450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4-Point Star 451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4-Point Star 452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4-Point Star 453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5" name="Group 454"/>
          <p:cNvGrpSpPr/>
          <p:nvPr/>
        </p:nvGrpSpPr>
        <p:grpSpPr>
          <a:xfrm>
            <a:off x="7327440" y="5943562"/>
            <a:ext cx="262783" cy="284514"/>
            <a:chOff x="8302373" y="3272767"/>
            <a:chExt cx="727278" cy="787421"/>
          </a:xfrm>
        </p:grpSpPr>
        <p:sp>
          <p:nvSpPr>
            <p:cNvPr id="456" name="4-Point Star 455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4-Point Star 456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4-Point Star 457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4-Point Star 458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4-Point Star 459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4-Point Star 460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2" name="Group 461"/>
          <p:cNvGrpSpPr/>
          <p:nvPr/>
        </p:nvGrpSpPr>
        <p:grpSpPr>
          <a:xfrm>
            <a:off x="7331890" y="6516786"/>
            <a:ext cx="262783" cy="284514"/>
            <a:chOff x="8302373" y="3272767"/>
            <a:chExt cx="727278" cy="787421"/>
          </a:xfrm>
        </p:grpSpPr>
        <p:sp>
          <p:nvSpPr>
            <p:cNvPr id="463" name="4-Point Star 462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4-Point Star 463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4-Point Star 464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4-Point Star 465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4-Point Star 466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4-Point Star 467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9" name="Group 538"/>
          <p:cNvGrpSpPr/>
          <p:nvPr/>
        </p:nvGrpSpPr>
        <p:grpSpPr>
          <a:xfrm>
            <a:off x="6887128" y="3700183"/>
            <a:ext cx="262783" cy="284514"/>
            <a:chOff x="8302373" y="3272767"/>
            <a:chExt cx="727278" cy="787421"/>
          </a:xfrm>
        </p:grpSpPr>
        <p:sp>
          <p:nvSpPr>
            <p:cNvPr id="540" name="4-Point Star 539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4-Point Star 540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4-Point Star 541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4-Point Star 542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4-Point Star 543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4-Point Star 544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6" name="Group 545"/>
          <p:cNvGrpSpPr/>
          <p:nvPr/>
        </p:nvGrpSpPr>
        <p:grpSpPr>
          <a:xfrm>
            <a:off x="6923893" y="4201142"/>
            <a:ext cx="262783" cy="284514"/>
            <a:chOff x="8302373" y="3272767"/>
            <a:chExt cx="727278" cy="787421"/>
          </a:xfrm>
        </p:grpSpPr>
        <p:sp>
          <p:nvSpPr>
            <p:cNvPr id="547" name="4-Point Star 546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4-Point Star 547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4-Point Star 548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4-Point Star 549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4-Point Star 550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4-Point Star 551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3" name="Group 552"/>
          <p:cNvGrpSpPr/>
          <p:nvPr/>
        </p:nvGrpSpPr>
        <p:grpSpPr>
          <a:xfrm>
            <a:off x="6867252" y="2455675"/>
            <a:ext cx="262783" cy="284514"/>
            <a:chOff x="8302373" y="3272767"/>
            <a:chExt cx="727278" cy="787421"/>
          </a:xfrm>
        </p:grpSpPr>
        <p:sp>
          <p:nvSpPr>
            <p:cNvPr id="554" name="4-Point Star 553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4-Point Star 554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4-Point Star 555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4-Point Star 556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4-Point Star 557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4-Point Star 558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0" name="Group 559"/>
          <p:cNvGrpSpPr/>
          <p:nvPr/>
        </p:nvGrpSpPr>
        <p:grpSpPr>
          <a:xfrm>
            <a:off x="6890939" y="4841633"/>
            <a:ext cx="262783" cy="284514"/>
            <a:chOff x="8302373" y="3272767"/>
            <a:chExt cx="727278" cy="787421"/>
          </a:xfrm>
        </p:grpSpPr>
        <p:sp>
          <p:nvSpPr>
            <p:cNvPr id="561" name="4-Point Star 560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4-Point Star 561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4-Point Star 562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4-Point Star 563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4-Point Star 564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4-Point Star 565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7" name="Group 566"/>
          <p:cNvGrpSpPr/>
          <p:nvPr/>
        </p:nvGrpSpPr>
        <p:grpSpPr>
          <a:xfrm>
            <a:off x="6897004" y="1917671"/>
            <a:ext cx="262783" cy="284514"/>
            <a:chOff x="8302373" y="3272767"/>
            <a:chExt cx="727278" cy="787421"/>
          </a:xfrm>
        </p:grpSpPr>
        <p:sp>
          <p:nvSpPr>
            <p:cNvPr id="568" name="4-Point Star 567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4-Point Star 568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4-Point Star 569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4-Point Star 570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4-Point Star 571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4-Point Star 572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4" name="Group 573"/>
          <p:cNvGrpSpPr/>
          <p:nvPr/>
        </p:nvGrpSpPr>
        <p:grpSpPr>
          <a:xfrm>
            <a:off x="6871032" y="1418628"/>
            <a:ext cx="262783" cy="284514"/>
            <a:chOff x="8302373" y="3272767"/>
            <a:chExt cx="727278" cy="787421"/>
          </a:xfrm>
        </p:grpSpPr>
        <p:sp>
          <p:nvSpPr>
            <p:cNvPr id="575" name="4-Point Star 574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4-Point Star 575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4-Point Star 576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4-Point Star 577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4-Point Star 578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4-Point Star 579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1" name="Group 580"/>
          <p:cNvGrpSpPr/>
          <p:nvPr/>
        </p:nvGrpSpPr>
        <p:grpSpPr>
          <a:xfrm>
            <a:off x="6897004" y="3065093"/>
            <a:ext cx="262783" cy="284514"/>
            <a:chOff x="8302373" y="3272767"/>
            <a:chExt cx="727278" cy="787421"/>
          </a:xfrm>
        </p:grpSpPr>
        <p:sp>
          <p:nvSpPr>
            <p:cNvPr id="582" name="4-Point Star 581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4-Point Star 582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4-Point Star 583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4-Point Star 584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4-Point Star 585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4-Point Star 586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8" name="Group 587"/>
          <p:cNvGrpSpPr/>
          <p:nvPr/>
        </p:nvGrpSpPr>
        <p:grpSpPr>
          <a:xfrm>
            <a:off x="6875182" y="5355378"/>
            <a:ext cx="262783" cy="284514"/>
            <a:chOff x="8302373" y="3272767"/>
            <a:chExt cx="727278" cy="787421"/>
          </a:xfrm>
        </p:grpSpPr>
        <p:sp>
          <p:nvSpPr>
            <p:cNvPr id="589" name="4-Point Star 588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4-Point Star 589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4-Point Star 590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4-Point Star 591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4-Point Star 592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4-Point Star 593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5" name="Group 594"/>
          <p:cNvGrpSpPr/>
          <p:nvPr/>
        </p:nvGrpSpPr>
        <p:grpSpPr>
          <a:xfrm>
            <a:off x="6890179" y="5935759"/>
            <a:ext cx="262783" cy="284514"/>
            <a:chOff x="8302373" y="3272767"/>
            <a:chExt cx="727278" cy="787421"/>
          </a:xfrm>
        </p:grpSpPr>
        <p:sp>
          <p:nvSpPr>
            <p:cNvPr id="596" name="4-Point Star 595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4-Point Star 596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4-Point Star 597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4-Point Star 598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4-Point Star 599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4-Point Star 600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2" name="Group 601"/>
          <p:cNvGrpSpPr/>
          <p:nvPr/>
        </p:nvGrpSpPr>
        <p:grpSpPr>
          <a:xfrm>
            <a:off x="6894629" y="6508983"/>
            <a:ext cx="262783" cy="284514"/>
            <a:chOff x="8302373" y="3272767"/>
            <a:chExt cx="727278" cy="787421"/>
          </a:xfrm>
        </p:grpSpPr>
        <p:sp>
          <p:nvSpPr>
            <p:cNvPr id="603" name="4-Point Star 602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4" name="4-Point Star 603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4-Point Star 604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4-Point Star 605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4-Point Star 606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8" name="4-Point Star 607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9" name="Group 608"/>
          <p:cNvGrpSpPr/>
          <p:nvPr/>
        </p:nvGrpSpPr>
        <p:grpSpPr>
          <a:xfrm>
            <a:off x="8707712" y="3737296"/>
            <a:ext cx="262783" cy="284514"/>
            <a:chOff x="8302373" y="3272767"/>
            <a:chExt cx="727278" cy="787421"/>
          </a:xfrm>
        </p:grpSpPr>
        <p:sp>
          <p:nvSpPr>
            <p:cNvPr id="610" name="4-Point Star 609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4-Point Star 610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4-Point Star 611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4-Point Star 612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4-Point Star 613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4-Point Star 614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6" name="Group 615"/>
          <p:cNvGrpSpPr/>
          <p:nvPr/>
        </p:nvGrpSpPr>
        <p:grpSpPr>
          <a:xfrm>
            <a:off x="8744477" y="4238255"/>
            <a:ext cx="262783" cy="284514"/>
            <a:chOff x="8302373" y="3272767"/>
            <a:chExt cx="727278" cy="787421"/>
          </a:xfrm>
        </p:grpSpPr>
        <p:sp>
          <p:nvSpPr>
            <p:cNvPr id="617" name="4-Point Star 616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4-Point Star 617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4-Point Star 618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4-Point Star 619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4-Point Star 620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4-Point Star 621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3" name="Group 622"/>
          <p:cNvGrpSpPr/>
          <p:nvPr/>
        </p:nvGrpSpPr>
        <p:grpSpPr>
          <a:xfrm>
            <a:off x="8687836" y="2492788"/>
            <a:ext cx="262783" cy="284514"/>
            <a:chOff x="8302373" y="3272767"/>
            <a:chExt cx="727278" cy="787421"/>
          </a:xfrm>
        </p:grpSpPr>
        <p:sp>
          <p:nvSpPr>
            <p:cNvPr id="624" name="4-Point Star 623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4-Point Star 624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4-Point Star 625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4-Point Star 626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8" name="4-Point Star 627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9" name="4-Point Star 628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0" name="Group 629"/>
          <p:cNvGrpSpPr/>
          <p:nvPr/>
        </p:nvGrpSpPr>
        <p:grpSpPr>
          <a:xfrm>
            <a:off x="8711523" y="4878746"/>
            <a:ext cx="262783" cy="284514"/>
            <a:chOff x="8302373" y="3272767"/>
            <a:chExt cx="727278" cy="787421"/>
          </a:xfrm>
        </p:grpSpPr>
        <p:sp>
          <p:nvSpPr>
            <p:cNvPr id="631" name="4-Point Star 630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2" name="4-Point Star 631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4-Point Star 632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4" name="4-Point Star 633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5" name="4-Point Star 634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" name="4-Point Star 635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7" name="Group 636"/>
          <p:cNvGrpSpPr/>
          <p:nvPr/>
        </p:nvGrpSpPr>
        <p:grpSpPr>
          <a:xfrm>
            <a:off x="8717588" y="1954784"/>
            <a:ext cx="262783" cy="284514"/>
            <a:chOff x="8302373" y="3272767"/>
            <a:chExt cx="727278" cy="787421"/>
          </a:xfrm>
        </p:grpSpPr>
        <p:sp>
          <p:nvSpPr>
            <p:cNvPr id="638" name="4-Point Star 637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9" name="4-Point Star 638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4-Point Star 639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1" name="4-Point Star 640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2" name="4-Point Star 641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3" name="4-Point Star 642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4" name="Group 643"/>
          <p:cNvGrpSpPr/>
          <p:nvPr/>
        </p:nvGrpSpPr>
        <p:grpSpPr>
          <a:xfrm>
            <a:off x="8691616" y="1455741"/>
            <a:ext cx="262783" cy="284514"/>
            <a:chOff x="8302373" y="3272767"/>
            <a:chExt cx="727278" cy="787421"/>
          </a:xfrm>
        </p:grpSpPr>
        <p:sp>
          <p:nvSpPr>
            <p:cNvPr id="645" name="4-Point Star 644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6" name="4-Point Star 645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" name="4-Point Star 646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" name="4-Point Star 647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9" name="4-Point Star 648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0" name="4-Point Star 649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1" name="Group 650"/>
          <p:cNvGrpSpPr/>
          <p:nvPr/>
        </p:nvGrpSpPr>
        <p:grpSpPr>
          <a:xfrm>
            <a:off x="8717588" y="3102206"/>
            <a:ext cx="262783" cy="284514"/>
            <a:chOff x="8302373" y="3272767"/>
            <a:chExt cx="727278" cy="787421"/>
          </a:xfrm>
        </p:grpSpPr>
        <p:sp>
          <p:nvSpPr>
            <p:cNvPr id="652" name="4-Point Star 651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3" name="4-Point Star 652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4" name="4-Point Star 653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5" name="4-Point Star 654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6" name="4-Point Star 655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7" name="4-Point Star 656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8" name="Group 657"/>
          <p:cNvGrpSpPr/>
          <p:nvPr/>
        </p:nvGrpSpPr>
        <p:grpSpPr>
          <a:xfrm>
            <a:off x="8695766" y="5392491"/>
            <a:ext cx="262783" cy="284514"/>
            <a:chOff x="8302373" y="3272767"/>
            <a:chExt cx="727278" cy="787421"/>
          </a:xfrm>
        </p:grpSpPr>
        <p:sp>
          <p:nvSpPr>
            <p:cNvPr id="659" name="4-Point Star 658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0" name="4-Point Star 659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1" name="4-Point Star 660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2" name="4-Point Star 661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3" name="4-Point Star 662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4" name="4-Point Star 663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5" name="Group 664"/>
          <p:cNvGrpSpPr/>
          <p:nvPr/>
        </p:nvGrpSpPr>
        <p:grpSpPr>
          <a:xfrm>
            <a:off x="8710763" y="5972872"/>
            <a:ext cx="262783" cy="284514"/>
            <a:chOff x="8302373" y="3272767"/>
            <a:chExt cx="727278" cy="787421"/>
          </a:xfrm>
        </p:grpSpPr>
        <p:sp>
          <p:nvSpPr>
            <p:cNvPr id="666" name="4-Point Star 665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7" name="4-Point Star 666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4-Point Star 667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4-Point Star 668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4-Point Star 669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4-Point Star 670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2" name="Group 671"/>
          <p:cNvGrpSpPr/>
          <p:nvPr/>
        </p:nvGrpSpPr>
        <p:grpSpPr>
          <a:xfrm>
            <a:off x="8715213" y="6546096"/>
            <a:ext cx="262783" cy="284514"/>
            <a:chOff x="8302373" y="3272767"/>
            <a:chExt cx="727278" cy="787421"/>
          </a:xfrm>
        </p:grpSpPr>
        <p:sp>
          <p:nvSpPr>
            <p:cNvPr id="673" name="4-Point Star 672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4-Point Star 673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4-Point Star 674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4-Point Star 675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4-Point Star 676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4-Point Star 677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4" name="4-Point Star 373"/>
          <p:cNvSpPr/>
          <p:nvPr/>
        </p:nvSpPr>
        <p:spPr>
          <a:xfrm>
            <a:off x="7961552" y="3115302"/>
            <a:ext cx="90476" cy="86047"/>
          </a:xfrm>
          <a:prstGeom prst="star4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Oval 468"/>
          <p:cNvSpPr/>
          <p:nvPr/>
        </p:nvSpPr>
        <p:spPr>
          <a:xfrm>
            <a:off x="7734820" y="2976016"/>
            <a:ext cx="448713" cy="435512"/>
          </a:xfrm>
          <a:prstGeom prst="ellipse">
            <a:avLst/>
          </a:prstGeom>
          <a:noFill/>
          <a:ln w="38100" cmpd="sng">
            <a:solidFill>
              <a:srgbClr val="95373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84621" y="1308578"/>
            <a:ext cx="112968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chemeClr val="accent2">
                    <a:lumMod val="75000"/>
                  </a:schemeClr>
                </a:solidFill>
                <a:latin typeface="Gotham Light"/>
                <a:cs typeface="Gotham Light"/>
              </a:rPr>
              <a:t>?</a:t>
            </a:r>
            <a:endParaRPr lang="en-US" sz="13800" dirty="0">
              <a:solidFill>
                <a:schemeClr val="accent2">
                  <a:lumMod val="75000"/>
                </a:schemeClr>
              </a:solidFill>
              <a:latin typeface="Gotham Light"/>
              <a:cs typeface="Gotham Light"/>
            </a:endParaRPr>
          </a:p>
        </p:txBody>
      </p:sp>
    </p:spTree>
    <p:extLst>
      <p:ext uri="{BB962C8B-B14F-4D97-AF65-F5344CB8AC3E}">
        <p14:creationId xmlns:p14="http://schemas.microsoft.com/office/powerpoint/2010/main" val="1760296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3293825"/>
            <a:ext cx="4038600" cy="3442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f </a:t>
            </a:r>
            <a:r>
              <a:rPr lang="en-US" sz="2000" dirty="0" err="1" smtClean="0">
                <a:latin typeface="Consolas"/>
                <a:cs typeface="Consolas"/>
              </a:rPr>
              <a:t>cur_mode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smtClean="0">
                <a:latin typeface="Consolas"/>
                <a:cs typeface="Consolas"/>
              </a:rPr>
              <a:t>) == “full”: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for star in stars: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 cells = neighbors(star)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lwrite</a:t>
            </a:r>
            <a:r>
              <a:rPr lang="en-US" sz="2000" dirty="0" smtClean="0">
                <a:latin typeface="Consolas"/>
                <a:cs typeface="Consolas"/>
              </a:rPr>
              <a:t>(star, cells)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UDFs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293825"/>
            <a:ext cx="4038600" cy="3442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BFBFBF"/>
                </a:solidFill>
                <a:latin typeface="Consolas"/>
                <a:cs typeface="Consolas"/>
              </a:rPr>
              <a:t>supported_modes</a:t>
            </a:r>
            <a:r>
              <a:rPr lang="en-US" sz="2000" dirty="0">
                <a:solidFill>
                  <a:srgbClr val="BFBFBF"/>
                </a:solidFill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BFBFBF"/>
                </a:solidFill>
                <a:latin typeface="Consolas"/>
                <a:cs typeface="Consolas"/>
              </a:rPr>
              <a:t>)</a:t>
            </a:r>
            <a:endParaRPr lang="en-US" sz="2000" dirty="0">
              <a:solidFill>
                <a:srgbClr val="BFBFB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BFBFBF"/>
                </a:solidFill>
                <a:latin typeface="Consolas"/>
                <a:cs typeface="Consolas"/>
              </a:rPr>
              <a:t>map</a:t>
            </a:r>
            <a:r>
              <a:rPr lang="en-US" sz="2000" baseline="-25000" dirty="0" err="1" smtClean="0">
                <a:solidFill>
                  <a:srgbClr val="BFBFBF"/>
                </a:solidFill>
                <a:latin typeface="Consolas"/>
                <a:cs typeface="Consolas"/>
              </a:rPr>
              <a:t>p</a:t>
            </a:r>
            <a:r>
              <a:rPr lang="en-US" sz="2000" dirty="0" smtClean="0">
                <a:solidFill>
                  <a:srgbClr val="BFBFBF"/>
                </a:solidFill>
                <a:latin typeface="Consolas"/>
                <a:cs typeface="Consolas"/>
              </a:rPr>
              <a:t>(cell, payload)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BFBFBF"/>
                </a:solidFill>
                <a:latin typeface="Consolas"/>
                <a:cs typeface="Consolas"/>
              </a:rPr>
              <a:t>map</a:t>
            </a:r>
            <a:r>
              <a:rPr lang="en-US" sz="2000" baseline="-25000" dirty="0" err="1">
                <a:solidFill>
                  <a:srgbClr val="BFBFBF"/>
                </a:solidFill>
                <a:latin typeface="Consolas"/>
                <a:cs typeface="Consolas"/>
              </a:rPr>
              <a:t>b</a:t>
            </a:r>
            <a:r>
              <a:rPr lang="en-US" sz="2000" dirty="0">
                <a:solidFill>
                  <a:srgbClr val="BFBFBF"/>
                </a:solidFill>
                <a:latin typeface="Consolas"/>
                <a:cs typeface="Consolas"/>
              </a:rPr>
              <a:t>(cell)</a:t>
            </a:r>
          </a:p>
          <a:p>
            <a:pPr marL="0" indent="0">
              <a:buNone/>
            </a:pPr>
            <a:endParaRPr lang="en-US" sz="2000" dirty="0">
              <a:solidFill>
                <a:srgbClr val="BFBFB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solidFill>
                <a:srgbClr val="BFBFBF"/>
              </a:solidFill>
              <a:latin typeface="Consolas"/>
              <a:cs typeface="Consolas"/>
            </a:endParaRPr>
          </a:p>
          <a:p>
            <a:pPr algn="ctr"/>
            <a:endParaRPr lang="en-US" sz="2000" dirty="0">
              <a:solidFill>
                <a:srgbClr val="BFBFBF"/>
              </a:solidFill>
              <a:latin typeface="Consolas"/>
              <a:cs typeface="Consola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968633" y="1678598"/>
            <a:ext cx="1279895" cy="12923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Gotham Light"/>
                <a:cs typeface="Gotham Light"/>
              </a:rPr>
              <a:t>UDF</a:t>
            </a:r>
            <a:endParaRPr lang="en-US" sz="2400" dirty="0">
              <a:latin typeface="Gotham Light"/>
              <a:cs typeface="Gotham Light"/>
            </a:endParaRPr>
          </a:p>
        </p:txBody>
      </p:sp>
      <p:sp>
        <p:nvSpPr>
          <p:cNvPr id="11" name="Cube 10"/>
          <p:cNvSpPr/>
          <p:nvPr/>
        </p:nvSpPr>
        <p:spPr>
          <a:xfrm>
            <a:off x="1825583" y="1713095"/>
            <a:ext cx="1322855" cy="987484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Gotham Light"/>
                <a:cs typeface="Gotham Light"/>
              </a:rPr>
              <a:t>Input Array</a:t>
            </a:r>
            <a:endParaRPr lang="en-US" sz="2000" dirty="0">
              <a:latin typeface="Gotham Light"/>
              <a:cs typeface="Gotham Light"/>
            </a:endParaRPr>
          </a:p>
        </p:txBody>
      </p:sp>
      <p:cxnSp>
        <p:nvCxnSpPr>
          <p:cNvPr id="12" name="Straight Arrow Connector 11"/>
          <p:cNvCxnSpPr>
            <a:endCxn id="10" idx="2"/>
          </p:cNvCxnSpPr>
          <p:nvPr/>
        </p:nvCxnSpPr>
        <p:spPr>
          <a:xfrm>
            <a:off x="3026098" y="2324751"/>
            <a:ext cx="942535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6"/>
            <a:endCxn id="16" idx="1"/>
          </p:cNvCxnSpPr>
          <p:nvPr/>
        </p:nvCxnSpPr>
        <p:spPr>
          <a:xfrm>
            <a:off x="5248528" y="2324751"/>
            <a:ext cx="812770" cy="394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6061298" y="2005533"/>
            <a:ext cx="2520604" cy="646331"/>
            <a:chOff x="6726848" y="1299676"/>
            <a:chExt cx="2520604" cy="646331"/>
          </a:xfrm>
        </p:grpSpPr>
        <p:sp>
          <p:nvSpPr>
            <p:cNvPr id="16" name="TextBox 15"/>
            <p:cNvSpPr txBox="1"/>
            <p:nvPr/>
          </p:nvSpPr>
          <p:spPr>
            <a:xfrm>
              <a:off x="6726848" y="1299676"/>
              <a:ext cx="25206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Gotham Light"/>
                  <a:cs typeface="Gotham Light"/>
                </a:rPr>
                <a:t>[              ]</a:t>
              </a:r>
              <a:endParaRPr lang="en-US" sz="3600" dirty="0">
                <a:latin typeface="Gotham Light"/>
                <a:cs typeface="Gotham Light"/>
              </a:endParaRPr>
            </a:p>
          </p:txBody>
        </p:sp>
        <p:sp>
          <p:nvSpPr>
            <p:cNvPr id="17" name="4-Point Star 16"/>
            <p:cNvSpPr/>
            <p:nvPr/>
          </p:nvSpPr>
          <p:spPr>
            <a:xfrm>
              <a:off x="8202016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4-Point Star 17"/>
            <p:cNvSpPr/>
            <p:nvPr/>
          </p:nvSpPr>
          <p:spPr>
            <a:xfrm>
              <a:off x="6998773" y="1542345"/>
              <a:ext cx="329528" cy="272505"/>
            </a:xfrm>
            <a:prstGeom prst="star4">
              <a:avLst/>
            </a:prstGeom>
            <a:solidFill>
              <a:srgbClr val="FCD5B5"/>
            </a:solidFill>
            <a:ln>
              <a:solidFill>
                <a:srgbClr val="98480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4-Point Star 18"/>
            <p:cNvSpPr/>
            <p:nvPr/>
          </p:nvSpPr>
          <p:spPr>
            <a:xfrm>
              <a:off x="7770192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4-Point Star 19"/>
            <p:cNvSpPr/>
            <p:nvPr/>
          </p:nvSpPr>
          <p:spPr>
            <a:xfrm>
              <a:off x="7410898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4-Point Star 24"/>
            <p:cNvSpPr/>
            <p:nvPr/>
          </p:nvSpPr>
          <p:spPr>
            <a:xfrm>
              <a:off x="8602528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Cube 25"/>
          <p:cNvSpPr/>
          <p:nvPr/>
        </p:nvSpPr>
        <p:spPr>
          <a:xfrm>
            <a:off x="2497960" y="1868414"/>
            <a:ext cx="496126" cy="370348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Gotham Light"/>
              <a:cs typeface="Gotham Light"/>
            </a:endParaRPr>
          </a:p>
        </p:txBody>
      </p:sp>
    </p:spTree>
    <p:extLst>
      <p:ext uri="{BB962C8B-B14F-4D97-AF65-F5344CB8AC3E}">
        <p14:creationId xmlns:p14="http://schemas.microsoft.com/office/powerpoint/2010/main" val="3961245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3293825"/>
            <a:ext cx="4038600" cy="3442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f </a:t>
            </a:r>
            <a:r>
              <a:rPr lang="en-US" sz="2000" dirty="0" err="1" smtClean="0">
                <a:latin typeface="Consolas"/>
                <a:cs typeface="Consolas"/>
              </a:rPr>
              <a:t>cur_mode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smtClean="0">
                <a:latin typeface="Consolas"/>
                <a:cs typeface="Consolas"/>
              </a:rPr>
              <a:t>) == “payload”: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for star in stars: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lwrite</a:t>
            </a:r>
            <a:r>
              <a:rPr lang="en-US" sz="2000" dirty="0" smtClean="0">
                <a:latin typeface="Consolas"/>
                <a:cs typeface="Consolas"/>
              </a:rPr>
              <a:t>(star, 2)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UDFs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293825"/>
            <a:ext cx="4038600" cy="3442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BFBFBF"/>
                </a:solidFill>
                <a:latin typeface="Consolas"/>
                <a:cs typeface="Consolas"/>
              </a:rPr>
              <a:t>supported_modes</a:t>
            </a:r>
            <a:r>
              <a:rPr lang="en-US" sz="2000" dirty="0">
                <a:solidFill>
                  <a:srgbClr val="BFBFBF"/>
                </a:solidFill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BFBFBF"/>
                </a:solidFill>
                <a:latin typeface="Consolas"/>
                <a:cs typeface="Consolas"/>
              </a:rPr>
              <a:t>)</a:t>
            </a:r>
            <a:endParaRPr lang="en-US" sz="2000" dirty="0">
              <a:solidFill>
                <a:srgbClr val="BFBFB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map</a:t>
            </a:r>
            <a:r>
              <a:rPr lang="en-US" sz="2000" baseline="-25000" dirty="0" err="1" smtClean="0">
                <a:latin typeface="Consolas"/>
                <a:cs typeface="Consolas"/>
              </a:rPr>
              <a:t>p</a:t>
            </a:r>
            <a:r>
              <a:rPr lang="en-US" sz="2000" dirty="0" smtClean="0">
                <a:latin typeface="Consolas"/>
                <a:cs typeface="Consolas"/>
              </a:rPr>
              <a:t>(cell, payload)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n = </a:t>
            </a:r>
            <a:r>
              <a:rPr lang="en-US" sz="2000" dirty="0" err="1" smtClean="0">
                <a:latin typeface="Consolas"/>
                <a:cs typeface="Consolas"/>
              </a:rPr>
              <a:t>payload.n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neighbors(cell, n)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BFBFBF"/>
                </a:solidFill>
                <a:latin typeface="Consolas"/>
                <a:cs typeface="Consolas"/>
              </a:rPr>
              <a:t>map</a:t>
            </a:r>
            <a:r>
              <a:rPr lang="en-US" sz="2000" baseline="-25000" dirty="0" err="1">
                <a:solidFill>
                  <a:srgbClr val="BFBFBF"/>
                </a:solidFill>
                <a:latin typeface="Consolas"/>
                <a:cs typeface="Consolas"/>
              </a:rPr>
              <a:t>b</a:t>
            </a:r>
            <a:r>
              <a:rPr lang="en-US" sz="2000" dirty="0">
                <a:solidFill>
                  <a:srgbClr val="BFBFBF"/>
                </a:solidFill>
                <a:latin typeface="Consolas"/>
                <a:cs typeface="Consolas"/>
              </a:rPr>
              <a:t>(cell)</a:t>
            </a:r>
          </a:p>
          <a:p>
            <a:pPr marL="0" indent="0">
              <a:buNone/>
            </a:pPr>
            <a:endParaRPr lang="en-US" sz="2000" dirty="0">
              <a:solidFill>
                <a:srgbClr val="BFBFB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solidFill>
                <a:srgbClr val="BFBFBF"/>
              </a:solidFill>
              <a:latin typeface="Consolas"/>
              <a:cs typeface="Consolas"/>
            </a:endParaRPr>
          </a:p>
          <a:p>
            <a:pPr algn="ctr"/>
            <a:endParaRPr lang="en-US" sz="2000" dirty="0">
              <a:solidFill>
                <a:srgbClr val="BFBFBF"/>
              </a:solidFill>
              <a:latin typeface="Consolas"/>
              <a:cs typeface="Consola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968633" y="1678598"/>
            <a:ext cx="1279895" cy="12923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Gotham Light"/>
                <a:cs typeface="Gotham Light"/>
              </a:rPr>
              <a:t>UDF</a:t>
            </a:r>
            <a:endParaRPr lang="en-US" sz="2400" dirty="0">
              <a:latin typeface="Gotham Light"/>
              <a:cs typeface="Gotham Light"/>
            </a:endParaRPr>
          </a:p>
        </p:txBody>
      </p:sp>
      <p:sp>
        <p:nvSpPr>
          <p:cNvPr id="11" name="Cube 10"/>
          <p:cNvSpPr/>
          <p:nvPr/>
        </p:nvSpPr>
        <p:spPr>
          <a:xfrm>
            <a:off x="1825583" y="1713095"/>
            <a:ext cx="1322855" cy="987484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Gotham Light"/>
                <a:cs typeface="Gotham Light"/>
              </a:rPr>
              <a:t>Input Array</a:t>
            </a:r>
            <a:endParaRPr lang="en-US" sz="2000" dirty="0">
              <a:latin typeface="Gotham Light"/>
              <a:cs typeface="Gotham Light"/>
            </a:endParaRPr>
          </a:p>
        </p:txBody>
      </p:sp>
      <p:cxnSp>
        <p:nvCxnSpPr>
          <p:cNvPr id="12" name="Straight Arrow Connector 11"/>
          <p:cNvCxnSpPr>
            <a:endCxn id="10" idx="2"/>
          </p:cNvCxnSpPr>
          <p:nvPr/>
        </p:nvCxnSpPr>
        <p:spPr>
          <a:xfrm>
            <a:off x="3026098" y="2324751"/>
            <a:ext cx="942535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6"/>
            <a:endCxn id="16" idx="1"/>
          </p:cNvCxnSpPr>
          <p:nvPr/>
        </p:nvCxnSpPr>
        <p:spPr>
          <a:xfrm>
            <a:off x="5248528" y="2324751"/>
            <a:ext cx="812770" cy="394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6061298" y="2005533"/>
            <a:ext cx="2520604" cy="646331"/>
            <a:chOff x="6726848" y="1299676"/>
            <a:chExt cx="2520604" cy="646331"/>
          </a:xfrm>
        </p:grpSpPr>
        <p:sp>
          <p:nvSpPr>
            <p:cNvPr id="16" name="TextBox 15"/>
            <p:cNvSpPr txBox="1"/>
            <p:nvPr/>
          </p:nvSpPr>
          <p:spPr>
            <a:xfrm>
              <a:off x="6726848" y="1299676"/>
              <a:ext cx="25206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Gotham Light"/>
                  <a:cs typeface="Gotham Light"/>
                </a:rPr>
                <a:t>[              ]</a:t>
              </a:r>
              <a:endParaRPr lang="en-US" sz="3600" dirty="0">
                <a:latin typeface="Gotham Light"/>
                <a:cs typeface="Gotham Light"/>
              </a:endParaRPr>
            </a:p>
          </p:txBody>
        </p:sp>
        <p:sp>
          <p:nvSpPr>
            <p:cNvPr id="17" name="4-Point Star 16"/>
            <p:cNvSpPr/>
            <p:nvPr/>
          </p:nvSpPr>
          <p:spPr>
            <a:xfrm>
              <a:off x="8202016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4-Point Star 17"/>
            <p:cNvSpPr/>
            <p:nvPr/>
          </p:nvSpPr>
          <p:spPr>
            <a:xfrm>
              <a:off x="6998773" y="1542345"/>
              <a:ext cx="329528" cy="272505"/>
            </a:xfrm>
            <a:prstGeom prst="star4">
              <a:avLst/>
            </a:prstGeom>
            <a:solidFill>
              <a:srgbClr val="FCD5B5"/>
            </a:solidFill>
            <a:ln>
              <a:solidFill>
                <a:srgbClr val="98480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4-Point Star 18"/>
            <p:cNvSpPr/>
            <p:nvPr/>
          </p:nvSpPr>
          <p:spPr>
            <a:xfrm>
              <a:off x="7770192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4-Point Star 19"/>
            <p:cNvSpPr/>
            <p:nvPr/>
          </p:nvSpPr>
          <p:spPr>
            <a:xfrm>
              <a:off x="7410898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4-Point Star 24"/>
            <p:cNvSpPr/>
            <p:nvPr/>
          </p:nvSpPr>
          <p:spPr>
            <a:xfrm>
              <a:off x="8602528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Cube 25"/>
          <p:cNvSpPr/>
          <p:nvPr/>
        </p:nvSpPr>
        <p:spPr>
          <a:xfrm>
            <a:off x="2497960" y="1868414"/>
            <a:ext cx="496126" cy="370348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Gotham Light"/>
              <a:cs typeface="Gotham Light"/>
            </a:endParaRPr>
          </a:p>
        </p:txBody>
      </p:sp>
    </p:spTree>
    <p:extLst>
      <p:ext uri="{BB962C8B-B14F-4D97-AF65-F5344CB8AC3E}">
        <p14:creationId xmlns:p14="http://schemas.microsoft.com/office/powerpoint/2010/main" val="17510368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3293825"/>
            <a:ext cx="4038600" cy="3442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f </a:t>
            </a:r>
            <a:r>
              <a:rPr lang="en-US" sz="2000" dirty="0" err="1" smtClean="0">
                <a:latin typeface="Consolas"/>
                <a:cs typeface="Consolas"/>
              </a:rPr>
              <a:t>cur_mode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smtClean="0">
                <a:latin typeface="Consolas"/>
                <a:cs typeface="Consolas"/>
              </a:rPr>
              <a:t>) == “nothing”: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// don’t call </a:t>
            </a:r>
            <a:r>
              <a:rPr lang="en-US" sz="2000" dirty="0" err="1" smtClean="0">
                <a:latin typeface="Consolas"/>
                <a:cs typeface="Consolas"/>
              </a:rPr>
              <a:t>lwrite</a:t>
            </a:r>
            <a:r>
              <a:rPr lang="en-US" sz="2000" dirty="0" smtClean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UDFs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293825"/>
            <a:ext cx="4038600" cy="3442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BFBFBF"/>
                </a:solidFill>
                <a:latin typeface="Consolas"/>
                <a:cs typeface="Consolas"/>
              </a:rPr>
              <a:t>supported_modes</a:t>
            </a:r>
            <a:r>
              <a:rPr lang="en-US" sz="2000" dirty="0">
                <a:solidFill>
                  <a:srgbClr val="BFBFBF"/>
                </a:solidFill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BFBFBF"/>
                </a:solidFill>
                <a:latin typeface="Consolas"/>
                <a:cs typeface="Consolas"/>
              </a:rPr>
              <a:t>map</a:t>
            </a:r>
            <a:r>
              <a:rPr lang="en-US" sz="2000" baseline="-25000" dirty="0" err="1">
                <a:solidFill>
                  <a:srgbClr val="BFBFBF"/>
                </a:solidFill>
                <a:latin typeface="Consolas"/>
                <a:cs typeface="Consolas"/>
              </a:rPr>
              <a:t>p</a:t>
            </a:r>
            <a:r>
              <a:rPr lang="en-US" sz="2000" dirty="0">
                <a:solidFill>
                  <a:srgbClr val="BFBFBF"/>
                </a:solidFill>
                <a:latin typeface="Consolas"/>
                <a:cs typeface="Consolas"/>
              </a:rPr>
              <a:t>(cell, payload)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BFBFBF"/>
                </a:solidFill>
                <a:latin typeface="Consolas"/>
                <a:cs typeface="Consolas"/>
              </a:rPr>
              <a:t>map</a:t>
            </a:r>
            <a:r>
              <a:rPr lang="en-US" sz="2000" baseline="-25000" dirty="0" err="1">
                <a:solidFill>
                  <a:srgbClr val="BFBFBF"/>
                </a:solidFill>
                <a:latin typeface="Consolas"/>
                <a:cs typeface="Consolas"/>
              </a:rPr>
              <a:t>b</a:t>
            </a:r>
            <a:r>
              <a:rPr lang="en-US" sz="2000" dirty="0">
                <a:solidFill>
                  <a:srgbClr val="BFBFBF"/>
                </a:solidFill>
                <a:latin typeface="Consolas"/>
                <a:cs typeface="Consolas"/>
              </a:rPr>
              <a:t>(cell)</a:t>
            </a:r>
          </a:p>
          <a:p>
            <a:pPr marL="0" indent="0">
              <a:buNone/>
            </a:pPr>
            <a:endParaRPr lang="en-US" sz="2000" dirty="0">
              <a:solidFill>
                <a:srgbClr val="BFBFBF"/>
              </a:solidFill>
              <a:latin typeface="Consolas"/>
              <a:cs typeface="Consola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968633" y="1678598"/>
            <a:ext cx="1279895" cy="12923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Gotham Light"/>
                <a:cs typeface="Gotham Light"/>
              </a:rPr>
              <a:t>UDF</a:t>
            </a:r>
            <a:endParaRPr lang="en-US" sz="2400" dirty="0">
              <a:latin typeface="Gotham Light"/>
              <a:cs typeface="Gotham Light"/>
            </a:endParaRPr>
          </a:p>
        </p:txBody>
      </p:sp>
      <p:sp>
        <p:nvSpPr>
          <p:cNvPr id="11" name="Cube 10"/>
          <p:cNvSpPr/>
          <p:nvPr/>
        </p:nvSpPr>
        <p:spPr>
          <a:xfrm>
            <a:off x="1825583" y="1713095"/>
            <a:ext cx="1322855" cy="987484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Gotham Light"/>
                <a:cs typeface="Gotham Light"/>
              </a:rPr>
              <a:t>Input Array</a:t>
            </a:r>
            <a:endParaRPr lang="en-US" sz="2000" dirty="0">
              <a:latin typeface="Gotham Light"/>
              <a:cs typeface="Gotham Light"/>
            </a:endParaRPr>
          </a:p>
        </p:txBody>
      </p:sp>
      <p:cxnSp>
        <p:nvCxnSpPr>
          <p:cNvPr id="12" name="Straight Arrow Connector 11"/>
          <p:cNvCxnSpPr>
            <a:endCxn id="10" idx="2"/>
          </p:cNvCxnSpPr>
          <p:nvPr/>
        </p:nvCxnSpPr>
        <p:spPr>
          <a:xfrm>
            <a:off x="3026098" y="2324751"/>
            <a:ext cx="942535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6"/>
            <a:endCxn id="16" idx="1"/>
          </p:cNvCxnSpPr>
          <p:nvPr/>
        </p:nvCxnSpPr>
        <p:spPr>
          <a:xfrm>
            <a:off x="5248528" y="2324751"/>
            <a:ext cx="812770" cy="394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6061298" y="2005533"/>
            <a:ext cx="2520604" cy="646331"/>
            <a:chOff x="6726848" y="1299676"/>
            <a:chExt cx="2520604" cy="646331"/>
          </a:xfrm>
        </p:grpSpPr>
        <p:sp>
          <p:nvSpPr>
            <p:cNvPr id="16" name="TextBox 15"/>
            <p:cNvSpPr txBox="1"/>
            <p:nvPr/>
          </p:nvSpPr>
          <p:spPr>
            <a:xfrm>
              <a:off x="6726848" y="1299676"/>
              <a:ext cx="25206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Gotham Light"/>
                  <a:cs typeface="Gotham Light"/>
                </a:rPr>
                <a:t>[              ]</a:t>
              </a:r>
              <a:endParaRPr lang="en-US" sz="3600" dirty="0">
                <a:latin typeface="Gotham Light"/>
                <a:cs typeface="Gotham Light"/>
              </a:endParaRPr>
            </a:p>
          </p:txBody>
        </p:sp>
        <p:sp>
          <p:nvSpPr>
            <p:cNvPr id="17" name="4-Point Star 16"/>
            <p:cNvSpPr/>
            <p:nvPr/>
          </p:nvSpPr>
          <p:spPr>
            <a:xfrm>
              <a:off x="8202016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4-Point Star 17"/>
            <p:cNvSpPr/>
            <p:nvPr/>
          </p:nvSpPr>
          <p:spPr>
            <a:xfrm>
              <a:off x="6998773" y="1542345"/>
              <a:ext cx="329528" cy="272505"/>
            </a:xfrm>
            <a:prstGeom prst="star4">
              <a:avLst/>
            </a:prstGeom>
            <a:solidFill>
              <a:srgbClr val="FCD5B5"/>
            </a:solidFill>
            <a:ln>
              <a:solidFill>
                <a:srgbClr val="98480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4-Point Star 18"/>
            <p:cNvSpPr/>
            <p:nvPr/>
          </p:nvSpPr>
          <p:spPr>
            <a:xfrm>
              <a:off x="7770192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4-Point Star 19"/>
            <p:cNvSpPr/>
            <p:nvPr/>
          </p:nvSpPr>
          <p:spPr>
            <a:xfrm>
              <a:off x="7410898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4-Point Star 24"/>
            <p:cNvSpPr/>
            <p:nvPr/>
          </p:nvSpPr>
          <p:spPr>
            <a:xfrm>
              <a:off x="8602528" y="1542345"/>
              <a:ext cx="329528" cy="272505"/>
            </a:xfrm>
            <a:prstGeom prst="star4">
              <a:avLst/>
            </a:prstGeom>
            <a:solidFill>
              <a:srgbClr val="FFFFFF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Cube 25"/>
          <p:cNvSpPr/>
          <p:nvPr/>
        </p:nvSpPr>
        <p:spPr>
          <a:xfrm>
            <a:off x="2497960" y="1868414"/>
            <a:ext cx="496126" cy="370348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Gotham Light"/>
              <a:cs typeface="Gotham Light"/>
            </a:endParaRPr>
          </a:p>
        </p:txBody>
      </p:sp>
    </p:spTree>
    <p:extLst>
      <p:ext uri="{BB962C8B-B14F-4D97-AF65-F5344CB8AC3E}">
        <p14:creationId xmlns:p14="http://schemas.microsoft.com/office/powerpoint/2010/main" val="3811480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H="1">
            <a:off x="911819" y="3748271"/>
            <a:ext cx="7320362" cy="0"/>
          </a:xfrm>
          <a:prstGeom prst="line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7338" y="3930578"/>
            <a:ext cx="2906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Gotham Light"/>
                <a:cs typeface="Gotham Light"/>
              </a:rPr>
              <a:t>Coarse-grained</a:t>
            </a:r>
            <a:endParaRPr lang="en-US" sz="2800" dirty="0">
              <a:latin typeface="Gotham Light"/>
              <a:cs typeface="Gotham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50518" y="3930578"/>
            <a:ext cx="2428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Gotham Light"/>
                <a:cs typeface="Gotham Light"/>
              </a:rPr>
              <a:t>Fine-grained</a:t>
            </a:r>
            <a:endParaRPr lang="en-US" sz="2800" dirty="0">
              <a:latin typeface="Gotham Light"/>
              <a:cs typeface="Gotham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5344" y="4523281"/>
            <a:ext cx="325654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Gotham Light"/>
                <a:cs typeface="Gotham Light"/>
              </a:rPr>
              <a:t>Query log</a:t>
            </a:r>
          </a:p>
          <a:p>
            <a:pPr algn="ctr"/>
            <a:r>
              <a:rPr lang="en-US" dirty="0" smtClean="0">
                <a:solidFill>
                  <a:srgbClr val="4F81BD"/>
                </a:solidFill>
                <a:latin typeface="Gotham Light"/>
                <a:cs typeface="Gotham Light"/>
              </a:rPr>
              <a:t>Rerun at query time.  Slow!</a:t>
            </a:r>
            <a:endParaRPr lang="en-US" dirty="0">
              <a:solidFill>
                <a:srgbClr val="4F81BD"/>
              </a:solidFill>
              <a:latin typeface="Gotham Light"/>
              <a:cs typeface="Gotham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4523281"/>
            <a:ext cx="285698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Gotham Light"/>
                <a:cs typeface="Gotham Light"/>
              </a:rPr>
              <a:t>Store all region pairs</a:t>
            </a:r>
          </a:p>
          <a:p>
            <a:pPr algn="ctr"/>
            <a:r>
              <a:rPr lang="en-US" dirty="0" smtClean="0">
                <a:solidFill>
                  <a:schemeClr val="accent1"/>
                </a:solidFill>
                <a:latin typeface="Gotham Light"/>
                <a:cs typeface="Gotham Light"/>
              </a:rPr>
              <a:t>Takes too much space!</a:t>
            </a:r>
            <a:endParaRPr lang="en-US" sz="2000" dirty="0">
              <a:solidFill>
                <a:schemeClr val="accent1"/>
              </a:solidFill>
              <a:latin typeface="Gotham Light"/>
              <a:cs typeface="Gotham Light"/>
            </a:endParaRPr>
          </a:p>
        </p:txBody>
      </p:sp>
      <p:sp>
        <p:nvSpPr>
          <p:cNvPr id="12" name="Right Brace 11"/>
          <p:cNvSpPr/>
          <p:nvPr/>
        </p:nvSpPr>
        <p:spPr>
          <a:xfrm rot="16200000">
            <a:off x="4500800" y="-2076264"/>
            <a:ext cx="321798" cy="775401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otham Light"/>
              <a:cs typeface="Gotham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74985" y="657710"/>
            <a:ext cx="39641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latin typeface="Gotham Light"/>
                <a:cs typeface="Gotham Light"/>
              </a:rPr>
              <a:t>SubZero</a:t>
            </a:r>
            <a:endParaRPr lang="en-US" sz="2400" dirty="0" smtClean="0">
              <a:latin typeface="Gotham Light"/>
              <a:cs typeface="Gotham Light"/>
            </a:endParaRPr>
          </a:p>
          <a:p>
            <a:pPr algn="ctr"/>
            <a:r>
              <a:rPr lang="en-US" sz="2000" dirty="0" smtClean="0">
                <a:solidFill>
                  <a:srgbClr val="4F81BD"/>
                </a:solidFill>
                <a:latin typeface="Gotham Light"/>
                <a:cs typeface="Gotham Light"/>
              </a:rPr>
              <a:t>Spectrum of hybrid strategies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36770" y="3057292"/>
            <a:ext cx="63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otham Light"/>
                <a:cs typeface="Gotham Light"/>
              </a:rPr>
              <a:t>Trio</a:t>
            </a:r>
            <a:endParaRPr lang="en-US" dirty="0">
              <a:latin typeface="Gotham Light"/>
              <a:cs typeface="Gotham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57105" y="2692642"/>
            <a:ext cx="110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Gotham Light"/>
                <a:cs typeface="Gotham Light"/>
              </a:rPr>
              <a:t>Taverna</a:t>
            </a:r>
            <a:endParaRPr lang="en-US" dirty="0">
              <a:latin typeface="Gotham Light"/>
              <a:cs typeface="Gotham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1819" y="3061974"/>
            <a:ext cx="1616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Gotham Light"/>
                <a:cs typeface="Gotham Light"/>
              </a:rPr>
              <a:t>GenePattern</a:t>
            </a:r>
            <a:endParaRPr lang="en-US" dirty="0">
              <a:latin typeface="Gotham Light"/>
              <a:cs typeface="Gotham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37543" y="2687960"/>
            <a:ext cx="81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otham Light"/>
                <a:cs typeface="Gotham Light"/>
              </a:rPr>
              <a:t>PASS</a:t>
            </a:r>
            <a:endParaRPr lang="en-US" dirty="0">
              <a:latin typeface="Gotham Light"/>
              <a:cs typeface="Gotham Light"/>
            </a:endParaRPr>
          </a:p>
        </p:txBody>
      </p:sp>
      <p:sp>
        <p:nvSpPr>
          <p:cNvPr id="3" name="Oval 2"/>
          <p:cNvSpPr/>
          <p:nvPr/>
        </p:nvSpPr>
        <p:spPr>
          <a:xfrm>
            <a:off x="6096000" y="2633902"/>
            <a:ext cx="772160" cy="77216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203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Architecture</a:t>
            </a:r>
            <a:endParaRPr lang="en-US" sz="3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68710" y="4523774"/>
            <a:ext cx="5742957" cy="19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476209" y="2754788"/>
            <a:ext cx="2473890" cy="131959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700" dirty="0" smtClean="0">
                <a:latin typeface="Gotham Light"/>
                <a:cs typeface="Gotham Light"/>
              </a:rPr>
              <a:t>Workflow Executor</a:t>
            </a:r>
            <a:endParaRPr lang="en-US" sz="1700" dirty="0">
              <a:latin typeface="Gotham Light"/>
              <a:cs typeface="Gotham Light"/>
            </a:endParaRPr>
          </a:p>
        </p:txBody>
      </p:sp>
      <p:sp>
        <p:nvSpPr>
          <p:cNvPr id="6" name="Oval 5"/>
          <p:cNvSpPr/>
          <p:nvPr/>
        </p:nvSpPr>
        <p:spPr>
          <a:xfrm>
            <a:off x="1393383" y="3592335"/>
            <a:ext cx="349741" cy="3531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Gotham Light"/>
                <a:cs typeface="Gotham Light"/>
              </a:rPr>
              <a:t>C</a:t>
            </a:r>
            <a:endParaRPr lang="en-US" sz="1200" dirty="0">
              <a:latin typeface="Gotham Light"/>
              <a:cs typeface="Gotham Light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4242" y="3275286"/>
            <a:ext cx="349741" cy="3531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Gotham Light"/>
                <a:cs typeface="Gotham Light"/>
              </a:rPr>
              <a:t>A</a:t>
            </a:r>
            <a:endParaRPr lang="en-US" sz="1200" dirty="0">
              <a:latin typeface="Gotham Light"/>
              <a:cs typeface="Gotham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2135851" y="3260178"/>
            <a:ext cx="349741" cy="3531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Gotham Light"/>
                <a:cs typeface="Gotham Light"/>
              </a:rPr>
              <a:t>D</a:t>
            </a:r>
            <a:endParaRPr lang="en-US" sz="1200" dirty="0">
              <a:latin typeface="Gotham Light"/>
              <a:cs typeface="Gotham Light"/>
            </a:endParaRPr>
          </a:p>
        </p:txBody>
      </p:sp>
      <p:cxnSp>
        <p:nvCxnSpPr>
          <p:cNvPr id="9" name="Straight Arrow Connector 8"/>
          <p:cNvCxnSpPr>
            <a:stCxn id="6" idx="7"/>
            <a:endCxn id="8" idx="2"/>
          </p:cNvCxnSpPr>
          <p:nvPr/>
        </p:nvCxnSpPr>
        <p:spPr>
          <a:xfrm flipV="1">
            <a:off x="1691906" y="3436744"/>
            <a:ext cx="443945" cy="207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6"/>
            <a:endCxn id="8" idx="2"/>
          </p:cNvCxnSpPr>
          <p:nvPr/>
        </p:nvCxnSpPr>
        <p:spPr>
          <a:xfrm flipV="1">
            <a:off x="1113983" y="3436744"/>
            <a:ext cx="1021868" cy="15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4"/>
          </p:cNvCxnSpPr>
          <p:nvPr/>
        </p:nvCxnSpPr>
        <p:spPr>
          <a:xfrm>
            <a:off x="939113" y="3628418"/>
            <a:ext cx="0" cy="895356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4"/>
          </p:cNvCxnSpPr>
          <p:nvPr/>
        </p:nvCxnSpPr>
        <p:spPr>
          <a:xfrm>
            <a:off x="1568254" y="3945467"/>
            <a:ext cx="0" cy="578307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4"/>
          </p:cNvCxnSpPr>
          <p:nvPr/>
        </p:nvCxnSpPr>
        <p:spPr>
          <a:xfrm>
            <a:off x="2310722" y="3613310"/>
            <a:ext cx="0" cy="910464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Can 13"/>
          <p:cNvSpPr/>
          <p:nvPr/>
        </p:nvSpPr>
        <p:spPr>
          <a:xfrm>
            <a:off x="2125830" y="5552432"/>
            <a:ext cx="3104054" cy="66813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otham Light"/>
                <a:cs typeface="Gotham Light"/>
              </a:rPr>
              <a:t>Data Store</a:t>
            </a:r>
            <a:endParaRPr lang="en-US" dirty="0">
              <a:latin typeface="Gotham Light"/>
              <a:cs typeface="Gotham Light"/>
            </a:endParaRPr>
          </a:p>
        </p:txBody>
      </p:sp>
      <p:sp>
        <p:nvSpPr>
          <p:cNvPr id="17" name="Cube 16"/>
          <p:cNvSpPr/>
          <p:nvPr/>
        </p:nvSpPr>
        <p:spPr>
          <a:xfrm>
            <a:off x="1050297" y="1607227"/>
            <a:ext cx="1044665" cy="800414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otham Light"/>
                <a:cs typeface="Gotham Light"/>
              </a:rPr>
              <a:t>Array</a:t>
            </a:r>
            <a:endParaRPr lang="en-US" dirty="0">
              <a:latin typeface="Gotham Light"/>
              <a:cs typeface="Gotham Light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588231" y="2384307"/>
            <a:ext cx="8312" cy="351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ube 32"/>
          <p:cNvSpPr/>
          <p:nvPr/>
        </p:nvSpPr>
        <p:spPr>
          <a:xfrm>
            <a:off x="1125689" y="1693253"/>
            <a:ext cx="1044665" cy="800414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otham Light"/>
                <a:cs typeface="Gotham Light"/>
              </a:rPr>
              <a:t>Array</a:t>
            </a:r>
            <a:endParaRPr lang="en-US" dirty="0">
              <a:latin typeface="Gotham Light"/>
              <a:cs typeface="Gotham Ligh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9490" y="4783533"/>
            <a:ext cx="1138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Gotham Light"/>
                <a:cs typeface="Gotham Light"/>
              </a:rPr>
              <a:t>Runtime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468710" y="5342759"/>
            <a:ext cx="5742957" cy="19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769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Architecture</a:t>
            </a:r>
            <a:endParaRPr lang="en-US" sz="3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68710" y="4523774"/>
            <a:ext cx="5742957" cy="19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476209" y="2754788"/>
            <a:ext cx="2473890" cy="131959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700" dirty="0" smtClean="0">
                <a:latin typeface="Gotham Light"/>
                <a:cs typeface="Gotham Light"/>
              </a:rPr>
              <a:t>Workflow Executor</a:t>
            </a:r>
            <a:endParaRPr lang="en-US" sz="1700" dirty="0">
              <a:latin typeface="Gotham Light"/>
              <a:cs typeface="Gotham Light"/>
            </a:endParaRPr>
          </a:p>
        </p:txBody>
      </p:sp>
      <p:sp>
        <p:nvSpPr>
          <p:cNvPr id="6" name="Oval 5"/>
          <p:cNvSpPr/>
          <p:nvPr/>
        </p:nvSpPr>
        <p:spPr>
          <a:xfrm>
            <a:off x="1393383" y="3592335"/>
            <a:ext cx="349741" cy="3531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Gotham Light"/>
                <a:cs typeface="Gotham Light"/>
              </a:rPr>
              <a:t>C</a:t>
            </a:r>
            <a:endParaRPr lang="en-US" sz="1200" dirty="0">
              <a:latin typeface="Gotham Light"/>
              <a:cs typeface="Gotham Light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4242" y="3275286"/>
            <a:ext cx="349741" cy="3531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Gotham Light"/>
                <a:cs typeface="Gotham Light"/>
              </a:rPr>
              <a:t>A</a:t>
            </a:r>
            <a:endParaRPr lang="en-US" sz="1200" dirty="0">
              <a:latin typeface="Gotham Light"/>
              <a:cs typeface="Gotham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2135851" y="3260178"/>
            <a:ext cx="349741" cy="3531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Gotham Light"/>
                <a:cs typeface="Gotham Light"/>
              </a:rPr>
              <a:t>D</a:t>
            </a:r>
            <a:endParaRPr lang="en-US" sz="1200" dirty="0">
              <a:latin typeface="Gotham Light"/>
              <a:cs typeface="Gotham Light"/>
            </a:endParaRPr>
          </a:p>
        </p:txBody>
      </p:sp>
      <p:cxnSp>
        <p:nvCxnSpPr>
          <p:cNvPr id="9" name="Straight Arrow Connector 8"/>
          <p:cNvCxnSpPr>
            <a:stCxn id="6" idx="7"/>
            <a:endCxn id="8" idx="2"/>
          </p:cNvCxnSpPr>
          <p:nvPr/>
        </p:nvCxnSpPr>
        <p:spPr>
          <a:xfrm flipV="1">
            <a:off x="1691906" y="3436744"/>
            <a:ext cx="443945" cy="207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6"/>
            <a:endCxn id="8" idx="2"/>
          </p:cNvCxnSpPr>
          <p:nvPr/>
        </p:nvCxnSpPr>
        <p:spPr>
          <a:xfrm flipV="1">
            <a:off x="1113983" y="3436744"/>
            <a:ext cx="1021868" cy="15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4"/>
          </p:cNvCxnSpPr>
          <p:nvPr/>
        </p:nvCxnSpPr>
        <p:spPr>
          <a:xfrm>
            <a:off x="939113" y="3628418"/>
            <a:ext cx="0" cy="895356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4"/>
          </p:cNvCxnSpPr>
          <p:nvPr/>
        </p:nvCxnSpPr>
        <p:spPr>
          <a:xfrm>
            <a:off x="1568254" y="3945467"/>
            <a:ext cx="0" cy="578307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4"/>
          </p:cNvCxnSpPr>
          <p:nvPr/>
        </p:nvCxnSpPr>
        <p:spPr>
          <a:xfrm>
            <a:off x="2310722" y="3613310"/>
            <a:ext cx="0" cy="910464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Can 13"/>
          <p:cNvSpPr/>
          <p:nvPr/>
        </p:nvSpPr>
        <p:spPr>
          <a:xfrm>
            <a:off x="2125830" y="5552432"/>
            <a:ext cx="3104054" cy="66813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otham Light"/>
                <a:cs typeface="Gotham Light"/>
              </a:rPr>
              <a:t>Data Store</a:t>
            </a:r>
            <a:endParaRPr lang="en-US" dirty="0">
              <a:latin typeface="Gotham Light"/>
              <a:cs typeface="Gotham Light"/>
            </a:endParaRPr>
          </a:p>
        </p:txBody>
      </p:sp>
      <p:sp>
        <p:nvSpPr>
          <p:cNvPr id="17" name="Cube 16"/>
          <p:cNvSpPr/>
          <p:nvPr/>
        </p:nvSpPr>
        <p:spPr>
          <a:xfrm>
            <a:off x="1050297" y="1607227"/>
            <a:ext cx="1044665" cy="800414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otham Light"/>
                <a:cs typeface="Gotham Light"/>
              </a:rPr>
              <a:t>Array</a:t>
            </a:r>
            <a:endParaRPr lang="en-US" dirty="0">
              <a:latin typeface="Gotham Light"/>
              <a:cs typeface="Gotham Light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588231" y="2384307"/>
            <a:ext cx="8312" cy="351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ube 32"/>
          <p:cNvSpPr/>
          <p:nvPr/>
        </p:nvSpPr>
        <p:spPr>
          <a:xfrm>
            <a:off x="1125689" y="1693253"/>
            <a:ext cx="1044665" cy="800414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otham Light"/>
                <a:cs typeface="Gotham Light"/>
              </a:rPr>
              <a:t>Array</a:t>
            </a:r>
            <a:endParaRPr lang="en-US" dirty="0">
              <a:latin typeface="Gotham Light"/>
              <a:cs typeface="Gotham Ligh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9490" y="4783533"/>
            <a:ext cx="1138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Gotham Light"/>
                <a:cs typeface="Gotham Light"/>
              </a:rPr>
              <a:t>Runtime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468710" y="5342759"/>
            <a:ext cx="5742957" cy="19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7083404" y="2689974"/>
            <a:ext cx="1603396" cy="16189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Gotham Light"/>
                <a:cs typeface="Gotham Light"/>
              </a:rPr>
              <a:t>A</a:t>
            </a:r>
            <a:endParaRPr lang="en-US" sz="4400" dirty="0">
              <a:latin typeface="Gotham Light"/>
              <a:cs typeface="Gotham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47206" y="46232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925093" y="4416609"/>
            <a:ext cx="20442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otham Light"/>
                <a:cs typeface="Gotham Light"/>
              </a:rPr>
              <a:t>Implements </a:t>
            </a:r>
          </a:p>
          <a:p>
            <a:r>
              <a:rPr lang="en-US" sz="2400" dirty="0" smtClean="0">
                <a:latin typeface="Gotham Light"/>
                <a:cs typeface="Gotham Light"/>
              </a:rPr>
              <a:t>lineage APIs</a:t>
            </a:r>
            <a:endParaRPr lang="en-US" sz="2400" dirty="0">
              <a:latin typeface="Gotham Light"/>
              <a:cs typeface="Gotham Light"/>
            </a:endParaRPr>
          </a:p>
        </p:txBody>
      </p:sp>
    </p:spTree>
    <p:extLst>
      <p:ext uri="{BB962C8B-B14F-4D97-AF65-F5344CB8AC3E}">
        <p14:creationId xmlns:p14="http://schemas.microsoft.com/office/powerpoint/2010/main" val="1232389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Architecture</a:t>
            </a:r>
            <a:endParaRPr lang="en-US" sz="3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68710" y="4523774"/>
            <a:ext cx="5742957" cy="19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476209" y="2754788"/>
            <a:ext cx="2473890" cy="131959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700" dirty="0" smtClean="0">
                <a:latin typeface="Gotham Light"/>
                <a:cs typeface="Gotham Light"/>
              </a:rPr>
              <a:t>Workflow Executor</a:t>
            </a:r>
            <a:endParaRPr lang="en-US" sz="1700" dirty="0">
              <a:latin typeface="Gotham Light"/>
              <a:cs typeface="Gotham Light"/>
            </a:endParaRPr>
          </a:p>
        </p:txBody>
      </p:sp>
      <p:sp>
        <p:nvSpPr>
          <p:cNvPr id="6" name="Oval 5"/>
          <p:cNvSpPr/>
          <p:nvPr/>
        </p:nvSpPr>
        <p:spPr>
          <a:xfrm>
            <a:off x="1393383" y="3592335"/>
            <a:ext cx="349741" cy="3531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Gotham Light"/>
                <a:cs typeface="Gotham Light"/>
              </a:rPr>
              <a:t>C</a:t>
            </a:r>
            <a:endParaRPr lang="en-US" sz="1200" dirty="0">
              <a:latin typeface="Gotham Light"/>
              <a:cs typeface="Gotham Light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4242" y="3275286"/>
            <a:ext cx="349741" cy="3531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Gotham Light"/>
                <a:cs typeface="Gotham Light"/>
              </a:rPr>
              <a:t>A</a:t>
            </a:r>
            <a:endParaRPr lang="en-US" sz="1200" dirty="0">
              <a:latin typeface="Gotham Light"/>
              <a:cs typeface="Gotham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2135851" y="3260178"/>
            <a:ext cx="349741" cy="3531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Gotham Light"/>
                <a:cs typeface="Gotham Light"/>
              </a:rPr>
              <a:t>D</a:t>
            </a:r>
            <a:endParaRPr lang="en-US" sz="1200" dirty="0">
              <a:latin typeface="Gotham Light"/>
              <a:cs typeface="Gotham Light"/>
            </a:endParaRPr>
          </a:p>
        </p:txBody>
      </p:sp>
      <p:cxnSp>
        <p:nvCxnSpPr>
          <p:cNvPr id="9" name="Straight Arrow Connector 8"/>
          <p:cNvCxnSpPr>
            <a:stCxn id="6" idx="7"/>
            <a:endCxn id="8" idx="2"/>
          </p:cNvCxnSpPr>
          <p:nvPr/>
        </p:nvCxnSpPr>
        <p:spPr>
          <a:xfrm flipV="1">
            <a:off x="1691906" y="3436744"/>
            <a:ext cx="443945" cy="207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6"/>
            <a:endCxn id="8" idx="2"/>
          </p:cNvCxnSpPr>
          <p:nvPr/>
        </p:nvCxnSpPr>
        <p:spPr>
          <a:xfrm flipV="1">
            <a:off x="1113983" y="3436744"/>
            <a:ext cx="1021868" cy="15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4"/>
          </p:cNvCxnSpPr>
          <p:nvPr/>
        </p:nvCxnSpPr>
        <p:spPr>
          <a:xfrm>
            <a:off x="939113" y="3628418"/>
            <a:ext cx="0" cy="895356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4"/>
          </p:cNvCxnSpPr>
          <p:nvPr/>
        </p:nvCxnSpPr>
        <p:spPr>
          <a:xfrm>
            <a:off x="1568254" y="3945467"/>
            <a:ext cx="0" cy="578307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4"/>
          </p:cNvCxnSpPr>
          <p:nvPr/>
        </p:nvCxnSpPr>
        <p:spPr>
          <a:xfrm>
            <a:off x="2310722" y="3613310"/>
            <a:ext cx="0" cy="910464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Can 13"/>
          <p:cNvSpPr/>
          <p:nvPr/>
        </p:nvSpPr>
        <p:spPr>
          <a:xfrm>
            <a:off x="2125830" y="5552432"/>
            <a:ext cx="3104054" cy="66813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otham Light"/>
                <a:cs typeface="Gotham Light"/>
              </a:rPr>
              <a:t>Data Store</a:t>
            </a:r>
            <a:endParaRPr lang="en-US" dirty="0">
              <a:latin typeface="Gotham Light"/>
              <a:cs typeface="Gotham Light"/>
            </a:endParaRPr>
          </a:p>
        </p:txBody>
      </p:sp>
      <p:sp>
        <p:nvSpPr>
          <p:cNvPr id="17" name="Cube 16"/>
          <p:cNvSpPr/>
          <p:nvPr/>
        </p:nvSpPr>
        <p:spPr>
          <a:xfrm>
            <a:off x="1050297" y="1607227"/>
            <a:ext cx="1044665" cy="800414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otham Light"/>
                <a:cs typeface="Gotham Light"/>
              </a:rPr>
              <a:t>Array</a:t>
            </a:r>
            <a:endParaRPr lang="en-US" dirty="0">
              <a:latin typeface="Gotham Light"/>
              <a:cs typeface="Gotham Light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588231" y="2384307"/>
            <a:ext cx="8312" cy="351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4" idx="2"/>
          </p:cNvCxnSpPr>
          <p:nvPr/>
        </p:nvCxnSpPr>
        <p:spPr>
          <a:xfrm>
            <a:off x="2328299" y="5218529"/>
            <a:ext cx="1104558" cy="333903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Cube 32"/>
          <p:cNvSpPr/>
          <p:nvPr/>
        </p:nvSpPr>
        <p:spPr>
          <a:xfrm>
            <a:off x="1125689" y="1693253"/>
            <a:ext cx="1044665" cy="800414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otham Light"/>
                <a:cs typeface="Gotham Light"/>
              </a:rPr>
              <a:t>Array</a:t>
            </a:r>
            <a:endParaRPr lang="en-US" dirty="0">
              <a:latin typeface="Gotham Light"/>
              <a:cs typeface="Gotham Ligh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706498" y="4725594"/>
            <a:ext cx="1243601" cy="4929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Gotham Light"/>
                <a:cs typeface="Gotham Light"/>
              </a:rPr>
              <a:t>Encoder</a:t>
            </a:r>
            <a:endParaRPr lang="en-US" sz="1600" dirty="0">
              <a:latin typeface="Gotham Light"/>
              <a:cs typeface="Gotham Ligh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047789" y="4725594"/>
            <a:ext cx="1277644" cy="4929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Gotham Light"/>
                <a:cs typeface="Gotham Light"/>
              </a:rPr>
              <a:t>Decoder</a:t>
            </a:r>
            <a:endParaRPr lang="en-US" sz="1600" dirty="0">
              <a:latin typeface="Gotham Light"/>
              <a:cs typeface="Gotham Light"/>
            </a:endParaRPr>
          </a:p>
        </p:txBody>
      </p:sp>
      <p:cxnSp>
        <p:nvCxnSpPr>
          <p:cNvPr id="39" name="Straight Arrow Connector 38"/>
          <p:cNvCxnSpPr>
            <a:stCxn id="14" idx="1"/>
            <a:endCxn id="35" idx="2"/>
          </p:cNvCxnSpPr>
          <p:nvPr/>
        </p:nvCxnSpPr>
        <p:spPr>
          <a:xfrm flipV="1">
            <a:off x="3677857" y="5218529"/>
            <a:ext cx="8754" cy="333903"/>
          </a:xfrm>
          <a:prstGeom prst="straightConnector1">
            <a:avLst/>
          </a:prstGeom>
          <a:ln>
            <a:solidFill>
              <a:srgbClr val="C0504D"/>
            </a:solidFill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69490" y="4783533"/>
            <a:ext cx="1138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Gotham Light"/>
                <a:cs typeface="Gotham Light"/>
              </a:rPr>
              <a:t>Runtime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468710" y="5342759"/>
            <a:ext cx="5742957" cy="19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7083404" y="2689974"/>
            <a:ext cx="1603396" cy="16189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Gotham Light"/>
                <a:cs typeface="Gotham Light"/>
              </a:rPr>
              <a:t>A</a:t>
            </a:r>
            <a:endParaRPr lang="en-US" sz="4400" dirty="0">
              <a:latin typeface="Gotham Light"/>
              <a:cs typeface="Gotham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47206" y="46232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925093" y="4416609"/>
            <a:ext cx="20442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otham Light"/>
                <a:cs typeface="Gotham Light"/>
              </a:rPr>
              <a:t>Implements </a:t>
            </a:r>
          </a:p>
          <a:p>
            <a:r>
              <a:rPr lang="en-US" sz="2400" dirty="0" smtClean="0">
                <a:latin typeface="Gotham Light"/>
                <a:cs typeface="Gotham Light"/>
              </a:rPr>
              <a:t>lineage APIs</a:t>
            </a:r>
            <a:endParaRPr lang="en-US" sz="2400" dirty="0">
              <a:latin typeface="Gotham Light"/>
              <a:cs typeface="Gotham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49455" y="1893455"/>
            <a:ext cx="3358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Emphasize A via highlight instead.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19634" y="2887223"/>
            <a:ext cx="400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Revisit this diagram through the sections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23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Architecture</a:t>
            </a:r>
            <a:endParaRPr lang="en-US" sz="3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68710" y="4523774"/>
            <a:ext cx="5742957" cy="19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476209" y="2754788"/>
            <a:ext cx="2473890" cy="131959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700" dirty="0" smtClean="0">
                <a:latin typeface="Gotham Light"/>
                <a:cs typeface="Gotham Light"/>
              </a:rPr>
              <a:t>Workflow Executor</a:t>
            </a:r>
            <a:endParaRPr lang="en-US" sz="1700" dirty="0">
              <a:latin typeface="Gotham Light"/>
              <a:cs typeface="Gotham Light"/>
            </a:endParaRPr>
          </a:p>
        </p:txBody>
      </p:sp>
      <p:sp>
        <p:nvSpPr>
          <p:cNvPr id="6" name="Oval 5"/>
          <p:cNvSpPr/>
          <p:nvPr/>
        </p:nvSpPr>
        <p:spPr>
          <a:xfrm>
            <a:off x="1393383" y="3592335"/>
            <a:ext cx="349741" cy="3531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Gotham Light"/>
                <a:cs typeface="Gotham Light"/>
              </a:rPr>
              <a:t>C</a:t>
            </a:r>
            <a:endParaRPr lang="en-US" sz="1200" dirty="0">
              <a:latin typeface="Gotham Light"/>
              <a:cs typeface="Gotham Light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4242" y="3275286"/>
            <a:ext cx="349741" cy="3531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Gotham Light"/>
                <a:cs typeface="Gotham Light"/>
              </a:rPr>
              <a:t>A</a:t>
            </a:r>
            <a:endParaRPr lang="en-US" sz="1200" dirty="0">
              <a:latin typeface="Gotham Light"/>
              <a:cs typeface="Gotham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2135851" y="3260178"/>
            <a:ext cx="349741" cy="3531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Gotham Light"/>
                <a:cs typeface="Gotham Light"/>
              </a:rPr>
              <a:t>D</a:t>
            </a:r>
            <a:endParaRPr lang="en-US" sz="1200" dirty="0">
              <a:latin typeface="Gotham Light"/>
              <a:cs typeface="Gotham Light"/>
            </a:endParaRPr>
          </a:p>
        </p:txBody>
      </p:sp>
      <p:cxnSp>
        <p:nvCxnSpPr>
          <p:cNvPr id="9" name="Straight Arrow Connector 8"/>
          <p:cNvCxnSpPr>
            <a:stCxn id="6" idx="7"/>
            <a:endCxn id="8" idx="2"/>
          </p:cNvCxnSpPr>
          <p:nvPr/>
        </p:nvCxnSpPr>
        <p:spPr>
          <a:xfrm flipV="1">
            <a:off x="1691906" y="3436744"/>
            <a:ext cx="443945" cy="207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6"/>
            <a:endCxn id="8" idx="2"/>
          </p:cNvCxnSpPr>
          <p:nvPr/>
        </p:nvCxnSpPr>
        <p:spPr>
          <a:xfrm flipV="1">
            <a:off x="1113983" y="3436744"/>
            <a:ext cx="1021868" cy="15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4"/>
          </p:cNvCxnSpPr>
          <p:nvPr/>
        </p:nvCxnSpPr>
        <p:spPr>
          <a:xfrm>
            <a:off x="939113" y="3628418"/>
            <a:ext cx="0" cy="895356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4"/>
          </p:cNvCxnSpPr>
          <p:nvPr/>
        </p:nvCxnSpPr>
        <p:spPr>
          <a:xfrm>
            <a:off x="1568254" y="3945467"/>
            <a:ext cx="0" cy="578307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4"/>
          </p:cNvCxnSpPr>
          <p:nvPr/>
        </p:nvCxnSpPr>
        <p:spPr>
          <a:xfrm>
            <a:off x="2310722" y="3613310"/>
            <a:ext cx="0" cy="910464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Can 13"/>
          <p:cNvSpPr/>
          <p:nvPr/>
        </p:nvSpPr>
        <p:spPr>
          <a:xfrm>
            <a:off x="2125830" y="5552432"/>
            <a:ext cx="3104054" cy="66813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otham Light"/>
                <a:cs typeface="Gotham Light"/>
              </a:rPr>
              <a:t>Data Store</a:t>
            </a:r>
            <a:endParaRPr lang="en-US" dirty="0">
              <a:latin typeface="Gotham Light"/>
              <a:cs typeface="Gotham Light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115560" y="2745770"/>
            <a:ext cx="1457570" cy="13286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Gotham Light"/>
                <a:cs typeface="Gotham Light"/>
              </a:rPr>
              <a:t>Optimizer</a:t>
            </a:r>
            <a:endParaRPr lang="en-US" dirty="0">
              <a:latin typeface="Gotham Light"/>
              <a:cs typeface="Gotham Light"/>
            </a:endParaRPr>
          </a:p>
        </p:txBody>
      </p:sp>
      <p:sp>
        <p:nvSpPr>
          <p:cNvPr id="17" name="Cube 16"/>
          <p:cNvSpPr/>
          <p:nvPr/>
        </p:nvSpPr>
        <p:spPr>
          <a:xfrm>
            <a:off x="1050297" y="1607227"/>
            <a:ext cx="1044665" cy="800414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otham Light"/>
                <a:cs typeface="Gotham Light"/>
              </a:rPr>
              <a:t>Array</a:t>
            </a:r>
            <a:endParaRPr lang="en-US" dirty="0">
              <a:latin typeface="Gotham Light"/>
              <a:cs typeface="Gotham Light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588231" y="2384307"/>
            <a:ext cx="8312" cy="351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86611" y="4074386"/>
            <a:ext cx="0" cy="46892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4" idx="2"/>
          </p:cNvCxnSpPr>
          <p:nvPr/>
        </p:nvCxnSpPr>
        <p:spPr>
          <a:xfrm>
            <a:off x="2328299" y="5218529"/>
            <a:ext cx="1104558" cy="333903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Cube 32"/>
          <p:cNvSpPr/>
          <p:nvPr/>
        </p:nvSpPr>
        <p:spPr>
          <a:xfrm>
            <a:off x="1125689" y="1693253"/>
            <a:ext cx="1044665" cy="800414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otham Light"/>
                <a:cs typeface="Gotham Light"/>
              </a:rPr>
              <a:t>Array</a:t>
            </a:r>
            <a:endParaRPr lang="en-US" dirty="0">
              <a:latin typeface="Gotham Light"/>
              <a:cs typeface="Gotham Ligh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706498" y="4725594"/>
            <a:ext cx="1243601" cy="4929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Gotham Light"/>
                <a:cs typeface="Gotham Light"/>
              </a:rPr>
              <a:t>Encoder</a:t>
            </a:r>
            <a:endParaRPr lang="en-US" sz="1600" dirty="0">
              <a:latin typeface="Gotham Light"/>
              <a:cs typeface="Gotham Ligh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047789" y="4725594"/>
            <a:ext cx="1277644" cy="4929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Gotham Light"/>
                <a:cs typeface="Gotham Light"/>
              </a:rPr>
              <a:t>Decoder</a:t>
            </a:r>
            <a:endParaRPr lang="en-US" sz="1600" dirty="0">
              <a:latin typeface="Gotham Light"/>
              <a:cs typeface="Gotham Light"/>
            </a:endParaRPr>
          </a:p>
        </p:txBody>
      </p:sp>
      <p:cxnSp>
        <p:nvCxnSpPr>
          <p:cNvPr id="39" name="Straight Arrow Connector 38"/>
          <p:cNvCxnSpPr>
            <a:stCxn id="14" idx="1"/>
            <a:endCxn id="35" idx="2"/>
          </p:cNvCxnSpPr>
          <p:nvPr/>
        </p:nvCxnSpPr>
        <p:spPr>
          <a:xfrm flipV="1">
            <a:off x="3677857" y="5218529"/>
            <a:ext cx="8754" cy="333903"/>
          </a:xfrm>
          <a:prstGeom prst="straightConnector1">
            <a:avLst/>
          </a:prstGeom>
          <a:ln>
            <a:solidFill>
              <a:srgbClr val="C0504D"/>
            </a:solidFill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69490" y="4783533"/>
            <a:ext cx="1138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Gotham Light"/>
                <a:cs typeface="Gotham Light"/>
              </a:rPr>
              <a:t>Runtime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468710" y="5342759"/>
            <a:ext cx="5742957" cy="19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897196" y="1984197"/>
            <a:ext cx="1626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otham Light"/>
                <a:cs typeface="Gotham Light"/>
              </a:rPr>
              <a:t>Constraints</a:t>
            </a:r>
            <a:endParaRPr lang="en-US" sz="2000" dirty="0">
              <a:latin typeface="Gotham Light"/>
              <a:cs typeface="Gotham Light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784055" y="2417562"/>
            <a:ext cx="8312" cy="351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7083404" y="2689974"/>
            <a:ext cx="1603396" cy="16189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Gotham Light"/>
                <a:cs typeface="Gotham Light"/>
              </a:rPr>
              <a:t>A</a:t>
            </a:r>
            <a:endParaRPr lang="en-US" sz="4400" dirty="0">
              <a:latin typeface="Gotham Light"/>
              <a:cs typeface="Gotham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47206" y="46232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925093" y="4416609"/>
            <a:ext cx="20442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otham Light"/>
                <a:cs typeface="Gotham Light"/>
              </a:rPr>
              <a:t>Implements </a:t>
            </a:r>
          </a:p>
          <a:p>
            <a:r>
              <a:rPr lang="en-US" sz="2400" dirty="0" smtClean="0">
                <a:latin typeface="Gotham Light"/>
                <a:cs typeface="Gotham Light"/>
              </a:rPr>
              <a:t>lineage APIs</a:t>
            </a:r>
            <a:endParaRPr lang="en-US" sz="2400" dirty="0">
              <a:latin typeface="Gotham Light"/>
              <a:cs typeface="Gotham Light"/>
            </a:endParaRPr>
          </a:p>
        </p:txBody>
      </p:sp>
    </p:spTree>
    <p:extLst>
      <p:ext uri="{BB962C8B-B14F-4D97-AF65-F5344CB8AC3E}">
        <p14:creationId xmlns:p14="http://schemas.microsoft.com/office/powerpoint/2010/main" val="2033530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26" y="245302"/>
            <a:ext cx="3635838" cy="22280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426" y="2492964"/>
            <a:ext cx="3647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otham Light"/>
                <a:cs typeface="Gotham Light"/>
              </a:rPr>
              <a:t>Environmental Science</a:t>
            </a:r>
            <a:endParaRPr lang="en-US" sz="2400" dirty="0">
              <a:latin typeface="Gotham Light"/>
              <a:cs typeface="Gotham Ligh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49768"/>
          <a:stretch/>
        </p:blipFill>
        <p:spPr>
          <a:xfrm>
            <a:off x="5033559" y="3631012"/>
            <a:ext cx="3656590" cy="20095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1566" y="141615"/>
            <a:ext cx="3635838" cy="25562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10368" y="2494630"/>
            <a:ext cx="1689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otham Light"/>
                <a:cs typeface="Gotham Light"/>
              </a:rPr>
              <a:t>Genomics</a:t>
            </a:r>
            <a:endParaRPr lang="en-US" sz="2400" dirty="0">
              <a:latin typeface="Gotham Light"/>
              <a:cs typeface="Gotham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44261" y="5772949"/>
            <a:ext cx="4017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otham Light"/>
                <a:cs typeface="Gotham Light"/>
              </a:rPr>
              <a:t>Surface Salinity Research</a:t>
            </a:r>
            <a:endParaRPr lang="en-US" sz="2400" dirty="0">
              <a:latin typeface="Gotham Light"/>
              <a:cs typeface="Gotham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2" y="6308646"/>
            <a:ext cx="60324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Gotham Light"/>
                <a:cs typeface="Gotham Light"/>
              </a:rPr>
              <a:t>VisTrails</a:t>
            </a:r>
            <a:r>
              <a:rPr lang="en-US" sz="800" dirty="0">
                <a:latin typeface="Gotham Light"/>
                <a:cs typeface="Gotham Light"/>
              </a:rPr>
              <a:t>: Enabling Interactive Multiple-View Visualizations </a:t>
            </a:r>
            <a:r>
              <a:rPr lang="en-US" sz="800" dirty="0" smtClean="0">
                <a:latin typeface="Gotham Light"/>
                <a:cs typeface="Gotham Light"/>
              </a:rPr>
              <a:t>.       </a:t>
            </a:r>
          </a:p>
          <a:p>
            <a:r>
              <a:rPr lang="en-US" sz="800" dirty="0" smtClean="0">
                <a:latin typeface="Gotham Light"/>
                <a:cs typeface="Gotham Light"/>
              </a:rPr>
              <a:t>Computational </a:t>
            </a:r>
            <a:r>
              <a:rPr lang="en-US" sz="800" dirty="0">
                <a:latin typeface="Gotham Light"/>
                <a:cs typeface="Gotham Light"/>
              </a:rPr>
              <a:t>provenance in </a:t>
            </a:r>
            <a:r>
              <a:rPr lang="en-US" sz="800" dirty="0" smtClean="0">
                <a:latin typeface="Gotham Light"/>
                <a:cs typeface="Gotham Light"/>
              </a:rPr>
              <a:t>hydrologic science</a:t>
            </a:r>
            <a:r>
              <a:rPr lang="en-US" sz="800" dirty="0">
                <a:latin typeface="Gotham Light"/>
                <a:cs typeface="Gotham Light"/>
              </a:rPr>
              <a:t>: a snow mapping </a:t>
            </a:r>
            <a:r>
              <a:rPr lang="en-US" sz="800" dirty="0" smtClean="0">
                <a:latin typeface="Gotham Light"/>
                <a:cs typeface="Gotham Light"/>
              </a:rPr>
              <a:t>example</a:t>
            </a:r>
          </a:p>
          <a:p>
            <a:r>
              <a:rPr lang="en-US" sz="800" dirty="0">
                <a:latin typeface="Gotham Light"/>
                <a:cs typeface="Gotham Light"/>
              </a:rPr>
              <a:t>https://news.slac.stanford.edu/features/nsf-large-synoptic-survey-telescope-approved-advance-final-design-</a:t>
            </a:r>
            <a:r>
              <a:rPr lang="en-US" sz="800" dirty="0" smtClean="0">
                <a:latin typeface="Gotham Light"/>
                <a:cs typeface="Gotham Light"/>
              </a:rPr>
              <a:t>stage.  </a:t>
            </a:r>
          </a:p>
          <a:p>
            <a:r>
              <a:rPr lang="pl-PL" sz="800" dirty="0" smtClean="0">
                <a:latin typeface="Gotham Light"/>
                <a:cs typeface="Gotham Light"/>
              </a:rPr>
              <a:t>http</a:t>
            </a:r>
            <a:r>
              <a:rPr lang="pl-PL" sz="800" dirty="0">
                <a:latin typeface="Gotham Light"/>
                <a:cs typeface="Gotham Light"/>
              </a:rPr>
              <a:t>://</a:t>
            </a:r>
            <a:r>
              <a:rPr lang="pl-PL" sz="800" dirty="0" err="1">
                <a:latin typeface="Gotham Light"/>
                <a:cs typeface="Gotham Light"/>
              </a:rPr>
              <a:t>www.illumina.com</a:t>
            </a:r>
            <a:r>
              <a:rPr lang="pl-PL" sz="800" dirty="0">
                <a:latin typeface="Gotham Light"/>
                <a:cs typeface="Gotham Light"/>
              </a:rPr>
              <a:t>/</a:t>
            </a:r>
            <a:r>
              <a:rPr lang="pl-PL" sz="800" dirty="0" err="1">
                <a:latin typeface="Gotham Light"/>
                <a:cs typeface="Gotham Light"/>
              </a:rPr>
              <a:t>systems</a:t>
            </a:r>
            <a:r>
              <a:rPr lang="pl-PL" sz="800" dirty="0">
                <a:latin typeface="Gotham Light"/>
                <a:cs typeface="Gotham Light"/>
              </a:rPr>
              <a:t>/hiseq_2500_1500.</a:t>
            </a:r>
            <a:r>
              <a:rPr lang="pl-PL" sz="800" dirty="0" smtClean="0">
                <a:latin typeface="Gotham Light"/>
                <a:cs typeface="Gotham Light"/>
              </a:rPr>
              <a:t>ilmn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181" y="3221221"/>
            <a:ext cx="2560822" cy="24437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63964" y="5772949"/>
            <a:ext cx="1883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otham Light"/>
                <a:cs typeface="Gotham Light"/>
              </a:rPr>
              <a:t>Astronomy</a:t>
            </a:r>
            <a:endParaRPr lang="en-US" sz="2400" dirty="0">
              <a:latin typeface="Gotham Light"/>
              <a:cs typeface="Gotham Light"/>
            </a:endParaRPr>
          </a:p>
        </p:txBody>
      </p:sp>
    </p:spTree>
    <p:extLst>
      <p:ext uri="{BB962C8B-B14F-4D97-AF65-F5344CB8AC3E}">
        <p14:creationId xmlns:p14="http://schemas.microsoft.com/office/powerpoint/2010/main" val="761887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ILP Formulation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2364740"/>
            <a:ext cx="7416800" cy="260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4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LSST Data Scale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3557282"/>
            <a:ext cx="490454" cy="455834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4109504"/>
            <a:ext cx="490454" cy="455834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4717738"/>
            <a:ext cx="490454" cy="455834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5269960"/>
            <a:ext cx="490454" cy="455834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2454775"/>
            <a:ext cx="490454" cy="455834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3006997"/>
            <a:ext cx="490454" cy="455834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5849944"/>
            <a:ext cx="490454" cy="455834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6402166"/>
            <a:ext cx="490454" cy="455834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1307491"/>
            <a:ext cx="490454" cy="455834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1859713"/>
            <a:ext cx="490454" cy="455834"/>
          </a:xfrm>
          <a:prstGeom prst="rect">
            <a:avLst/>
          </a:prstGeom>
        </p:spPr>
      </p:pic>
      <p:sp>
        <p:nvSpPr>
          <p:cNvPr id="221" name="TextBox 220"/>
          <p:cNvSpPr txBox="1"/>
          <p:nvPr/>
        </p:nvSpPr>
        <p:spPr>
          <a:xfrm>
            <a:off x="3369656" y="3016208"/>
            <a:ext cx="25945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Gotham Light"/>
                <a:cs typeface="Gotham Light"/>
              </a:rPr>
              <a:t>Defective </a:t>
            </a:r>
          </a:p>
          <a:p>
            <a:pPr algn="ctr"/>
            <a:r>
              <a:rPr lang="en-US" sz="4000" dirty="0" smtClean="0">
                <a:latin typeface="Gotham Light"/>
                <a:cs typeface="Gotham Light"/>
              </a:rPr>
              <a:t>images</a:t>
            </a:r>
            <a:endParaRPr lang="en-US" sz="4000" dirty="0">
              <a:latin typeface="Gotham Light"/>
              <a:cs typeface="Gotham Light"/>
            </a:endParaRPr>
          </a:p>
        </p:txBody>
      </p:sp>
      <p:pic>
        <p:nvPicPr>
          <p:cNvPr id="148" name="Picture 1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3514448"/>
            <a:ext cx="490454" cy="455834"/>
          </a:xfrm>
          <a:prstGeom prst="rect">
            <a:avLst/>
          </a:prstGeom>
        </p:spPr>
      </p:pic>
      <p:pic>
        <p:nvPicPr>
          <p:cNvPr id="149" name="Picture 1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4066670"/>
            <a:ext cx="490454" cy="455834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4674904"/>
            <a:ext cx="490454" cy="455834"/>
          </a:xfrm>
          <a:prstGeom prst="rect">
            <a:avLst/>
          </a:prstGeom>
        </p:spPr>
      </p:pic>
      <p:pic>
        <p:nvPicPr>
          <p:cNvPr id="222" name="Picture 2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5227126"/>
            <a:ext cx="490454" cy="455834"/>
          </a:xfrm>
          <a:prstGeom prst="rect">
            <a:avLst/>
          </a:prstGeom>
        </p:spPr>
      </p:pic>
      <p:pic>
        <p:nvPicPr>
          <p:cNvPr id="223" name="Picture 2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2411941"/>
            <a:ext cx="490454" cy="455834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2964163"/>
            <a:ext cx="490454" cy="455834"/>
          </a:xfrm>
          <a:prstGeom prst="rect">
            <a:avLst/>
          </a:prstGeom>
        </p:spPr>
      </p:pic>
      <p:pic>
        <p:nvPicPr>
          <p:cNvPr id="225" name="Picture 2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5807110"/>
            <a:ext cx="490454" cy="455834"/>
          </a:xfrm>
          <a:prstGeom prst="rect">
            <a:avLst/>
          </a:prstGeom>
        </p:spPr>
      </p:pic>
      <p:pic>
        <p:nvPicPr>
          <p:cNvPr id="226" name="Picture 2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6359332"/>
            <a:ext cx="490454" cy="455834"/>
          </a:xfrm>
          <a:prstGeom prst="rect">
            <a:avLst/>
          </a:prstGeom>
        </p:spPr>
      </p:pic>
      <p:pic>
        <p:nvPicPr>
          <p:cNvPr id="227" name="Picture 2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1264657"/>
            <a:ext cx="490454" cy="455834"/>
          </a:xfrm>
          <a:prstGeom prst="rect">
            <a:avLst/>
          </a:prstGeom>
        </p:spPr>
      </p:pic>
      <p:pic>
        <p:nvPicPr>
          <p:cNvPr id="228" name="Picture 2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1816879"/>
            <a:ext cx="490454" cy="455834"/>
          </a:xfrm>
          <a:prstGeom prst="rect">
            <a:avLst/>
          </a:prstGeom>
        </p:spPr>
      </p:pic>
      <p:pic>
        <p:nvPicPr>
          <p:cNvPr id="229" name="Picture 2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3556657"/>
            <a:ext cx="490454" cy="455834"/>
          </a:xfrm>
          <a:prstGeom prst="rect">
            <a:avLst/>
          </a:prstGeom>
        </p:spPr>
      </p:pic>
      <p:pic>
        <p:nvPicPr>
          <p:cNvPr id="230" name="Picture 2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4108879"/>
            <a:ext cx="490454" cy="455834"/>
          </a:xfrm>
          <a:prstGeom prst="rect">
            <a:avLst/>
          </a:prstGeom>
        </p:spPr>
      </p:pic>
      <p:pic>
        <p:nvPicPr>
          <p:cNvPr id="231" name="Picture 2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4717113"/>
            <a:ext cx="490454" cy="455834"/>
          </a:xfrm>
          <a:prstGeom prst="rect">
            <a:avLst/>
          </a:prstGeom>
        </p:spPr>
      </p:pic>
      <p:pic>
        <p:nvPicPr>
          <p:cNvPr id="232" name="Picture 2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5269335"/>
            <a:ext cx="490454" cy="455834"/>
          </a:xfrm>
          <a:prstGeom prst="rect">
            <a:avLst/>
          </a:prstGeom>
        </p:spPr>
      </p:pic>
      <p:pic>
        <p:nvPicPr>
          <p:cNvPr id="233" name="Picture 2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2454150"/>
            <a:ext cx="490454" cy="455834"/>
          </a:xfrm>
          <a:prstGeom prst="rect">
            <a:avLst/>
          </a:prstGeom>
        </p:spPr>
      </p:pic>
      <p:pic>
        <p:nvPicPr>
          <p:cNvPr id="234" name="Picture 2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3006372"/>
            <a:ext cx="490454" cy="455834"/>
          </a:xfrm>
          <a:prstGeom prst="rect">
            <a:avLst/>
          </a:prstGeom>
        </p:spPr>
      </p:pic>
      <p:pic>
        <p:nvPicPr>
          <p:cNvPr id="235" name="Picture 2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5849319"/>
            <a:ext cx="490454" cy="455834"/>
          </a:xfrm>
          <a:prstGeom prst="rect">
            <a:avLst/>
          </a:prstGeom>
        </p:spPr>
      </p:pic>
      <p:pic>
        <p:nvPicPr>
          <p:cNvPr id="236" name="Picture 2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6401541"/>
            <a:ext cx="490454" cy="455834"/>
          </a:xfrm>
          <a:prstGeom prst="rect">
            <a:avLst/>
          </a:prstGeom>
        </p:spPr>
      </p:pic>
      <p:pic>
        <p:nvPicPr>
          <p:cNvPr id="237" name="Picture 2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1306866"/>
            <a:ext cx="490454" cy="455834"/>
          </a:xfrm>
          <a:prstGeom prst="rect">
            <a:avLst/>
          </a:prstGeom>
        </p:spPr>
      </p:pic>
      <p:pic>
        <p:nvPicPr>
          <p:cNvPr id="238" name="Picture 2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1859088"/>
            <a:ext cx="490454" cy="455834"/>
          </a:xfrm>
          <a:prstGeom prst="rect">
            <a:avLst/>
          </a:prstGeom>
        </p:spPr>
      </p:pic>
      <p:pic>
        <p:nvPicPr>
          <p:cNvPr id="239" name="Picture 2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514448"/>
            <a:ext cx="490454" cy="455834"/>
          </a:xfrm>
          <a:prstGeom prst="rect">
            <a:avLst/>
          </a:prstGeom>
        </p:spPr>
      </p:pic>
      <p:pic>
        <p:nvPicPr>
          <p:cNvPr id="240" name="Picture 2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66670"/>
            <a:ext cx="490454" cy="455834"/>
          </a:xfrm>
          <a:prstGeom prst="rect">
            <a:avLst/>
          </a:prstGeom>
        </p:spPr>
      </p:pic>
      <p:pic>
        <p:nvPicPr>
          <p:cNvPr id="241" name="Picture 2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674904"/>
            <a:ext cx="490454" cy="455834"/>
          </a:xfrm>
          <a:prstGeom prst="rect">
            <a:avLst/>
          </a:prstGeom>
        </p:spPr>
      </p:pic>
      <p:pic>
        <p:nvPicPr>
          <p:cNvPr id="242" name="Picture 2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227126"/>
            <a:ext cx="490454" cy="455834"/>
          </a:xfrm>
          <a:prstGeom prst="rect">
            <a:avLst/>
          </a:prstGeom>
        </p:spPr>
      </p:pic>
      <p:pic>
        <p:nvPicPr>
          <p:cNvPr id="243" name="Picture 2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411941"/>
            <a:ext cx="490454" cy="455834"/>
          </a:xfrm>
          <a:prstGeom prst="rect">
            <a:avLst/>
          </a:prstGeom>
        </p:spPr>
      </p:pic>
      <p:pic>
        <p:nvPicPr>
          <p:cNvPr id="244" name="Picture 2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964163"/>
            <a:ext cx="490454" cy="455834"/>
          </a:xfrm>
          <a:prstGeom prst="rect">
            <a:avLst/>
          </a:prstGeom>
        </p:spPr>
      </p:pic>
      <p:pic>
        <p:nvPicPr>
          <p:cNvPr id="245" name="Picture 2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807110"/>
            <a:ext cx="490454" cy="455834"/>
          </a:xfrm>
          <a:prstGeom prst="rect">
            <a:avLst/>
          </a:prstGeom>
        </p:spPr>
      </p:pic>
      <p:pic>
        <p:nvPicPr>
          <p:cNvPr id="246" name="Picture 2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359332"/>
            <a:ext cx="490454" cy="455834"/>
          </a:xfrm>
          <a:prstGeom prst="rect">
            <a:avLst/>
          </a:prstGeom>
        </p:spPr>
      </p:pic>
      <p:pic>
        <p:nvPicPr>
          <p:cNvPr id="247" name="Picture 2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64657"/>
            <a:ext cx="490454" cy="455834"/>
          </a:xfrm>
          <a:prstGeom prst="rect">
            <a:avLst/>
          </a:prstGeom>
        </p:spPr>
      </p:pic>
      <p:pic>
        <p:nvPicPr>
          <p:cNvPr id="248" name="Picture 2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16879"/>
            <a:ext cx="490454" cy="455834"/>
          </a:xfrm>
          <a:prstGeom prst="rect">
            <a:avLst/>
          </a:prstGeom>
        </p:spPr>
      </p:pic>
      <p:pic>
        <p:nvPicPr>
          <p:cNvPr id="249" name="Picture 2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3556657"/>
            <a:ext cx="490454" cy="455834"/>
          </a:xfrm>
          <a:prstGeom prst="rect">
            <a:avLst/>
          </a:prstGeom>
        </p:spPr>
      </p:pic>
      <p:pic>
        <p:nvPicPr>
          <p:cNvPr id="250" name="Picture 2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4108879"/>
            <a:ext cx="490454" cy="455834"/>
          </a:xfrm>
          <a:prstGeom prst="rect">
            <a:avLst/>
          </a:prstGeom>
        </p:spPr>
      </p:pic>
      <p:pic>
        <p:nvPicPr>
          <p:cNvPr id="251" name="Picture 2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4717113"/>
            <a:ext cx="490454" cy="455834"/>
          </a:xfrm>
          <a:prstGeom prst="rect">
            <a:avLst/>
          </a:prstGeom>
        </p:spPr>
      </p:pic>
      <p:pic>
        <p:nvPicPr>
          <p:cNvPr id="252" name="Picture 2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5269335"/>
            <a:ext cx="490454" cy="455834"/>
          </a:xfrm>
          <a:prstGeom prst="rect">
            <a:avLst/>
          </a:prstGeom>
        </p:spPr>
      </p:pic>
      <p:pic>
        <p:nvPicPr>
          <p:cNvPr id="253" name="Picture 2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2454150"/>
            <a:ext cx="490454" cy="455834"/>
          </a:xfrm>
          <a:prstGeom prst="rect">
            <a:avLst/>
          </a:prstGeom>
        </p:spPr>
      </p:pic>
      <p:pic>
        <p:nvPicPr>
          <p:cNvPr id="254" name="Picture 2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3006372"/>
            <a:ext cx="490454" cy="455834"/>
          </a:xfrm>
          <a:prstGeom prst="rect">
            <a:avLst/>
          </a:prstGeom>
        </p:spPr>
      </p:pic>
      <p:pic>
        <p:nvPicPr>
          <p:cNvPr id="255" name="Picture 2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5849319"/>
            <a:ext cx="490454" cy="455834"/>
          </a:xfrm>
          <a:prstGeom prst="rect">
            <a:avLst/>
          </a:prstGeom>
        </p:spPr>
      </p:pic>
      <p:pic>
        <p:nvPicPr>
          <p:cNvPr id="256" name="Picture 2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6401541"/>
            <a:ext cx="490454" cy="455834"/>
          </a:xfrm>
          <a:prstGeom prst="rect">
            <a:avLst/>
          </a:prstGeom>
        </p:spPr>
      </p:pic>
      <p:pic>
        <p:nvPicPr>
          <p:cNvPr id="257" name="Picture 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1306866"/>
            <a:ext cx="490454" cy="455834"/>
          </a:xfrm>
          <a:prstGeom prst="rect">
            <a:avLst/>
          </a:prstGeom>
        </p:spPr>
      </p:pic>
      <p:pic>
        <p:nvPicPr>
          <p:cNvPr id="258" name="Picture 2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1859088"/>
            <a:ext cx="490454" cy="455834"/>
          </a:xfrm>
          <a:prstGeom prst="rect">
            <a:avLst/>
          </a:prstGeom>
        </p:spPr>
      </p:pic>
      <p:grpSp>
        <p:nvGrpSpPr>
          <p:cNvPr id="259" name="Group 258"/>
          <p:cNvGrpSpPr/>
          <p:nvPr/>
        </p:nvGrpSpPr>
        <p:grpSpPr>
          <a:xfrm>
            <a:off x="8276413" y="3707986"/>
            <a:ext cx="262783" cy="284514"/>
            <a:chOff x="8302373" y="3272767"/>
            <a:chExt cx="727278" cy="787421"/>
          </a:xfrm>
        </p:grpSpPr>
        <p:sp>
          <p:nvSpPr>
            <p:cNvPr id="260" name="4-Point Star 259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4-Point Star 260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4-Point Star 261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4-Point Star 262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4-Point Star 263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4-Point Star 264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6" name="Group 265"/>
          <p:cNvGrpSpPr/>
          <p:nvPr/>
        </p:nvGrpSpPr>
        <p:grpSpPr>
          <a:xfrm>
            <a:off x="8313178" y="4208945"/>
            <a:ext cx="262783" cy="284514"/>
            <a:chOff x="8302373" y="3272767"/>
            <a:chExt cx="727278" cy="787421"/>
          </a:xfrm>
        </p:grpSpPr>
        <p:sp>
          <p:nvSpPr>
            <p:cNvPr id="267" name="4-Point Star 266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4-Point Star 267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4-Point Star 268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4-Point Star 269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4-Point Star 270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4-Point Star 271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8256537" y="2463478"/>
            <a:ext cx="262783" cy="284514"/>
            <a:chOff x="8302373" y="3272767"/>
            <a:chExt cx="727278" cy="787421"/>
          </a:xfrm>
        </p:grpSpPr>
        <p:sp>
          <p:nvSpPr>
            <p:cNvPr id="274" name="4-Point Star 273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4-Point Star 274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4-Point Star 275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4-Point Star 276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4-Point Star 277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4-Point Star 278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8280224" y="4849436"/>
            <a:ext cx="262783" cy="284514"/>
            <a:chOff x="8302373" y="3272767"/>
            <a:chExt cx="727278" cy="787421"/>
          </a:xfrm>
        </p:grpSpPr>
        <p:sp>
          <p:nvSpPr>
            <p:cNvPr id="281" name="4-Point Star 280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4-Point Star 281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4-Point Star 282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4-Point Star 283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4-Point Star 284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4-Point Star 285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7" name="Group 286"/>
          <p:cNvGrpSpPr/>
          <p:nvPr/>
        </p:nvGrpSpPr>
        <p:grpSpPr>
          <a:xfrm>
            <a:off x="8286289" y="1925474"/>
            <a:ext cx="262783" cy="284514"/>
            <a:chOff x="8302373" y="3272767"/>
            <a:chExt cx="727278" cy="787421"/>
          </a:xfrm>
        </p:grpSpPr>
        <p:sp>
          <p:nvSpPr>
            <p:cNvPr id="288" name="4-Point Star 287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4-Point Star 288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4-Point Star 289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4-Point Star 290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4-Point Star 291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4-Point Star 292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4" name="Group 293"/>
          <p:cNvGrpSpPr/>
          <p:nvPr/>
        </p:nvGrpSpPr>
        <p:grpSpPr>
          <a:xfrm>
            <a:off x="8260317" y="1426431"/>
            <a:ext cx="262783" cy="284514"/>
            <a:chOff x="8302373" y="3272767"/>
            <a:chExt cx="727278" cy="787421"/>
          </a:xfrm>
        </p:grpSpPr>
        <p:sp>
          <p:nvSpPr>
            <p:cNvPr id="295" name="4-Point Star 294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4-Point Star 295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4-Point Star 296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4-Point Star 297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4-Point Star 298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4-Point Star 299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1" name="Group 300"/>
          <p:cNvGrpSpPr/>
          <p:nvPr/>
        </p:nvGrpSpPr>
        <p:grpSpPr>
          <a:xfrm>
            <a:off x="8286289" y="3072896"/>
            <a:ext cx="262783" cy="284514"/>
            <a:chOff x="8302373" y="3272767"/>
            <a:chExt cx="727278" cy="787421"/>
          </a:xfrm>
        </p:grpSpPr>
        <p:sp>
          <p:nvSpPr>
            <p:cNvPr id="302" name="4-Point Star 301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4-Point Star 302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4-Point Star 303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4-Point Star 304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4-Point Star 305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4-Point Star 306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8" name="Group 307"/>
          <p:cNvGrpSpPr/>
          <p:nvPr/>
        </p:nvGrpSpPr>
        <p:grpSpPr>
          <a:xfrm>
            <a:off x="8264467" y="5363181"/>
            <a:ext cx="262783" cy="284514"/>
            <a:chOff x="8302373" y="3272767"/>
            <a:chExt cx="727278" cy="787421"/>
          </a:xfrm>
        </p:grpSpPr>
        <p:sp>
          <p:nvSpPr>
            <p:cNvPr id="309" name="4-Point Star 308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4-Point Star 309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4-Point Star 310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4-Point Star 311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4-Point Star 312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4-Point Star 313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5" name="Group 314"/>
          <p:cNvGrpSpPr/>
          <p:nvPr/>
        </p:nvGrpSpPr>
        <p:grpSpPr>
          <a:xfrm>
            <a:off x="8279464" y="5943562"/>
            <a:ext cx="262783" cy="284514"/>
            <a:chOff x="8302373" y="3272767"/>
            <a:chExt cx="727278" cy="787421"/>
          </a:xfrm>
        </p:grpSpPr>
        <p:sp>
          <p:nvSpPr>
            <p:cNvPr id="316" name="4-Point Star 315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4-Point Star 316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4-Point Star 317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4-Point Star 318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4-Point Star 319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4-Point Star 320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2" name="Group 321"/>
          <p:cNvGrpSpPr/>
          <p:nvPr/>
        </p:nvGrpSpPr>
        <p:grpSpPr>
          <a:xfrm>
            <a:off x="8283914" y="6516786"/>
            <a:ext cx="262783" cy="284514"/>
            <a:chOff x="8302373" y="3272767"/>
            <a:chExt cx="727278" cy="787421"/>
          </a:xfrm>
        </p:grpSpPr>
        <p:sp>
          <p:nvSpPr>
            <p:cNvPr id="323" name="4-Point Star 322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4-Point Star 323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4-Point Star 324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4-Point Star 325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4-Point Star 326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4-Point Star 327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9" name="Group 328"/>
          <p:cNvGrpSpPr/>
          <p:nvPr/>
        </p:nvGrpSpPr>
        <p:grpSpPr>
          <a:xfrm>
            <a:off x="7816473" y="3715563"/>
            <a:ext cx="262783" cy="284514"/>
            <a:chOff x="8302373" y="3272767"/>
            <a:chExt cx="727278" cy="787421"/>
          </a:xfrm>
        </p:grpSpPr>
        <p:sp>
          <p:nvSpPr>
            <p:cNvPr id="330" name="4-Point Star 329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4-Point Star 330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4-Point Star 331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4-Point Star 332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4-Point Star 333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4-Point Star 334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7853238" y="4216522"/>
            <a:ext cx="262783" cy="284514"/>
            <a:chOff x="8302373" y="3272767"/>
            <a:chExt cx="727278" cy="787421"/>
          </a:xfrm>
        </p:grpSpPr>
        <p:sp>
          <p:nvSpPr>
            <p:cNvPr id="337" name="4-Point Star 336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4-Point Star 337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4-Point Star 338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4-Point Star 339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4-Point Star 340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4-Point Star 341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3" name="Group 342"/>
          <p:cNvGrpSpPr/>
          <p:nvPr/>
        </p:nvGrpSpPr>
        <p:grpSpPr>
          <a:xfrm>
            <a:off x="7796597" y="2471055"/>
            <a:ext cx="262783" cy="284514"/>
            <a:chOff x="8302373" y="3272767"/>
            <a:chExt cx="727278" cy="787421"/>
          </a:xfrm>
        </p:grpSpPr>
        <p:sp>
          <p:nvSpPr>
            <p:cNvPr id="344" name="4-Point Star 343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4-Point Star 344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4-Point Star 345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4-Point Star 346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4-Point Star 347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4-Point Star 348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0" name="Group 349"/>
          <p:cNvGrpSpPr/>
          <p:nvPr/>
        </p:nvGrpSpPr>
        <p:grpSpPr>
          <a:xfrm>
            <a:off x="7820284" y="4857013"/>
            <a:ext cx="262783" cy="284514"/>
            <a:chOff x="8302373" y="3272767"/>
            <a:chExt cx="727278" cy="787421"/>
          </a:xfrm>
        </p:grpSpPr>
        <p:sp>
          <p:nvSpPr>
            <p:cNvPr id="351" name="4-Point Star 350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4-Point Star 351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4-Point Star 352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4-Point Star 353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4-Point Star 354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4-Point Star 355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7" name="Group 356"/>
          <p:cNvGrpSpPr/>
          <p:nvPr/>
        </p:nvGrpSpPr>
        <p:grpSpPr>
          <a:xfrm>
            <a:off x="7826349" y="1933051"/>
            <a:ext cx="262783" cy="284514"/>
            <a:chOff x="8302373" y="3272767"/>
            <a:chExt cx="727278" cy="787421"/>
          </a:xfrm>
        </p:grpSpPr>
        <p:sp>
          <p:nvSpPr>
            <p:cNvPr id="358" name="4-Point Star 357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4-Point Star 358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4-Point Star 359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4-Point Star 360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4-Point Star 361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4-Point Star 362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4" name="Group 363"/>
          <p:cNvGrpSpPr/>
          <p:nvPr/>
        </p:nvGrpSpPr>
        <p:grpSpPr>
          <a:xfrm>
            <a:off x="7800377" y="1434008"/>
            <a:ext cx="262783" cy="284514"/>
            <a:chOff x="8302373" y="3272767"/>
            <a:chExt cx="727278" cy="787421"/>
          </a:xfrm>
        </p:grpSpPr>
        <p:sp>
          <p:nvSpPr>
            <p:cNvPr id="365" name="4-Point Star 364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4-Point Star 365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4-Point Star 366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4-Point Star 367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4-Point Star 368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4-Point Star 369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2" name="4-Point Star 371"/>
          <p:cNvSpPr/>
          <p:nvPr/>
        </p:nvSpPr>
        <p:spPr>
          <a:xfrm>
            <a:off x="7879210" y="3144485"/>
            <a:ext cx="90476" cy="86047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4-Point Star 372"/>
          <p:cNvSpPr/>
          <p:nvPr/>
        </p:nvSpPr>
        <p:spPr>
          <a:xfrm>
            <a:off x="7826349" y="3080473"/>
            <a:ext cx="90476" cy="86047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4-Point Star 374"/>
          <p:cNvSpPr/>
          <p:nvPr/>
        </p:nvSpPr>
        <p:spPr>
          <a:xfrm>
            <a:off x="7998656" y="3278940"/>
            <a:ext cx="90476" cy="86047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4-Point Star 375"/>
          <p:cNvSpPr/>
          <p:nvPr/>
        </p:nvSpPr>
        <p:spPr>
          <a:xfrm>
            <a:off x="7945795" y="3214927"/>
            <a:ext cx="90476" cy="86047"/>
          </a:xfrm>
          <a:prstGeom prst="star4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4-Point Star 376"/>
          <p:cNvSpPr/>
          <p:nvPr/>
        </p:nvSpPr>
        <p:spPr>
          <a:xfrm>
            <a:off x="7826349" y="3231523"/>
            <a:ext cx="90476" cy="86047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8" name="Group 377"/>
          <p:cNvGrpSpPr/>
          <p:nvPr/>
        </p:nvGrpSpPr>
        <p:grpSpPr>
          <a:xfrm>
            <a:off x="7804527" y="5370758"/>
            <a:ext cx="262783" cy="284514"/>
            <a:chOff x="8302373" y="3272767"/>
            <a:chExt cx="727278" cy="787421"/>
          </a:xfrm>
        </p:grpSpPr>
        <p:sp>
          <p:nvSpPr>
            <p:cNvPr id="379" name="4-Point Star 378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4-Point Star 379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4-Point Star 380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4-Point Star 381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4-Point Star 382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4-Point Star 383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5" name="Group 384"/>
          <p:cNvGrpSpPr/>
          <p:nvPr/>
        </p:nvGrpSpPr>
        <p:grpSpPr>
          <a:xfrm>
            <a:off x="7819524" y="5951139"/>
            <a:ext cx="262783" cy="284514"/>
            <a:chOff x="8302373" y="3272767"/>
            <a:chExt cx="727278" cy="787421"/>
          </a:xfrm>
        </p:grpSpPr>
        <p:sp>
          <p:nvSpPr>
            <p:cNvPr id="386" name="4-Point Star 385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4-Point Star 386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4-Point Star 387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4-Point Star 388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4-Point Star 389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4-Point Star 390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2" name="Group 391"/>
          <p:cNvGrpSpPr/>
          <p:nvPr/>
        </p:nvGrpSpPr>
        <p:grpSpPr>
          <a:xfrm>
            <a:off x="7823974" y="6524363"/>
            <a:ext cx="262783" cy="284514"/>
            <a:chOff x="8302373" y="3272767"/>
            <a:chExt cx="727278" cy="787421"/>
          </a:xfrm>
        </p:grpSpPr>
        <p:sp>
          <p:nvSpPr>
            <p:cNvPr id="393" name="4-Point Star 392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4-Point Star 393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4-Point Star 394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4-Point Star 395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4-Point Star 396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4-Point Star 397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9" name="Group 398"/>
          <p:cNvGrpSpPr/>
          <p:nvPr/>
        </p:nvGrpSpPr>
        <p:grpSpPr>
          <a:xfrm>
            <a:off x="7324389" y="3707986"/>
            <a:ext cx="262783" cy="284514"/>
            <a:chOff x="8302373" y="3272767"/>
            <a:chExt cx="727278" cy="787421"/>
          </a:xfrm>
        </p:grpSpPr>
        <p:sp>
          <p:nvSpPr>
            <p:cNvPr id="400" name="4-Point Star 399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4-Point Star 400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4-Point Star 401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4-Point Star 402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4-Point Star 403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4-Point Star 404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6" name="Group 405"/>
          <p:cNvGrpSpPr/>
          <p:nvPr/>
        </p:nvGrpSpPr>
        <p:grpSpPr>
          <a:xfrm>
            <a:off x="7361154" y="4208945"/>
            <a:ext cx="262783" cy="284514"/>
            <a:chOff x="8302373" y="3272767"/>
            <a:chExt cx="727278" cy="787421"/>
          </a:xfrm>
        </p:grpSpPr>
        <p:sp>
          <p:nvSpPr>
            <p:cNvPr id="407" name="4-Point Star 406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4-Point Star 407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4-Point Star 408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4-Point Star 409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4-Point Star 410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4-Point Star 411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3" name="Group 412"/>
          <p:cNvGrpSpPr/>
          <p:nvPr/>
        </p:nvGrpSpPr>
        <p:grpSpPr>
          <a:xfrm>
            <a:off x="7304513" y="2463478"/>
            <a:ext cx="262783" cy="284514"/>
            <a:chOff x="8302373" y="3272767"/>
            <a:chExt cx="727278" cy="787421"/>
          </a:xfrm>
        </p:grpSpPr>
        <p:sp>
          <p:nvSpPr>
            <p:cNvPr id="414" name="4-Point Star 413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4-Point Star 414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4-Point Star 415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4-Point Star 416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4-Point Star 417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4-Point Star 418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0" name="Group 419"/>
          <p:cNvGrpSpPr/>
          <p:nvPr/>
        </p:nvGrpSpPr>
        <p:grpSpPr>
          <a:xfrm>
            <a:off x="7328200" y="4849436"/>
            <a:ext cx="262783" cy="284514"/>
            <a:chOff x="8302373" y="3272767"/>
            <a:chExt cx="727278" cy="787421"/>
          </a:xfrm>
        </p:grpSpPr>
        <p:sp>
          <p:nvSpPr>
            <p:cNvPr id="421" name="4-Point Star 420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4-Point Star 421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4-Point Star 422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4-Point Star 423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4-Point Star 424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4-Point Star 425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7" name="Group 426"/>
          <p:cNvGrpSpPr/>
          <p:nvPr/>
        </p:nvGrpSpPr>
        <p:grpSpPr>
          <a:xfrm>
            <a:off x="7334265" y="1925474"/>
            <a:ext cx="262783" cy="284514"/>
            <a:chOff x="8302373" y="3272767"/>
            <a:chExt cx="727278" cy="787421"/>
          </a:xfrm>
        </p:grpSpPr>
        <p:sp>
          <p:nvSpPr>
            <p:cNvPr id="428" name="4-Point Star 427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4-Point Star 428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4-Point Star 429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4-Point Star 430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4-Point Star 431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4-Point Star 432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4" name="Group 433"/>
          <p:cNvGrpSpPr/>
          <p:nvPr/>
        </p:nvGrpSpPr>
        <p:grpSpPr>
          <a:xfrm>
            <a:off x="7308293" y="1426431"/>
            <a:ext cx="262783" cy="284514"/>
            <a:chOff x="8302373" y="3272767"/>
            <a:chExt cx="727278" cy="787421"/>
          </a:xfrm>
        </p:grpSpPr>
        <p:sp>
          <p:nvSpPr>
            <p:cNvPr id="435" name="4-Point Star 434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4-Point Star 435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4-Point Star 436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4-Point Star 437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4-Point Star 438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4-Point Star 439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1" name="Group 440"/>
          <p:cNvGrpSpPr/>
          <p:nvPr/>
        </p:nvGrpSpPr>
        <p:grpSpPr>
          <a:xfrm>
            <a:off x="7334265" y="3072896"/>
            <a:ext cx="262783" cy="284514"/>
            <a:chOff x="8302373" y="3272767"/>
            <a:chExt cx="727278" cy="787421"/>
          </a:xfrm>
        </p:grpSpPr>
        <p:sp>
          <p:nvSpPr>
            <p:cNvPr id="442" name="4-Point Star 441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4-Point Star 442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4-Point Star 443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4-Point Star 444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4-Point Star 445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4-Point Star 446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8" name="Group 447"/>
          <p:cNvGrpSpPr/>
          <p:nvPr/>
        </p:nvGrpSpPr>
        <p:grpSpPr>
          <a:xfrm>
            <a:off x="7312443" y="5363181"/>
            <a:ext cx="262783" cy="284514"/>
            <a:chOff x="8302373" y="3272767"/>
            <a:chExt cx="727278" cy="787421"/>
          </a:xfrm>
        </p:grpSpPr>
        <p:sp>
          <p:nvSpPr>
            <p:cNvPr id="449" name="4-Point Star 448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4-Point Star 449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4-Point Star 450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4-Point Star 451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4-Point Star 452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4-Point Star 453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5" name="Group 454"/>
          <p:cNvGrpSpPr/>
          <p:nvPr/>
        </p:nvGrpSpPr>
        <p:grpSpPr>
          <a:xfrm>
            <a:off x="7327440" y="5943562"/>
            <a:ext cx="262783" cy="284514"/>
            <a:chOff x="8302373" y="3272767"/>
            <a:chExt cx="727278" cy="787421"/>
          </a:xfrm>
        </p:grpSpPr>
        <p:sp>
          <p:nvSpPr>
            <p:cNvPr id="456" name="4-Point Star 455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4-Point Star 456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4-Point Star 457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4-Point Star 458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4-Point Star 459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4-Point Star 460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2" name="Group 461"/>
          <p:cNvGrpSpPr/>
          <p:nvPr/>
        </p:nvGrpSpPr>
        <p:grpSpPr>
          <a:xfrm>
            <a:off x="7331890" y="6516786"/>
            <a:ext cx="262783" cy="284514"/>
            <a:chOff x="8302373" y="3272767"/>
            <a:chExt cx="727278" cy="787421"/>
          </a:xfrm>
        </p:grpSpPr>
        <p:sp>
          <p:nvSpPr>
            <p:cNvPr id="463" name="4-Point Star 462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4-Point Star 463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4-Point Star 464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4-Point Star 465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4-Point Star 466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4-Point Star 467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9" name="Group 538"/>
          <p:cNvGrpSpPr/>
          <p:nvPr/>
        </p:nvGrpSpPr>
        <p:grpSpPr>
          <a:xfrm>
            <a:off x="6887128" y="3700183"/>
            <a:ext cx="262783" cy="284514"/>
            <a:chOff x="8302373" y="3272767"/>
            <a:chExt cx="727278" cy="787421"/>
          </a:xfrm>
        </p:grpSpPr>
        <p:sp>
          <p:nvSpPr>
            <p:cNvPr id="540" name="4-Point Star 539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4-Point Star 540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4-Point Star 541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4-Point Star 542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4-Point Star 543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4-Point Star 544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6" name="Group 545"/>
          <p:cNvGrpSpPr/>
          <p:nvPr/>
        </p:nvGrpSpPr>
        <p:grpSpPr>
          <a:xfrm>
            <a:off x="6923893" y="4201142"/>
            <a:ext cx="262783" cy="284514"/>
            <a:chOff x="8302373" y="3272767"/>
            <a:chExt cx="727278" cy="787421"/>
          </a:xfrm>
        </p:grpSpPr>
        <p:sp>
          <p:nvSpPr>
            <p:cNvPr id="547" name="4-Point Star 546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4-Point Star 547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4-Point Star 548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4-Point Star 549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4-Point Star 550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4-Point Star 551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3" name="Group 552"/>
          <p:cNvGrpSpPr/>
          <p:nvPr/>
        </p:nvGrpSpPr>
        <p:grpSpPr>
          <a:xfrm>
            <a:off x="6867252" y="2455675"/>
            <a:ext cx="262783" cy="284514"/>
            <a:chOff x="8302373" y="3272767"/>
            <a:chExt cx="727278" cy="787421"/>
          </a:xfrm>
        </p:grpSpPr>
        <p:sp>
          <p:nvSpPr>
            <p:cNvPr id="554" name="4-Point Star 553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4-Point Star 554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4-Point Star 555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4-Point Star 556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4-Point Star 557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4-Point Star 558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0" name="Group 559"/>
          <p:cNvGrpSpPr/>
          <p:nvPr/>
        </p:nvGrpSpPr>
        <p:grpSpPr>
          <a:xfrm>
            <a:off x="6890939" y="4841633"/>
            <a:ext cx="262783" cy="284514"/>
            <a:chOff x="8302373" y="3272767"/>
            <a:chExt cx="727278" cy="787421"/>
          </a:xfrm>
        </p:grpSpPr>
        <p:sp>
          <p:nvSpPr>
            <p:cNvPr id="561" name="4-Point Star 560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4-Point Star 561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4-Point Star 562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4-Point Star 563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4-Point Star 564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4-Point Star 565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7" name="Group 566"/>
          <p:cNvGrpSpPr/>
          <p:nvPr/>
        </p:nvGrpSpPr>
        <p:grpSpPr>
          <a:xfrm>
            <a:off x="6897004" y="1917671"/>
            <a:ext cx="262783" cy="284514"/>
            <a:chOff x="8302373" y="3272767"/>
            <a:chExt cx="727278" cy="787421"/>
          </a:xfrm>
        </p:grpSpPr>
        <p:sp>
          <p:nvSpPr>
            <p:cNvPr id="568" name="4-Point Star 567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4-Point Star 568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4-Point Star 569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4-Point Star 570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4-Point Star 571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4-Point Star 572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4" name="Group 573"/>
          <p:cNvGrpSpPr/>
          <p:nvPr/>
        </p:nvGrpSpPr>
        <p:grpSpPr>
          <a:xfrm>
            <a:off x="6871032" y="1418628"/>
            <a:ext cx="262783" cy="284514"/>
            <a:chOff x="8302373" y="3272767"/>
            <a:chExt cx="727278" cy="787421"/>
          </a:xfrm>
        </p:grpSpPr>
        <p:sp>
          <p:nvSpPr>
            <p:cNvPr id="575" name="4-Point Star 574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4-Point Star 575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4-Point Star 576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4-Point Star 577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4-Point Star 578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4-Point Star 579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1" name="Group 580"/>
          <p:cNvGrpSpPr/>
          <p:nvPr/>
        </p:nvGrpSpPr>
        <p:grpSpPr>
          <a:xfrm>
            <a:off x="6897004" y="3065093"/>
            <a:ext cx="262783" cy="284514"/>
            <a:chOff x="8302373" y="3272767"/>
            <a:chExt cx="727278" cy="787421"/>
          </a:xfrm>
        </p:grpSpPr>
        <p:sp>
          <p:nvSpPr>
            <p:cNvPr id="582" name="4-Point Star 581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4-Point Star 582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4-Point Star 583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4-Point Star 584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4-Point Star 585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4-Point Star 586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8" name="Group 587"/>
          <p:cNvGrpSpPr/>
          <p:nvPr/>
        </p:nvGrpSpPr>
        <p:grpSpPr>
          <a:xfrm>
            <a:off x="6875182" y="5355378"/>
            <a:ext cx="262783" cy="284514"/>
            <a:chOff x="8302373" y="3272767"/>
            <a:chExt cx="727278" cy="787421"/>
          </a:xfrm>
        </p:grpSpPr>
        <p:sp>
          <p:nvSpPr>
            <p:cNvPr id="589" name="4-Point Star 588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4-Point Star 589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4-Point Star 590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4-Point Star 591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4-Point Star 592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4-Point Star 593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5" name="Group 594"/>
          <p:cNvGrpSpPr/>
          <p:nvPr/>
        </p:nvGrpSpPr>
        <p:grpSpPr>
          <a:xfrm>
            <a:off x="6890179" y="5935759"/>
            <a:ext cx="262783" cy="284514"/>
            <a:chOff x="8302373" y="3272767"/>
            <a:chExt cx="727278" cy="787421"/>
          </a:xfrm>
        </p:grpSpPr>
        <p:sp>
          <p:nvSpPr>
            <p:cNvPr id="596" name="4-Point Star 595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4-Point Star 596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4-Point Star 597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4-Point Star 598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4-Point Star 599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4-Point Star 600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2" name="Group 601"/>
          <p:cNvGrpSpPr/>
          <p:nvPr/>
        </p:nvGrpSpPr>
        <p:grpSpPr>
          <a:xfrm>
            <a:off x="6894629" y="6508983"/>
            <a:ext cx="262783" cy="284514"/>
            <a:chOff x="8302373" y="3272767"/>
            <a:chExt cx="727278" cy="787421"/>
          </a:xfrm>
        </p:grpSpPr>
        <p:sp>
          <p:nvSpPr>
            <p:cNvPr id="603" name="4-Point Star 602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4" name="4-Point Star 603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4-Point Star 604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4-Point Star 605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4-Point Star 606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8" name="4-Point Star 607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9" name="Group 608"/>
          <p:cNvGrpSpPr/>
          <p:nvPr/>
        </p:nvGrpSpPr>
        <p:grpSpPr>
          <a:xfrm>
            <a:off x="8707712" y="3737296"/>
            <a:ext cx="262783" cy="284514"/>
            <a:chOff x="8302373" y="3272767"/>
            <a:chExt cx="727278" cy="787421"/>
          </a:xfrm>
        </p:grpSpPr>
        <p:sp>
          <p:nvSpPr>
            <p:cNvPr id="610" name="4-Point Star 609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4-Point Star 610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4-Point Star 611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4-Point Star 612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4-Point Star 613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4-Point Star 614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6" name="Group 615"/>
          <p:cNvGrpSpPr/>
          <p:nvPr/>
        </p:nvGrpSpPr>
        <p:grpSpPr>
          <a:xfrm>
            <a:off x="8744477" y="4238255"/>
            <a:ext cx="262783" cy="284514"/>
            <a:chOff x="8302373" y="3272767"/>
            <a:chExt cx="727278" cy="787421"/>
          </a:xfrm>
        </p:grpSpPr>
        <p:sp>
          <p:nvSpPr>
            <p:cNvPr id="617" name="4-Point Star 616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4-Point Star 617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4-Point Star 618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4-Point Star 619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4-Point Star 620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4-Point Star 621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3" name="Group 622"/>
          <p:cNvGrpSpPr/>
          <p:nvPr/>
        </p:nvGrpSpPr>
        <p:grpSpPr>
          <a:xfrm>
            <a:off x="8687836" y="2492788"/>
            <a:ext cx="262783" cy="284514"/>
            <a:chOff x="8302373" y="3272767"/>
            <a:chExt cx="727278" cy="787421"/>
          </a:xfrm>
        </p:grpSpPr>
        <p:sp>
          <p:nvSpPr>
            <p:cNvPr id="624" name="4-Point Star 623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4-Point Star 624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4-Point Star 625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4-Point Star 626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8" name="4-Point Star 627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9" name="4-Point Star 628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0" name="Group 629"/>
          <p:cNvGrpSpPr/>
          <p:nvPr/>
        </p:nvGrpSpPr>
        <p:grpSpPr>
          <a:xfrm>
            <a:off x="8711523" y="4878746"/>
            <a:ext cx="262783" cy="284514"/>
            <a:chOff x="8302373" y="3272767"/>
            <a:chExt cx="727278" cy="787421"/>
          </a:xfrm>
        </p:grpSpPr>
        <p:sp>
          <p:nvSpPr>
            <p:cNvPr id="631" name="4-Point Star 630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2" name="4-Point Star 631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4-Point Star 632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4" name="4-Point Star 633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5" name="4-Point Star 634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" name="4-Point Star 635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7" name="Group 636"/>
          <p:cNvGrpSpPr/>
          <p:nvPr/>
        </p:nvGrpSpPr>
        <p:grpSpPr>
          <a:xfrm>
            <a:off x="8717588" y="1954784"/>
            <a:ext cx="262783" cy="284514"/>
            <a:chOff x="8302373" y="3272767"/>
            <a:chExt cx="727278" cy="787421"/>
          </a:xfrm>
        </p:grpSpPr>
        <p:sp>
          <p:nvSpPr>
            <p:cNvPr id="638" name="4-Point Star 637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9" name="4-Point Star 638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4-Point Star 639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1" name="4-Point Star 640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2" name="4-Point Star 641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3" name="4-Point Star 642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4" name="Group 643"/>
          <p:cNvGrpSpPr/>
          <p:nvPr/>
        </p:nvGrpSpPr>
        <p:grpSpPr>
          <a:xfrm>
            <a:off x="8691616" y="1455741"/>
            <a:ext cx="262783" cy="284514"/>
            <a:chOff x="8302373" y="3272767"/>
            <a:chExt cx="727278" cy="787421"/>
          </a:xfrm>
        </p:grpSpPr>
        <p:sp>
          <p:nvSpPr>
            <p:cNvPr id="645" name="4-Point Star 644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6" name="4-Point Star 645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" name="4-Point Star 646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" name="4-Point Star 647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9" name="4-Point Star 648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0" name="4-Point Star 649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1" name="Group 650"/>
          <p:cNvGrpSpPr/>
          <p:nvPr/>
        </p:nvGrpSpPr>
        <p:grpSpPr>
          <a:xfrm>
            <a:off x="8717588" y="3102206"/>
            <a:ext cx="262783" cy="284514"/>
            <a:chOff x="8302373" y="3272767"/>
            <a:chExt cx="727278" cy="787421"/>
          </a:xfrm>
        </p:grpSpPr>
        <p:sp>
          <p:nvSpPr>
            <p:cNvPr id="652" name="4-Point Star 651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3" name="4-Point Star 652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4" name="4-Point Star 653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5" name="4-Point Star 654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6" name="4-Point Star 655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7" name="4-Point Star 656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8" name="Group 657"/>
          <p:cNvGrpSpPr/>
          <p:nvPr/>
        </p:nvGrpSpPr>
        <p:grpSpPr>
          <a:xfrm>
            <a:off x="8695766" y="5392491"/>
            <a:ext cx="262783" cy="284514"/>
            <a:chOff x="8302373" y="3272767"/>
            <a:chExt cx="727278" cy="787421"/>
          </a:xfrm>
        </p:grpSpPr>
        <p:sp>
          <p:nvSpPr>
            <p:cNvPr id="659" name="4-Point Star 658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0" name="4-Point Star 659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1" name="4-Point Star 660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2" name="4-Point Star 661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3" name="4-Point Star 662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4" name="4-Point Star 663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5" name="Group 664"/>
          <p:cNvGrpSpPr/>
          <p:nvPr/>
        </p:nvGrpSpPr>
        <p:grpSpPr>
          <a:xfrm>
            <a:off x="8710763" y="5972872"/>
            <a:ext cx="262783" cy="284514"/>
            <a:chOff x="8302373" y="3272767"/>
            <a:chExt cx="727278" cy="787421"/>
          </a:xfrm>
        </p:grpSpPr>
        <p:sp>
          <p:nvSpPr>
            <p:cNvPr id="666" name="4-Point Star 665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7" name="4-Point Star 666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4-Point Star 667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4-Point Star 668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4-Point Star 669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4-Point Star 670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2" name="Group 671"/>
          <p:cNvGrpSpPr/>
          <p:nvPr/>
        </p:nvGrpSpPr>
        <p:grpSpPr>
          <a:xfrm>
            <a:off x="8715213" y="6546096"/>
            <a:ext cx="262783" cy="284514"/>
            <a:chOff x="8302373" y="3272767"/>
            <a:chExt cx="727278" cy="787421"/>
          </a:xfrm>
        </p:grpSpPr>
        <p:sp>
          <p:nvSpPr>
            <p:cNvPr id="673" name="4-Point Star 672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4-Point Star 673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4-Point Star 674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4-Point Star 675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4-Point Star 676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4-Point Star 677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4" name="4-Point Star 373"/>
          <p:cNvSpPr/>
          <p:nvPr/>
        </p:nvSpPr>
        <p:spPr>
          <a:xfrm>
            <a:off x="7961552" y="3115302"/>
            <a:ext cx="90476" cy="86047"/>
          </a:xfrm>
          <a:prstGeom prst="star4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Oval 468"/>
          <p:cNvSpPr/>
          <p:nvPr/>
        </p:nvSpPr>
        <p:spPr>
          <a:xfrm>
            <a:off x="1401094" y="2272713"/>
            <a:ext cx="1499419" cy="1928429"/>
          </a:xfrm>
          <a:prstGeom prst="ellipse">
            <a:avLst/>
          </a:prstGeom>
          <a:noFill/>
          <a:ln w="76200" cmpd="sng">
            <a:solidFill>
              <a:srgbClr val="95373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56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2728" y="5862320"/>
            <a:ext cx="4425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Gotham Light"/>
                <a:cs typeface="Gotham Light"/>
              </a:rPr>
              <a:t>Storage Strategies</a:t>
            </a:r>
            <a:endParaRPr lang="en-US" sz="3600" dirty="0">
              <a:latin typeface="Gotham Light"/>
              <a:cs typeface="Gotham Light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-800732" y="2794000"/>
            <a:ext cx="2418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Gotham Light"/>
                <a:cs typeface="Gotham Light"/>
              </a:rPr>
              <a:t>Disk (MB)</a:t>
            </a:r>
            <a:endParaRPr lang="en-US" sz="3600" dirty="0">
              <a:latin typeface="Gotham Light"/>
              <a:cs typeface="Gotham Ligh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43279" y="294640"/>
            <a:ext cx="8832162" cy="5394960"/>
            <a:chOff x="843279" y="762000"/>
            <a:chExt cx="8067041" cy="49276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6114" t="1294" r="7043" b="25595"/>
            <a:stretch/>
          </p:blipFill>
          <p:spPr>
            <a:xfrm>
              <a:off x="843279" y="1097280"/>
              <a:ext cx="7792721" cy="459232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757680" y="762000"/>
              <a:ext cx="45719" cy="46634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27200" y="5080000"/>
              <a:ext cx="7183120" cy="2641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213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H="1">
            <a:off x="1001518" y="3148831"/>
            <a:ext cx="7320362" cy="0"/>
          </a:xfrm>
          <a:prstGeom prst="line">
            <a:avLst/>
          </a:prstGeom>
          <a:ln>
            <a:headEnd type="arrow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7338" y="3331138"/>
            <a:ext cx="2906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Gotham Light"/>
                <a:cs typeface="Gotham Light"/>
              </a:rPr>
              <a:t>Coarse-grained</a:t>
            </a:r>
            <a:endParaRPr lang="en-US" sz="2800" dirty="0">
              <a:latin typeface="Gotham Light"/>
              <a:cs typeface="Gotham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50518" y="3331138"/>
            <a:ext cx="2428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Gotham Light"/>
                <a:cs typeface="Gotham Light"/>
              </a:rPr>
              <a:t>Fine-grained</a:t>
            </a:r>
            <a:endParaRPr lang="en-US" sz="2800" dirty="0">
              <a:latin typeface="Gotham Light"/>
              <a:cs typeface="Gotham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1678" y="3923841"/>
            <a:ext cx="30838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4F81BD"/>
                </a:solidFill>
                <a:latin typeface="Gotham Light"/>
                <a:cs typeface="Gotham Light"/>
              </a:rPr>
              <a:t>Slower lineage queries</a:t>
            </a:r>
          </a:p>
          <a:p>
            <a:pPr algn="ctr"/>
            <a:r>
              <a:rPr lang="en-US" sz="2000" dirty="0" smtClean="0">
                <a:solidFill>
                  <a:srgbClr val="4F81BD"/>
                </a:solidFill>
                <a:latin typeface="Gotham Light"/>
                <a:cs typeface="Gotham Light"/>
              </a:rPr>
              <a:t>Must re-run operators</a:t>
            </a:r>
            <a:endParaRPr lang="en-US" sz="2000" dirty="0">
              <a:solidFill>
                <a:srgbClr val="4F81BD"/>
              </a:solidFill>
              <a:latin typeface="Gotham Light"/>
              <a:cs typeface="Gotham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79346" y="3923841"/>
            <a:ext cx="30903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1"/>
                </a:solidFill>
                <a:latin typeface="Gotham Light"/>
                <a:cs typeface="Gotham Light"/>
              </a:rPr>
              <a:t>Faster lineage queries</a:t>
            </a:r>
          </a:p>
          <a:p>
            <a:pPr algn="ctr"/>
            <a:r>
              <a:rPr lang="en-US" sz="2000" dirty="0" smtClean="0">
                <a:solidFill>
                  <a:schemeClr val="accent1"/>
                </a:solidFill>
                <a:latin typeface="Gotham Light"/>
                <a:cs typeface="Gotham Light"/>
              </a:rPr>
              <a:t>Takes too much space!</a:t>
            </a:r>
            <a:endParaRPr lang="en-US" sz="2400" dirty="0">
              <a:solidFill>
                <a:schemeClr val="accent1"/>
              </a:solidFill>
              <a:latin typeface="Gotham Light"/>
              <a:cs typeface="Gotham Light"/>
            </a:endParaRPr>
          </a:p>
        </p:txBody>
      </p:sp>
    </p:spTree>
    <p:extLst>
      <p:ext uri="{BB962C8B-B14F-4D97-AF65-F5344CB8AC3E}">
        <p14:creationId xmlns:p14="http://schemas.microsoft.com/office/powerpoint/2010/main" val="1547717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H="1">
            <a:off x="1001518" y="3148831"/>
            <a:ext cx="7320362" cy="0"/>
          </a:xfrm>
          <a:prstGeom prst="line">
            <a:avLst/>
          </a:prstGeom>
          <a:ln>
            <a:headEnd type="arrow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7338" y="3331138"/>
            <a:ext cx="2906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Gotham Light"/>
                <a:cs typeface="Gotham Light"/>
              </a:rPr>
              <a:t>Coarse-grained</a:t>
            </a:r>
            <a:endParaRPr lang="en-US" sz="2800" dirty="0">
              <a:latin typeface="Gotham Light"/>
              <a:cs typeface="Gotham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50518" y="3331138"/>
            <a:ext cx="2428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Gotham Light"/>
                <a:cs typeface="Gotham Light"/>
              </a:rPr>
              <a:t>Fine-grained</a:t>
            </a:r>
            <a:endParaRPr lang="en-US" sz="2800" dirty="0">
              <a:latin typeface="Gotham Light"/>
              <a:cs typeface="Gotham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1678" y="3923841"/>
            <a:ext cx="30838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4F81BD"/>
                </a:solidFill>
                <a:latin typeface="Gotham Light"/>
                <a:cs typeface="Gotham Light"/>
              </a:rPr>
              <a:t>Slower lineage queries</a:t>
            </a:r>
          </a:p>
          <a:p>
            <a:pPr algn="ctr"/>
            <a:r>
              <a:rPr lang="en-US" sz="2000" dirty="0" smtClean="0">
                <a:solidFill>
                  <a:srgbClr val="4F81BD"/>
                </a:solidFill>
                <a:latin typeface="Gotham Light"/>
                <a:cs typeface="Gotham Light"/>
              </a:rPr>
              <a:t>Must re-run operators</a:t>
            </a:r>
            <a:endParaRPr lang="en-US" sz="2000" dirty="0">
              <a:solidFill>
                <a:srgbClr val="4F81BD"/>
              </a:solidFill>
              <a:latin typeface="Gotham Light"/>
              <a:cs typeface="Gotham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79346" y="3923841"/>
            <a:ext cx="30903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1"/>
                </a:solidFill>
                <a:latin typeface="Gotham Light"/>
                <a:cs typeface="Gotham Light"/>
              </a:rPr>
              <a:t>Faster lineage queries</a:t>
            </a:r>
          </a:p>
          <a:p>
            <a:pPr algn="ctr"/>
            <a:r>
              <a:rPr lang="en-US" sz="2000" dirty="0" smtClean="0">
                <a:solidFill>
                  <a:schemeClr val="accent1"/>
                </a:solidFill>
                <a:latin typeface="Gotham Light"/>
                <a:cs typeface="Gotham Light"/>
              </a:rPr>
              <a:t>Takes too much space!</a:t>
            </a:r>
            <a:endParaRPr lang="en-US" sz="2400" dirty="0">
              <a:solidFill>
                <a:schemeClr val="accent1"/>
              </a:solidFill>
              <a:latin typeface="Gotham Light"/>
              <a:cs typeface="Gotham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36770" y="2457852"/>
            <a:ext cx="728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otham Light"/>
                <a:cs typeface="Gotham Light"/>
              </a:rPr>
              <a:t>Full</a:t>
            </a:r>
            <a:endParaRPr lang="en-US" sz="2400" dirty="0">
              <a:latin typeface="Gotham Light"/>
              <a:cs typeface="Gotham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98889" y="2455078"/>
            <a:ext cx="1401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otham Light"/>
                <a:cs typeface="Gotham Light"/>
              </a:rPr>
              <a:t>Payload</a:t>
            </a:r>
            <a:endParaRPr lang="en-US" sz="2400" dirty="0">
              <a:latin typeface="Gotham Light"/>
              <a:cs typeface="Gotham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3179" y="2462534"/>
            <a:ext cx="204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otham Light"/>
                <a:cs typeface="Gotham Light"/>
              </a:rPr>
              <a:t>Map/Coarse</a:t>
            </a:r>
            <a:endParaRPr lang="en-US" sz="2400" dirty="0">
              <a:latin typeface="Gotham Light"/>
              <a:cs typeface="Gotham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84204" y="2455078"/>
            <a:ext cx="1834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otham Light"/>
                <a:cs typeface="Gotham Light"/>
              </a:rPr>
              <a:t>Composite</a:t>
            </a:r>
            <a:endParaRPr lang="en-US" sz="2400" dirty="0">
              <a:latin typeface="Gotham Light"/>
              <a:cs typeface="Gotham Light"/>
            </a:endParaRPr>
          </a:p>
        </p:txBody>
      </p:sp>
    </p:spTree>
    <p:extLst>
      <p:ext uri="{BB962C8B-B14F-4D97-AF65-F5344CB8AC3E}">
        <p14:creationId xmlns:p14="http://schemas.microsoft.com/office/powerpoint/2010/main" val="1764856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1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H="1">
            <a:off x="1815628" y="3847309"/>
            <a:ext cx="5729110" cy="0"/>
          </a:xfrm>
          <a:prstGeom prst="line">
            <a:avLst/>
          </a:prstGeom>
          <a:ln>
            <a:headEnd type="arrow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7015" y="4029616"/>
            <a:ext cx="2906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Gotham Light"/>
                <a:cs typeface="Gotham Light"/>
              </a:rPr>
              <a:t>Coarse-grained</a:t>
            </a:r>
            <a:endParaRPr lang="en-US" sz="2800" dirty="0">
              <a:latin typeface="Gotham Light"/>
              <a:cs typeface="Gotham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64832" y="4029616"/>
            <a:ext cx="2428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Gotham Light"/>
                <a:cs typeface="Gotham Light"/>
              </a:rPr>
              <a:t>Fine-grained</a:t>
            </a:r>
            <a:endParaRPr lang="en-US" sz="2800" dirty="0">
              <a:latin typeface="Gotham Light"/>
              <a:cs typeface="Gotham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1355" y="4622319"/>
            <a:ext cx="30838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7F7F7F"/>
                </a:solidFill>
                <a:latin typeface="Gotham Light"/>
                <a:cs typeface="Gotham Light"/>
              </a:rPr>
              <a:t>Slower lineage queries</a:t>
            </a:r>
          </a:p>
          <a:p>
            <a:pPr algn="ctr"/>
            <a:r>
              <a:rPr lang="en-US" sz="2000" dirty="0" smtClean="0">
                <a:solidFill>
                  <a:srgbClr val="7F7F7F"/>
                </a:solidFill>
                <a:latin typeface="Gotham Light"/>
                <a:cs typeface="Gotham Light"/>
              </a:rPr>
              <a:t>Must re-run operators</a:t>
            </a:r>
            <a:endParaRPr lang="en-US" sz="2000" dirty="0">
              <a:solidFill>
                <a:srgbClr val="7F7F7F"/>
              </a:solidFill>
              <a:latin typeface="Gotham Light"/>
              <a:cs typeface="Gotham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93660" y="4622319"/>
            <a:ext cx="30903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7F7F7F"/>
                </a:solidFill>
                <a:latin typeface="Gotham Light"/>
                <a:cs typeface="Gotham Light"/>
              </a:rPr>
              <a:t>Faster lineage queries</a:t>
            </a:r>
          </a:p>
          <a:p>
            <a:pPr algn="ctr"/>
            <a:r>
              <a:rPr lang="en-US" sz="2000" dirty="0" smtClean="0">
                <a:solidFill>
                  <a:srgbClr val="7F7F7F"/>
                </a:solidFill>
                <a:latin typeface="Gotham Light"/>
                <a:cs typeface="Gotham Light"/>
              </a:rPr>
              <a:t>Takes too much space!</a:t>
            </a:r>
            <a:endParaRPr lang="en-US" sz="2400" dirty="0">
              <a:solidFill>
                <a:srgbClr val="7F7F7F"/>
              </a:solidFill>
              <a:latin typeface="Gotham Light"/>
              <a:cs typeface="Gotham Light"/>
            </a:endParaRPr>
          </a:p>
        </p:txBody>
      </p:sp>
      <p:sp>
        <p:nvSpPr>
          <p:cNvPr id="12" name="Right Brace 11"/>
          <p:cNvSpPr/>
          <p:nvPr/>
        </p:nvSpPr>
        <p:spPr>
          <a:xfrm rot="16200000">
            <a:off x="4411101" y="-740452"/>
            <a:ext cx="321798" cy="6246518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otham Light"/>
              <a:cs typeface="Gotham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79643" y="1239775"/>
            <a:ext cx="39641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tx2"/>
                </a:solidFill>
                <a:latin typeface="Gotham Light"/>
                <a:cs typeface="Gotham Light"/>
              </a:rPr>
              <a:t>SubZero</a:t>
            </a:r>
            <a:endParaRPr lang="en-US" sz="2400" dirty="0" smtClean="0">
              <a:solidFill>
                <a:schemeClr val="tx2"/>
              </a:solidFill>
              <a:latin typeface="Gotham Light"/>
              <a:cs typeface="Gotham Light"/>
            </a:endParaRPr>
          </a:p>
          <a:p>
            <a:pPr algn="ctr"/>
            <a:r>
              <a:rPr lang="en-US" sz="2000" dirty="0" smtClean="0">
                <a:solidFill>
                  <a:srgbClr val="4F81BD"/>
                </a:solidFill>
                <a:latin typeface="Gotham Light"/>
                <a:cs typeface="Gotham Light"/>
              </a:rPr>
              <a:t>Spectrum of hybrid strategies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85235" y="3156330"/>
            <a:ext cx="728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Gotham Light"/>
                <a:cs typeface="Gotham Light"/>
              </a:rPr>
              <a:t>Full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Gotham Light"/>
              <a:cs typeface="Gotham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3553" y="3153556"/>
            <a:ext cx="1401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Gotham Light"/>
                <a:cs typeface="Gotham Light"/>
              </a:rPr>
              <a:t>Payload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Gotham Light"/>
              <a:cs typeface="Gotham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1239" y="3161012"/>
            <a:ext cx="204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Gotham Light"/>
                <a:cs typeface="Gotham Light"/>
              </a:rPr>
              <a:t>Map/Coarse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Gotham Light"/>
              <a:cs typeface="Gotham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68868" y="3153556"/>
            <a:ext cx="1834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Gotham Light"/>
                <a:cs typeface="Gotham Light"/>
              </a:rPr>
              <a:t>Composite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Gotham Light"/>
              <a:cs typeface="Gotham Light"/>
            </a:endParaRPr>
          </a:p>
        </p:txBody>
      </p:sp>
    </p:spTree>
    <p:extLst>
      <p:ext uri="{BB962C8B-B14F-4D97-AF65-F5344CB8AC3E}">
        <p14:creationId xmlns:p14="http://schemas.microsoft.com/office/powerpoint/2010/main" val="1664683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1F497D"/>
                </a:solidFill>
              </a:rPr>
              <a:t>API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Storage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Optimizer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Some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Future </a:t>
            </a:r>
            <a:r>
              <a:rPr lang="en-US" dirty="0" err="1" smtClean="0"/>
              <a:t>thoughs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879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888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is this hard?</a:t>
            </a:r>
          </a:p>
          <a:p>
            <a:endParaRPr lang="en-US" dirty="0"/>
          </a:p>
          <a:p>
            <a:r>
              <a:rPr lang="en-US" dirty="0" smtClean="0"/>
              <a:t>Because of black boxes.  Outside of magical dynamic program tracing (e.g., taint tracking), need black box to expose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5397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LSST Telescope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56" y="2910609"/>
            <a:ext cx="1399368" cy="1580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506" y="3105102"/>
            <a:ext cx="1357381" cy="1261567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5255540" y="3122063"/>
            <a:ext cx="1319197" cy="1226079"/>
            <a:chOff x="6750458" y="2550572"/>
            <a:chExt cx="2905037" cy="269997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50458" y="2550572"/>
              <a:ext cx="2905037" cy="2699979"/>
            </a:xfrm>
            <a:prstGeom prst="rect">
              <a:avLst/>
            </a:prstGeom>
          </p:spPr>
        </p:pic>
        <p:sp>
          <p:nvSpPr>
            <p:cNvPr id="11" name="Oval 10"/>
            <p:cNvSpPr/>
            <p:nvPr/>
          </p:nvSpPr>
          <p:spPr>
            <a:xfrm>
              <a:off x="7144777" y="2785353"/>
              <a:ext cx="469607" cy="501578"/>
            </a:xfrm>
            <a:prstGeom prst="ellipse">
              <a:avLst/>
            </a:prstGeom>
            <a:noFill/>
            <a:ln w="381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449850" y="3300597"/>
              <a:ext cx="469607" cy="501578"/>
            </a:xfrm>
            <a:prstGeom prst="ellipse">
              <a:avLst/>
            </a:prstGeom>
            <a:noFill/>
            <a:ln w="381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8350813" y="2635955"/>
              <a:ext cx="289805" cy="274653"/>
            </a:xfrm>
            <a:prstGeom prst="ellipse">
              <a:avLst/>
            </a:prstGeom>
            <a:noFill/>
            <a:ln w="381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8919457" y="4407475"/>
              <a:ext cx="370571" cy="364725"/>
            </a:xfrm>
            <a:prstGeom prst="ellipse">
              <a:avLst/>
            </a:prstGeom>
            <a:noFill/>
            <a:ln w="381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9145125" y="2587922"/>
              <a:ext cx="289805" cy="274653"/>
            </a:xfrm>
            <a:prstGeom prst="ellipse">
              <a:avLst/>
            </a:prstGeom>
            <a:noFill/>
            <a:ln w="381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4-Point Star 18"/>
          <p:cNvSpPr/>
          <p:nvPr/>
        </p:nvSpPr>
        <p:spPr>
          <a:xfrm>
            <a:off x="7586831" y="3449928"/>
            <a:ext cx="250401" cy="238145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4-Point Star 19"/>
          <p:cNvSpPr/>
          <p:nvPr/>
        </p:nvSpPr>
        <p:spPr>
          <a:xfrm>
            <a:off x="7440533" y="3272767"/>
            <a:ext cx="250401" cy="238145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4-Point Star 20"/>
          <p:cNvSpPr/>
          <p:nvPr/>
        </p:nvSpPr>
        <p:spPr>
          <a:xfrm>
            <a:off x="7814721" y="3369160"/>
            <a:ext cx="250401" cy="238145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4-Point Star 21"/>
          <p:cNvSpPr/>
          <p:nvPr/>
        </p:nvSpPr>
        <p:spPr>
          <a:xfrm>
            <a:off x="7917410" y="3822043"/>
            <a:ext cx="250401" cy="238145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4-Point Star 22"/>
          <p:cNvSpPr/>
          <p:nvPr/>
        </p:nvSpPr>
        <p:spPr>
          <a:xfrm>
            <a:off x="7771112" y="3644882"/>
            <a:ext cx="250401" cy="238145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4-Point Star 23"/>
          <p:cNvSpPr/>
          <p:nvPr/>
        </p:nvSpPr>
        <p:spPr>
          <a:xfrm>
            <a:off x="7440533" y="3690813"/>
            <a:ext cx="250401" cy="238145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949372" y="4490729"/>
            <a:ext cx="14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otham Light"/>
                <a:cs typeface="Gotham Light"/>
              </a:rPr>
              <a:t>Raw Image</a:t>
            </a:r>
            <a:endParaRPr lang="en-US" dirty="0">
              <a:latin typeface="Gotham Light"/>
              <a:cs typeface="Gotham Ligh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58134" y="4490729"/>
            <a:ext cx="1600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otham Light"/>
                <a:cs typeface="Gotham Light"/>
              </a:rPr>
              <a:t>Detect Stars</a:t>
            </a:r>
            <a:endParaRPr lang="en-US" dirty="0">
              <a:latin typeface="Gotham Light"/>
              <a:cs typeface="Gotham 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33159" y="4495707"/>
            <a:ext cx="764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otham Light"/>
                <a:cs typeface="Gotham Light"/>
              </a:rPr>
              <a:t>Stars</a:t>
            </a:r>
            <a:endParaRPr lang="en-US" dirty="0">
              <a:latin typeface="Gotham Light"/>
              <a:cs typeface="Gotham Light"/>
            </a:endParaRPr>
          </a:p>
        </p:txBody>
      </p:sp>
    </p:spTree>
    <p:extLst>
      <p:ext uri="{BB962C8B-B14F-4D97-AF65-F5344CB8AC3E}">
        <p14:creationId xmlns:p14="http://schemas.microsoft.com/office/powerpoint/2010/main" val="16413112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LSST Telescope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209" y="2910608"/>
            <a:ext cx="2072274" cy="23399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305" y="2550572"/>
            <a:ext cx="2905037" cy="2699979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069624" y="2785353"/>
            <a:ext cx="469607" cy="501578"/>
          </a:xfrm>
          <a:prstGeom prst="ellipse">
            <a:avLst/>
          </a:prstGeom>
          <a:noFill/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374697" y="3300597"/>
            <a:ext cx="469607" cy="501578"/>
          </a:xfrm>
          <a:prstGeom prst="ellipse">
            <a:avLst/>
          </a:prstGeom>
          <a:noFill/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275660" y="2635955"/>
            <a:ext cx="289805" cy="274653"/>
          </a:xfrm>
          <a:prstGeom prst="ellipse">
            <a:avLst/>
          </a:prstGeom>
          <a:noFill/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844304" y="4407475"/>
            <a:ext cx="370571" cy="364725"/>
          </a:xfrm>
          <a:prstGeom prst="ellipse">
            <a:avLst/>
          </a:prstGeom>
          <a:noFill/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069972" y="2587922"/>
            <a:ext cx="289805" cy="274653"/>
          </a:xfrm>
          <a:prstGeom prst="ellipse">
            <a:avLst/>
          </a:prstGeom>
          <a:noFill/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49426" y="4092016"/>
            <a:ext cx="289805" cy="274653"/>
          </a:xfrm>
          <a:prstGeom prst="ellipse">
            <a:avLst/>
          </a:prstGeom>
          <a:noFill/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46728" y="4975898"/>
            <a:ext cx="289805" cy="274653"/>
          </a:xfrm>
          <a:prstGeom prst="ellipse">
            <a:avLst/>
          </a:prstGeom>
          <a:noFill/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15793" y="1004739"/>
            <a:ext cx="396514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 smtClean="0">
                <a:solidFill>
                  <a:srgbClr val="05F649"/>
                </a:solidFill>
                <a:latin typeface="Gotham Black"/>
                <a:cs typeface="Gotham Black"/>
              </a:rPr>
              <a:t>Stars!</a:t>
            </a:r>
            <a:endParaRPr lang="en-US" sz="10000" dirty="0">
              <a:solidFill>
                <a:srgbClr val="05F649"/>
              </a:solidFill>
              <a:latin typeface="Gotham Black"/>
              <a:cs typeface="Gotham Black"/>
            </a:endParaRPr>
          </a:p>
        </p:txBody>
      </p:sp>
    </p:spTree>
    <p:extLst>
      <p:ext uri="{BB962C8B-B14F-4D97-AF65-F5344CB8AC3E}">
        <p14:creationId xmlns:p14="http://schemas.microsoft.com/office/powerpoint/2010/main" val="14013541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Noo</a:t>
            </a:r>
            <a:r>
              <a:rPr lang="en-US" dirty="0" smtClean="0"/>
              <a:t>! Cosmic Rays!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209" y="2910608"/>
            <a:ext cx="2072274" cy="23399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305" y="2550572"/>
            <a:ext cx="2905037" cy="2699979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1378675" y="1771528"/>
            <a:ext cx="394897" cy="779045"/>
          </a:xfrm>
          <a:prstGeom prst="straightConnector1">
            <a:avLst/>
          </a:prstGeom>
          <a:ln>
            <a:solidFill>
              <a:srgbClr val="FFE924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76863" y="2278440"/>
            <a:ext cx="394897" cy="779045"/>
          </a:xfrm>
          <a:prstGeom prst="straightConnector1">
            <a:avLst/>
          </a:prstGeom>
          <a:ln>
            <a:solidFill>
              <a:srgbClr val="FFE924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071760" y="1771528"/>
            <a:ext cx="394897" cy="779045"/>
          </a:xfrm>
          <a:prstGeom prst="straightConnector1">
            <a:avLst/>
          </a:prstGeom>
          <a:ln>
            <a:solidFill>
              <a:srgbClr val="FFE924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47288" y="2006308"/>
            <a:ext cx="394897" cy="779045"/>
          </a:xfrm>
          <a:prstGeom prst="straightConnector1">
            <a:avLst/>
          </a:prstGeom>
          <a:ln>
            <a:solidFill>
              <a:srgbClr val="FFE924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069624" y="2785353"/>
            <a:ext cx="469607" cy="501578"/>
          </a:xfrm>
          <a:prstGeom prst="ellipse">
            <a:avLst/>
          </a:prstGeom>
          <a:noFill/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374697" y="3300597"/>
            <a:ext cx="469607" cy="501578"/>
          </a:xfrm>
          <a:prstGeom prst="ellipse">
            <a:avLst/>
          </a:prstGeom>
          <a:noFill/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275660" y="2635955"/>
            <a:ext cx="289805" cy="274653"/>
          </a:xfrm>
          <a:prstGeom prst="ellipse">
            <a:avLst/>
          </a:prstGeom>
          <a:noFill/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844304" y="4407475"/>
            <a:ext cx="370571" cy="364725"/>
          </a:xfrm>
          <a:prstGeom prst="ellipse">
            <a:avLst/>
          </a:prstGeom>
          <a:noFill/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069972" y="2587922"/>
            <a:ext cx="289805" cy="274653"/>
          </a:xfrm>
          <a:prstGeom prst="ellipse">
            <a:avLst/>
          </a:prstGeom>
          <a:noFill/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49426" y="4092016"/>
            <a:ext cx="289805" cy="274653"/>
          </a:xfrm>
          <a:prstGeom prst="ellipse">
            <a:avLst/>
          </a:prstGeom>
          <a:noFill/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46728" y="4975898"/>
            <a:ext cx="289805" cy="274653"/>
          </a:xfrm>
          <a:prstGeom prst="ellipse">
            <a:avLst/>
          </a:prstGeom>
          <a:noFill/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92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LSST Data Scale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3557282"/>
            <a:ext cx="490454" cy="455834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4109504"/>
            <a:ext cx="490454" cy="455834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4717738"/>
            <a:ext cx="490454" cy="455834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5269960"/>
            <a:ext cx="490454" cy="455834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2454775"/>
            <a:ext cx="490454" cy="455834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3006997"/>
            <a:ext cx="490454" cy="455834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5849944"/>
            <a:ext cx="490454" cy="455834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6402166"/>
            <a:ext cx="490454" cy="455834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1307491"/>
            <a:ext cx="490454" cy="455834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1859713"/>
            <a:ext cx="490454" cy="455834"/>
          </a:xfrm>
          <a:prstGeom prst="rect">
            <a:avLst/>
          </a:prstGeom>
        </p:spPr>
      </p:pic>
      <p:sp>
        <p:nvSpPr>
          <p:cNvPr id="221" name="TextBox 220"/>
          <p:cNvSpPr txBox="1"/>
          <p:nvPr/>
        </p:nvSpPr>
        <p:spPr>
          <a:xfrm>
            <a:off x="2945964" y="3315551"/>
            <a:ext cx="34419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Gotham Light"/>
                <a:cs typeface="Gotham Light"/>
              </a:rPr>
              <a:t>Which stars?</a:t>
            </a:r>
            <a:endParaRPr lang="en-US" sz="4000" dirty="0">
              <a:latin typeface="Gotham Light"/>
              <a:cs typeface="Gotham Light"/>
            </a:endParaRPr>
          </a:p>
        </p:txBody>
      </p:sp>
      <p:pic>
        <p:nvPicPr>
          <p:cNvPr id="148" name="Picture 1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3514448"/>
            <a:ext cx="490454" cy="455834"/>
          </a:xfrm>
          <a:prstGeom prst="rect">
            <a:avLst/>
          </a:prstGeom>
        </p:spPr>
      </p:pic>
      <p:pic>
        <p:nvPicPr>
          <p:cNvPr id="149" name="Picture 1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4066670"/>
            <a:ext cx="490454" cy="455834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4674904"/>
            <a:ext cx="490454" cy="455834"/>
          </a:xfrm>
          <a:prstGeom prst="rect">
            <a:avLst/>
          </a:prstGeom>
        </p:spPr>
      </p:pic>
      <p:pic>
        <p:nvPicPr>
          <p:cNvPr id="222" name="Picture 2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5227126"/>
            <a:ext cx="490454" cy="455834"/>
          </a:xfrm>
          <a:prstGeom prst="rect">
            <a:avLst/>
          </a:prstGeom>
        </p:spPr>
      </p:pic>
      <p:pic>
        <p:nvPicPr>
          <p:cNvPr id="223" name="Picture 2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2411941"/>
            <a:ext cx="490454" cy="455834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2964163"/>
            <a:ext cx="490454" cy="455834"/>
          </a:xfrm>
          <a:prstGeom prst="rect">
            <a:avLst/>
          </a:prstGeom>
        </p:spPr>
      </p:pic>
      <p:pic>
        <p:nvPicPr>
          <p:cNvPr id="225" name="Picture 2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5807110"/>
            <a:ext cx="490454" cy="455834"/>
          </a:xfrm>
          <a:prstGeom prst="rect">
            <a:avLst/>
          </a:prstGeom>
        </p:spPr>
      </p:pic>
      <p:pic>
        <p:nvPicPr>
          <p:cNvPr id="226" name="Picture 2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6359332"/>
            <a:ext cx="490454" cy="455834"/>
          </a:xfrm>
          <a:prstGeom prst="rect">
            <a:avLst/>
          </a:prstGeom>
        </p:spPr>
      </p:pic>
      <p:pic>
        <p:nvPicPr>
          <p:cNvPr id="227" name="Picture 2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1264657"/>
            <a:ext cx="490454" cy="455834"/>
          </a:xfrm>
          <a:prstGeom prst="rect">
            <a:avLst/>
          </a:prstGeom>
        </p:spPr>
      </p:pic>
      <p:pic>
        <p:nvPicPr>
          <p:cNvPr id="228" name="Picture 2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1816879"/>
            <a:ext cx="490454" cy="455834"/>
          </a:xfrm>
          <a:prstGeom prst="rect">
            <a:avLst/>
          </a:prstGeom>
        </p:spPr>
      </p:pic>
      <p:pic>
        <p:nvPicPr>
          <p:cNvPr id="229" name="Picture 2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3556657"/>
            <a:ext cx="490454" cy="455834"/>
          </a:xfrm>
          <a:prstGeom prst="rect">
            <a:avLst/>
          </a:prstGeom>
        </p:spPr>
      </p:pic>
      <p:pic>
        <p:nvPicPr>
          <p:cNvPr id="230" name="Picture 2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4108879"/>
            <a:ext cx="490454" cy="455834"/>
          </a:xfrm>
          <a:prstGeom prst="rect">
            <a:avLst/>
          </a:prstGeom>
        </p:spPr>
      </p:pic>
      <p:pic>
        <p:nvPicPr>
          <p:cNvPr id="231" name="Picture 2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4717113"/>
            <a:ext cx="490454" cy="455834"/>
          </a:xfrm>
          <a:prstGeom prst="rect">
            <a:avLst/>
          </a:prstGeom>
        </p:spPr>
      </p:pic>
      <p:pic>
        <p:nvPicPr>
          <p:cNvPr id="232" name="Picture 2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5269335"/>
            <a:ext cx="490454" cy="455834"/>
          </a:xfrm>
          <a:prstGeom prst="rect">
            <a:avLst/>
          </a:prstGeom>
        </p:spPr>
      </p:pic>
      <p:pic>
        <p:nvPicPr>
          <p:cNvPr id="233" name="Picture 2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2454150"/>
            <a:ext cx="490454" cy="455834"/>
          </a:xfrm>
          <a:prstGeom prst="rect">
            <a:avLst/>
          </a:prstGeom>
        </p:spPr>
      </p:pic>
      <p:pic>
        <p:nvPicPr>
          <p:cNvPr id="234" name="Picture 2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3006372"/>
            <a:ext cx="490454" cy="455834"/>
          </a:xfrm>
          <a:prstGeom prst="rect">
            <a:avLst/>
          </a:prstGeom>
        </p:spPr>
      </p:pic>
      <p:pic>
        <p:nvPicPr>
          <p:cNvPr id="235" name="Picture 2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5849319"/>
            <a:ext cx="490454" cy="455834"/>
          </a:xfrm>
          <a:prstGeom prst="rect">
            <a:avLst/>
          </a:prstGeom>
        </p:spPr>
      </p:pic>
      <p:pic>
        <p:nvPicPr>
          <p:cNvPr id="236" name="Picture 2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6401541"/>
            <a:ext cx="490454" cy="455834"/>
          </a:xfrm>
          <a:prstGeom prst="rect">
            <a:avLst/>
          </a:prstGeom>
        </p:spPr>
      </p:pic>
      <p:pic>
        <p:nvPicPr>
          <p:cNvPr id="237" name="Picture 2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1306866"/>
            <a:ext cx="490454" cy="455834"/>
          </a:xfrm>
          <a:prstGeom prst="rect">
            <a:avLst/>
          </a:prstGeom>
        </p:spPr>
      </p:pic>
      <p:pic>
        <p:nvPicPr>
          <p:cNvPr id="238" name="Picture 2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1859088"/>
            <a:ext cx="490454" cy="455834"/>
          </a:xfrm>
          <a:prstGeom prst="rect">
            <a:avLst/>
          </a:prstGeom>
        </p:spPr>
      </p:pic>
      <p:pic>
        <p:nvPicPr>
          <p:cNvPr id="239" name="Picture 2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514448"/>
            <a:ext cx="490454" cy="455834"/>
          </a:xfrm>
          <a:prstGeom prst="rect">
            <a:avLst/>
          </a:prstGeom>
        </p:spPr>
      </p:pic>
      <p:pic>
        <p:nvPicPr>
          <p:cNvPr id="240" name="Picture 2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66670"/>
            <a:ext cx="490454" cy="455834"/>
          </a:xfrm>
          <a:prstGeom prst="rect">
            <a:avLst/>
          </a:prstGeom>
        </p:spPr>
      </p:pic>
      <p:pic>
        <p:nvPicPr>
          <p:cNvPr id="241" name="Picture 2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674904"/>
            <a:ext cx="490454" cy="455834"/>
          </a:xfrm>
          <a:prstGeom prst="rect">
            <a:avLst/>
          </a:prstGeom>
        </p:spPr>
      </p:pic>
      <p:pic>
        <p:nvPicPr>
          <p:cNvPr id="242" name="Picture 2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227126"/>
            <a:ext cx="490454" cy="455834"/>
          </a:xfrm>
          <a:prstGeom prst="rect">
            <a:avLst/>
          </a:prstGeom>
        </p:spPr>
      </p:pic>
      <p:pic>
        <p:nvPicPr>
          <p:cNvPr id="243" name="Picture 2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411941"/>
            <a:ext cx="490454" cy="455834"/>
          </a:xfrm>
          <a:prstGeom prst="rect">
            <a:avLst/>
          </a:prstGeom>
        </p:spPr>
      </p:pic>
      <p:pic>
        <p:nvPicPr>
          <p:cNvPr id="244" name="Picture 2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964163"/>
            <a:ext cx="490454" cy="455834"/>
          </a:xfrm>
          <a:prstGeom prst="rect">
            <a:avLst/>
          </a:prstGeom>
        </p:spPr>
      </p:pic>
      <p:pic>
        <p:nvPicPr>
          <p:cNvPr id="245" name="Picture 2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807110"/>
            <a:ext cx="490454" cy="455834"/>
          </a:xfrm>
          <a:prstGeom prst="rect">
            <a:avLst/>
          </a:prstGeom>
        </p:spPr>
      </p:pic>
      <p:pic>
        <p:nvPicPr>
          <p:cNvPr id="246" name="Picture 2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359332"/>
            <a:ext cx="490454" cy="455834"/>
          </a:xfrm>
          <a:prstGeom prst="rect">
            <a:avLst/>
          </a:prstGeom>
        </p:spPr>
      </p:pic>
      <p:pic>
        <p:nvPicPr>
          <p:cNvPr id="247" name="Picture 2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64657"/>
            <a:ext cx="490454" cy="455834"/>
          </a:xfrm>
          <a:prstGeom prst="rect">
            <a:avLst/>
          </a:prstGeom>
        </p:spPr>
      </p:pic>
      <p:pic>
        <p:nvPicPr>
          <p:cNvPr id="248" name="Picture 2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16879"/>
            <a:ext cx="490454" cy="455834"/>
          </a:xfrm>
          <a:prstGeom prst="rect">
            <a:avLst/>
          </a:prstGeom>
        </p:spPr>
      </p:pic>
      <p:pic>
        <p:nvPicPr>
          <p:cNvPr id="249" name="Picture 2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3556657"/>
            <a:ext cx="490454" cy="455834"/>
          </a:xfrm>
          <a:prstGeom prst="rect">
            <a:avLst/>
          </a:prstGeom>
        </p:spPr>
      </p:pic>
      <p:pic>
        <p:nvPicPr>
          <p:cNvPr id="250" name="Picture 2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4108879"/>
            <a:ext cx="490454" cy="455834"/>
          </a:xfrm>
          <a:prstGeom prst="rect">
            <a:avLst/>
          </a:prstGeom>
        </p:spPr>
      </p:pic>
      <p:pic>
        <p:nvPicPr>
          <p:cNvPr id="251" name="Picture 2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4717113"/>
            <a:ext cx="490454" cy="455834"/>
          </a:xfrm>
          <a:prstGeom prst="rect">
            <a:avLst/>
          </a:prstGeom>
        </p:spPr>
      </p:pic>
      <p:pic>
        <p:nvPicPr>
          <p:cNvPr id="252" name="Picture 2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5269335"/>
            <a:ext cx="490454" cy="455834"/>
          </a:xfrm>
          <a:prstGeom prst="rect">
            <a:avLst/>
          </a:prstGeom>
        </p:spPr>
      </p:pic>
      <p:pic>
        <p:nvPicPr>
          <p:cNvPr id="253" name="Picture 2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2454150"/>
            <a:ext cx="490454" cy="455834"/>
          </a:xfrm>
          <a:prstGeom prst="rect">
            <a:avLst/>
          </a:prstGeom>
        </p:spPr>
      </p:pic>
      <p:pic>
        <p:nvPicPr>
          <p:cNvPr id="254" name="Picture 2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3006372"/>
            <a:ext cx="490454" cy="455834"/>
          </a:xfrm>
          <a:prstGeom prst="rect">
            <a:avLst/>
          </a:prstGeom>
        </p:spPr>
      </p:pic>
      <p:pic>
        <p:nvPicPr>
          <p:cNvPr id="255" name="Picture 2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5849319"/>
            <a:ext cx="490454" cy="455834"/>
          </a:xfrm>
          <a:prstGeom prst="rect">
            <a:avLst/>
          </a:prstGeom>
        </p:spPr>
      </p:pic>
      <p:pic>
        <p:nvPicPr>
          <p:cNvPr id="256" name="Picture 2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6401541"/>
            <a:ext cx="490454" cy="455834"/>
          </a:xfrm>
          <a:prstGeom prst="rect">
            <a:avLst/>
          </a:prstGeom>
        </p:spPr>
      </p:pic>
      <p:pic>
        <p:nvPicPr>
          <p:cNvPr id="257" name="Picture 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1306866"/>
            <a:ext cx="490454" cy="455834"/>
          </a:xfrm>
          <a:prstGeom prst="rect">
            <a:avLst/>
          </a:prstGeom>
        </p:spPr>
      </p:pic>
      <p:pic>
        <p:nvPicPr>
          <p:cNvPr id="258" name="Picture 2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1859088"/>
            <a:ext cx="490454" cy="455834"/>
          </a:xfrm>
          <a:prstGeom prst="rect">
            <a:avLst/>
          </a:prstGeom>
        </p:spPr>
      </p:pic>
      <p:grpSp>
        <p:nvGrpSpPr>
          <p:cNvPr id="259" name="Group 258"/>
          <p:cNvGrpSpPr/>
          <p:nvPr/>
        </p:nvGrpSpPr>
        <p:grpSpPr>
          <a:xfrm>
            <a:off x="8276413" y="3707986"/>
            <a:ext cx="262783" cy="284514"/>
            <a:chOff x="8302373" y="3272767"/>
            <a:chExt cx="727278" cy="787421"/>
          </a:xfrm>
        </p:grpSpPr>
        <p:sp>
          <p:nvSpPr>
            <p:cNvPr id="260" name="4-Point Star 259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4-Point Star 260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4-Point Star 261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4-Point Star 262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4-Point Star 263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4-Point Star 264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6" name="Group 265"/>
          <p:cNvGrpSpPr/>
          <p:nvPr/>
        </p:nvGrpSpPr>
        <p:grpSpPr>
          <a:xfrm>
            <a:off x="8313178" y="4208945"/>
            <a:ext cx="262783" cy="284514"/>
            <a:chOff x="8302373" y="3272767"/>
            <a:chExt cx="727278" cy="787421"/>
          </a:xfrm>
        </p:grpSpPr>
        <p:sp>
          <p:nvSpPr>
            <p:cNvPr id="267" name="4-Point Star 266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4-Point Star 267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4-Point Star 268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4-Point Star 269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4-Point Star 270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4-Point Star 271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8256537" y="2463478"/>
            <a:ext cx="262783" cy="284514"/>
            <a:chOff x="8302373" y="3272767"/>
            <a:chExt cx="727278" cy="787421"/>
          </a:xfrm>
        </p:grpSpPr>
        <p:sp>
          <p:nvSpPr>
            <p:cNvPr id="274" name="4-Point Star 273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4-Point Star 274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4-Point Star 275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4-Point Star 276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4-Point Star 277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4-Point Star 278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8280224" y="4849436"/>
            <a:ext cx="262783" cy="284514"/>
            <a:chOff x="8302373" y="3272767"/>
            <a:chExt cx="727278" cy="787421"/>
          </a:xfrm>
        </p:grpSpPr>
        <p:sp>
          <p:nvSpPr>
            <p:cNvPr id="281" name="4-Point Star 280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4-Point Star 281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4-Point Star 282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4-Point Star 283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4-Point Star 284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4-Point Star 285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7" name="Group 286"/>
          <p:cNvGrpSpPr/>
          <p:nvPr/>
        </p:nvGrpSpPr>
        <p:grpSpPr>
          <a:xfrm>
            <a:off x="8286289" y="1925474"/>
            <a:ext cx="262783" cy="284514"/>
            <a:chOff x="8302373" y="3272767"/>
            <a:chExt cx="727278" cy="787421"/>
          </a:xfrm>
        </p:grpSpPr>
        <p:sp>
          <p:nvSpPr>
            <p:cNvPr id="288" name="4-Point Star 287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4-Point Star 288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4-Point Star 289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4-Point Star 290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4-Point Star 291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4-Point Star 292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4" name="Group 293"/>
          <p:cNvGrpSpPr/>
          <p:nvPr/>
        </p:nvGrpSpPr>
        <p:grpSpPr>
          <a:xfrm>
            <a:off x="8260317" y="1426431"/>
            <a:ext cx="262783" cy="284514"/>
            <a:chOff x="8302373" y="3272767"/>
            <a:chExt cx="727278" cy="787421"/>
          </a:xfrm>
        </p:grpSpPr>
        <p:sp>
          <p:nvSpPr>
            <p:cNvPr id="295" name="4-Point Star 294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4-Point Star 295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4-Point Star 296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4-Point Star 297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4-Point Star 298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4-Point Star 299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1" name="Group 300"/>
          <p:cNvGrpSpPr/>
          <p:nvPr/>
        </p:nvGrpSpPr>
        <p:grpSpPr>
          <a:xfrm>
            <a:off x="8286289" y="3072896"/>
            <a:ext cx="262783" cy="284514"/>
            <a:chOff x="8302373" y="3272767"/>
            <a:chExt cx="727278" cy="787421"/>
          </a:xfrm>
        </p:grpSpPr>
        <p:sp>
          <p:nvSpPr>
            <p:cNvPr id="302" name="4-Point Star 301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4-Point Star 302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4-Point Star 303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4-Point Star 304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4-Point Star 305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4-Point Star 306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8" name="Group 307"/>
          <p:cNvGrpSpPr/>
          <p:nvPr/>
        </p:nvGrpSpPr>
        <p:grpSpPr>
          <a:xfrm>
            <a:off x="8264467" y="5363181"/>
            <a:ext cx="262783" cy="284514"/>
            <a:chOff x="8302373" y="3272767"/>
            <a:chExt cx="727278" cy="787421"/>
          </a:xfrm>
        </p:grpSpPr>
        <p:sp>
          <p:nvSpPr>
            <p:cNvPr id="309" name="4-Point Star 308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4-Point Star 309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4-Point Star 310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4-Point Star 311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4-Point Star 312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4-Point Star 313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5" name="Group 314"/>
          <p:cNvGrpSpPr/>
          <p:nvPr/>
        </p:nvGrpSpPr>
        <p:grpSpPr>
          <a:xfrm>
            <a:off x="8279464" y="5943562"/>
            <a:ext cx="262783" cy="284514"/>
            <a:chOff x="8302373" y="3272767"/>
            <a:chExt cx="727278" cy="787421"/>
          </a:xfrm>
        </p:grpSpPr>
        <p:sp>
          <p:nvSpPr>
            <p:cNvPr id="316" name="4-Point Star 315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4-Point Star 316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4-Point Star 317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4-Point Star 318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4-Point Star 319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4-Point Star 320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2" name="Group 321"/>
          <p:cNvGrpSpPr/>
          <p:nvPr/>
        </p:nvGrpSpPr>
        <p:grpSpPr>
          <a:xfrm>
            <a:off x="8283914" y="6516786"/>
            <a:ext cx="262783" cy="284514"/>
            <a:chOff x="8302373" y="3272767"/>
            <a:chExt cx="727278" cy="787421"/>
          </a:xfrm>
        </p:grpSpPr>
        <p:sp>
          <p:nvSpPr>
            <p:cNvPr id="323" name="4-Point Star 322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4-Point Star 323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4-Point Star 324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4-Point Star 325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4-Point Star 326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4-Point Star 327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9" name="Group 328"/>
          <p:cNvGrpSpPr/>
          <p:nvPr/>
        </p:nvGrpSpPr>
        <p:grpSpPr>
          <a:xfrm>
            <a:off x="7816473" y="3715563"/>
            <a:ext cx="262783" cy="284514"/>
            <a:chOff x="8302373" y="3272767"/>
            <a:chExt cx="727278" cy="787421"/>
          </a:xfrm>
        </p:grpSpPr>
        <p:sp>
          <p:nvSpPr>
            <p:cNvPr id="330" name="4-Point Star 329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4-Point Star 330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4-Point Star 331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4-Point Star 332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4-Point Star 333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4-Point Star 334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7853238" y="4216522"/>
            <a:ext cx="262783" cy="284514"/>
            <a:chOff x="8302373" y="3272767"/>
            <a:chExt cx="727278" cy="787421"/>
          </a:xfrm>
        </p:grpSpPr>
        <p:sp>
          <p:nvSpPr>
            <p:cNvPr id="337" name="4-Point Star 336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4-Point Star 337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4-Point Star 338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4-Point Star 339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4-Point Star 340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4-Point Star 341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3" name="Group 342"/>
          <p:cNvGrpSpPr/>
          <p:nvPr/>
        </p:nvGrpSpPr>
        <p:grpSpPr>
          <a:xfrm>
            <a:off x="7796597" y="2471055"/>
            <a:ext cx="262783" cy="284514"/>
            <a:chOff x="8302373" y="3272767"/>
            <a:chExt cx="727278" cy="787421"/>
          </a:xfrm>
        </p:grpSpPr>
        <p:sp>
          <p:nvSpPr>
            <p:cNvPr id="344" name="4-Point Star 343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4-Point Star 344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4-Point Star 345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4-Point Star 346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4-Point Star 347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4-Point Star 348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0" name="Group 349"/>
          <p:cNvGrpSpPr/>
          <p:nvPr/>
        </p:nvGrpSpPr>
        <p:grpSpPr>
          <a:xfrm>
            <a:off x="7820284" y="4857013"/>
            <a:ext cx="262783" cy="284514"/>
            <a:chOff x="8302373" y="3272767"/>
            <a:chExt cx="727278" cy="787421"/>
          </a:xfrm>
        </p:grpSpPr>
        <p:sp>
          <p:nvSpPr>
            <p:cNvPr id="351" name="4-Point Star 350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4-Point Star 351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4-Point Star 352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4-Point Star 353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4-Point Star 354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4-Point Star 355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7" name="Group 356"/>
          <p:cNvGrpSpPr/>
          <p:nvPr/>
        </p:nvGrpSpPr>
        <p:grpSpPr>
          <a:xfrm>
            <a:off x="7826349" y="1933051"/>
            <a:ext cx="262783" cy="284514"/>
            <a:chOff x="8302373" y="3272767"/>
            <a:chExt cx="727278" cy="787421"/>
          </a:xfrm>
        </p:grpSpPr>
        <p:sp>
          <p:nvSpPr>
            <p:cNvPr id="358" name="4-Point Star 357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4-Point Star 358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4-Point Star 359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4-Point Star 360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4-Point Star 361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4-Point Star 362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4" name="Group 363"/>
          <p:cNvGrpSpPr/>
          <p:nvPr/>
        </p:nvGrpSpPr>
        <p:grpSpPr>
          <a:xfrm>
            <a:off x="7800377" y="1434008"/>
            <a:ext cx="262783" cy="284514"/>
            <a:chOff x="8302373" y="3272767"/>
            <a:chExt cx="727278" cy="787421"/>
          </a:xfrm>
        </p:grpSpPr>
        <p:sp>
          <p:nvSpPr>
            <p:cNvPr id="365" name="4-Point Star 364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4-Point Star 365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4-Point Star 366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4-Point Star 367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4-Point Star 368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4-Point Star 369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2" name="4-Point Star 371"/>
          <p:cNvSpPr/>
          <p:nvPr/>
        </p:nvSpPr>
        <p:spPr>
          <a:xfrm>
            <a:off x="7879210" y="3144485"/>
            <a:ext cx="90476" cy="86047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4-Point Star 372"/>
          <p:cNvSpPr/>
          <p:nvPr/>
        </p:nvSpPr>
        <p:spPr>
          <a:xfrm>
            <a:off x="7826349" y="3080473"/>
            <a:ext cx="90476" cy="86047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4-Point Star 374"/>
          <p:cNvSpPr/>
          <p:nvPr/>
        </p:nvSpPr>
        <p:spPr>
          <a:xfrm>
            <a:off x="7998656" y="3278940"/>
            <a:ext cx="90476" cy="86047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4-Point Star 375"/>
          <p:cNvSpPr/>
          <p:nvPr/>
        </p:nvSpPr>
        <p:spPr>
          <a:xfrm>
            <a:off x="7945795" y="3214927"/>
            <a:ext cx="90476" cy="86047"/>
          </a:xfrm>
          <a:prstGeom prst="star4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4-Point Star 376"/>
          <p:cNvSpPr/>
          <p:nvPr/>
        </p:nvSpPr>
        <p:spPr>
          <a:xfrm>
            <a:off x="7826349" y="3231523"/>
            <a:ext cx="90476" cy="86047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8" name="Group 377"/>
          <p:cNvGrpSpPr/>
          <p:nvPr/>
        </p:nvGrpSpPr>
        <p:grpSpPr>
          <a:xfrm>
            <a:off x="7804527" y="5370758"/>
            <a:ext cx="262783" cy="284514"/>
            <a:chOff x="8302373" y="3272767"/>
            <a:chExt cx="727278" cy="787421"/>
          </a:xfrm>
        </p:grpSpPr>
        <p:sp>
          <p:nvSpPr>
            <p:cNvPr id="379" name="4-Point Star 378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4-Point Star 379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4-Point Star 380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4-Point Star 381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4-Point Star 382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4-Point Star 383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5" name="Group 384"/>
          <p:cNvGrpSpPr/>
          <p:nvPr/>
        </p:nvGrpSpPr>
        <p:grpSpPr>
          <a:xfrm>
            <a:off x="7819524" y="5951139"/>
            <a:ext cx="262783" cy="284514"/>
            <a:chOff x="8302373" y="3272767"/>
            <a:chExt cx="727278" cy="787421"/>
          </a:xfrm>
        </p:grpSpPr>
        <p:sp>
          <p:nvSpPr>
            <p:cNvPr id="386" name="4-Point Star 385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4-Point Star 386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4-Point Star 387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4-Point Star 388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4-Point Star 389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4-Point Star 390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2" name="Group 391"/>
          <p:cNvGrpSpPr/>
          <p:nvPr/>
        </p:nvGrpSpPr>
        <p:grpSpPr>
          <a:xfrm>
            <a:off x="7823974" y="6524363"/>
            <a:ext cx="262783" cy="284514"/>
            <a:chOff x="8302373" y="3272767"/>
            <a:chExt cx="727278" cy="787421"/>
          </a:xfrm>
        </p:grpSpPr>
        <p:sp>
          <p:nvSpPr>
            <p:cNvPr id="393" name="4-Point Star 392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4-Point Star 393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4-Point Star 394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4-Point Star 395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4-Point Star 396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4-Point Star 397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9" name="Group 398"/>
          <p:cNvGrpSpPr/>
          <p:nvPr/>
        </p:nvGrpSpPr>
        <p:grpSpPr>
          <a:xfrm>
            <a:off x="7324389" y="3707986"/>
            <a:ext cx="262783" cy="284514"/>
            <a:chOff x="8302373" y="3272767"/>
            <a:chExt cx="727278" cy="787421"/>
          </a:xfrm>
        </p:grpSpPr>
        <p:sp>
          <p:nvSpPr>
            <p:cNvPr id="400" name="4-Point Star 399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4-Point Star 400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4-Point Star 401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4-Point Star 402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4-Point Star 403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4-Point Star 404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6" name="Group 405"/>
          <p:cNvGrpSpPr/>
          <p:nvPr/>
        </p:nvGrpSpPr>
        <p:grpSpPr>
          <a:xfrm>
            <a:off x="7361154" y="4208945"/>
            <a:ext cx="262783" cy="284514"/>
            <a:chOff x="8302373" y="3272767"/>
            <a:chExt cx="727278" cy="787421"/>
          </a:xfrm>
        </p:grpSpPr>
        <p:sp>
          <p:nvSpPr>
            <p:cNvPr id="407" name="4-Point Star 406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4-Point Star 407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4-Point Star 408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4-Point Star 409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4-Point Star 410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4-Point Star 411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3" name="Group 412"/>
          <p:cNvGrpSpPr/>
          <p:nvPr/>
        </p:nvGrpSpPr>
        <p:grpSpPr>
          <a:xfrm>
            <a:off x="7304513" y="2463478"/>
            <a:ext cx="262783" cy="284514"/>
            <a:chOff x="8302373" y="3272767"/>
            <a:chExt cx="727278" cy="787421"/>
          </a:xfrm>
        </p:grpSpPr>
        <p:sp>
          <p:nvSpPr>
            <p:cNvPr id="414" name="4-Point Star 413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4-Point Star 414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4-Point Star 415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4-Point Star 416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4-Point Star 417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4-Point Star 418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0" name="Group 419"/>
          <p:cNvGrpSpPr/>
          <p:nvPr/>
        </p:nvGrpSpPr>
        <p:grpSpPr>
          <a:xfrm>
            <a:off x="7328200" y="4849436"/>
            <a:ext cx="262783" cy="284514"/>
            <a:chOff x="8302373" y="3272767"/>
            <a:chExt cx="727278" cy="787421"/>
          </a:xfrm>
        </p:grpSpPr>
        <p:sp>
          <p:nvSpPr>
            <p:cNvPr id="421" name="4-Point Star 420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4-Point Star 421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4-Point Star 422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4-Point Star 423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4-Point Star 424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4-Point Star 425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7" name="Group 426"/>
          <p:cNvGrpSpPr/>
          <p:nvPr/>
        </p:nvGrpSpPr>
        <p:grpSpPr>
          <a:xfrm>
            <a:off x="7334265" y="1925474"/>
            <a:ext cx="262783" cy="284514"/>
            <a:chOff x="8302373" y="3272767"/>
            <a:chExt cx="727278" cy="787421"/>
          </a:xfrm>
        </p:grpSpPr>
        <p:sp>
          <p:nvSpPr>
            <p:cNvPr id="428" name="4-Point Star 427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4-Point Star 428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4-Point Star 429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4-Point Star 430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4-Point Star 431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4-Point Star 432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4" name="Group 433"/>
          <p:cNvGrpSpPr/>
          <p:nvPr/>
        </p:nvGrpSpPr>
        <p:grpSpPr>
          <a:xfrm>
            <a:off x="7308293" y="1426431"/>
            <a:ext cx="262783" cy="284514"/>
            <a:chOff x="8302373" y="3272767"/>
            <a:chExt cx="727278" cy="787421"/>
          </a:xfrm>
        </p:grpSpPr>
        <p:sp>
          <p:nvSpPr>
            <p:cNvPr id="435" name="4-Point Star 434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4-Point Star 435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4-Point Star 436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4-Point Star 437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4-Point Star 438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4-Point Star 439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1" name="Group 440"/>
          <p:cNvGrpSpPr/>
          <p:nvPr/>
        </p:nvGrpSpPr>
        <p:grpSpPr>
          <a:xfrm>
            <a:off x="7334265" y="3072896"/>
            <a:ext cx="262783" cy="284514"/>
            <a:chOff x="8302373" y="3272767"/>
            <a:chExt cx="727278" cy="787421"/>
          </a:xfrm>
        </p:grpSpPr>
        <p:sp>
          <p:nvSpPr>
            <p:cNvPr id="442" name="4-Point Star 441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4-Point Star 442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4-Point Star 443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4-Point Star 444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4-Point Star 445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4-Point Star 446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8" name="Group 447"/>
          <p:cNvGrpSpPr/>
          <p:nvPr/>
        </p:nvGrpSpPr>
        <p:grpSpPr>
          <a:xfrm>
            <a:off x="7312443" y="5363181"/>
            <a:ext cx="262783" cy="284514"/>
            <a:chOff x="8302373" y="3272767"/>
            <a:chExt cx="727278" cy="787421"/>
          </a:xfrm>
        </p:grpSpPr>
        <p:sp>
          <p:nvSpPr>
            <p:cNvPr id="449" name="4-Point Star 448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4-Point Star 449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4-Point Star 450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4-Point Star 451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4-Point Star 452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4-Point Star 453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5" name="Group 454"/>
          <p:cNvGrpSpPr/>
          <p:nvPr/>
        </p:nvGrpSpPr>
        <p:grpSpPr>
          <a:xfrm>
            <a:off x="7327440" y="5943562"/>
            <a:ext cx="262783" cy="284514"/>
            <a:chOff x="8302373" y="3272767"/>
            <a:chExt cx="727278" cy="787421"/>
          </a:xfrm>
        </p:grpSpPr>
        <p:sp>
          <p:nvSpPr>
            <p:cNvPr id="456" name="4-Point Star 455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4-Point Star 456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4-Point Star 457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4-Point Star 458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4-Point Star 459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4-Point Star 460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2" name="Group 461"/>
          <p:cNvGrpSpPr/>
          <p:nvPr/>
        </p:nvGrpSpPr>
        <p:grpSpPr>
          <a:xfrm>
            <a:off x="7331890" y="6516786"/>
            <a:ext cx="262783" cy="284514"/>
            <a:chOff x="8302373" y="3272767"/>
            <a:chExt cx="727278" cy="787421"/>
          </a:xfrm>
        </p:grpSpPr>
        <p:sp>
          <p:nvSpPr>
            <p:cNvPr id="463" name="4-Point Star 462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4-Point Star 463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4-Point Star 464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4-Point Star 465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4-Point Star 466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4-Point Star 467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9" name="Group 538"/>
          <p:cNvGrpSpPr/>
          <p:nvPr/>
        </p:nvGrpSpPr>
        <p:grpSpPr>
          <a:xfrm>
            <a:off x="6887128" y="3700183"/>
            <a:ext cx="262783" cy="284514"/>
            <a:chOff x="8302373" y="3272767"/>
            <a:chExt cx="727278" cy="787421"/>
          </a:xfrm>
        </p:grpSpPr>
        <p:sp>
          <p:nvSpPr>
            <p:cNvPr id="540" name="4-Point Star 539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4-Point Star 540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4-Point Star 541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4-Point Star 542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4-Point Star 543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4-Point Star 544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6" name="Group 545"/>
          <p:cNvGrpSpPr/>
          <p:nvPr/>
        </p:nvGrpSpPr>
        <p:grpSpPr>
          <a:xfrm>
            <a:off x="6923893" y="4201142"/>
            <a:ext cx="262783" cy="284514"/>
            <a:chOff x="8302373" y="3272767"/>
            <a:chExt cx="727278" cy="787421"/>
          </a:xfrm>
        </p:grpSpPr>
        <p:sp>
          <p:nvSpPr>
            <p:cNvPr id="547" name="4-Point Star 546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4-Point Star 547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4-Point Star 548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4-Point Star 549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4-Point Star 550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4-Point Star 551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3" name="Group 552"/>
          <p:cNvGrpSpPr/>
          <p:nvPr/>
        </p:nvGrpSpPr>
        <p:grpSpPr>
          <a:xfrm>
            <a:off x="6867252" y="2455675"/>
            <a:ext cx="262783" cy="284514"/>
            <a:chOff x="8302373" y="3272767"/>
            <a:chExt cx="727278" cy="787421"/>
          </a:xfrm>
        </p:grpSpPr>
        <p:sp>
          <p:nvSpPr>
            <p:cNvPr id="554" name="4-Point Star 553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4-Point Star 554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4-Point Star 555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4-Point Star 556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4-Point Star 557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4-Point Star 558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0" name="Group 559"/>
          <p:cNvGrpSpPr/>
          <p:nvPr/>
        </p:nvGrpSpPr>
        <p:grpSpPr>
          <a:xfrm>
            <a:off x="6890939" y="4841633"/>
            <a:ext cx="262783" cy="284514"/>
            <a:chOff x="8302373" y="3272767"/>
            <a:chExt cx="727278" cy="787421"/>
          </a:xfrm>
        </p:grpSpPr>
        <p:sp>
          <p:nvSpPr>
            <p:cNvPr id="561" name="4-Point Star 560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4-Point Star 561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4-Point Star 562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4-Point Star 563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4-Point Star 564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4-Point Star 565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7" name="Group 566"/>
          <p:cNvGrpSpPr/>
          <p:nvPr/>
        </p:nvGrpSpPr>
        <p:grpSpPr>
          <a:xfrm>
            <a:off x="6897004" y="1917671"/>
            <a:ext cx="262783" cy="284514"/>
            <a:chOff x="8302373" y="3272767"/>
            <a:chExt cx="727278" cy="787421"/>
          </a:xfrm>
        </p:grpSpPr>
        <p:sp>
          <p:nvSpPr>
            <p:cNvPr id="568" name="4-Point Star 567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4-Point Star 568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4-Point Star 569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4-Point Star 570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4-Point Star 571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4-Point Star 572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4" name="Group 573"/>
          <p:cNvGrpSpPr/>
          <p:nvPr/>
        </p:nvGrpSpPr>
        <p:grpSpPr>
          <a:xfrm>
            <a:off x="6871032" y="1418628"/>
            <a:ext cx="262783" cy="284514"/>
            <a:chOff x="8302373" y="3272767"/>
            <a:chExt cx="727278" cy="787421"/>
          </a:xfrm>
        </p:grpSpPr>
        <p:sp>
          <p:nvSpPr>
            <p:cNvPr id="575" name="4-Point Star 574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4-Point Star 575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4-Point Star 576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4-Point Star 577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4-Point Star 578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4-Point Star 579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1" name="Group 580"/>
          <p:cNvGrpSpPr/>
          <p:nvPr/>
        </p:nvGrpSpPr>
        <p:grpSpPr>
          <a:xfrm>
            <a:off x="6897004" y="3065093"/>
            <a:ext cx="262783" cy="284514"/>
            <a:chOff x="8302373" y="3272767"/>
            <a:chExt cx="727278" cy="787421"/>
          </a:xfrm>
        </p:grpSpPr>
        <p:sp>
          <p:nvSpPr>
            <p:cNvPr id="582" name="4-Point Star 581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4-Point Star 582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4-Point Star 583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4-Point Star 584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4-Point Star 585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4-Point Star 586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8" name="Group 587"/>
          <p:cNvGrpSpPr/>
          <p:nvPr/>
        </p:nvGrpSpPr>
        <p:grpSpPr>
          <a:xfrm>
            <a:off x="6875182" y="5355378"/>
            <a:ext cx="262783" cy="284514"/>
            <a:chOff x="8302373" y="3272767"/>
            <a:chExt cx="727278" cy="787421"/>
          </a:xfrm>
        </p:grpSpPr>
        <p:sp>
          <p:nvSpPr>
            <p:cNvPr id="589" name="4-Point Star 588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4-Point Star 589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4-Point Star 590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4-Point Star 591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4-Point Star 592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4-Point Star 593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5" name="Group 594"/>
          <p:cNvGrpSpPr/>
          <p:nvPr/>
        </p:nvGrpSpPr>
        <p:grpSpPr>
          <a:xfrm>
            <a:off x="6890179" y="5935759"/>
            <a:ext cx="262783" cy="284514"/>
            <a:chOff x="8302373" y="3272767"/>
            <a:chExt cx="727278" cy="787421"/>
          </a:xfrm>
        </p:grpSpPr>
        <p:sp>
          <p:nvSpPr>
            <p:cNvPr id="596" name="4-Point Star 595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4-Point Star 596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4-Point Star 597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4-Point Star 598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4-Point Star 599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4-Point Star 600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2" name="Group 601"/>
          <p:cNvGrpSpPr/>
          <p:nvPr/>
        </p:nvGrpSpPr>
        <p:grpSpPr>
          <a:xfrm>
            <a:off x="6894629" y="6508983"/>
            <a:ext cx="262783" cy="284514"/>
            <a:chOff x="8302373" y="3272767"/>
            <a:chExt cx="727278" cy="787421"/>
          </a:xfrm>
        </p:grpSpPr>
        <p:sp>
          <p:nvSpPr>
            <p:cNvPr id="603" name="4-Point Star 602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4" name="4-Point Star 603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4-Point Star 604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4-Point Star 605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4-Point Star 606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8" name="4-Point Star 607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9" name="Group 608"/>
          <p:cNvGrpSpPr/>
          <p:nvPr/>
        </p:nvGrpSpPr>
        <p:grpSpPr>
          <a:xfrm>
            <a:off x="8707712" y="3737296"/>
            <a:ext cx="262783" cy="284514"/>
            <a:chOff x="8302373" y="3272767"/>
            <a:chExt cx="727278" cy="787421"/>
          </a:xfrm>
        </p:grpSpPr>
        <p:sp>
          <p:nvSpPr>
            <p:cNvPr id="610" name="4-Point Star 609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4-Point Star 610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4-Point Star 611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4-Point Star 612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4-Point Star 613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4-Point Star 614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6" name="Group 615"/>
          <p:cNvGrpSpPr/>
          <p:nvPr/>
        </p:nvGrpSpPr>
        <p:grpSpPr>
          <a:xfrm>
            <a:off x="8744477" y="4238255"/>
            <a:ext cx="262783" cy="284514"/>
            <a:chOff x="8302373" y="3272767"/>
            <a:chExt cx="727278" cy="787421"/>
          </a:xfrm>
        </p:grpSpPr>
        <p:sp>
          <p:nvSpPr>
            <p:cNvPr id="617" name="4-Point Star 616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4-Point Star 617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4-Point Star 618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4-Point Star 619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4-Point Star 620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4-Point Star 621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3" name="Group 622"/>
          <p:cNvGrpSpPr/>
          <p:nvPr/>
        </p:nvGrpSpPr>
        <p:grpSpPr>
          <a:xfrm>
            <a:off x="8687836" y="2492788"/>
            <a:ext cx="262783" cy="284514"/>
            <a:chOff x="8302373" y="3272767"/>
            <a:chExt cx="727278" cy="787421"/>
          </a:xfrm>
        </p:grpSpPr>
        <p:sp>
          <p:nvSpPr>
            <p:cNvPr id="624" name="4-Point Star 623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4-Point Star 624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4-Point Star 625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4-Point Star 626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8" name="4-Point Star 627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9" name="4-Point Star 628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0" name="Group 629"/>
          <p:cNvGrpSpPr/>
          <p:nvPr/>
        </p:nvGrpSpPr>
        <p:grpSpPr>
          <a:xfrm>
            <a:off x="8711523" y="4878746"/>
            <a:ext cx="262783" cy="284514"/>
            <a:chOff x="8302373" y="3272767"/>
            <a:chExt cx="727278" cy="787421"/>
          </a:xfrm>
        </p:grpSpPr>
        <p:sp>
          <p:nvSpPr>
            <p:cNvPr id="631" name="4-Point Star 630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2" name="4-Point Star 631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4-Point Star 632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4" name="4-Point Star 633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5" name="4-Point Star 634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" name="4-Point Star 635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7" name="Group 636"/>
          <p:cNvGrpSpPr/>
          <p:nvPr/>
        </p:nvGrpSpPr>
        <p:grpSpPr>
          <a:xfrm>
            <a:off x="8717588" y="1954784"/>
            <a:ext cx="262783" cy="284514"/>
            <a:chOff x="8302373" y="3272767"/>
            <a:chExt cx="727278" cy="787421"/>
          </a:xfrm>
        </p:grpSpPr>
        <p:sp>
          <p:nvSpPr>
            <p:cNvPr id="638" name="4-Point Star 637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9" name="4-Point Star 638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4-Point Star 639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1" name="4-Point Star 640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2" name="4-Point Star 641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3" name="4-Point Star 642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4" name="Group 643"/>
          <p:cNvGrpSpPr/>
          <p:nvPr/>
        </p:nvGrpSpPr>
        <p:grpSpPr>
          <a:xfrm>
            <a:off x="8691616" y="1455741"/>
            <a:ext cx="262783" cy="284514"/>
            <a:chOff x="8302373" y="3272767"/>
            <a:chExt cx="727278" cy="787421"/>
          </a:xfrm>
        </p:grpSpPr>
        <p:sp>
          <p:nvSpPr>
            <p:cNvPr id="645" name="4-Point Star 644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6" name="4-Point Star 645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" name="4-Point Star 646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" name="4-Point Star 647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9" name="4-Point Star 648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0" name="4-Point Star 649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1" name="Group 650"/>
          <p:cNvGrpSpPr/>
          <p:nvPr/>
        </p:nvGrpSpPr>
        <p:grpSpPr>
          <a:xfrm>
            <a:off x="8717588" y="3102206"/>
            <a:ext cx="262783" cy="284514"/>
            <a:chOff x="8302373" y="3272767"/>
            <a:chExt cx="727278" cy="787421"/>
          </a:xfrm>
        </p:grpSpPr>
        <p:sp>
          <p:nvSpPr>
            <p:cNvPr id="652" name="4-Point Star 651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3" name="4-Point Star 652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4" name="4-Point Star 653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5" name="4-Point Star 654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6" name="4-Point Star 655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7" name="4-Point Star 656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8" name="Group 657"/>
          <p:cNvGrpSpPr/>
          <p:nvPr/>
        </p:nvGrpSpPr>
        <p:grpSpPr>
          <a:xfrm>
            <a:off x="8695766" y="5392491"/>
            <a:ext cx="262783" cy="284514"/>
            <a:chOff x="8302373" y="3272767"/>
            <a:chExt cx="727278" cy="787421"/>
          </a:xfrm>
        </p:grpSpPr>
        <p:sp>
          <p:nvSpPr>
            <p:cNvPr id="659" name="4-Point Star 658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0" name="4-Point Star 659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1" name="4-Point Star 660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2" name="4-Point Star 661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3" name="4-Point Star 662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4" name="4-Point Star 663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5" name="Group 664"/>
          <p:cNvGrpSpPr/>
          <p:nvPr/>
        </p:nvGrpSpPr>
        <p:grpSpPr>
          <a:xfrm>
            <a:off x="8710763" y="5972872"/>
            <a:ext cx="262783" cy="284514"/>
            <a:chOff x="8302373" y="3272767"/>
            <a:chExt cx="727278" cy="787421"/>
          </a:xfrm>
        </p:grpSpPr>
        <p:sp>
          <p:nvSpPr>
            <p:cNvPr id="666" name="4-Point Star 665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7" name="4-Point Star 666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4-Point Star 667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4-Point Star 668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4-Point Star 669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4-Point Star 670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2" name="Group 671"/>
          <p:cNvGrpSpPr/>
          <p:nvPr/>
        </p:nvGrpSpPr>
        <p:grpSpPr>
          <a:xfrm>
            <a:off x="8715213" y="6546096"/>
            <a:ext cx="262783" cy="284514"/>
            <a:chOff x="8302373" y="3272767"/>
            <a:chExt cx="727278" cy="787421"/>
          </a:xfrm>
        </p:grpSpPr>
        <p:sp>
          <p:nvSpPr>
            <p:cNvPr id="673" name="4-Point Star 672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4-Point Star 673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4-Point Star 674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4-Point Star 675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4-Point Star 676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4-Point Star 677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4" name="4-Point Star 373"/>
          <p:cNvSpPr/>
          <p:nvPr/>
        </p:nvSpPr>
        <p:spPr>
          <a:xfrm>
            <a:off x="7961552" y="3115302"/>
            <a:ext cx="90476" cy="86047"/>
          </a:xfrm>
          <a:prstGeom prst="star4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Oval 468"/>
          <p:cNvSpPr/>
          <p:nvPr/>
        </p:nvSpPr>
        <p:spPr>
          <a:xfrm>
            <a:off x="1401094" y="2272713"/>
            <a:ext cx="1499419" cy="1928429"/>
          </a:xfrm>
          <a:prstGeom prst="ellipse">
            <a:avLst/>
          </a:prstGeom>
          <a:noFill/>
          <a:ln w="76200" cmpd="sng">
            <a:solidFill>
              <a:srgbClr val="95373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477602" y="2315547"/>
            <a:ext cx="112968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chemeClr val="accent2">
                    <a:lumMod val="75000"/>
                  </a:schemeClr>
                </a:solidFill>
                <a:latin typeface="Gotham Light"/>
                <a:cs typeface="Gotham Light"/>
              </a:rPr>
              <a:t>?</a:t>
            </a:r>
            <a:endParaRPr lang="en-US" sz="13800" dirty="0">
              <a:solidFill>
                <a:schemeClr val="accent2">
                  <a:lumMod val="75000"/>
                </a:schemeClr>
              </a:solidFill>
              <a:latin typeface="Gotham Light"/>
              <a:cs typeface="Gotham Light"/>
            </a:endParaRPr>
          </a:p>
        </p:txBody>
      </p:sp>
    </p:spTree>
    <p:extLst>
      <p:ext uri="{BB962C8B-B14F-4D97-AF65-F5344CB8AC3E}">
        <p14:creationId xmlns:p14="http://schemas.microsoft.com/office/powerpoint/2010/main" val="3390929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Noo</a:t>
            </a:r>
            <a:r>
              <a:rPr lang="en-US" dirty="0" smtClean="0"/>
              <a:t>! Cosmic Rays!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209" y="2910608"/>
            <a:ext cx="2072274" cy="23399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305" y="2550572"/>
            <a:ext cx="2905037" cy="269997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742644" y="3640362"/>
            <a:ext cx="187778" cy="32362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378675" y="1771528"/>
            <a:ext cx="394897" cy="779045"/>
          </a:xfrm>
          <a:prstGeom prst="straightConnector1">
            <a:avLst/>
          </a:prstGeom>
          <a:ln>
            <a:solidFill>
              <a:srgbClr val="FFE924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76863" y="2278440"/>
            <a:ext cx="394897" cy="779045"/>
          </a:xfrm>
          <a:prstGeom prst="straightConnector1">
            <a:avLst/>
          </a:prstGeom>
          <a:ln>
            <a:solidFill>
              <a:srgbClr val="FFE924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071760" y="1771528"/>
            <a:ext cx="394897" cy="779045"/>
          </a:xfrm>
          <a:prstGeom prst="straightConnector1">
            <a:avLst/>
          </a:prstGeom>
          <a:ln>
            <a:solidFill>
              <a:srgbClr val="FFE924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47288" y="2006308"/>
            <a:ext cx="394897" cy="779045"/>
          </a:xfrm>
          <a:prstGeom prst="straightConnector1">
            <a:avLst/>
          </a:prstGeom>
          <a:ln>
            <a:solidFill>
              <a:srgbClr val="FFE924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069624" y="2785353"/>
            <a:ext cx="469607" cy="501578"/>
          </a:xfrm>
          <a:prstGeom prst="ellipse">
            <a:avLst/>
          </a:prstGeom>
          <a:noFill/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374697" y="3300597"/>
            <a:ext cx="469607" cy="501578"/>
          </a:xfrm>
          <a:prstGeom prst="ellipse">
            <a:avLst/>
          </a:prstGeom>
          <a:noFill/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275660" y="2635955"/>
            <a:ext cx="289805" cy="274653"/>
          </a:xfrm>
          <a:prstGeom prst="ellipse">
            <a:avLst/>
          </a:prstGeom>
          <a:noFill/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844304" y="4407475"/>
            <a:ext cx="370571" cy="364725"/>
          </a:xfrm>
          <a:prstGeom prst="ellipse">
            <a:avLst/>
          </a:prstGeom>
          <a:noFill/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069972" y="2587922"/>
            <a:ext cx="289805" cy="274653"/>
          </a:xfrm>
          <a:prstGeom prst="ellipse">
            <a:avLst/>
          </a:prstGeom>
          <a:noFill/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49426" y="4092016"/>
            <a:ext cx="289805" cy="274653"/>
          </a:xfrm>
          <a:prstGeom prst="ellipse">
            <a:avLst/>
          </a:prstGeom>
          <a:noFill/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46728" y="4975898"/>
            <a:ext cx="289805" cy="274653"/>
          </a:xfrm>
          <a:prstGeom prst="ellipse">
            <a:avLst/>
          </a:prstGeom>
          <a:noFill/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522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Noo</a:t>
            </a:r>
            <a:r>
              <a:rPr lang="en-US" dirty="0" smtClean="0"/>
              <a:t>! Cosmic Rays!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209" y="2910608"/>
            <a:ext cx="2072274" cy="23399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305" y="2550572"/>
            <a:ext cx="2905037" cy="269997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742644" y="3640362"/>
            <a:ext cx="187778" cy="32362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378675" y="1771528"/>
            <a:ext cx="394897" cy="779045"/>
          </a:xfrm>
          <a:prstGeom prst="straightConnector1">
            <a:avLst/>
          </a:prstGeom>
          <a:ln>
            <a:solidFill>
              <a:srgbClr val="FFE924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76863" y="2278440"/>
            <a:ext cx="394897" cy="779045"/>
          </a:xfrm>
          <a:prstGeom prst="straightConnector1">
            <a:avLst/>
          </a:prstGeom>
          <a:ln>
            <a:solidFill>
              <a:srgbClr val="FFE924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071760" y="1771528"/>
            <a:ext cx="394897" cy="779045"/>
          </a:xfrm>
          <a:prstGeom prst="straightConnector1">
            <a:avLst/>
          </a:prstGeom>
          <a:ln>
            <a:solidFill>
              <a:srgbClr val="FFE924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47288" y="2006308"/>
            <a:ext cx="394897" cy="779045"/>
          </a:xfrm>
          <a:prstGeom prst="straightConnector1">
            <a:avLst/>
          </a:prstGeom>
          <a:ln>
            <a:solidFill>
              <a:srgbClr val="FFE924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069624" y="2785353"/>
            <a:ext cx="469607" cy="501578"/>
          </a:xfrm>
          <a:prstGeom prst="ellipse">
            <a:avLst/>
          </a:prstGeom>
          <a:noFill/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374697" y="3300597"/>
            <a:ext cx="469607" cy="501578"/>
          </a:xfrm>
          <a:prstGeom prst="ellipse">
            <a:avLst/>
          </a:prstGeom>
          <a:noFill/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275660" y="2635955"/>
            <a:ext cx="289805" cy="274653"/>
          </a:xfrm>
          <a:prstGeom prst="ellipse">
            <a:avLst/>
          </a:prstGeom>
          <a:noFill/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844304" y="4407475"/>
            <a:ext cx="370571" cy="364725"/>
          </a:xfrm>
          <a:prstGeom prst="ellipse">
            <a:avLst/>
          </a:prstGeom>
          <a:noFill/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069972" y="2587922"/>
            <a:ext cx="289805" cy="274653"/>
          </a:xfrm>
          <a:prstGeom prst="ellipse">
            <a:avLst/>
          </a:prstGeom>
          <a:noFill/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49426" y="4092016"/>
            <a:ext cx="289805" cy="274653"/>
          </a:xfrm>
          <a:prstGeom prst="ellipse">
            <a:avLst/>
          </a:prstGeom>
          <a:noFill/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46728" y="4975898"/>
            <a:ext cx="289805" cy="274653"/>
          </a:xfrm>
          <a:prstGeom prst="ellipse">
            <a:avLst/>
          </a:prstGeom>
          <a:noFill/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601729" y="3551386"/>
            <a:ext cx="469607" cy="501578"/>
          </a:xfrm>
          <a:prstGeom prst="ellipse">
            <a:avLst/>
          </a:prstGeom>
          <a:noFill/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9905199">
            <a:off x="2900291" y="1435627"/>
            <a:ext cx="329317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 smtClean="0">
                <a:solidFill>
                  <a:srgbClr val="FF0000"/>
                </a:solidFill>
                <a:latin typeface="Gotham Black"/>
                <a:cs typeface="Gotham Black"/>
              </a:rPr>
              <a:t>NO</a:t>
            </a:r>
            <a:endParaRPr lang="en-US" sz="15000" dirty="0">
              <a:solidFill>
                <a:srgbClr val="FF0000"/>
              </a:solidFill>
              <a:latin typeface="Gotham Black"/>
              <a:cs typeface="Gotham Black"/>
            </a:endParaRPr>
          </a:p>
        </p:txBody>
      </p:sp>
    </p:spTree>
    <p:extLst>
      <p:ext uri="{BB962C8B-B14F-4D97-AF65-F5344CB8AC3E}">
        <p14:creationId xmlns:p14="http://schemas.microsoft.com/office/powerpoint/2010/main" val="32109589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Cosmic Rays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15" y="3145389"/>
            <a:ext cx="1253062" cy="141491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932281" y="2006308"/>
            <a:ext cx="394897" cy="779045"/>
          </a:xfrm>
          <a:prstGeom prst="straightConnector1">
            <a:avLst/>
          </a:prstGeom>
          <a:ln>
            <a:solidFill>
              <a:srgbClr val="FFE924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30469" y="2513220"/>
            <a:ext cx="394897" cy="779045"/>
          </a:xfrm>
          <a:prstGeom prst="straightConnector1">
            <a:avLst/>
          </a:prstGeom>
          <a:ln>
            <a:solidFill>
              <a:srgbClr val="FFE924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25366" y="2006308"/>
            <a:ext cx="394897" cy="779045"/>
          </a:xfrm>
          <a:prstGeom prst="straightConnector1">
            <a:avLst/>
          </a:prstGeom>
          <a:ln>
            <a:solidFill>
              <a:srgbClr val="FFE924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00894" y="2241088"/>
            <a:ext cx="394897" cy="779045"/>
          </a:xfrm>
          <a:prstGeom prst="straightConnector1">
            <a:avLst/>
          </a:prstGeom>
          <a:ln>
            <a:solidFill>
              <a:srgbClr val="FFE924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4688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Cosmic Rays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15" y="3145389"/>
            <a:ext cx="1253062" cy="141491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932281" y="2006308"/>
            <a:ext cx="394897" cy="779045"/>
          </a:xfrm>
          <a:prstGeom prst="straightConnector1">
            <a:avLst/>
          </a:prstGeom>
          <a:ln>
            <a:solidFill>
              <a:srgbClr val="FFE924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30469" y="2513220"/>
            <a:ext cx="394897" cy="779045"/>
          </a:xfrm>
          <a:prstGeom prst="straightConnector1">
            <a:avLst/>
          </a:prstGeom>
          <a:ln>
            <a:solidFill>
              <a:srgbClr val="FFE924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25366" y="2006308"/>
            <a:ext cx="394897" cy="779045"/>
          </a:xfrm>
          <a:prstGeom prst="straightConnector1">
            <a:avLst/>
          </a:prstGeom>
          <a:ln>
            <a:solidFill>
              <a:srgbClr val="FFE924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00894" y="2241088"/>
            <a:ext cx="394897" cy="779045"/>
          </a:xfrm>
          <a:prstGeom prst="straightConnector1">
            <a:avLst/>
          </a:prstGeom>
          <a:ln>
            <a:solidFill>
              <a:srgbClr val="FFE924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007" y="1695715"/>
            <a:ext cx="2107513" cy="1958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763" y="4463051"/>
            <a:ext cx="2107513" cy="1958750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4111707" y="2447437"/>
            <a:ext cx="138748" cy="23478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989863" y="4552787"/>
            <a:ext cx="138748" cy="23478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688044" y="2792480"/>
            <a:ext cx="138748" cy="23478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128611" y="5505575"/>
            <a:ext cx="138748" cy="23478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4" idx="3"/>
            <a:endCxn id="9" idx="1"/>
          </p:cNvCxnSpPr>
          <p:nvPr/>
        </p:nvCxnSpPr>
        <p:spPr>
          <a:xfrm flipV="1">
            <a:off x="2075877" y="2675090"/>
            <a:ext cx="1457130" cy="11777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10" idx="1"/>
          </p:cNvCxnSpPr>
          <p:nvPr/>
        </p:nvCxnSpPr>
        <p:spPr>
          <a:xfrm>
            <a:off x="2075877" y="3852847"/>
            <a:ext cx="1475886" cy="15895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2529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Cosmic Rays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15" y="3145389"/>
            <a:ext cx="1253062" cy="141491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932281" y="2006308"/>
            <a:ext cx="394897" cy="779045"/>
          </a:xfrm>
          <a:prstGeom prst="straightConnector1">
            <a:avLst/>
          </a:prstGeom>
          <a:ln>
            <a:solidFill>
              <a:srgbClr val="FFE924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30469" y="2513220"/>
            <a:ext cx="394897" cy="779045"/>
          </a:xfrm>
          <a:prstGeom prst="straightConnector1">
            <a:avLst/>
          </a:prstGeom>
          <a:ln>
            <a:solidFill>
              <a:srgbClr val="FFE924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25366" y="2006308"/>
            <a:ext cx="394897" cy="779045"/>
          </a:xfrm>
          <a:prstGeom prst="straightConnector1">
            <a:avLst/>
          </a:prstGeom>
          <a:ln>
            <a:solidFill>
              <a:srgbClr val="FFE924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00894" y="2241088"/>
            <a:ext cx="394897" cy="779045"/>
          </a:xfrm>
          <a:prstGeom prst="straightConnector1">
            <a:avLst/>
          </a:prstGeom>
          <a:ln>
            <a:solidFill>
              <a:srgbClr val="FFE924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007" y="1695715"/>
            <a:ext cx="2107513" cy="1958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763" y="4463051"/>
            <a:ext cx="2107513" cy="1958750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4111707" y="2447437"/>
            <a:ext cx="138748" cy="23478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989863" y="4552787"/>
            <a:ext cx="138748" cy="23478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688044" y="2792480"/>
            <a:ext cx="138748" cy="23478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128611" y="5505575"/>
            <a:ext cx="138748" cy="23478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574" y="2881987"/>
            <a:ext cx="2107513" cy="195875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4" idx="3"/>
            <a:endCxn id="9" idx="1"/>
          </p:cNvCxnSpPr>
          <p:nvPr/>
        </p:nvCxnSpPr>
        <p:spPr>
          <a:xfrm flipV="1">
            <a:off x="2075877" y="2675090"/>
            <a:ext cx="1457130" cy="11777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10" idx="1"/>
          </p:cNvCxnSpPr>
          <p:nvPr/>
        </p:nvCxnSpPr>
        <p:spPr>
          <a:xfrm>
            <a:off x="2075877" y="3852847"/>
            <a:ext cx="1475886" cy="15895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5" idx="1"/>
          </p:cNvCxnSpPr>
          <p:nvPr/>
        </p:nvCxnSpPr>
        <p:spPr>
          <a:xfrm>
            <a:off x="5640520" y="2675090"/>
            <a:ext cx="1204054" cy="11862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5" idx="1"/>
          </p:cNvCxnSpPr>
          <p:nvPr/>
        </p:nvCxnSpPr>
        <p:spPr>
          <a:xfrm flipV="1">
            <a:off x="5659276" y="3861362"/>
            <a:ext cx="1185298" cy="1581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5322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Cosmic Rays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15" y="3145389"/>
            <a:ext cx="1253062" cy="141491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932281" y="2006308"/>
            <a:ext cx="394897" cy="779045"/>
          </a:xfrm>
          <a:prstGeom prst="straightConnector1">
            <a:avLst/>
          </a:prstGeom>
          <a:ln>
            <a:solidFill>
              <a:srgbClr val="FFE924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30469" y="2513220"/>
            <a:ext cx="394897" cy="779045"/>
          </a:xfrm>
          <a:prstGeom prst="straightConnector1">
            <a:avLst/>
          </a:prstGeom>
          <a:ln>
            <a:solidFill>
              <a:srgbClr val="FFE924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25366" y="2006308"/>
            <a:ext cx="394897" cy="779045"/>
          </a:xfrm>
          <a:prstGeom prst="straightConnector1">
            <a:avLst/>
          </a:prstGeom>
          <a:ln>
            <a:solidFill>
              <a:srgbClr val="FFE924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00894" y="2241088"/>
            <a:ext cx="394897" cy="779045"/>
          </a:xfrm>
          <a:prstGeom prst="straightConnector1">
            <a:avLst/>
          </a:prstGeom>
          <a:ln>
            <a:solidFill>
              <a:srgbClr val="FFE924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007" y="1695715"/>
            <a:ext cx="2107513" cy="1958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763" y="4463051"/>
            <a:ext cx="2107513" cy="1958750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4111707" y="2447437"/>
            <a:ext cx="138748" cy="23478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989863" y="4552787"/>
            <a:ext cx="138748" cy="23478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688044" y="2792480"/>
            <a:ext cx="138748" cy="23478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128611" y="5505575"/>
            <a:ext cx="138748" cy="23478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574" y="2881987"/>
            <a:ext cx="2107513" cy="195875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4" idx="3"/>
            <a:endCxn id="9" idx="1"/>
          </p:cNvCxnSpPr>
          <p:nvPr/>
        </p:nvCxnSpPr>
        <p:spPr>
          <a:xfrm flipV="1">
            <a:off x="2075877" y="2675090"/>
            <a:ext cx="1457130" cy="11777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10" idx="1"/>
          </p:cNvCxnSpPr>
          <p:nvPr/>
        </p:nvCxnSpPr>
        <p:spPr>
          <a:xfrm>
            <a:off x="2075877" y="3852847"/>
            <a:ext cx="1475886" cy="15895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5" idx="1"/>
          </p:cNvCxnSpPr>
          <p:nvPr/>
        </p:nvCxnSpPr>
        <p:spPr>
          <a:xfrm>
            <a:off x="5640520" y="2675090"/>
            <a:ext cx="1204054" cy="11862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5" idx="1"/>
          </p:cNvCxnSpPr>
          <p:nvPr/>
        </p:nvCxnSpPr>
        <p:spPr>
          <a:xfrm flipV="1">
            <a:off x="5659276" y="3861362"/>
            <a:ext cx="1185298" cy="1581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912389" y="1195444"/>
            <a:ext cx="323161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 smtClean="0">
                <a:solidFill>
                  <a:srgbClr val="05F649"/>
                </a:solidFill>
                <a:latin typeface="Gotham Black"/>
                <a:cs typeface="Gotham Black"/>
              </a:rPr>
              <a:t>YES!</a:t>
            </a:r>
            <a:endParaRPr lang="en-US" sz="10000" dirty="0">
              <a:solidFill>
                <a:srgbClr val="05F649"/>
              </a:solidFill>
              <a:latin typeface="Gotham Black"/>
              <a:cs typeface="Gotham Black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11707" y="3662976"/>
            <a:ext cx="90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9:00pm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11707" y="6421801"/>
            <a:ext cx="90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9:15pm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2026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Cosmic Ray Pipeline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84043" y="3225954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68601" y="3225954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8788" y="3225954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72884" y="2835194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73078" y="3225954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77174" y="3225954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06668" y="3225954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10764" y="3225954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20721" y="2835194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44355" y="3225954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165057" y="3769123"/>
            <a:ext cx="283307" cy="283307"/>
          </a:xfrm>
          <a:prstGeom prst="rect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Gotham Light"/>
                <a:cs typeface="Gotham Light"/>
              </a:rPr>
              <a:t>A</a:t>
            </a:r>
            <a:endParaRPr lang="en-US" sz="1600" dirty="0">
              <a:latin typeface="Gotham Light"/>
              <a:cs typeface="Gotham Light"/>
            </a:endParaRPr>
          </a:p>
        </p:txBody>
      </p:sp>
      <p:cxnSp>
        <p:nvCxnSpPr>
          <p:cNvPr id="15" name="Straight Connector 14"/>
          <p:cNvCxnSpPr>
            <a:stCxn id="4" idx="3"/>
            <a:endCxn id="5" idx="1"/>
          </p:cNvCxnSpPr>
          <p:nvPr/>
        </p:nvCxnSpPr>
        <p:spPr>
          <a:xfrm>
            <a:off x="1367350" y="3367608"/>
            <a:ext cx="201251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6" name="Straight Connector 15"/>
          <p:cNvCxnSpPr>
            <a:stCxn id="5" idx="3"/>
            <a:endCxn id="6" idx="1"/>
          </p:cNvCxnSpPr>
          <p:nvPr/>
        </p:nvCxnSpPr>
        <p:spPr>
          <a:xfrm>
            <a:off x="1851908" y="3367608"/>
            <a:ext cx="216880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Straight Connector 16"/>
          <p:cNvCxnSpPr>
            <a:stCxn id="6" idx="3"/>
            <a:endCxn id="7" idx="1"/>
          </p:cNvCxnSpPr>
          <p:nvPr/>
        </p:nvCxnSpPr>
        <p:spPr>
          <a:xfrm flipV="1">
            <a:off x="2352095" y="2976848"/>
            <a:ext cx="220789" cy="39076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8" name="Straight Connector 17"/>
          <p:cNvCxnSpPr>
            <a:stCxn id="7" idx="3"/>
            <a:endCxn id="8" idx="1"/>
          </p:cNvCxnSpPr>
          <p:nvPr/>
        </p:nvCxnSpPr>
        <p:spPr>
          <a:xfrm>
            <a:off x="2856191" y="2976848"/>
            <a:ext cx="216887" cy="39076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9" name="Straight Connector 18"/>
          <p:cNvCxnSpPr>
            <a:stCxn id="8" idx="3"/>
            <a:endCxn id="9" idx="1"/>
          </p:cNvCxnSpPr>
          <p:nvPr/>
        </p:nvCxnSpPr>
        <p:spPr>
          <a:xfrm>
            <a:off x="3356385" y="3367608"/>
            <a:ext cx="220789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0" name="Straight Connector 19"/>
          <p:cNvCxnSpPr>
            <a:stCxn id="9" idx="3"/>
            <a:endCxn id="10" idx="1"/>
          </p:cNvCxnSpPr>
          <p:nvPr/>
        </p:nvCxnSpPr>
        <p:spPr>
          <a:xfrm>
            <a:off x="3860481" y="3367608"/>
            <a:ext cx="246187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0" idx="3"/>
            <a:endCxn id="11" idx="1"/>
          </p:cNvCxnSpPr>
          <p:nvPr/>
        </p:nvCxnSpPr>
        <p:spPr>
          <a:xfrm>
            <a:off x="4389975" y="3367608"/>
            <a:ext cx="220789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2" name="Straight Connector 21"/>
          <p:cNvCxnSpPr>
            <a:stCxn id="11" idx="3"/>
            <a:endCxn id="12" idx="1"/>
          </p:cNvCxnSpPr>
          <p:nvPr/>
        </p:nvCxnSpPr>
        <p:spPr>
          <a:xfrm flipV="1">
            <a:off x="4894071" y="2976848"/>
            <a:ext cx="226650" cy="39076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3" name="Straight Connector 22"/>
          <p:cNvCxnSpPr>
            <a:stCxn id="12" idx="3"/>
            <a:endCxn id="13" idx="1"/>
          </p:cNvCxnSpPr>
          <p:nvPr/>
        </p:nvCxnSpPr>
        <p:spPr>
          <a:xfrm>
            <a:off x="5404028" y="2976848"/>
            <a:ext cx="240327" cy="39076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4" name="Straight Connector 23"/>
          <p:cNvCxnSpPr>
            <a:stCxn id="13" idx="3"/>
            <a:endCxn id="14" idx="1"/>
          </p:cNvCxnSpPr>
          <p:nvPr/>
        </p:nvCxnSpPr>
        <p:spPr>
          <a:xfrm>
            <a:off x="5927662" y="3367608"/>
            <a:ext cx="237395" cy="543169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5" name="Rectangle 24"/>
          <p:cNvSpPr/>
          <p:nvPr/>
        </p:nvSpPr>
        <p:spPr>
          <a:xfrm>
            <a:off x="1094789" y="3681202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579347" y="3681202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079534" y="3681202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583630" y="4032886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083824" y="3681202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587920" y="3681202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117414" y="3681202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621510" y="3681202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120721" y="4032886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655101" y="3681202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175803" y="4165757"/>
            <a:ext cx="283307" cy="283307"/>
          </a:xfrm>
          <a:prstGeom prst="rect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Gotham Light"/>
                <a:cs typeface="Gotham Light"/>
              </a:rPr>
              <a:t>B</a:t>
            </a:r>
            <a:endParaRPr lang="en-US" sz="1600" dirty="0">
              <a:latin typeface="Gotham Light"/>
              <a:cs typeface="Gotham Light"/>
            </a:endParaRPr>
          </a:p>
        </p:txBody>
      </p:sp>
      <p:cxnSp>
        <p:nvCxnSpPr>
          <p:cNvPr id="36" name="Straight Connector 35"/>
          <p:cNvCxnSpPr>
            <a:stCxn id="25" idx="3"/>
            <a:endCxn id="26" idx="1"/>
          </p:cNvCxnSpPr>
          <p:nvPr/>
        </p:nvCxnSpPr>
        <p:spPr>
          <a:xfrm>
            <a:off x="1378096" y="3822856"/>
            <a:ext cx="201251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7" name="Straight Connector 36"/>
          <p:cNvCxnSpPr>
            <a:stCxn id="26" idx="3"/>
            <a:endCxn id="27" idx="1"/>
          </p:cNvCxnSpPr>
          <p:nvPr/>
        </p:nvCxnSpPr>
        <p:spPr>
          <a:xfrm>
            <a:off x="1862654" y="3822856"/>
            <a:ext cx="216880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8" name="Straight Connector 37"/>
          <p:cNvCxnSpPr>
            <a:stCxn id="27" idx="3"/>
            <a:endCxn id="28" idx="1"/>
          </p:cNvCxnSpPr>
          <p:nvPr/>
        </p:nvCxnSpPr>
        <p:spPr>
          <a:xfrm>
            <a:off x="2362841" y="3822856"/>
            <a:ext cx="220789" cy="351684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9" name="Straight Connector 38"/>
          <p:cNvCxnSpPr>
            <a:stCxn id="28" idx="3"/>
            <a:endCxn id="29" idx="1"/>
          </p:cNvCxnSpPr>
          <p:nvPr/>
        </p:nvCxnSpPr>
        <p:spPr>
          <a:xfrm flipV="1">
            <a:off x="2866937" y="3822856"/>
            <a:ext cx="216887" cy="351684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0" name="Straight Connector 39"/>
          <p:cNvCxnSpPr>
            <a:stCxn id="29" idx="3"/>
            <a:endCxn id="30" idx="1"/>
          </p:cNvCxnSpPr>
          <p:nvPr/>
        </p:nvCxnSpPr>
        <p:spPr>
          <a:xfrm>
            <a:off x="3367131" y="3822856"/>
            <a:ext cx="220789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1" name="Straight Connector 40"/>
          <p:cNvCxnSpPr>
            <a:stCxn id="30" idx="3"/>
            <a:endCxn id="31" idx="1"/>
          </p:cNvCxnSpPr>
          <p:nvPr/>
        </p:nvCxnSpPr>
        <p:spPr>
          <a:xfrm>
            <a:off x="3871227" y="3822856"/>
            <a:ext cx="246187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2" name="Straight Connector 41"/>
          <p:cNvCxnSpPr>
            <a:stCxn id="31" idx="3"/>
            <a:endCxn id="32" idx="1"/>
          </p:cNvCxnSpPr>
          <p:nvPr/>
        </p:nvCxnSpPr>
        <p:spPr>
          <a:xfrm>
            <a:off x="4400721" y="3822856"/>
            <a:ext cx="220789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3" name="Straight Connector 42"/>
          <p:cNvCxnSpPr>
            <a:stCxn id="32" idx="3"/>
            <a:endCxn id="33" idx="1"/>
          </p:cNvCxnSpPr>
          <p:nvPr/>
        </p:nvCxnSpPr>
        <p:spPr>
          <a:xfrm>
            <a:off x="4904817" y="3822856"/>
            <a:ext cx="215904" cy="351684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4" name="Straight Connector 43"/>
          <p:cNvCxnSpPr>
            <a:stCxn id="33" idx="3"/>
            <a:endCxn id="34" idx="1"/>
          </p:cNvCxnSpPr>
          <p:nvPr/>
        </p:nvCxnSpPr>
        <p:spPr>
          <a:xfrm flipV="1">
            <a:off x="5404028" y="3822856"/>
            <a:ext cx="251073" cy="351684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5" name="Straight Connector 44"/>
          <p:cNvCxnSpPr>
            <a:stCxn id="34" idx="3"/>
            <a:endCxn id="35" idx="1"/>
          </p:cNvCxnSpPr>
          <p:nvPr/>
        </p:nvCxnSpPr>
        <p:spPr>
          <a:xfrm>
            <a:off x="5938408" y="3822856"/>
            <a:ext cx="237395" cy="484555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6641831" y="3225954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13" idx="3"/>
            <a:endCxn id="46" idx="1"/>
          </p:cNvCxnSpPr>
          <p:nvPr/>
        </p:nvCxnSpPr>
        <p:spPr>
          <a:xfrm>
            <a:off x="5927662" y="3367608"/>
            <a:ext cx="714169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8" name="Straight Connector 47"/>
          <p:cNvCxnSpPr>
            <a:stCxn id="34" idx="3"/>
            <a:endCxn id="46" idx="1"/>
          </p:cNvCxnSpPr>
          <p:nvPr/>
        </p:nvCxnSpPr>
        <p:spPr>
          <a:xfrm flipV="1">
            <a:off x="5938408" y="3367608"/>
            <a:ext cx="703423" cy="455248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641831" y="3950833"/>
            <a:ext cx="283307" cy="283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stCxn id="14" idx="3"/>
            <a:endCxn id="49" idx="1"/>
          </p:cNvCxnSpPr>
          <p:nvPr/>
        </p:nvCxnSpPr>
        <p:spPr>
          <a:xfrm>
            <a:off x="6448364" y="3910777"/>
            <a:ext cx="193467" cy="18171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1" name="Rectangle 50"/>
          <p:cNvSpPr/>
          <p:nvPr/>
        </p:nvSpPr>
        <p:spPr>
          <a:xfrm>
            <a:off x="7175231" y="3509261"/>
            <a:ext cx="283307" cy="283307"/>
          </a:xfrm>
          <a:prstGeom prst="rect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Gotham Light"/>
                <a:cs typeface="Gotham Light"/>
              </a:rPr>
              <a:t>C</a:t>
            </a:r>
            <a:endParaRPr lang="en-US" sz="1600" dirty="0">
              <a:latin typeface="Gotham Light"/>
              <a:cs typeface="Gotham Light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698862" y="3509261"/>
            <a:ext cx="283307" cy="283307"/>
          </a:xfrm>
          <a:prstGeom prst="rect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Gotham Light"/>
                <a:cs typeface="Gotham Light"/>
              </a:rPr>
              <a:t>D</a:t>
            </a:r>
            <a:endParaRPr lang="en-US" sz="1600" dirty="0">
              <a:latin typeface="Gotham Light"/>
              <a:cs typeface="Gotham Light"/>
            </a:endParaRPr>
          </a:p>
        </p:txBody>
      </p:sp>
      <p:cxnSp>
        <p:nvCxnSpPr>
          <p:cNvPr id="53" name="Straight Connector 52"/>
          <p:cNvCxnSpPr>
            <a:stCxn id="35" idx="3"/>
            <a:endCxn id="49" idx="1"/>
          </p:cNvCxnSpPr>
          <p:nvPr/>
        </p:nvCxnSpPr>
        <p:spPr>
          <a:xfrm flipV="1">
            <a:off x="6459110" y="4092487"/>
            <a:ext cx="182721" cy="214924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4" name="Straight Connector 53"/>
          <p:cNvCxnSpPr>
            <a:stCxn id="49" idx="3"/>
            <a:endCxn id="51" idx="1"/>
          </p:cNvCxnSpPr>
          <p:nvPr/>
        </p:nvCxnSpPr>
        <p:spPr>
          <a:xfrm flipV="1">
            <a:off x="6925138" y="3650915"/>
            <a:ext cx="250093" cy="441572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5" name="Straight Connector 54"/>
          <p:cNvCxnSpPr>
            <a:stCxn id="46" idx="3"/>
            <a:endCxn id="51" idx="1"/>
          </p:cNvCxnSpPr>
          <p:nvPr/>
        </p:nvCxnSpPr>
        <p:spPr>
          <a:xfrm>
            <a:off x="6925138" y="3367608"/>
            <a:ext cx="250093" cy="283307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6" name="Straight Connector 55"/>
          <p:cNvCxnSpPr>
            <a:stCxn id="51" idx="3"/>
            <a:endCxn id="52" idx="1"/>
          </p:cNvCxnSpPr>
          <p:nvPr/>
        </p:nvCxnSpPr>
        <p:spPr>
          <a:xfrm>
            <a:off x="7458538" y="3650915"/>
            <a:ext cx="240324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7" name="Straight Connector 56"/>
          <p:cNvCxnSpPr>
            <a:stCxn id="6" idx="3"/>
            <a:endCxn id="8" idx="1"/>
          </p:cNvCxnSpPr>
          <p:nvPr/>
        </p:nvCxnSpPr>
        <p:spPr>
          <a:xfrm>
            <a:off x="2352095" y="3367608"/>
            <a:ext cx="720983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8" name="Straight Connector 57"/>
          <p:cNvCxnSpPr>
            <a:stCxn id="27" idx="3"/>
            <a:endCxn id="29" idx="1"/>
          </p:cNvCxnSpPr>
          <p:nvPr/>
        </p:nvCxnSpPr>
        <p:spPr>
          <a:xfrm>
            <a:off x="2362841" y="3822856"/>
            <a:ext cx="720983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9" name="Straight Connector 58"/>
          <p:cNvCxnSpPr>
            <a:stCxn id="32" idx="3"/>
            <a:endCxn id="34" idx="1"/>
          </p:cNvCxnSpPr>
          <p:nvPr/>
        </p:nvCxnSpPr>
        <p:spPr>
          <a:xfrm>
            <a:off x="4904817" y="3822856"/>
            <a:ext cx="750284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0" name="Straight Connector 59"/>
          <p:cNvCxnSpPr>
            <a:stCxn id="11" idx="3"/>
            <a:endCxn id="13" idx="1"/>
          </p:cNvCxnSpPr>
          <p:nvPr/>
        </p:nvCxnSpPr>
        <p:spPr>
          <a:xfrm>
            <a:off x="4894071" y="3367608"/>
            <a:ext cx="750284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29" y="3177115"/>
            <a:ext cx="414183" cy="38494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29" y="3639136"/>
            <a:ext cx="414183" cy="384947"/>
          </a:xfrm>
          <a:prstGeom prst="rect">
            <a:avLst/>
          </a:prstGeom>
        </p:spPr>
      </p:pic>
      <p:cxnSp>
        <p:nvCxnSpPr>
          <p:cNvPr id="63" name="Straight Arrow Connector 62"/>
          <p:cNvCxnSpPr>
            <a:stCxn id="61" idx="3"/>
            <a:endCxn id="4" idx="1"/>
          </p:cNvCxnSpPr>
          <p:nvPr/>
        </p:nvCxnSpPr>
        <p:spPr>
          <a:xfrm flipV="1">
            <a:off x="663912" y="3367608"/>
            <a:ext cx="420131" cy="19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2" idx="3"/>
            <a:endCxn id="25" idx="1"/>
          </p:cNvCxnSpPr>
          <p:nvPr/>
        </p:nvCxnSpPr>
        <p:spPr>
          <a:xfrm flipV="1">
            <a:off x="663912" y="3822856"/>
            <a:ext cx="430877" cy="8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316410" y="3250218"/>
            <a:ext cx="138748" cy="23478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68810" y="3716720"/>
            <a:ext cx="138748" cy="23478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60" y="3910777"/>
            <a:ext cx="347922" cy="323363"/>
          </a:xfrm>
          <a:prstGeom prst="rect">
            <a:avLst/>
          </a:prstGeom>
        </p:spPr>
      </p:pic>
      <p:sp>
        <p:nvSpPr>
          <p:cNvPr id="68" name="Left Brace 67"/>
          <p:cNvSpPr/>
          <p:nvPr/>
        </p:nvSpPr>
        <p:spPr>
          <a:xfrm rot="16200000">
            <a:off x="3164902" y="2456444"/>
            <a:ext cx="185618" cy="429263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9" name="TextBox 68"/>
          <p:cNvSpPr txBox="1"/>
          <p:nvPr/>
        </p:nvSpPr>
        <p:spPr>
          <a:xfrm>
            <a:off x="1900242" y="4852634"/>
            <a:ext cx="269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otham Light"/>
                <a:cs typeface="Gotham Light"/>
              </a:rPr>
              <a:t>Cleaning</a:t>
            </a:r>
            <a:endParaRPr lang="en-US" dirty="0">
              <a:latin typeface="Gotham Light"/>
              <a:cs typeface="Gotham Light"/>
            </a:endParaRPr>
          </a:p>
        </p:txBody>
      </p:sp>
      <p:sp>
        <p:nvSpPr>
          <p:cNvPr id="70" name="Left Brace 69"/>
          <p:cNvSpPr/>
          <p:nvPr/>
        </p:nvSpPr>
        <p:spPr>
          <a:xfrm rot="16200000">
            <a:off x="6863395" y="3433266"/>
            <a:ext cx="185619" cy="2338992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1" name="TextBox 70"/>
          <p:cNvSpPr txBox="1"/>
          <p:nvPr/>
        </p:nvSpPr>
        <p:spPr>
          <a:xfrm>
            <a:off x="5831790" y="4856255"/>
            <a:ext cx="218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otham Light"/>
                <a:cs typeface="Gotham Light"/>
              </a:rPr>
              <a:t>Fix Cosmic Rays</a:t>
            </a:r>
            <a:endParaRPr lang="en-US" dirty="0">
              <a:latin typeface="Gotham Light"/>
              <a:cs typeface="Gotham Light"/>
            </a:endParaRPr>
          </a:p>
        </p:txBody>
      </p:sp>
      <p:sp>
        <p:nvSpPr>
          <p:cNvPr id="74" name="4-Point Star 73"/>
          <p:cNvSpPr/>
          <p:nvPr/>
        </p:nvSpPr>
        <p:spPr>
          <a:xfrm>
            <a:off x="8550686" y="3605849"/>
            <a:ext cx="250401" cy="238145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4-Point Star 74"/>
          <p:cNvSpPr/>
          <p:nvPr/>
        </p:nvSpPr>
        <p:spPr>
          <a:xfrm>
            <a:off x="8404388" y="3428688"/>
            <a:ext cx="250401" cy="238145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4-Point Star 75"/>
          <p:cNvSpPr/>
          <p:nvPr/>
        </p:nvSpPr>
        <p:spPr>
          <a:xfrm>
            <a:off x="8778576" y="3525081"/>
            <a:ext cx="250401" cy="238145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7982169" y="3666833"/>
            <a:ext cx="27308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1048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Cosmic Ray Pipeline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750" y="3091130"/>
            <a:ext cx="5131900" cy="12218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99" y="2405981"/>
            <a:ext cx="336087" cy="3123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08" y="2405981"/>
            <a:ext cx="336087" cy="312364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93546" y="2479083"/>
            <a:ext cx="112586" cy="190511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027555" y="2483564"/>
            <a:ext cx="112586" cy="190511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4-Point Star 12"/>
          <p:cNvSpPr/>
          <p:nvPr/>
        </p:nvSpPr>
        <p:spPr>
          <a:xfrm>
            <a:off x="8118353" y="2583142"/>
            <a:ext cx="250401" cy="238145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4-Point Star 13"/>
          <p:cNvSpPr/>
          <p:nvPr/>
        </p:nvSpPr>
        <p:spPr>
          <a:xfrm>
            <a:off x="7972055" y="2405981"/>
            <a:ext cx="250401" cy="238145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4-Point Star 14"/>
          <p:cNvSpPr/>
          <p:nvPr/>
        </p:nvSpPr>
        <p:spPr>
          <a:xfrm>
            <a:off x="8346243" y="2502374"/>
            <a:ext cx="250401" cy="238145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99" y="3092984"/>
            <a:ext cx="336087" cy="31236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08" y="3092984"/>
            <a:ext cx="336087" cy="312364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493546" y="3166086"/>
            <a:ext cx="112586" cy="190511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27555" y="3170567"/>
            <a:ext cx="112586" cy="190511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4-Point Star 19"/>
          <p:cNvSpPr/>
          <p:nvPr/>
        </p:nvSpPr>
        <p:spPr>
          <a:xfrm>
            <a:off x="8118353" y="3270145"/>
            <a:ext cx="250401" cy="238145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4-Point Star 20"/>
          <p:cNvSpPr/>
          <p:nvPr/>
        </p:nvSpPr>
        <p:spPr>
          <a:xfrm>
            <a:off x="7972055" y="3092984"/>
            <a:ext cx="250401" cy="238145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4-Point Star 21"/>
          <p:cNvSpPr/>
          <p:nvPr/>
        </p:nvSpPr>
        <p:spPr>
          <a:xfrm>
            <a:off x="8346243" y="3189377"/>
            <a:ext cx="250401" cy="238145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99" y="3760445"/>
            <a:ext cx="336087" cy="31236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08" y="3760445"/>
            <a:ext cx="336087" cy="312364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493546" y="3833547"/>
            <a:ext cx="112586" cy="190511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027555" y="3838028"/>
            <a:ext cx="112586" cy="190511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4-Point Star 33"/>
          <p:cNvSpPr/>
          <p:nvPr/>
        </p:nvSpPr>
        <p:spPr>
          <a:xfrm>
            <a:off x="8118353" y="3937606"/>
            <a:ext cx="250401" cy="238145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4-Point Star 34"/>
          <p:cNvSpPr/>
          <p:nvPr/>
        </p:nvSpPr>
        <p:spPr>
          <a:xfrm>
            <a:off x="7972055" y="3760445"/>
            <a:ext cx="250401" cy="238145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4-Point Star 35"/>
          <p:cNvSpPr/>
          <p:nvPr/>
        </p:nvSpPr>
        <p:spPr>
          <a:xfrm>
            <a:off x="8346243" y="3856838"/>
            <a:ext cx="250401" cy="238145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99" y="4447448"/>
            <a:ext cx="336087" cy="31236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08" y="4447448"/>
            <a:ext cx="336087" cy="312364"/>
          </a:xfrm>
          <a:prstGeom prst="rect">
            <a:avLst/>
          </a:prstGeom>
        </p:spPr>
      </p:pic>
      <p:sp>
        <p:nvSpPr>
          <p:cNvPr id="39" name="Oval 38"/>
          <p:cNvSpPr/>
          <p:nvPr/>
        </p:nvSpPr>
        <p:spPr>
          <a:xfrm>
            <a:off x="493546" y="4520550"/>
            <a:ext cx="112586" cy="190511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027555" y="4525031"/>
            <a:ext cx="112586" cy="190511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4-Point Star 40"/>
          <p:cNvSpPr/>
          <p:nvPr/>
        </p:nvSpPr>
        <p:spPr>
          <a:xfrm>
            <a:off x="8118353" y="4624609"/>
            <a:ext cx="250401" cy="238145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4-Point Star 41"/>
          <p:cNvSpPr/>
          <p:nvPr/>
        </p:nvSpPr>
        <p:spPr>
          <a:xfrm>
            <a:off x="7972055" y="4447448"/>
            <a:ext cx="250401" cy="238145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4-Point Star 42"/>
          <p:cNvSpPr/>
          <p:nvPr/>
        </p:nvSpPr>
        <p:spPr>
          <a:xfrm>
            <a:off x="8346243" y="4543841"/>
            <a:ext cx="250401" cy="238145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732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queries: coarse grained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files generated these stars?</a:t>
            </a:r>
          </a:p>
          <a:p>
            <a:r>
              <a:rPr lang="en-US" dirty="0" smtClean="0"/>
              <a:t>What stars were found from these bad input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0584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queries: fine grained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09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LSST Data Scale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3557282"/>
            <a:ext cx="490454" cy="455834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4109504"/>
            <a:ext cx="490454" cy="455834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4717738"/>
            <a:ext cx="490454" cy="455834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5269960"/>
            <a:ext cx="490454" cy="455834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2454775"/>
            <a:ext cx="490454" cy="455834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3006997"/>
            <a:ext cx="490454" cy="455834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5849944"/>
            <a:ext cx="490454" cy="455834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6402166"/>
            <a:ext cx="490454" cy="455834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1307491"/>
            <a:ext cx="490454" cy="455834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67" y="1859713"/>
            <a:ext cx="490454" cy="455834"/>
          </a:xfrm>
          <a:prstGeom prst="rect">
            <a:avLst/>
          </a:prstGeom>
        </p:spPr>
      </p:pic>
      <p:sp>
        <p:nvSpPr>
          <p:cNvPr id="221" name="TextBox 220"/>
          <p:cNvSpPr txBox="1"/>
          <p:nvPr/>
        </p:nvSpPr>
        <p:spPr>
          <a:xfrm>
            <a:off x="2781973" y="3016208"/>
            <a:ext cx="37699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FF0000"/>
                </a:solidFill>
                <a:latin typeface="Gotham Light"/>
                <a:cs typeface="Gotham Light"/>
              </a:rPr>
              <a:t>Lineage</a:t>
            </a:r>
            <a:endParaRPr lang="en-US" sz="7200" dirty="0">
              <a:solidFill>
                <a:srgbClr val="FF0000"/>
              </a:solidFill>
              <a:latin typeface="Gotham Light"/>
              <a:cs typeface="Gotham Light"/>
            </a:endParaRPr>
          </a:p>
        </p:txBody>
      </p:sp>
      <p:pic>
        <p:nvPicPr>
          <p:cNvPr id="148" name="Picture 1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3514448"/>
            <a:ext cx="490454" cy="455834"/>
          </a:xfrm>
          <a:prstGeom prst="rect">
            <a:avLst/>
          </a:prstGeom>
        </p:spPr>
      </p:pic>
      <p:pic>
        <p:nvPicPr>
          <p:cNvPr id="149" name="Picture 1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4066670"/>
            <a:ext cx="490454" cy="455834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4674904"/>
            <a:ext cx="490454" cy="455834"/>
          </a:xfrm>
          <a:prstGeom prst="rect">
            <a:avLst/>
          </a:prstGeom>
        </p:spPr>
      </p:pic>
      <p:pic>
        <p:nvPicPr>
          <p:cNvPr id="222" name="Picture 2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5227126"/>
            <a:ext cx="490454" cy="455834"/>
          </a:xfrm>
          <a:prstGeom prst="rect">
            <a:avLst/>
          </a:prstGeom>
        </p:spPr>
      </p:pic>
      <p:pic>
        <p:nvPicPr>
          <p:cNvPr id="223" name="Picture 2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2411941"/>
            <a:ext cx="490454" cy="455834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2964163"/>
            <a:ext cx="490454" cy="455834"/>
          </a:xfrm>
          <a:prstGeom prst="rect">
            <a:avLst/>
          </a:prstGeom>
        </p:spPr>
      </p:pic>
      <p:pic>
        <p:nvPicPr>
          <p:cNvPr id="225" name="Picture 2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5807110"/>
            <a:ext cx="490454" cy="455834"/>
          </a:xfrm>
          <a:prstGeom prst="rect">
            <a:avLst/>
          </a:prstGeom>
        </p:spPr>
      </p:pic>
      <p:pic>
        <p:nvPicPr>
          <p:cNvPr id="226" name="Picture 2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6359332"/>
            <a:ext cx="490454" cy="455834"/>
          </a:xfrm>
          <a:prstGeom prst="rect">
            <a:avLst/>
          </a:prstGeom>
        </p:spPr>
      </p:pic>
      <p:pic>
        <p:nvPicPr>
          <p:cNvPr id="227" name="Picture 2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1264657"/>
            <a:ext cx="490454" cy="455834"/>
          </a:xfrm>
          <a:prstGeom prst="rect">
            <a:avLst/>
          </a:prstGeom>
        </p:spPr>
      </p:pic>
      <p:pic>
        <p:nvPicPr>
          <p:cNvPr id="228" name="Picture 2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37" y="1816879"/>
            <a:ext cx="490454" cy="455834"/>
          </a:xfrm>
          <a:prstGeom prst="rect">
            <a:avLst/>
          </a:prstGeom>
        </p:spPr>
      </p:pic>
      <p:pic>
        <p:nvPicPr>
          <p:cNvPr id="229" name="Picture 2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3556657"/>
            <a:ext cx="490454" cy="455834"/>
          </a:xfrm>
          <a:prstGeom prst="rect">
            <a:avLst/>
          </a:prstGeom>
        </p:spPr>
      </p:pic>
      <p:pic>
        <p:nvPicPr>
          <p:cNvPr id="230" name="Picture 2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4108879"/>
            <a:ext cx="490454" cy="455834"/>
          </a:xfrm>
          <a:prstGeom prst="rect">
            <a:avLst/>
          </a:prstGeom>
        </p:spPr>
      </p:pic>
      <p:pic>
        <p:nvPicPr>
          <p:cNvPr id="231" name="Picture 2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4717113"/>
            <a:ext cx="490454" cy="455834"/>
          </a:xfrm>
          <a:prstGeom prst="rect">
            <a:avLst/>
          </a:prstGeom>
        </p:spPr>
      </p:pic>
      <p:pic>
        <p:nvPicPr>
          <p:cNvPr id="232" name="Picture 2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5269335"/>
            <a:ext cx="490454" cy="455834"/>
          </a:xfrm>
          <a:prstGeom prst="rect">
            <a:avLst/>
          </a:prstGeom>
        </p:spPr>
      </p:pic>
      <p:pic>
        <p:nvPicPr>
          <p:cNvPr id="233" name="Picture 2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2454150"/>
            <a:ext cx="490454" cy="455834"/>
          </a:xfrm>
          <a:prstGeom prst="rect">
            <a:avLst/>
          </a:prstGeom>
        </p:spPr>
      </p:pic>
      <p:pic>
        <p:nvPicPr>
          <p:cNvPr id="234" name="Picture 2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3006372"/>
            <a:ext cx="490454" cy="455834"/>
          </a:xfrm>
          <a:prstGeom prst="rect">
            <a:avLst/>
          </a:prstGeom>
        </p:spPr>
      </p:pic>
      <p:pic>
        <p:nvPicPr>
          <p:cNvPr id="235" name="Picture 2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5849319"/>
            <a:ext cx="490454" cy="455834"/>
          </a:xfrm>
          <a:prstGeom prst="rect">
            <a:avLst/>
          </a:prstGeom>
        </p:spPr>
      </p:pic>
      <p:pic>
        <p:nvPicPr>
          <p:cNvPr id="236" name="Picture 2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6401541"/>
            <a:ext cx="490454" cy="455834"/>
          </a:xfrm>
          <a:prstGeom prst="rect">
            <a:avLst/>
          </a:prstGeom>
        </p:spPr>
      </p:pic>
      <p:pic>
        <p:nvPicPr>
          <p:cNvPr id="237" name="Picture 2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1306866"/>
            <a:ext cx="490454" cy="455834"/>
          </a:xfrm>
          <a:prstGeom prst="rect">
            <a:avLst/>
          </a:prstGeom>
        </p:spPr>
      </p:pic>
      <p:pic>
        <p:nvPicPr>
          <p:cNvPr id="238" name="Picture 2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70" y="1859088"/>
            <a:ext cx="490454" cy="455834"/>
          </a:xfrm>
          <a:prstGeom prst="rect">
            <a:avLst/>
          </a:prstGeom>
        </p:spPr>
      </p:pic>
      <p:pic>
        <p:nvPicPr>
          <p:cNvPr id="239" name="Picture 2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514448"/>
            <a:ext cx="490454" cy="455834"/>
          </a:xfrm>
          <a:prstGeom prst="rect">
            <a:avLst/>
          </a:prstGeom>
        </p:spPr>
      </p:pic>
      <p:pic>
        <p:nvPicPr>
          <p:cNvPr id="240" name="Picture 2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66670"/>
            <a:ext cx="490454" cy="455834"/>
          </a:xfrm>
          <a:prstGeom prst="rect">
            <a:avLst/>
          </a:prstGeom>
        </p:spPr>
      </p:pic>
      <p:pic>
        <p:nvPicPr>
          <p:cNvPr id="241" name="Picture 2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674904"/>
            <a:ext cx="490454" cy="455834"/>
          </a:xfrm>
          <a:prstGeom prst="rect">
            <a:avLst/>
          </a:prstGeom>
        </p:spPr>
      </p:pic>
      <p:pic>
        <p:nvPicPr>
          <p:cNvPr id="242" name="Picture 2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227126"/>
            <a:ext cx="490454" cy="455834"/>
          </a:xfrm>
          <a:prstGeom prst="rect">
            <a:avLst/>
          </a:prstGeom>
        </p:spPr>
      </p:pic>
      <p:pic>
        <p:nvPicPr>
          <p:cNvPr id="243" name="Picture 2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411941"/>
            <a:ext cx="490454" cy="455834"/>
          </a:xfrm>
          <a:prstGeom prst="rect">
            <a:avLst/>
          </a:prstGeom>
        </p:spPr>
      </p:pic>
      <p:pic>
        <p:nvPicPr>
          <p:cNvPr id="244" name="Picture 2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964163"/>
            <a:ext cx="490454" cy="455834"/>
          </a:xfrm>
          <a:prstGeom prst="rect">
            <a:avLst/>
          </a:prstGeom>
        </p:spPr>
      </p:pic>
      <p:pic>
        <p:nvPicPr>
          <p:cNvPr id="245" name="Picture 2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807110"/>
            <a:ext cx="490454" cy="455834"/>
          </a:xfrm>
          <a:prstGeom prst="rect">
            <a:avLst/>
          </a:prstGeom>
        </p:spPr>
      </p:pic>
      <p:pic>
        <p:nvPicPr>
          <p:cNvPr id="246" name="Picture 2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359332"/>
            <a:ext cx="490454" cy="455834"/>
          </a:xfrm>
          <a:prstGeom prst="rect">
            <a:avLst/>
          </a:prstGeom>
        </p:spPr>
      </p:pic>
      <p:pic>
        <p:nvPicPr>
          <p:cNvPr id="247" name="Picture 2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64657"/>
            <a:ext cx="490454" cy="455834"/>
          </a:xfrm>
          <a:prstGeom prst="rect">
            <a:avLst/>
          </a:prstGeom>
        </p:spPr>
      </p:pic>
      <p:pic>
        <p:nvPicPr>
          <p:cNvPr id="248" name="Picture 2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16879"/>
            <a:ext cx="490454" cy="455834"/>
          </a:xfrm>
          <a:prstGeom prst="rect">
            <a:avLst/>
          </a:prstGeom>
        </p:spPr>
      </p:pic>
      <p:pic>
        <p:nvPicPr>
          <p:cNvPr id="249" name="Picture 2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3556657"/>
            <a:ext cx="490454" cy="455834"/>
          </a:xfrm>
          <a:prstGeom prst="rect">
            <a:avLst/>
          </a:prstGeom>
        </p:spPr>
      </p:pic>
      <p:pic>
        <p:nvPicPr>
          <p:cNvPr id="250" name="Picture 2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4108879"/>
            <a:ext cx="490454" cy="455834"/>
          </a:xfrm>
          <a:prstGeom prst="rect">
            <a:avLst/>
          </a:prstGeom>
        </p:spPr>
      </p:pic>
      <p:pic>
        <p:nvPicPr>
          <p:cNvPr id="251" name="Picture 2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4717113"/>
            <a:ext cx="490454" cy="455834"/>
          </a:xfrm>
          <a:prstGeom prst="rect">
            <a:avLst/>
          </a:prstGeom>
        </p:spPr>
      </p:pic>
      <p:pic>
        <p:nvPicPr>
          <p:cNvPr id="252" name="Picture 2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5269335"/>
            <a:ext cx="490454" cy="455834"/>
          </a:xfrm>
          <a:prstGeom prst="rect">
            <a:avLst/>
          </a:prstGeom>
        </p:spPr>
      </p:pic>
      <p:pic>
        <p:nvPicPr>
          <p:cNvPr id="253" name="Picture 2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2454150"/>
            <a:ext cx="490454" cy="455834"/>
          </a:xfrm>
          <a:prstGeom prst="rect">
            <a:avLst/>
          </a:prstGeom>
        </p:spPr>
      </p:pic>
      <p:pic>
        <p:nvPicPr>
          <p:cNvPr id="254" name="Picture 2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3006372"/>
            <a:ext cx="490454" cy="455834"/>
          </a:xfrm>
          <a:prstGeom prst="rect">
            <a:avLst/>
          </a:prstGeom>
        </p:spPr>
      </p:pic>
      <p:pic>
        <p:nvPicPr>
          <p:cNvPr id="255" name="Picture 2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5849319"/>
            <a:ext cx="490454" cy="455834"/>
          </a:xfrm>
          <a:prstGeom prst="rect">
            <a:avLst/>
          </a:prstGeom>
        </p:spPr>
      </p:pic>
      <p:pic>
        <p:nvPicPr>
          <p:cNvPr id="256" name="Picture 2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6401541"/>
            <a:ext cx="490454" cy="455834"/>
          </a:xfrm>
          <a:prstGeom prst="rect">
            <a:avLst/>
          </a:prstGeom>
        </p:spPr>
      </p:pic>
      <p:pic>
        <p:nvPicPr>
          <p:cNvPr id="257" name="Picture 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1306866"/>
            <a:ext cx="490454" cy="455834"/>
          </a:xfrm>
          <a:prstGeom prst="rect">
            <a:avLst/>
          </a:prstGeom>
        </p:spPr>
      </p:pic>
      <p:pic>
        <p:nvPicPr>
          <p:cNvPr id="258" name="Picture 2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67" y="1859088"/>
            <a:ext cx="490454" cy="455834"/>
          </a:xfrm>
          <a:prstGeom prst="rect">
            <a:avLst/>
          </a:prstGeom>
        </p:spPr>
      </p:pic>
      <p:grpSp>
        <p:nvGrpSpPr>
          <p:cNvPr id="259" name="Group 258"/>
          <p:cNvGrpSpPr/>
          <p:nvPr/>
        </p:nvGrpSpPr>
        <p:grpSpPr>
          <a:xfrm>
            <a:off x="8276413" y="3707986"/>
            <a:ext cx="262783" cy="284514"/>
            <a:chOff x="8302373" y="3272767"/>
            <a:chExt cx="727278" cy="787421"/>
          </a:xfrm>
        </p:grpSpPr>
        <p:sp>
          <p:nvSpPr>
            <p:cNvPr id="260" name="4-Point Star 259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4-Point Star 260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4-Point Star 261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4-Point Star 262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4-Point Star 263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4-Point Star 264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6" name="Group 265"/>
          <p:cNvGrpSpPr/>
          <p:nvPr/>
        </p:nvGrpSpPr>
        <p:grpSpPr>
          <a:xfrm>
            <a:off x="8313178" y="4208945"/>
            <a:ext cx="262783" cy="284514"/>
            <a:chOff x="8302373" y="3272767"/>
            <a:chExt cx="727278" cy="787421"/>
          </a:xfrm>
        </p:grpSpPr>
        <p:sp>
          <p:nvSpPr>
            <p:cNvPr id="267" name="4-Point Star 266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4-Point Star 267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4-Point Star 268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4-Point Star 269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4-Point Star 270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4-Point Star 271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8256537" y="2463478"/>
            <a:ext cx="262783" cy="284514"/>
            <a:chOff x="8302373" y="3272767"/>
            <a:chExt cx="727278" cy="787421"/>
          </a:xfrm>
        </p:grpSpPr>
        <p:sp>
          <p:nvSpPr>
            <p:cNvPr id="274" name="4-Point Star 273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4-Point Star 274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4-Point Star 275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4-Point Star 276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4-Point Star 277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4-Point Star 278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8280224" y="4849436"/>
            <a:ext cx="262783" cy="284514"/>
            <a:chOff x="8302373" y="3272767"/>
            <a:chExt cx="727278" cy="787421"/>
          </a:xfrm>
        </p:grpSpPr>
        <p:sp>
          <p:nvSpPr>
            <p:cNvPr id="281" name="4-Point Star 280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4-Point Star 281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4-Point Star 282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4-Point Star 283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4-Point Star 284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4-Point Star 285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7" name="Group 286"/>
          <p:cNvGrpSpPr/>
          <p:nvPr/>
        </p:nvGrpSpPr>
        <p:grpSpPr>
          <a:xfrm>
            <a:off x="8286289" y="1925474"/>
            <a:ext cx="262783" cy="284514"/>
            <a:chOff x="8302373" y="3272767"/>
            <a:chExt cx="727278" cy="787421"/>
          </a:xfrm>
        </p:grpSpPr>
        <p:sp>
          <p:nvSpPr>
            <p:cNvPr id="288" name="4-Point Star 287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4-Point Star 288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4-Point Star 289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4-Point Star 290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4-Point Star 291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4-Point Star 292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4" name="Group 293"/>
          <p:cNvGrpSpPr/>
          <p:nvPr/>
        </p:nvGrpSpPr>
        <p:grpSpPr>
          <a:xfrm>
            <a:off x="8260317" y="1426431"/>
            <a:ext cx="262783" cy="284514"/>
            <a:chOff x="8302373" y="3272767"/>
            <a:chExt cx="727278" cy="787421"/>
          </a:xfrm>
        </p:grpSpPr>
        <p:sp>
          <p:nvSpPr>
            <p:cNvPr id="295" name="4-Point Star 294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4-Point Star 295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4-Point Star 296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4-Point Star 297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4-Point Star 298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4-Point Star 299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1" name="Group 300"/>
          <p:cNvGrpSpPr/>
          <p:nvPr/>
        </p:nvGrpSpPr>
        <p:grpSpPr>
          <a:xfrm>
            <a:off x="8286289" y="3072896"/>
            <a:ext cx="262783" cy="284514"/>
            <a:chOff x="8302373" y="3272767"/>
            <a:chExt cx="727278" cy="787421"/>
          </a:xfrm>
        </p:grpSpPr>
        <p:sp>
          <p:nvSpPr>
            <p:cNvPr id="302" name="4-Point Star 301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4-Point Star 302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4-Point Star 303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4-Point Star 304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4-Point Star 305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4-Point Star 306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8" name="Group 307"/>
          <p:cNvGrpSpPr/>
          <p:nvPr/>
        </p:nvGrpSpPr>
        <p:grpSpPr>
          <a:xfrm>
            <a:off x="8264467" y="5363181"/>
            <a:ext cx="262783" cy="284514"/>
            <a:chOff x="8302373" y="3272767"/>
            <a:chExt cx="727278" cy="787421"/>
          </a:xfrm>
        </p:grpSpPr>
        <p:sp>
          <p:nvSpPr>
            <p:cNvPr id="309" name="4-Point Star 308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4-Point Star 309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4-Point Star 310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4-Point Star 311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4-Point Star 312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4-Point Star 313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5" name="Group 314"/>
          <p:cNvGrpSpPr/>
          <p:nvPr/>
        </p:nvGrpSpPr>
        <p:grpSpPr>
          <a:xfrm>
            <a:off x="8279464" y="5943562"/>
            <a:ext cx="262783" cy="284514"/>
            <a:chOff x="8302373" y="3272767"/>
            <a:chExt cx="727278" cy="787421"/>
          </a:xfrm>
        </p:grpSpPr>
        <p:sp>
          <p:nvSpPr>
            <p:cNvPr id="316" name="4-Point Star 315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4-Point Star 316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4-Point Star 317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4-Point Star 318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4-Point Star 319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4-Point Star 320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2" name="Group 321"/>
          <p:cNvGrpSpPr/>
          <p:nvPr/>
        </p:nvGrpSpPr>
        <p:grpSpPr>
          <a:xfrm>
            <a:off x="8283914" y="6516786"/>
            <a:ext cx="262783" cy="284514"/>
            <a:chOff x="8302373" y="3272767"/>
            <a:chExt cx="727278" cy="787421"/>
          </a:xfrm>
        </p:grpSpPr>
        <p:sp>
          <p:nvSpPr>
            <p:cNvPr id="323" name="4-Point Star 322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4-Point Star 323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4-Point Star 324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4-Point Star 325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4-Point Star 326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4-Point Star 327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9" name="Group 328"/>
          <p:cNvGrpSpPr/>
          <p:nvPr/>
        </p:nvGrpSpPr>
        <p:grpSpPr>
          <a:xfrm>
            <a:off x="7816473" y="3715563"/>
            <a:ext cx="262783" cy="284514"/>
            <a:chOff x="8302373" y="3272767"/>
            <a:chExt cx="727278" cy="787421"/>
          </a:xfrm>
        </p:grpSpPr>
        <p:sp>
          <p:nvSpPr>
            <p:cNvPr id="330" name="4-Point Star 329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4-Point Star 330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4-Point Star 331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4-Point Star 332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4-Point Star 333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4-Point Star 334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7853238" y="4216522"/>
            <a:ext cx="262783" cy="284514"/>
            <a:chOff x="8302373" y="3272767"/>
            <a:chExt cx="727278" cy="787421"/>
          </a:xfrm>
        </p:grpSpPr>
        <p:sp>
          <p:nvSpPr>
            <p:cNvPr id="337" name="4-Point Star 336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4-Point Star 337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4-Point Star 338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4-Point Star 339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4-Point Star 340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4-Point Star 341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3" name="Group 342"/>
          <p:cNvGrpSpPr/>
          <p:nvPr/>
        </p:nvGrpSpPr>
        <p:grpSpPr>
          <a:xfrm>
            <a:off x="7796597" y="2471055"/>
            <a:ext cx="262783" cy="284514"/>
            <a:chOff x="8302373" y="3272767"/>
            <a:chExt cx="727278" cy="787421"/>
          </a:xfrm>
        </p:grpSpPr>
        <p:sp>
          <p:nvSpPr>
            <p:cNvPr id="344" name="4-Point Star 343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4-Point Star 344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4-Point Star 345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4-Point Star 346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4-Point Star 347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4-Point Star 348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0" name="Group 349"/>
          <p:cNvGrpSpPr/>
          <p:nvPr/>
        </p:nvGrpSpPr>
        <p:grpSpPr>
          <a:xfrm>
            <a:off x="7820284" y="4857013"/>
            <a:ext cx="262783" cy="284514"/>
            <a:chOff x="8302373" y="3272767"/>
            <a:chExt cx="727278" cy="787421"/>
          </a:xfrm>
        </p:grpSpPr>
        <p:sp>
          <p:nvSpPr>
            <p:cNvPr id="351" name="4-Point Star 350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4-Point Star 351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4-Point Star 352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4-Point Star 353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4-Point Star 354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4-Point Star 355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7" name="Group 356"/>
          <p:cNvGrpSpPr/>
          <p:nvPr/>
        </p:nvGrpSpPr>
        <p:grpSpPr>
          <a:xfrm>
            <a:off x="7826349" y="1933051"/>
            <a:ext cx="262783" cy="284514"/>
            <a:chOff x="8302373" y="3272767"/>
            <a:chExt cx="727278" cy="787421"/>
          </a:xfrm>
        </p:grpSpPr>
        <p:sp>
          <p:nvSpPr>
            <p:cNvPr id="358" name="4-Point Star 357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4-Point Star 358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4-Point Star 359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4-Point Star 360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4-Point Star 361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4-Point Star 362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4" name="Group 363"/>
          <p:cNvGrpSpPr/>
          <p:nvPr/>
        </p:nvGrpSpPr>
        <p:grpSpPr>
          <a:xfrm>
            <a:off x="7800377" y="1434008"/>
            <a:ext cx="262783" cy="284514"/>
            <a:chOff x="8302373" y="3272767"/>
            <a:chExt cx="727278" cy="787421"/>
          </a:xfrm>
        </p:grpSpPr>
        <p:sp>
          <p:nvSpPr>
            <p:cNvPr id="365" name="4-Point Star 364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4-Point Star 365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4-Point Star 366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4-Point Star 367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4-Point Star 368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4-Point Star 369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2" name="4-Point Star 371"/>
          <p:cNvSpPr/>
          <p:nvPr/>
        </p:nvSpPr>
        <p:spPr>
          <a:xfrm>
            <a:off x="7879210" y="3144485"/>
            <a:ext cx="90476" cy="86047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4-Point Star 372"/>
          <p:cNvSpPr/>
          <p:nvPr/>
        </p:nvSpPr>
        <p:spPr>
          <a:xfrm>
            <a:off x="7826349" y="3080473"/>
            <a:ext cx="90476" cy="86047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4-Point Star 374"/>
          <p:cNvSpPr/>
          <p:nvPr/>
        </p:nvSpPr>
        <p:spPr>
          <a:xfrm>
            <a:off x="7998656" y="3278940"/>
            <a:ext cx="90476" cy="86047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4-Point Star 375"/>
          <p:cNvSpPr/>
          <p:nvPr/>
        </p:nvSpPr>
        <p:spPr>
          <a:xfrm>
            <a:off x="7945795" y="3214927"/>
            <a:ext cx="90476" cy="86047"/>
          </a:xfrm>
          <a:prstGeom prst="star4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4-Point Star 376"/>
          <p:cNvSpPr/>
          <p:nvPr/>
        </p:nvSpPr>
        <p:spPr>
          <a:xfrm>
            <a:off x="7826349" y="3231523"/>
            <a:ext cx="90476" cy="86047"/>
          </a:xfrm>
          <a:prstGeom prst="star4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8" name="Group 377"/>
          <p:cNvGrpSpPr/>
          <p:nvPr/>
        </p:nvGrpSpPr>
        <p:grpSpPr>
          <a:xfrm>
            <a:off x="7804527" y="5370758"/>
            <a:ext cx="262783" cy="284514"/>
            <a:chOff x="8302373" y="3272767"/>
            <a:chExt cx="727278" cy="787421"/>
          </a:xfrm>
        </p:grpSpPr>
        <p:sp>
          <p:nvSpPr>
            <p:cNvPr id="379" name="4-Point Star 378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4-Point Star 379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4-Point Star 380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4-Point Star 381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4-Point Star 382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4-Point Star 383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5" name="Group 384"/>
          <p:cNvGrpSpPr/>
          <p:nvPr/>
        </p:nvGrpSpPr>
        <p:grpSpPr>
          <a:xfrm>
            <a:off x="7819524" y="5951139"/>
            <a:ext cx="262783" cy="284514"/>
            <a:chOff x="8302373" y="3272767"/>
            <a:chExt cx="727278" cy="787421"/>
          </a:xfrm>
        </p:grpSpPr>
        <p:sp>
          <p:nvSpPr>
            <p:cNvPr id="386" name="4-Point Star 385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4-Point Star 386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4-Point Star 387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4-Point Star 388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4-Point Star 389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4-Point Star 390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2" name="Group 391"/>
          <p:cNvGrpSpPr/>
          <p:nvPr/>
        </p:nvGrpSpPr>
        <p:grpSpPr>
          <a:xfrm>
            <a:off x="7823974" y="6524363"/>
            <a:ext cx="262783" cy="284514"/>
            <a:chOff x="8302373" y="3272767"/>
            <a:chExt cx="727278" cy="787421"/>
          </a:xfrm>
        </p:grpSpPr>
        <p:sp>
          <p:nvSpPr>
            <p:cNvPr id="393" name="4-Point Star 392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4-Point Star 393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4-Point Star 394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4-Point Star 395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4-Point Star 396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4-Point Star 397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9" name="Group 398"/>
          <p:cNvGrpSpPr/>
          <p:nvPr/>
        </p:nvGrpSpPr>
        <p:grpSpPr>
          <a:xfrm>
            <a:off x="7324389" y="3707986"/>
            <a:ext cx="262783" cy="284514"/>
            <a:chOff x="8302373" y="3272767"/>
            <a:chExt cx="727278" cy="787421"/>
          </a:xfrm>
        </p:grpSpPr>
        <p:sp>
          <p:nvSpPr>
            <p:cNvPr id="400" name="4-Point Star 399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4-Point Star 400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4-Point Star 401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4-Point Star 402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4-Point Star 403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4-Point Star 404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6" name="Group 405"/>
          <p:cNvGrpSpPr/>
          <p:nvPr/>
        </p:nvGrpSpPr>
        <p:grpSpPr>
          <a:xfrm>
            <a:off x="7361154" y="4208945"/>
            <a:ext cx="262783" cy="284514"/>
            <a:chOff x="8302373" y="3272767"/>
            <a:chExt cx="727278" cy="787421"/>
          </a:xfrm>
        </p:grpSpPr>
        <p:sp>
          <p:nvSpPr>
            <p:cNvPr id="407" name="4-Point Star 406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4-Point Star 407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4-Point Star 408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4-Point Star 409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4-Point Star 410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4-Point Star 411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3" name="Group 412"/>
          <p:cNvGrpSpPr/>
          <p:nvPr/>
        </p:nvGrpSpPr>
        <p:grpSpPr>
          <a:xfrm>
            <a:off x="7304513" y="2463478"/>
            <a:ext cx="262783" cy="284514"/>
            <a:chOff x="8302373" y="3272767"/>
            <a:chExt cx="727278" cy="787421"/>
          </a:xfrm>
        </p:grpSpPr>
        <p:sp>
          <p:nvSpPr>
            <p:cNvPr id="414" name="4-Point Star 413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4-Point Star 414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4-Point Star 415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4-Point Star 416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4-Point Star 417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4-Point Star 418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0" name="Group 419"/>
          <p:cNvGrpSpPr/>
          <p:nvPr/>
        </p:nvGrpSpPr>
        <p:grpSpPr>
          <a:xfrm>
            <a:off x="7328200" y="4849436"/>
            <a:ext cx="262783" cy="284514"/>
            <a:chOff x="8302373" y="3272767"/>
            <a:chExt cx="727278" cy="787421"/>
          </a:xfrm>
        </p:grpSpPr>
        <p:sp>
          <p:nvSpPr>
            <p:cNvPr id="421" name="4-Point Star 420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4-Point Star 421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4-Point Star 422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4-Point Star 423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4-Point Star 424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4-Point Star 425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7" name="Group 426"/>
          <p:cNvGrpSpPr/>
          <p:nvPr/>
        </p:nvGrpSpPr>
        <p:grpSpPr>
          <a:xfrm>
            <a:off x="7334265" y="1925474"/>
            <a:ext cx="262783" cy="284514"/>
            <a:chOff x="8302373" y="3272767"/>
            <a:chExt cx="727278" cy="787421"/>
          </a:xfrm>
        </p:grpSpPr>
        <p:sp>
          <p:nvSpPr>
            <p:cNvPr id="428" name="4-Point Star 427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4-Point Star 428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4-Point Star 429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4-Point Star 430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4-Point Star 431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4-Point Star 432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4" name="Group 433"/>
          <p:cNvGrpSpPr/>
          <p:nvPr/>
        </p:nvGrpSpPr>
        <p:grpSpPr>
          <a:xfrm>
            <a:off x="7308293" y="1426431"/>
            <a:ext cx="262783" cy="284514"/>
            <a:chOff x="8302373" y="3272767"/>
            <a:chExt cx="727278" cy="787421"/>
          </a:xfrm>
        </p:grpSpPr>
        <p:sp>
          <p:nvSpPr>
            <p:cNvPr id="435" name="4-Point Star 434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4-Point Star 435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4-Point Star 436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4-Point Star 437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4-Point Star 438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4-Point Star 439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1" name="Group 440"/>
          <p:cNvGrpSpPr/>
          <p:nvPr/>
        </p:nvGrpSpPr>
        <p:grpSpPr>
          <a:xfrm>
            <a:off x="7334265" y="3072896"/>
            <a:ext cx="262783" cy="284514"/>
            <a:chOff x="8302373" y="3272767"/>
            <a:chExt cx="727278" cy="787421"/>
          </a:xfrm>
        </p:grpSpPr>
        <p:sp>
          <p:nvSpPr>
            <p:cNvPr id="442" name="4-Point Star 441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4-Point Star 442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4-Point Star 443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4-Point Star 444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4-Point Star 445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4-Point Star 446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8" name="Group 447"/>
          <p:cNvGrpSpPr/>
          <p:nvPr/>
        </p:nvGrpSpPr>
        <p:grpSpPr>
          <a:xfrm>
            <a:off x="7312443" y="5363181"/>
            <a:ext cx="262783" cy="284514"/>
            <a:chOff x="8302373" y="3272767"/>
            <a:chExt cx="727278" cy="787421"/>
          </a:xfrm>
        </p:grpSpPr>
        <p:sp>
          <p:nvSpPr>
            <p:cNvPr id="449" name="4-Point Star 448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4-Point Star 449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4-Point Star 450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4-Point Star 451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4-Point Star 452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4-Point Star 453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5" name="Group 454"/>
          <p:cNvGrpSpPr/>
          <p:nvPr/>
        </p:nvGrpSpPr>
        <p:grpSpPr>
          <a:xfrm>
            <a:off x="7327440" y="5943562"/>
            <a:ext cx="262783" cy="284514"/>
            <a:chOff x="8302373" y="3272767"/>
            <a:chExt cx="727278" cy="787421"/>
          </a:xfrm>
        </p:grpSpPr>
        <p:sp>
          <p:nvSpPr>
            <p:cNvPr id="456" name="4-Point Star 455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4-Point Star 456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4-Point Star 457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4-Point Star 458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4-Point Star 459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4-Point Star 460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2" name="Group 461"/>
          <p:cNvGrpSpPr/>
          <p:nvPr/>
        </p:nvGrpSpPr>
        <p:grpSpPr>
          <a:xfrm>
            <a:off x="7331890" y="6516786"/>
            <a:ext cx="262783" cy="284514"/>
            <a:chOff x="8302373" y="3272767"/>
            <a:chExt cx="727278" cy="787421"/>
          </a:xfrm>
        </p:grpSpPr>
        <p:sp>
          <p:nvSpPr>
            <p:cNvPr id="463" name="4-Point Star 462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4-Point Star 463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4-Point Star 464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4-Point Star 465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4-Point Star 466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4-Point Star 467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9" name="Group 538"/>
          <p:cNvGrpSpPr/>
          <p:nvPr/>
        </p:nvGrpSpPr>
        <p:grpSpPr>
          <a:xfrm>
            <a:off x="6887128" y="3700183"/>
            <a:ext cx="262783" cy="284514"/>
            <a:chOff x="8302373" y="3272767"/>
            <a:chExt cx="727278" cy="787421"/>
          </a:xfrm>
        </p:grpSpPr>
        <p:sp>
          <p:nvSpPr>
            <p:cNvPr id="540" name="4-Point Star 539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4-Point Star 540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4-Point Star 541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4-Point Star 542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4-Point Star 543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4-Point Star 544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6" name="Group 545"/>
          <p:cNvGrpSpPr/>
          <p:nvPr/>
        </p:nvGrpSpPr>
        <p:grpSpPr>
          <a:xfrm>
            <a:off x="6923893" y="4201142"/>
            <a:ext cx="262783" cy="284514"/>
            <a:chOff x="8302373" y="3272767"/>
            <a:chExt cx="727278" cy="787421"/>
          </a:xfrm>
        </p:grpSpPr>
        <p:sp>
          <p:nvSpPr>
            <p:cNvPr id="547" name="4-Point Star 546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4-Point Star 547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4-Point Star 548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4-Point Star 549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4-Point Star 550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4-Point Star 551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3" name="Group 552"/>
          <p:cNvGrpSpPr/>
          <p:nvPr/>
        </p:nvGrpSpPr>
        <p:grpSpPr>
          <a:xfrm>
            <a:off x="6867252" y="2455675"/>
            <a:ext cx="262783" cy="284514"/>
            <a:chOff x="8302373" y="3272767"/>
            <a:chExt cx="727278" cy="787421"/>
          </a:xfrm>
        </p:grpSpPr>
        <p:sp>
          <p:nvSpPr>
            <p:cNvPr id="554" name="4-Point Star 553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4-Point Star 554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4-Point Star 555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4-Point Star 556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4-Point Star 557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4-Point Star 558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0" name="Group 559"/>
          <p:cNvGrpSpPr/>
          <p:nvPr/>
        </p:nvGrpSpPr>
        <p:grpSpPr>
          <a:xfrm>
            <a:off x="6890939" y="4841633"/>
            <a:ext cx="262783" cy="284514"/>
            <a:chOff x="8302373" y="3272767"/>
            <a:chExt cx="727278" cy="787421"/>
          </a:xfrm>
        </p:grpSpPr>
        <p:sp>
          <p:nvSpPr>
            <p:cNvPr id="561" name="4-Point Star 560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4-Point Star 561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4-Point Star 562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4-Point Star 563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4-Point Star 564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4-Point Star 565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7" name="Group 566"/>
          <p:cNvGrpSpPr/>
          <p:nvPr/>
        </p:nvGrpSpPr>
        <p:grpSpPr>
          <a:xfrm>
            <a:off x="6897004" y="1917671"/>
            <a:ext cx="262783" cy="284514"/>
            <a:chOff x="8302373" y="3272767"/>
            <a:chExt cx="727278" cy="787421"/>
          </a:xfrm>
        </p:grpSpPr>
        <p:sp>
          <p:nvSpPr>
            <p:cNvPr id="568" name="4-Point Star 567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4-Point Star 568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4-Point Star 569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4-Point Star 570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4-Point Star 571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4-Point Star 572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4" name="Group 573"/>
          <p:cNvGrpSpPr/>
          <p:nvPr/>
        </p:nvGrpSpPr>
        <p:grpSpPr>
          <a:xfrm>
            <a:off x="6871032" y="1418628"/>
            <a:ext cx="262783" cy="284514"/>
            <a:chOff x="8302373" y="3272767"/>
            <a:chExt cx="727278" cy="787421"/>
          </a:xfrm>
        </p:grpSpPr>
        <p:sp>
          <p:nvSpPr>
            <p:cNvPr id="575" name="4-Point Star 574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4-Point Star 575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4-Point Star 576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4-Point Star 577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4-Point Star 578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4-Point Star 579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1" name="Group 580"/>
          <p:cNvGrpSpPr/>
          <p:nvPr/>
        </p:nvGrpSpPr>
        <p:grpSpPr>
          <a:xfrm>
            <a:off x="6897004" y="3065093"/>
            <a:ext cx="262783" cy="284514"/>
            <a:chOff x="8302373" y="3272767"/>
            <a:chExt cx="727278" cy="787421"/>
          </a:xfrm>
        </p:grpSpPr>
        <p:sp>
          <p:nvSpPr>
            <p:cNvPr id="582" name="4-Point Star 581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4-Point Star 582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4-Point Star 583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4-Point Star 584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4-Point Star 585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4-Point Star 586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8" name="Group 587"/>
          <p:cNvGrpSpPr/>
          <p:nvPr/>
        </p:nvGrpSpPr>
        <p:grpSpPr>
          <a:xfrm>
            <a:off x="6875182" y="5355378"/>
            <a:ext cx="262783" cy="284514"/>
            <a:chOff x="8302373" y="3272767"/>
            <a:chExt cx="727278" cy="787421"/>
          </a:xfrm>
        </p:grpSpPr>
        <p:sp>
          <p:nvSpPr>
            <p:cNvPr id="589" name="4-Point Star 588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4-Point Star 589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4-Point Star 590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4-Point Star 591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4-Point Star 592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4-Point Star 593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5" name="Group 594"/>
          <p:cNvGrpSpPr/>
          <p:nvPr/>
        </p:nvGrpSpPr>
        <p:grpSpPr>
          <a:xfrm>
            <a:off x="6890179" y="5935759"/>
            <a:ext cx="262783" cy="284514"/>
            <a:chOff x="8302373" y="3272767"/>
            <a:chExt cx="727278" cy="787421"/>
          </a:xfrm>
        </p:grpSpPr>
        <p:sp>
          <p:nvSpPr>
            <p:cNvPr id="596" name="4-Point Star 595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4-Point Star 596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4-Point Star 597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4-Point Star 598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4-Point Star 599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4-Point Star 600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2" name="Group 601"/>
          <p:cNvGrpSpPr/>
          <p:nvPr/>
        </p:nvGrpSpPr>
        <p:grpSpPr>
          <a:xfrm>
            <a:off x="6894629" y="6508983"/>
            <a:ext cx="262783" cy="284514"/>
            <a:chOff x="8302373" y="3272767"/>
            <a:chExt cx="727278" cy="787421"/>
          </a:xfrm>
        </p:grpSpPr>
        <p:sp>
          <p:nvSpPr>
            <p:cNvPr id="603" name="4-Point Star 602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4" name="4-Point Star 603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4-Point Star 604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4-Point Star 605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4-Point Star 606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8" name="4-Point Star 607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9" name="Group 608"/>
          <p:cNvGrpSpPr/>
          <p:nvPr/>
        </p:nvGrpSpPr>
        <p:grpSpPr>
          <a:xfrm>
            <a:off x="8707712" y="3737296"/>
            <a:ext cx="262783" cy="284514"/>
            <a:chOff x="8302373" y="3272767"/>
            <a:chExt cx="727278" cy="787421"/>
          </a:xfrm>
        </p:grpSpPr>
        <p:sp>
          <p:nvSpPr>
            <p:cNvPr id="610" name="4-Point Star 609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4-Point Star 610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4-Point Star 611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4-Point Star 612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4-Point Star 613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4-Point Star 614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6" name="Group 615"/>
          <p:cNvGrpSpPr/>
          <p:nvPr/>
        </p:nvGrpSpPr>
        <p:grpSpPr>
          <a:xfrm>
            <a:off x="8744477" y="4238255"/>
            <a:ext cx="262783" cy="284514"/>
            <a:chOff x="8302373" y="3272767"/>
            <a:chExt cx="727278" cy="787421"/>
          </a:xfrm>
        </p:grpSpPr>
        <p:sp>
          <p:nvSpPr>
            <p:cNvPr id="617" name="4-Point Star 616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4-Point Star 617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4-Point Star 618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4-Point Star 619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4-Point Star 620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4-Point Star 621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3" name="Group 622"/>
          <p:cNvGrpSpPr/>
          <p:nvPr/>
        </p:nvGrpSpPr>
        <p:grpSpPr>
          <a:xfrm>
            <a:off x="8687836" y="2492788"/>
            <a:ext cx="262783" cy="284514"/>
            <a:chOff x="8302373" y="3272767"/>
            <a:chExt cx="727278" cy="787421"/>
          </a:xfrm>
        </p:grpSpPr>
        <p:sp>
          <p:nvSpPr>
            <p:cNvPr id="624" name="4-Point Star 623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4-Point Star 624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4-Point Star 625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4-Point Star 626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8" name="4-Point Star 627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9" name="4-Point Star 628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0" name="Group 629"/>
          <p:cNvGrpSpPr/>
          <p:nvPr/>
        </p:nvGrpSpPr>
        <p:grpSpPr>
          <a:xfrm>
            <a:off x="8711523" y="4878746"/>
            <a:ext cx="262783" cy="284514"/>
            <a:chOff x="8302373" y="3272767"/>
            <a:chExt cx="727278" cy="787421"/>
          </a:xfrm>
        </p:grpSpPr>
        <p:sp>
          <p:nvSpPr>
            <p:cNvPr id="631" name="4-Point Star 630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2" name="4-Point Star 631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4-Point Star 632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4" name="4-Point Star 633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5" name="4-Point Star 634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" name="4-Point Star 635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7" name="Group 636"/>
          <p:cNvGrpSpPr/>
          <p:nvPr/>
        </p:nvGrpSpPr>
        <p:grpSpPr>
          <a:xfrm>
            <a:off x="8717588" y="1954784"/>
            <a:ext cx="262783" cy="284514"/>
            <a:chOff x="8302373" y="3272767"/>
            <a:chExt cx="727278" cy="787421"/>
          </a:xfrm>
        </p:grpSpPr>
        <p:sp>
          <p:nvSpPr>
            <p:cNvPr id="638" name="4-Point Star 637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9" name="4-Point Star 638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4-Point Star 639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1" name="4-Point Star 640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2" name="4-Point Star 641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3" name="4-Point Star 642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4" name="Group 643"/>
          <p:cNvGrpSpPr/>
          <p:nvPr/>
        </p:nvGrpSpPr>
        <p:grpSpPr>
          <a:xfrm>
            <a:off x="8691616" y="1455741"/>
            <a:ext cx="262783" cy="284514"/>
            <a:chOff x="8302373" y="3272767"/>
            <a:chExt cx="727278" cy="787421"/>
          </a:xfrm>
        </p:grpSpPr>
        <p:sp>
          <p:nvSpPr>
            <p:cNvPr id="645" name="4-Point Star 644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6" name="4-Point Star 645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" name="4-Point Star 646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" name="4-Point Star 647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9" name="4-Point Star 648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0" name="4-Point Star 649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1" name="Group 650"/>
          <p:cNvGrpSpPr/>
          <p:nvPr/>
        </p:nvGrpSpPr>
        <p:grpSpPr>
          <a:xfrm>
            <a:off x="8717588" y="3102206"/>
            <a:ext cx="262783" cy="284514"/>
            <a:chOff x="8302373" y="3272767"/>
            <a:chExt cx="727278" cy="787421"/>
          </a:xfrm>
        </p:grpSpPr>
        <p:sp>
          <p:nvSpPr>
            <p:cNvPr id="652" name="4-Point Star 651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3" name="4-Point Star 652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4" name="4-Point Star 653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5" name="4-Point Star 654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6" name="4-Point Star 655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7" name="4-Point Star 656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8" name="Group 657"/>
          <p:cNvGrpSpPr/>
          <p:nvPr/>
        </p:nvGrpSpPr>
        <p:grpSpPr>
          <a:xfrm>
            <a:off x="8695766" y="5392491"/>
            <a:ext cx="262783" cy="284514"/>
            <a:chOff x="8302373" y="3272767"/>
            <a:chExt cx="727278" cy="787421"/>
          </a:xfrm>
        </p:grpSpPr>
        <p:sp>
          <p:nvSpPr>
            <p:cNvPr id="659" name="4-Point Star 658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0" name="4-Point Star 659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1" name="4-Point Star 660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2" name="4-Point Star 661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3" name="4-Point Star 662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4" name="4-Point Star 663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5" name="Group 664"/>
          <p:cNvGrpSpPr/>
          <p:nvPr/>
        </p:nvGrpSpPr>
        <p:grpSpPr>
          <a:xfrm>
            <a:off x="8710763" y="5972872"/>
            <a:ext cx="262783" cy="284514"/>
            <a:chOff x="8302373" y="3272767"/>
            <a:chExt cx="727278" cy="787421"/>
          </a:xfrm>
        </p:grpSpPr>
        <p:sp>
          <p:nvSpPr>
            <p:cNvPr id="666" name="4-Point Star 665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7" name="4-Point Star 666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4-Point Star 667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4-Point Star 668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4-Point Star 669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4-Point Star 670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2" name="Group 671"/>
          <p:cNvGrpSpPr/>
          <p:nvPr/>
        </p:nvGrpSpPr>
        <p:grpSpPr>
          <a:xfrm>
            <a:off x="8715213" y="6546096"/>
            <a:ext cx="262783" cy="284514"/>
            <a:chOff x="8302373" y="3272767"/>
            <a:chExt cx="727278" cy="787421"/>
          </a:xfrm>
        </p:grpSpPr>
        <p:sp>
          <p:nvSpPr>
            <p:cNvPr id="673" name="4-Point Star 672"/>
            <p:cNvSpPr/>
            <p:nvPr/>
          </p:nvSpPr>
          <p:spPr>
            <a:xfrm>
              <a:off x="8448671" y="3449928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4-Point Star 673"/>
            <p:cNvSpPr/>
            <p:nvPr/>
          </p:nvSpPr>
          <p:spPr>
            <a:xfrm>
              <a:off x="8302373" y="3272767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4-Point Star 674"/>
            <p:cNvSpPr/>
            <p:nvPr/>
          </p:nvSpPr>
          <p:spPr>
            <a:xfrm>
              <a:off x="8676561" y="3369160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4-Point Star 675"/>
            <p:cNvSpPr/>
            <p:nvPr/>
          </p:nvSpPr>
          <p:spPr>
            <a:xfrm>
              <a:off x="8779250" y="382204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4-Point Star 676"/>
            <p:cNvSpPr/>
            <p:nvPr/>
          </p:nvSpPr>
          <p:spPr>
            <a:xfrm>
              <a:off x="8632952" y="3644882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4-Point Star 677"/>
            <p:cNvSpPr/>
            <p:nvPr/>
          </p:nvSpPr>
          <p:spPr>
            <a:xfrm>
              <a:off x="8302373" y="3690813"/>
              <a:ext cx="250401" cy="238145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4" name="4-Point Star 373"/>
          <p:cNvSpPr/>
          <p:nvPr/>
        </p:nvSpPr>
        <p:spPr>
          <a:xfrm>
            <a:off x="7961552" y="3115302"/>
            <a:ext cx="90476" cy="86047"/>
          </a:xfrm>
          <a:prstGeom prst="star4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Oval 468"/>
          <p:cNvSpPr/>
          <p:nvPr/>
        </p:nvSpPr>
        <p:spPr>
          <a:xfrm>
            <a:off x="1401094" y="2272713"/>
            <a:ext cx="1499419" cy="1928429"/>
          </a:xfrm>
          <a:prstGeom prst="ellipse">
            <a:avLst/>
          </a:prstGeom>
          <a:noFill/>
          <a:ln w="76200" cmpd="sng">
            <a:solidFill>
              <a:srgbClr val="95373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477602" y="2315547"/>
            <a:ext cx="112968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chemeClr val="accent2">
                    <a:lumMod val="75000"/>
                  </a:schemeClr>
                </a:solidFill>
                <a:latin typeface="Gotham Light"/>
                <a:cs typeface="Gotham Light"/>
              </a:rPr>
              <a:t>?</a:t>
            </a:r>
            <a:endParaRPr lang="en-US" sz="13800" dirty="0">
              <a:solidFill>
                <a:schemeClr val="accent2">
                  <a:lumMod val="75000"/>
                </a:schemeClr>
              </a:solidFill>
              <a:latin typeface="Gotham Light"/>
              <a:cs typeface="Gotham Light"/>
            </a:endParaRPr>
          </a:p>
        </p:txBody>
      </p:sp>
    </p:spTree>
    <p:extLst>
      <p:ext uri="{BB962C8B-B14F-4D97-AF65-F5344CB8AC3E}">
        <p14:creationId xmlns:p14="http://schemas.microsoft.com/office/powerpoint/2010/main" val="426833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Query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731645" y="2358479"/>
            <a:ext cx="1700857" cy="34363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otham Light"/>
                <a:cs typeface="Gotham Light"/>
              </a:rPr>
              <a:t>Operator</a:t>
            </a:r>
            <a:endParaRPr lang="en-US" dirty="0">
              <a:latin typeface="Gotham Light"/>
              <a:cs typeface="Gotham Light"/>
            </a:endParaRPr>
          </a:p>
        </p:txBody>
      </p:sp>
      <p:sp>
        <p:nvSpPr>
          <p:cNvPr id="5" name="Cube 4"/>
          <p:cNvSpPr/>
          <p:nvPr/>
        </p:nvSpPr>
        <p:spPr>
          <a:xfrm>
            <a:off x="6585700" y="2299855"/>
            <a:ext cx="1621754" cy="954467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otham Light"/>
                <a:cs typeface="Gotham Light"/>
              </a:rPr>
              <a:t>Output T1</a:t>
            </a:r>
            <a:endParaRPr lang="en-US" dirty="0">
              <a:latin typeface="Gotham Light"/>
              <a:cs typeface="Gotham Light"/>
            </a:endParaRPr>
          </a:p>
        </p:txBody>
      </p:sp>
      <p:sp>
        <p:nvSpPr>
          <p:cNvPr id="7" name="Cube 6"/>
          <p:cNvSpPr/>
          <p:nvPr/>
        </p:nvSpPr>
        <p:spPr>
          <a:xfrm>
            <a:off x="1519056" y="2299855"/>
            <a:ext cx="1621754" cy="954467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otham Light"/>
                <a:cs typeface="Gotham Light"/>
              </a:rPr>
              <a:t>Input T1</a:t>
            </a:r>
            <a:endParaRPr lang="en-US" dirty="0">
              <a:latin typeface="Gotham Light"/>
              <a:cs typeface="Gotham Light"/>
            </a:endParaRPr>
          </a:p>
        </p:txBody>
      </p:sp>
      <p:sp>
        <p:nvSpPr>
          <p:cNvPr id="8" name="Cube 7"/>
          <p:cNvSpPr/>
          <p:nvPr/>
        </p:nvSpPr>
        <p:spPr>
          <a:xfrm>
            <a:off x="6585700" y="3583472"/>
            <a:ext cx="1621754" cy="954467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otham Light"/>
                <a:cs typeface="Gotham Light"/>
              </a:rPr>
              <a:t>Output T2</a:t>
            </a:r>
            <a:endParaRPr lang="en-US" dirty="0">
              <a:latin typeface="Gotham Light"/>
              <a:cs typeface="Gotham Light"/>
            </a:endParaRPr>
          </a:p>
        </p:txBody>
      </p:sp>
      <p:sp>
        <p:nvSpPr>
          <p:cNvPr id="9" name="Cube 8"/>
          <p:cNvSpPr/>
          <p:nvPr/>
        </p:nvSpPr>
        <p:spPr>
          <a:xfrm>
            <a:off x="1519056" y="3583472"/>
            <a:ext cx="1621754" cy="954467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otham Light"/>
                <a:cs typeface="Gotham Light"/>
              </a:rPr>
              <a:t>Input T2</a:t>
            </a:r>
            <a:endParaRPr lang="en-US" dirty="0">
              <a:latin typeface="Gotham Light"/>
              <a:cs typeface="Gotham Light"/>
            </a:endParaRPr>
          </a:p>
        </p:txBody>
      </p:sp>
      <p:sp>
        <p:nvSpPr>
          <p:cNvPr id="10" name="Cube 9"/>
          <p:cNvSpPr/>
          <p:nvPr/>
        </p:nvSpPr>
        <p:spPr>
          <a:xfrm>
            <a:off x="6585700" y="4840349"/>
            <a:ext cx="1621754" cy="954467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otham Light"/>
                <a:cs typeface="Gotham Light"/>
              </a:rPr>
              <a:t>Output T3</a:t>
            </a:r>
            <a:endParaRPr lang="en-US" dirty="0">
              <a:latin typeface="Gotham Light"/>
              <a:cs typeface="Gotham Light"/>
            </a:endParaRPr>
          </a:p>
        </p:txBody>
      </p:sp>
      <p:sp>
        <p:nvSpPr>
          <p:cNvPr id="11" name="Cube 10"/>
          <p:cNvSpPr/>
          <p:nvPr/>
        </p:nvSpPr>
        <p:spPr>
          <a:xfrm>
            <a:off x="1519056" y="4840349"/>
            <a:ext cx="1621754" cy="954467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otham Light"/>
                <a:cs typeface="Gotham Light"/>
              </a:rPr>
              <a:t>Input T3</a:t>
            </a:r>
            <a:endParaRPr lang="en-US" dirty="0">
              <a:latin typeface="Gotham Light"/>
              <a:cs typeface="Gotham Light"/>
            </a:endParaRPr>
          </a:p>
        </p:txBody>
      </p:sp>
      <p:sp>
        <p:nvSpPr>
          <p:cNvPr id="12" name="Cube 11"/>
          <p:cNvSpPr/>
          <p:nvPr/>
        </p:nvSpPr>
        <p:spPr>
          <a:xfrm>
            <a:off x="2455193" y="2458213"/>
            <a:ext cx="525951" cy="301445"/>
          </a:xfrm>
          <a:prstGeom prst="cub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Gotham Light"/>
              <a:cs typeface="Gotham Light"/>
            </a:endParaRPr>
          </a:p>
        </p:txBody>
      </p:sp>
      <p:sp>
        <p:nvSpPr>
          <p:cNvPr id="13" name="Cube 12"/>
          <p:cNvSpPr/>
          <p:nvPr/>
        </p:nvSpPr>
        <p:spPr>
          <a:xfrm>
            <a:off x="6585700" y="2458213"/>
            <a:ext cx="525951" cy="301445"/>
          </a:xfrm>
          <a:prstGeom prst="cub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Gotham Light"/>
              <a:cs typeface="Gotham Light"/>
            </a:endParaRPr>
          </a:p>
        </p:txBody>
      </p:sp>
      <p:cxnSp>
        <p:nvCxnSpPr>
          <p:cNvPr id="14" name="Straight Arrow Connector 13"/>
          <p:cNvCxnSpPr>
            <a:stCxn id="12" idx="4"/>
            <a:endCxn id="13" idx="2"/>
          </p:cNvCxnSpPr>
          <p:nvPr/>
        </p:nvCxnSpPr>
        <p:spPr>
          <a:xfrm>
            <a:off x="2905783" y="2646616"/>
            <a:ext cx="367991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44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SciDB</a:t>
            </a:r>
            <a:r>
              <a:rPr lang="en-US" dirty="0" smtClean="0"/>
              <a:t>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</a:p>
          <a:p>
            <a:r>
              <a:rPr lang="en-US" dirty="0" smtClean="0"/>
              <a:t>Processing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0015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0850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 </a:t>
            </a:r>
            <a:r>
              <a:rPr lang="en-US" dirty="0" err="1" smtClean="0"/>
              <a:t>dev</a:t>
            </a:r>
            <a:r>
              <a:rPr lang="en-US" dirty="0" smtClean="0"/>
              <a:t> complexity concerns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38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lineage to store?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548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What information to store?</a:t>
            </a:r>
            <a:endParaRPr lang="en-US" sz="4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9378" y="1600200"/>
            <a:ext cx="221123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b="1" dirty="0" smtClean="0">
                <a:solidFill>
                  <a:srgbClr val="1F497D"/>
                </a:solidFill>
                <a:latin typeface="Gotham Book"/>
                <a:cs typeface="Gotham Book"/>
              </a:rPr>
              <a:t>Coarse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dirty="0" smtClean="0">
                <a:solidFill>
                  <a:srgbClr val="BFBFBF"/>
                </a:solidFill>
              </a:rPr>
              <a:t>Fine 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BFBFBF"/>
                </a:solidFill>
              </a:rPr>
              <a:t>grained</a:t>
            </a:r>
            <a:endParaRPr lang="en-US" dirty="0">
              <a:solidFill>
                <a:srgbClr val="BFBFBF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075355" y="1953514"/>
            <a:ext cx="1641788" cy="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arrow"/>
            <a:tailEnd type="non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472048" y="1600200"/>
            <a:ext cx="0" cy="4525963"/>
          </a:xfrm>
          <a:prstGeom prst="line">
            <a:avLst/>
          </a:prstGeom>
          <a:ln w="762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105099" y="1417638"/>
            <a:ext cx="14877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Gotham Light"/>
                <a:cs typeface="Gotham Light"/>
              </a:rPr>
              <a:t>Taverna</a:t>
            </a:r>
            <a:endParaRPr lang="en-US" sz="2400" dirty="0" smtClean="0">
              <a:latin typeface="Gotham Light"/>
              <a:cs typeface="Gotham Light"/>
            </a:endParaRPr>
          </a:p>
          <a:p>
            <a:r>
              <a:rPr lang="en-US" sz="2400" dirty="0" smtClean="0">
                <a:latin typeface="Gotham Light"/>
                <a:cs typeface="Gotham Light"/>
              </a:rPr>
              <a:t>Lipstick</a:t>
            </a:r>
          </a:p>
          <a:p>
            <a:r>
              <a:rPr lang="en-US" sz="2400" dirty="0" smtClean="0">
                <a:latin typeface="Gotham Light"/>
                <a:cs typeface="Gotham Light"/>
              </a:rPr>
              <a:t>Auditing</a:t>
            </a:r>
          </a:p>
          <a:p>
            <a:r>
              <a:rPr lang="en-US" sz="2400" dirty="0" err="1" smtClean="0">
                <a:latin typeface="Gotham Light"/>
                <a:cs typeface="Gotham Light"/>
              </a:rPr>
              <a:t>etc</a:t>
            </a:r>
            <a:endParaRPr lang="en-US" sz="2400" dirty="0">
              <a:latin typeface="Gotham Light"/>
              <a:cs typeface="Gotham Light"/>
            </a:endParaRPr>
          </a:p>
        </p:txBody>
      </p:sp>
    </p:spTree>
    <p:extLst>
      <p:ext uri="{BB962C8B-B14F-4D97-AF65-F5344CB8AC3E}">
        <p14:creationId xmlns:p14="http://schemas.microsoft.com/office/powerpoint/2010/main" val="3957406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What information to store?</a:t>
            </a:r>
            <a:endParaRPr lang="en-US" sz="4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9378" y="1600200"/>
            <a:ext cx="221123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otham Light"/>
                <a:ea typeface="+mn-ea"/>
                <a:cs typeface="Gotham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b="1" dirty="0" smtClean="0">
                <a:solidFill>
                  <a:srgbClr val="1F497D"/>
                </a:solidFill>
                <a:latin typeface="Gotham Book"/>
                <a:cs typeface="Gotham Book"/>
              </a:rPr>
              <a:t>Coarse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dirty="0" smtClean="0">
                <a:solidFill>
                  <a:srgbClr val="BFBFBF"/>
                </a:solidFill>
              </a:rPr>
              <a:t>Fine 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BFBFBF"/>
                </a:solidFill>
              </a:rPr>
              <a:t>grained</a:t>
            </a:r>
            <a:endParaRPr lang="en-US" dirty="0">
              <a:solidFill>
                <a:srgbClr val="BFBFBF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075355" y="1953514"/>
            <a:ext cx="1641788" cy="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arrow"/>
            <a:tailEnd type="non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472048" y="1600200"/>
            <a:ext cx="0" cy="4525963"/>
          </a:xfrm>
          <a:prstGeom prst="line">
            <a:avLst/>
          </a:prstGeom>
          <a:ln w="762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105099" y="1417638"/>
            <a:ext cx="14877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Gotham Light"/>
                <a:cs typeface="Gotham Light"/>
              </a:rPr>
              <a:t>Taverna</a:t>
            </a:r>
            <a:endParaRPr lang="en-US" sz="2400" dirty="0" smtClean="0">
              <a:latin typeface="Gotham Light"/>
              <a:cs typeface="Gotham Light"/>
            </a:endParaRPr>
          </a:p>
          <a:p>
            <a:r>
              <a:rPr lang="en-US" sz="2400" dirty="0" smtClean="0">
                <a:latin typeface="Gotham Light"/>
                <a:cs typeface="Gotham Light"/>
              </a:rPr>
              <a:t>Lipstick</a:t>
            </a:r>
          </a:p>
          <a:p>
            <a:r>
              <a:rPr lang="en-US" sz="2400" dirty="0" smtClean="0">
                <a:latin typeface="Gotham Light"/>
                <a:cs typeface="Gotham Light"/>
              </a:rPr>
              <a:t>Auditing</a:t>
            </a:r>
          </a:p>
          <a:p>
            <a:r>
              <a:rPr lang="en-US" sz="2400" dirty="0" err="1" smtClean="0">
                <a:latin typeface="Gotham Light"/>
                <a:cs typeface="Gotham Light"/>
              </a:rPr>
              <a:t>etc</a:t>
            </a:r>
            <a:endParaRPr lang="en-US" sz="2400" dirty="0">
              <a:latin typeface="Gotham Light"/>
              <a:cs typeface="Gotham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05099" y="3435367"/>
            <a:ext cx="780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otham Light"/>
                <a:cs typeface="Gotham Light"/>
              </a:rPr>
              <a:t>Trio</a:t>
            </a:r>
            <a:endParaRPr lang="en-US" sz="2400" dirty="0">
              <a:latin typeface="Gotham Light"/>
              <a:cs typeface="Gotham Ligh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075355" y="3666200"/>
            <a:ext cx="1641788" cy="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arrow"/>
            <a:tailEnd type="non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161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1908</TotalTime>
  <Words>1111</Words>
  <Application>Microsoft Macintosh PowerPoint</Application>
  <PresentationFormat>On-screen Show (4:3)</PresentationFormat>
  <Paragraphs>535</Paragraphs>
  <Slides>63</Slides>
  <Notes>11</Notes>
  <HiddenSlides>16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Office Theme</vt:lpstr>
      <vt:lpstr>Old Slides</vt:lpstr>
      <vt:lpstr>LSST Data Scale</vt:lpstr>
      <vt:lpstr>LSST Data Scale</vt:lpstr>
      <vt:lpstr>LSST Data Scale</vt:lpstr>
      <vt:lpstr>LSST Data Scale</vt:lpstr>
      <vt:lpstr>LSST Data Scale</vt:lpstr>
      <vt:lpstr>What lineage to store?</vt:lpstr>
      <vt:lpstr>What information to store?</vt:lpstr>
      <vt:lpstr>What information to store?</vt:lpstr>
      <vt:lpstr>PowerPoint Presentation</vt:lpstr>
      <vt:lpstr>PowerPoint Presentation</vt:lpstr>
      <vt:lpstr>Representing Lineage Encoding Region Lineage Black-boxes (UDFs) What lineage to store? Does this work? Misc…</vt:lpstr>
      <vt:lpstr>Encoding Region Lineage</vt:lpstr>
      <vt:lpstr>Encoding Region Lineage</vt:lpstr>
      <vt:lpstr>Encoding Region Lineage</vt:lpstr>
      <vt:lpstr>Encoding Region Lineage</vt:lpstr>
      <vt:lpstr>Encoding Region Lineage</vt:lpstr>
      <vt:lpstr>Encoding Region Lineage</vt:lpstr>
      <vt:lpstr>Disk Overhead (MB)</vt:lpstr>
      <vt:lpstr>Runtime Overhead (sec)</vt:lpstr>
      <vt:lpstr>Lineage Query Costs (sec, log)</vt:lpstr>
      <vt:lpstr>Describing Lineage</vt:lpstr>
      <vt:lpstr>UDFs</vt:lpstr>
      <vt:lpstr>UDFs</vt:lpstr>
      <vt:lpstr>UDFs</vt:lpstr>
      <vt:lpstr>UDFs</vt:lpstr>
      <vt:lpstr>UDFs</vt:lpstr>
      <vt:lpstr>UDFs</vt:lpstr>
      <vt:lpstr>UDFs</vt:lpstr>
      <vt:lpstr>UDFs</vt:lpstr>
      <vt:lpstr>UDFs</vt:lpstr>
      <vt:lpstr>UDFs</vt:lpstr>
      <vt:lpstr>PowerPoint Presentation</vt:lpstr>
      <vt:lpstr>Architecture</vt:lpstr>
      <vt:lpstr>Architecture</vt:lpstr>
      <vt:lpstr>Architecture</vt:lpstr>
      <vt:lpstr>Architecture</vt:lpstr>
      <vt:lpstr>PowerPoint Presentation</vt:lpstr>
      <vt:lpstr>ILP Formulation</vt:lpstr>
      <vt:lpstr>PowerPoint Presentation</vt:lpstr>
      <vt:lpstr>PowerPoint Presentation</vt:lpstr>
      <vt:lpstr>PowerPoint Presentation</vt:lpstr>
      <vt:lpstr>PowerPoint Presentation</vt:lpstr>
      <vt:lpstr>Roadmap</vt:lpstr>
      <vt:lpstr>PowerPoint Presentation</vt:lpstr>
      <vt:lpstr>PowerPoint Presentation</vt:lpstr>
      <vt:lpstr>LSST Telescope</vt:lpstr>
      <vt:lpstr>LSST Telescope</vt:lpstr>
      <vt:lpstr>Noo! Cosmic Rays!</vt:lpstr>
      <vt:lpstr>Noo! Cosmic Rays!</vt:lpstr>
      <vt:lpstr>Noo! Cosmic Rays!</vt:lpstr>
      <vt:lpstr>Cleaning Cosmic Rays</vt:lpstr>
      <vt:lpstr>Cleaning Cosmic Rays</vt:lpstr>
      <vt:lpstr>Cleaning Cosmic Rays</vt:lpstr>
      <vt:lpstr>Cleaning Cosmic Rays</vt:lpstr>
      <vt:lpstr>Cosmic Ray Pipeline</vt:lpstr>
      <vt:lpstr>Cosmic Ray Pipeline</vt:lpstr>
      <vt:lpstr>Some queries: coarse grained</vt:lpstr>
      <vt:lpstr>Some queries: fine grained</vt:lpstr>
      <vt:lpstr>Forward Query</vt:lpstr>
      <vt:lpstr>SciDB Data Model</vt:lpstr>
      <vt:lpstr>API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Old Slides</dc:title>
  <dc:creator>eugene</dc:creator>
  <cp:lastModifiedBy>eugene</cp:lastModifiedBy>
  <cp:revision>11</cp:revision>
  <dcterms:created xsi:type="dcterms:W3CDTF">2013-03-19T07:02:50Z</dcterms:created>
  <dcterms:modified xsi:type="dcterms:W3CDTF">2013-04-08T10:38:44Z</dcterms:modified>
</cp:coreProperties>
</file>