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6371C-7B6D-4165-97A3-82BB8B814C6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A01001-D0D6-4B8F-98AB-76D80077938B}">
      <dgm:prSet/>
      <dgm:spPr/>
      <dgm:t>
        <a:bodyPr/>
        <a:lstStyle/>
        <a:p>
          <a:r>
            <a:rPr lang="en-US"/>
            <a:t>Bùi Quốc Thịnh - 20520934</a:t>
          </a:r>
        </a:p>
      </dgm:t>
    </dgm:pt>
    <dgm:pt modelId="{0BB09412-0F06-4491-BBDA-AFF720D65ED8}" type="parTrans" cxnId="{E69F9066-DF0D-4B2D-89DB-2F864D8F4F71}">
      <dgm:prSet/>
      <dgm:spPr/>
      <dgm:t>
        <a:bodyPr/>
        <a:lstStyle/>
        <a:p>
          <a:endParaRPr lang="en-US"/>
        </a:p>
      </dgm:t>
    </dgm:pt>
    <dgm:pt modelId="{DEEAA37E-2503-4665-BA11-2BB1E4A0AAE0}" type="sibTrans" cxnId="{E69F9066-DF0D-4B2D-89DB-2F864D8F4F7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664A74B-4569-4883-8B4A-43093C277D83}">
      <dgm:prSet/>
      <dgm:spPr/>
      <dgm:t>
        <a:bodyPr/>
        <a:lstStyle/>
        <a:p>
          <a:r>
            <a:rPr lang="en-US"/>
            <a:t>Nguyễn Huỳnh Hải Đăng - 20521159</a:t>
          </a:r>
        </a:p>
      </dgm:t>
    </dgm:pt>
    <dgm:pt modelId="{574B1F9E-D154-408F-A72B-2041C62687BB}" type="parTrans" cxnId="{BA159C24-ABF4-4C5E-9762-1A8F0F7ED431}">
      <dgm:prSet/>
      <dgm:spPr/>
      <dgm:t>
        <a:bodyPr/>
        <a:lstStyle/>
        <a:p>
          <a:endParaRPr lang="en-US"/>
        </a:p>
      </dgm:t>
    </dgm:pt>
    <dgm:pt modelId="{98AACC75-2ED7-471F-9A3B-3504946A8617}" type="sibTrans" cxnId="{BA159C24-ABF4-4C5E-9762-1A8F0F7ED43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DCA4300-7AC1-41B2-BFC8-DDE024DE9C33}">
      <dgm:prSet/>
      <dgm:spPr/>
      <dgm:t>
        <a:bodyPr/>
        <a:lstStyle/>
        <a:p>
          <a:r>
            <a:rPr lang="en-US"/>
            <a:t>Vũ Quốc Thái Bình - 20521119</a:t>
          </a:r>
        </a:p>
      </dgm:t>
    </dgm:pt>
    <dgm:pt modelId="{55B88D32-4065-4D5D-A7C5-70B4A7EA2D7C}" type="parTrans" cxnId="{94022E91-11DC-40EB-8226-8AA1210D51A3}">
      <dgm:prSet/>
      <dgm:spPr/>
      <dgm:t>
        <a:bodyPr/>
        <a:lstStyle/>
        <a:p>
          <a:endParaRPr lang="en-US"/>
        </a:p>
      </dgm:t>
    </dgm:pt>
    <dgm:pt modelId="{E85CBF5D-4338-4EFF-A481-01902E861182}" type="sibTrans" cxnId="{94022E91-11DC-40EB-8226-8AA1210D51A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8E9D6FD-C23F-4CBA-AB53-8718CAED5789}">
      <dgm:prSet/>
      <dgm:spPr/>
      <dgm:t>
        <a:bodyPr/>
        <a:lstStyle/>
        <a:p>
          <a:r>
            <a:rPr lang="en-US"/>
            <a:t>Lê Nguyễn Tiến Đạt - 20521167</a:t>
          </a:r>
        </a:p>
      </dgm:t>
    </dgm:pt>
    <dgm:pt modelId="{6F5CCB05-AAF9-441A-9524-6485691372C9}" type="parTrans" cxnId="{065B45E3-A15B-4004-A594-53679B3EDFCA}">
      <dgm:prSet/>
      <dgm:spPr/>
      <dgm:t>
        <a:bodyPr/>
        <a:lstStyle/>
        <a:p>
          <a:endParaRPr lang="en-US"/>
        </a:p>
      </dgm:t>
    </dgm:pt>
    <dgm:pt modelId="{3C0055B5-1B30-4E66-8958-7DEAC5435149}" type="sibTrans" cxnId="{065B45E3-A15B-4004-A594-53679B3EDFC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3058C9E-AEAE-4409-BC2A-746D574AC480}" type="pres">
      <dgm:prSet presAssocID="{4966371C-7B6D-4165-97A3-82BB8B814C6A}" presName="Name0" presStyleCnt="0">
        <dgm:presLayoutVars>
          <dgm:animLvl val="lvl"/>
          <dgm:resizeHandles val="exact"/>
        </dgm:presLayoutVars>
      </dgm:prSet>
      <dgm:spPr/>
    </dgm:pt>
    <dgm:pt modelId="{1F06CA69-79A4-4410-9368-372D1B4ADA8B}" type="pres">
      <dgm:prSet presAssocID="{6EA01001-D0D6-4B8F-98AB-76D80077938B}" presName="compositeNode" presStyleCnt="0">
        <dgm:presLayoutVars>
          <dgm:bulletEnabled val="1"/>
        </dgm:presLayoutVars>
      </dgm:prSet>
      <dgm:spPr/>
    </dgm:pt>
    <dgm:pt modelId="{97982255-EAED-4069-9D08-FE3B3E4836E4}" type="pres">
      <dgm:prSet presAssocID="{6EA01001-D0D6-4B8F-98AB-76D80077938B}" presName="bgRect" presStyleLbl="alignNode1" presStyleIdx="0" presStyleCnt="4"/>
      <dgm:spPr/>
    </dgm:pt>
    <dgm:pt modelId="{5465E6F5-BCFA-4436-9C8F-AF50A20F33F5}" type="pres">
      <dgm:prSet presAssocID="{DEEAA37E-2503-4665-BA11-2BB1E4A0AAE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69093E4-4953-42E6-9753-05F601EE2231}" type="pres">
      <dgm:prSet presAssocID="{6EA01001-D0D6-4B8F-98AB-76D80077938B}" presName="nodeRect" presStyleLbl="alignNode1" presStyleIdx="0" presStyleCnt="4">
        <dgm:presLayoutVars>
          <dgm:bulletEnabled val="1"/>
        </dgm:presLayoutVars>
      </dgm:prSet>
      <dgm:spPr/>
    </dgm:pt>
    <dgm:pt modelId="{0CA5108B-3AC0-4DAE-8A43-B7BFB6830459}" type="pres">
      <dgm:prSet presAssocID="{DEEAA37E-2503-4665-BA11-2BB1E4A0AAE0}" presName="sibTrans" presStyleCnt="0"/>
      <dgm:spPr/>
    </dgm:pt>
    <dgm:pt modelId="{F8EF493C-DE03-4255-A2AB-6ED084CDDE51}" type="pres">
      <dgm:prSet presAssocID="{2664A74B-4569-4883-8B4A-43093C277D83}" presName="compositeNode" presStyleCnt="0">
        <dgm:presLayoutVars>
          <dgm:bulletEnabled val="1"/>
        </dgm:presLayoutVars>
      </dgm:prSet>
      <dgm:spPr/>
    </dgm:pt>
    <dgm:pt modelId="{A5A136E8-5024-4D86-9AF9-D42E9BD71AF5}" type="pres">
      <dgm:prSet presAssocID="{2664A74B-4569-4883-8B4A-43093C277D83}" presName="bgRect" presStyleLbl="alignNode1" presStyleIdx="1" presStyleCnt="4"/>
      <dgm:spPr/>
    </dgm:pt>
    <dgm:pt modelId="{0169560B-BBBB-42BA-9186-B040088FD2DE}" type="pres">
      <dgm:prSet presAssocID="{98AACC75-2ED7-471F-9A3B-3504946A861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B7D4E59-864E-4A50-A8ED-9CE5C09B7BB5}" type="pres">
      <dgm:prSet presAssocID="{2664A74B-4569-4883-8B4A-43093C277D83}" presName="nodeRect" presStyleLbl="alignNode1" presStyleIdx="1" presStyleCnt="4">
        <dgm:presLayoutVars>
          <dgm:bulletEnabled val="1"/>
        </dgm:presLayoutVars>
      </dgm:prSet>
      <dgm:spPr/>
    </dgm:pt>
    <dgm:pt modelId="{3AC710DE-E923-437B-A858-5EF0293081C8}" type="pres">
      <dgm:prSet presAssocID="{98AACC75-2ED7-471F-9A3B-3504946A8617}" presName="sibTrans" presStyleCnt="0"/>
      <dgm:spPr/>
    </dgm:pt>
    <dgm:pt modelId="{B2A326A3-582C-49E7-A6FB-6E9328BC502F}" type="pres">
      <dgm:prSet presAssocID="{8DCA4300-7AC1-41B2-BFC8-DDE024DE9C33}" presName="compositeNode" presStyleCnt="0">
        <dgm:presLayoutVars>
          <dgm:bulletEnabled val="1"/>
        </dgm:presLayoutVars>
      </dgm:prSet>
      <dgm:spPr/>
    </dgm:pt>
    <dgm:pt modelId="{A6EC26CB-7D25-4451-880E-7C0D33022226}" type="pres">
      <dgm:prSet presAssocID="{8DCA4300-7AC1-41B2-BFC8-DDE024DE9C33}" presName="bgRect" presStyleLbl="alignNode1" presStyleIdx="2" presStyleCnt="4"/>
      <dgm:spPr/>
    </dgm:pt>
    <dgm:pt modelId="{7C3359AE-3A54-45F8-986C-3556EB4C172E}" type="pres">
      <dgm:prSet presAssocID="{E85CBF5D-4338-4EFF-A481-01902E86118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D27BAB5-A5B7-4ECD-B1E8-9CF16788FC14}" type="pres">
      <dgm:prSet presAssocID="{8DCA4300-7AC1-41B2-BFC8-DDE024DE9C33}" presName="nodeRect" presStyleLbl="alignNode1" presStyleIdx="2" presStyleCnt="4">
        <dgm:presLayoutVars>
          <dgm:bulletEnabled val="1"/>
        </dgm:presLayoutVars>
      </dgm:prSet>
      <dgm:spPr/>
    </dgm:pt>
    <dgm:pt modelId="{4C8D812D-C086-4B12-8B62-1DB484833BA6}" type="pres">
      <dgm:prSet presAssocID="{E85CBF5D-4338-4EFF-A481-01902E861182}" presName="sibTrans" presStyleCnt="0"/>
      <dgm:spPr/>
    </dgm:pt>
    <dgm:pt modelId="{18E863EA-28E5-4E0B-A332-1AA2C5FB15DD}" type="pres">
      <dgm:prSet presAssocID="{38E9D6FD-C23F-4CBA-AB53-8718CAED5789}" presName="compositeNode" presStyleCnt="0">
        <dgm:presLayoutVars>
          <dgm:bulletEnabled val="1"/>
        </dgm:presLayoutVars>
      </dgm:prSet>
      <dgm:spPr/>
    </dgm:pt>
    <dgm:pt modelId="{C2333124-6326-4A5F-BB0A-F67EE43A534F}" type="pres">
      <dgm:prSet presAssocID="{38E9D6FD-C23F-4CBA-AB53-8718CAED5789}" presName="bgRect" presStyleLbl="alignNode1" presStyleIdx="3" presStyleCnt="4"/>
      <dgm:spPr/>
    </dgm:pt>
    <dgm:pt modelId="{89527A25-66FB-4AA9-A1E2-BFE5C851A303}" type="pres">
      <dgm:prSet presAssocID="{3C0055B5-1B30-4E66-8958-7DEAC543514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E183030-88B4-4B36-8181-BABD995EDB87}" type="pres">
      <dgm:prSet presAssocID="{38E9D6FD-C23F-4CBA-AB53-8718CAED578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36FF505-7487-4300-89B7-E331912BEAD1}" type="presOf" srcId="{DEEAA37E-2503-4665-BA11-2BB1E4A0AAE0}" destId="{5465E6F5-BCFA-4436-9C8F-AF50A20F33F5}" srcOrd="0" destOrd="0" presId="urn:microsoft.com/office/officeart/2016/7/layout/LinearBlockProcessNumbered"/>
    <dgm:cxn modelId="{A248C819-4768-4D3B-9B9A-E4997E562A55}" type="presOf" srcId="{2664A74B-4569-4883-8B4A-43093C277D83}" destId="{9B7D4E59-864E-4A50-A8ED-9CE5C09B7BB5}" srcOrd="1" destOrd="0" presId="urn:microsoft.com/office/officeart/2016/7/layout/LinearBlockProcessNumbered"/>
    <dgm:cxn modelId="{9A23111A-0FDD-4DCD-A3A1-DDACFF7E470F}" type="presOf" srcId="{3C0055B5-1B30-4E66-8958-7DEAC5435149}" destId="{89527A25-66FB-4AA9-A1E2-BFE5C851A303}" srcOrd="0" destOrd="0" presId="urn:microsoft.com/office/officeart/2016/7/layout/LinearBlockProcessNumbered"/>
    <dgm:cxn modelId="{0A10ED1F-DE88-46EC-A383-383B42D90365}" type="presOf" srcId="{6EA01001-D0D6-4B8F-98AB-76D80077938B}" destId="{97982255-EAED-4069-9D08-FE3B3E4836E4}" srcOrd="0" destOrd="0" presId="urn:microsoft.com/office/officeart/2016/7/layout/LinearBlockProcessNumbered"/>
    <dgm:cxn modelId="{BA159C24-ABF4-4C5E-9762-1A8F0F7ED431}" srcId="{4966371C-7B6D-4165-97A3-82BB8B814C6A}" destId="{2664A74B-4569-4883-8B4A-43093C277D83}" srcOrd="1" destOrd="0" parTransId="{574B1F9E-D154-408F-A72B-2041C62687BB}" sibTransId="{98AACC75-2ED7-471F-9A3B-3504946A8617}"/>
    <dgm:cxn modelId="{89803F26-BD3F-413C-ACA2-026CECA9D876}" type="presOf" srcId="{38E9D6FD-C23F-4CBA-AB53-8718CAED5789}" destId="{C2333124-6326-4A5F-BB0A-F67EE43A534F}" srcOrd="0" destOrd="0" presId="urn:microsoft.com/office/officeart/2016/7/layout/LinearBlockProcessNumbered"/>
    <dgm:cxn modelId="{241A063F-803D-4CF6-AE25-B2065F6CE12D}" type="presOf" srcId="{8DCA4300-7AC1-41B2-BFC8-DDE024DE9C33}" destId="{9D27BAB5-A5B7-4ECD-B1E8-9CF16788FC14}" srcOrd="1" destOrd="0" presId="urn:microsoft.com/office/officeart/2016/7/layout/LinearBlockProcessNumbered"/>
    <dgm:cxn modelId="{E69F9066-DF0D-4B2D-89DB-2F864D8F4F71}" srcId="{4966371C-7B6D-4165-97A3-82BB8B814C6A}" destId="{6EA01001-D0D6-4B8F-98AB-76D80077938B}" srcOrd="0" destOrd="0" parTransId="{0BB09412-0F06-4491-BBDA-AFF720D65ED8}" sibTransId="{DEEAA37E-2503-4665-BA11-2BB1E4A0AAE0}"/>
    <dgm:cxn modelId="{1AE47D6A-6F99-4BBB-9501-BDB84344CB07}" type="presOf" srcId="{98AACC75-2ED7-471F-9A3B-3504946A8617}" destId="{0169560B-BBBB-42BA-9186-B040088FD2DE}" srcOrd="0" destOrd="0" presId="urn:microsoft.com/office/officeart/2016/7/layout/LinearBlockProcessNumbered"/>
    <dgm:cxn modelId="{1DEAC28C-0254-4E52-8551-45EBA3A1FF81}" type="presOf" srcId="{8DCA4300-7AC1-41B2-BFC8-DDE024DE9C33}" destId="{A6EC26CB-7D25-4451-880E-7C0D33022226}" srcOrd="0" destOrd="0" presId="urn:microsoft.com/office/officeart/2016/7/layout/LinearBlockProcessNumbered"/>
    <dgm:cxn modelId="{94022E91-11DC-40EB-8226-8AA1210D51A3}" srcId="{4966371C-7B6D-4165-97A3-82BB8B814C6A}" destId="{8DCA4300-7AC1-41B2-BFC8-DDE024DE9C33}" srcOrd="2" destOrd="0" parTransId="{55B88D32-4065-4D5D-A7C5-70B4A7EA2D7C}" sibTransId="{E85CBF5D-4338-4EFF-A481-01902E861182}"/>
    <dgm:cxn modelId="{8C9B9BAD-7BE3-43AA-A7D4-CB27CD0DF514}" type="presOf" srcId="{E85CBF5D-4338-4EFF-A481-01902E861182}" destId="{7C3359AE-3A54-45F8-986C-3556EB4C172E}" srcOrd="0" destOrd="0" presId="urn:microsoft.com/office/officeart/2016/7/layout/LinearBlockProcessNumbered"/>
    <dgm:cxn modelId="{03F27AC8-D675-4C6E-8F8D-CEB64A27A2F2}" type="presOf" srcId="{2664A74B-4569-4883-8B4A-43093C277D83}" destId="{A5A136E8-5024-4D86-9AF9-D42E9BD71AF5}" srcOrd="0" destOrd="0" presId="urn:microsoft.com/office/officeart/2016/7/layout/LinearBlockProcessNumbered"/>
    <dgm:cxn modelId="{C51BFCC8-E007-4AE0-B6D4-483930A9095B}" type="presOf" srcId="{4966371C-7B6D-4165-97A3-82BB8B814C6A}" destId="{C3058C9E-AEAE-4409-BC2A-746D574AC480}" srcOrd="0" destOrd="0" presId="urn:microsoft.com/office/officeart/2016/7/layout/LinearBlockProcessNumbered"/>
    <dgm:cxn modelId="{8DCB14E0-9859-4C04-9094-737B110F7825}" type="presOf" srcId="{6EA01001-D0D6-4B8F-98AB-76D80077938B}" destId="{169093E4-4953-42E6-9753-05F601EE2231}" srcOrd="1" destOrd="0" presId="urn:microsoft.com/office/officeart/2016/7/layout/LinearBlockProcessNumbered"/>
    <dgm:cxn modelId="{065B45E3-A15B-4004-A594-53679B3EDFCA}" srcId="{4966371C-7B6D-4165-97A3-82BB8B814C6A}" destId="{38E9D6FD-C23F-4CBA-AB53-8718CAED5789}" srcOrd="3" destOrd="0" parTransId="{6F5CCB05-AAF9-441A-9524-6485691372C9}" sibTransId="{3C0055B5-1B30-4E66-8958-7DEAC5435149}"/>
    <dgm:cxn modelId="{10C170F4-4B38-4128-9FCC-91CFD543FD5A}" type="presOf" srcId="{38E9D6FD-C23F-4CBA-AB53-8718CAED5789}" destId="{3E183030-88B4-4B36-8181-BABD995EDB87}" srcOrd="1" destOrd="0" presId="urn:microsoft.com/office/officeart/2016/7/layout/LinearBlockProcessNumbered"/>
    <dgm:cxn modelId="{F34E38D1-F417-4961-BE23-65AF01C880C1}" type="presParOf" srcId="{C3058C9E-AEAE-4409-BC2A-746D574AC480}" destId="{1F06CA69-79A4-4410-9368-372D1B4ADA8B}" srcOrd="0" destOrd="0" presId="urn:microsoft.com/office/officeart/2016/7/layout/LinearBlockProcessNumbered"/>
    <dgm:cxn modelId="{0C3D713C-4438-4787-9E98-5FD48EBC9C3A}" type="presParOf" srcId="{1F06CA69-79A4-4410-9368-372D1B4ADA8B}" destId="{97982255-EAED-4069-9D08-FE3B3E4836E4}" srcOrd="0" destOrd="0" presId="urn:microsoft.com/office/officeart/2016/7/layout/LinearBlockProcessNumbered"/>
    <dgm:cxn modelId="{33723597-2D2A-49B3-BD3A-F7598F077381}" type="presParOf" srcId="{1F06CA69-79A4-4410-9368-372D1B4ADA8B}" destId="{5465E6F5-BCFA-4436-9C8F-AF50A20F33F5}" srcOrd="1" destOrd="0" presId="urn:microsoft.com/office/officeart/2016/7/layout/LinearBlockProcessNumbered"/>
    <dgm:cxn modelId="{CE4C136B-C0D6-4FF3-BFAA-5F17A7621C5F}" type="presParOf" srcId="{1F06CA69-79A4-4410-9368-372D1B4ADA8B}" destId="{169093E4-4953-42E6-9753-05F601EE2231}" srcOrd="2" destOrd="0" presId="urn:microsoft.com/office/officeart/2016/7/layout/LinearBlockProcessNumbered"/>
    <dgm:cxn modelId="{97E5C00D-6D0D-4BF6-B2E3-7F3ECA0E75DD}" type="presParOf" srcId="{C3058C9E-AEAE-4409-BC2A-746D574AC480}" destId="{0CA5108B-3AC0-4DAE-8A43-B7BFB6830459}" srcOrd="1" destOrd="0" presId="urn:microsoft.com/office/officeart/2016/7/layout/LinearBlockProcessNumbered"/>
    <dgm:cxn modelId="{A3DD798B-D370-4F3D-A6AC-B07BBA46E923}" type="presParOf" srcId="{C3058C9E-AEAE-4409-BC2A-746D574AC480}" destId="{F8EF493C-DE03-4255-A2AB-6ED084CDDE51}" srcOrd="2" destOrd="0" presId="urn:microsoft.com/office/officeart/2016/7/layout/LinearBlockProcessNumbered"/>
    <dgm:cxn modelId="{F3A39FC4-BD81-44C3-BBE5-8F6C590D7E46}" type="presParOf" srcId="{F8EF493C-DE03-4255-A2AB-6ED084CDDE51}" destId="{A5A136E8-5024-4D86-9AF9-D42E9BD71AF5}" srcOrd="0" destOrd="0" presId="urn:microsoft.com/office/officeart/2016/7/layout/LinearBlockProcessNumbered"/>
    <dgm:cxn modelId="{A3076D13-34BA-4586-B830-43302DA77DE3}" type="presParOf" srcId="{F8EF493C-DE03-4255-A2AB-6ED084CDDE51}" destId="{0169560B-BBBB-42BA-9186-B040088FD2DE}" srcOrd="1" destOrd="0" presId="urn:microsoft.com/office/officeart/2016/7/layout/LinearBlockProcessNumbered"/>
    <dgm:cxn modelId="{90FAED46-8C3E-41D4-915A-912DE9C0A658}" type="presParOf" srcId="{F8EF493C-DE03-4255-A2AB-6ED084CDDE51}" destId="{9B7D4E59-864E-4A50-A8ED-9CE5C09B7BB5}" srcOrd="2" destOrd="0" presId="urn:microsoft.com/office/officeart/2016/7/layout/LinearBlockProcessNumbered"/>
    <dgm:cxn modelId="{1AA6AFA6-58B1-4072-9BB1-991D62BE1ECC}" type="presParOf" srcId="{C3058C9E-AEAE-4409-BC2A-746D574AC480}" destId="{3AC710DE-E923-437B-A858-5EF0293081C8}" srcOrd="3" destOrd="0" presId="urn:microsoft.com/office/officeart/2016/7/layout/LinearBlockProcessNumbered"/>
    <dgm:cxn modelId="{3ECEA34A-F7BF-415F-BB95-6D8F04F427B5}" type="presParOf" srcId="{C3058C9E-AEAE-4409-BC2A-746D574AC480}" destId="{B2A326A3-582C-49E7-A6FB-6E9328BC502F}" srcOrd="4" destOrd="0" presId="urn:microsoft.com/office/officeart/2016/7/layout/LinearBlockProcessNumbered"/>
    <dgm:cxn modelId="{FBC94F40-D6D5-4A27-9122-32753C828724}" type="presParOf" srcId="{B2A326A3-582C-49E7-A6FB-6E9328BC502F}" destId="{A6EC26CB-7D25-4451-880E-7C0D33022226}" srcOrd="0" destOrd="0" presId="urn:microsoft.com/office/officeart/2016/7/layout/LinearBlockProcessNumbered"/>
    <dgm:cxn modelId="{F0AC193F-873D-4A11-AA51-C98F8C041E42}" type="presParOf" srcId="{B2A326A3-582C-49E7-A6FB-6E9328BC502F}" destId="{7C3359AE-3A54-45F8-986C-3556EB4C172E}" srcOrd="1" destOrd="0" presId="urn:microsoft.com/office/officeart/2016/7/layout/LinearBlockProcessNumbered"/>
    <dgm:cxn modelId="{B408044C-9A5C-4D72-BB3F-66008280A441}" type="presParOf" srcId="{B2A326A3-582C-49E7-A6FB-6E9328BC502F}" destId="{9D27BAB5-A5B7-4ECD-B1E8-9CF16788FC14}" srcOrd="2" destOrd="0" presId="urn:microsoft.com/office/officeart/2016/7/layout/LinearBlockProcessNumbered"/>
    <dgm:cxn modelId="{42A0EDEB-3A94-428E-8030-CE3886DEF2FD}" type="presParOf" srcId="{C3058C9E-AEAE-4409-BC2A-746D574AC480}" destId="{4C8D812D-C086-4B12-8B62-1DB484833BA6}" srcOrd="5" destOrd="0" presId="urn:microsoft.com/office/officeart/2016/7/layout/LinearBlockProcessNumbered"/>
    <dgm:cxn modelId="{7F4D1D2A-0A6A-46D6-914D-14643B34D0AB}" type="presParOf" srcId="{C3058C9E-AEAE-4409-BC2A-746D574AC480}" destId="{18E863EA-28E5-4E0B-A332-1AA2C5FB15DD}" srcOrd="6" destOrd="0" presId="urn:microsoft.com/office/officeart/2016/7/layout/LinearBlockProcessNumbered"/>
    <dgm:cxn modelId="{6124D8A4-D7DA-44FE-8C8D-46B9F85D8C3A}" type="presParOf" srcId="{18E863EA-28E5-4E0B-A332-1AA2C5FB15DD}" destId="{C2333124-6326-4A5F-BB0A-F67EE43A534F}" srcOrd="0" destOrd="0" presId="urn:microsoft.com/office/officeart/2016/7/layout/LinearBlockProcessNumbered"/>
    <dgm:cxn modelId="{BB2FBB86-96B2-4569-B9E5-1FCE5EB2FF8D}" type="presParOf" srcId="{18E863EA-28E5-4E0B-A332-1AA2C5FB15DD}" destId="{89527A25-66FB-4AA9-A1E2-BFE5C851A303}" srcOrd="1" destOrd="0" presId="urn:microsoft.com/office/officeart/2016/7/layout/LinearBlockProcessNumbered"/>
    <dgm:cxn modelId="{E78759FA-003A-4249-9EBC-B06343AE4C67}" type="presParOf" srcId="{18E863EA-28E5-4E0B-A332-1AA2C5FB15DD}" destId="{3E183030-88B4-4B36-8181-BABD995EDB8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FDEF8-4D7E-4302-8163-846FFE6167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FDAD41-4D82-4A6C-9077-65ECA092097A}">
      <dgm:prSet custT="1"/>
      <dgm:spPr/>
      <dgm:t>
        <a:bodyPr/>
        <a:lstStyle/>
        <a:p>
          <a:r>
            <a:rPr lang="en-US" sz="2000" dirty="0"/>
            <a:t>The fundamental Naive Bayes assumption is that each feature makes an:</a:t>
          </a:r>
        </a:p>
      </dgm:t>
    </dgm:pt>
    <dgm:pt modelId="{715FE800-63F4-446A-8DC4-703ADDD294CF}" type="parTrans" cxnId="{F6ED51ED-5F0B-4B16-8336-EF53ADD8841B}">
      <dgm:prSet/>
      <dgm:spPr/>
      <dgm:t>
        <a:bodyPr/>
        <a:lstStyle/>
        <a:p>
          <a:endParaRPr lang="en-US"/>
        </a:p>
      </dgm:t>
    </dgm:pt>
    <dgm:pt modelId="{98D8DDA0-59B3-40A9-9512-760EEBF5A4C9}" type="sibTrans" cxnId="{F6ED51ED-5F0B-4B16-8336-EF53ADD8841B}">
      <dgm:prSet/>
      <dgm:spPr/>
      <dgm:t>
        <a:bodyPr/>
        <a:lstStyle/>
        <a:p>
          <a:endParaRPr lang="en-US"/>
        </a:p>
      </dgm:t>
    </dgm:pt>
    <dgm:pt modelId="{4F6E9D97-9354-4FED-98EE-D677DD8F52BC}">
      <dgm:prSet custT="1"/>
      <dgm:spPr/>
      <dgm:t>
        <a:bodyPr/>
        <a:lstStyle/>
        <a:p>
          <a:r>
            <a:rPr lang="en-US" sz="2000" dirty="0"/>
            <a:t>Independent</a:t>
          </a:r>
        </a:p>
      </dgm:t>
    </dgm:pt>
    <dgm:pt modelId="{EE2BAA6A-5428-43E3-BAF7-D255E9D23130}" type="parTrans" cxnId="{E6A67F2C-F42B-4099-BF5B-9DB5BE29FA05}">
      <dgm:prSet/>
      <dgm:spPr/>
      <dgm:t>
        <a:bodyPr/>
        <a:lstStyle/>
        <a:p>
          <a:endParaRPr lang="en-US"/>
        </a:p>
      </dgm:t>
    </dgm:pt>
    <dgm:pt modelId="{8B618B0D-918A-464F-AA11-2F7862F78CC4}" type="sibTrans" cxnId="{E6A67F2C-F42B-4099-BF5B-9DB5BE29FA05}">
      <dgm:prSet/>
      <dgm:spPr/>
      <dgm:t>
        <a:bodyPr/>
        <a:lstStyle/>
        <a:p>
          <a:endParaRPr lang="en-US"/>
        </a:p>
      </dgm:t>
    </dgm:pt>
    <dgm:pt modelId="{D4D15F5C-2EB5-408D-A46C-8A1E4A981BBD}">
      <dgm:prSet custT="1"/>
      <dgm:spPr/>
      <dgm:t>
        <a:bodyPr/>
        <a:lstStyle/>
        <a:p>
          <a:r>
            <a:rPr lang="en-US" sz="2000" dirty="0"/>
            <a:t>Equal</a:t>
          </a:r>
        </a:p>
      </dgm:t>
    </dgm:pt>
    <dgm:pt modelId="{5AE85AA9-8D0C-415E-8C70-2B74FFC21584}" type="parTrans" cxnId="{A83D1749-6D8E-4BC8-8853-B8D858CE0FA5}">
      <dgm:prSet/>
      <dgm:spPr/>
      <dgm:t>
        <a:bodyPr/>
        <a:lstStyle/>
        <a:p>
          <a:endParaRPr lang="en-US"/>
        </a:p>
      </dgm:t>
    </dgm:pt>
    <dgm:pt modelId="{0A931DE3-C74E-4543-A2FB-A6727B5F1085}" type="sibTrans" cxnId="{A83D1749-6D8E-4BC8-8853-B8D858CE0FA5}">
      <dgm:prSet/>
      <dgm:spPr/>
      <dgm:t>
        <a:bodyPr/>
        <a:lstStyle/>
        <a:p>
          <a:endParaRPr lang="en-US"/>
        </a:p>
      </dgm:t>
    </dgm:pt>
    <dgm:pt modelId="{68E465CD-CC6C-4B8E-BF33-7935E8AC0589}">
      <dgm:prSet custT="1"/>
      <dgm:spPr/>
      <dgm:t>
        <a:bodyPr/>
        <a:lstStyle/>
        <a:p>
          <a:r>
            <a:rPr lang="en-US" sz="2000" dirty="0"/>
            <a:t>The temperature being ‘Hot’ has nothing to do with the humidity or the outlook being ‘Rainy’ has no effect on the winds. Hence, the features are assumed to be </a:t>
          </a:r>
          <a:r>
            <a:rPr lang="en-US" sz="2000" b="1" i="1" u="sng" dirty="0"/>
            <a:t>independent</a:t>
          </a:r>
          <a:r>
            <a:rPr lang="en-US" sz="2000" dirty="0"/>
            <a:t>.</a:t>
          </a:r>
        </a:p>
      </dgm:t>
    </dgm:pt>
    <dgm:pt modelId="{5CC9F74F-9466-419F-AD00-0B99D128AE07}" type="parTrans" cxnId="{F797A4DC-28D5-42EA-A91D-F69CC54C03A5}">
      <dgm:prSet/>
      <dgm:spPr/>
      <dgm:t>
        <a:bodyPr/>
        <a:lstStyle/>
        <a:p>
          <a:endParaRPr lang="en-US"/>
        </a:p>
      </dgm:t>
    </dgm:pt>
    <dgm:pt modelId="{A19AAD12-B8F5-46D7-BE80-6F9357212B65}" type="sibTrans" cxnId="{F797A4DC-28D5-42EA-A91D-F69CC54C03A5}">
      <dgm:prSet/>
      <dgm:spPr/>
      <dgm:t>
        <a:bodyPr/>
        <a:lstStyle/>
        <a:p>
          <a:endParaRPr lang="en-US"/>
        </a:p>
      </dgm:t>
    </dgm:pt>
    <dgm:pt modelId="{0B685C1A-5BBB-4FC5-99CF-2F0681C067FF}">
      <dgm:prSet custT="1"/>
      <dgm:spPr/>
      <dgm:t>
        <a:bodyPr/>
        <a:lstStyle/>
        <a:p>
          <a:r>
            <a:rPr lang="en-US" sz="2000" dirty="0"/>
            <a:t>Knowing only temperature and humidity alone can’t predict the outcome accurately. None of the attributes is irrelevant and assumed to be contributing </a:t>
          </a:r>
          <a:r>
            <a:rPr lang="en-US" sz="2000" b="1" i="1" u="sng" dirty="0"/>
            <a:t>equally</a:t>
          </a:r>
          <a:r>
            <a:rPr lang="en-US" sz="2000" dirty="0"/>
            <a:t> to the outcome.</a:t>
          </a:r>
        </a:p>
      </dgm:t>
    </dgm:pt>
    <dgm:pt modelId="{AC1C568A-41C0-4788-A5C9-2DF153C45552}" type="parTrans" cxnId="{7F8C4619-D58F-4B71-80FD-FD3A6C23BD1B}">
      <dgm:prSet/>
      <dgm:spPr/>
      <dgm:t>
        <a:bodyPr/>
        <a:lstStyle/>
        <a:p>
          <a:endParaRPr lang="en-US"/>
        </a:p>
      </dgm:t>
    </dgm:pt>
    <dgm:pt modelId="{7996E8B8-116D-4850-BF40-19C43F41C33A}" type="sibTrans" cxnId="{7F8C4619-D58F-4B71-80FD-FD3A6C23BD1B}">
      <dgm:prSet/>
      <dgm:spPr/>
      <dgm:t>
        <a:bodyPr/>
        <a:lstStyle/>
        <a:p>
          <a:endParaRPr lang="en-US"/>
        </a:p>
      </dgm:t>
    </dgm:pt>
    <dgm:pt modelId="{D9537D50-2462-4335-AEDD-2A42F8EC078C}">
      <dgm:prSet custT="1"/>
      <dgm:spPr/>
      <dgm:t>
        <a:bodyPr/>
        <a:lstStyle/>
        <a:p>
          <a:r>
            <a:rPr lang="en-US" sz="2000" b="1" dirty="0"/>
            <a:t>Note</a:t>
          </a:r>
          <a:r>
            <a:rPr lang="en-US" sz="2000" dirty="0"/>
            <a:t>: The assumptions made by Naive Bayes are not generally correct in real-world situations. In-fact, the independence assumption is never correct but often works well in practice.</a:t>
          </a:r>
        </a:p>
      </dgm:t>
    </dgm:pt>
    <dgm:pt modelId="{630451DF-C728-4646-A287-32251A97D116}" type="parTrans" cxnId="{463E0523-0C8C-4462-B913-7442E19938F3}">
      <dgm:prSet/>
      <dgm:spPr/>
      <dgm:t>
        <a:bodyPr/>
        <a:lstStyle/>
        <a:p>
          <a:endParaRPr lang="en-US"/>
        </a:p>
      </dgm:t>
    </dgm:pt>
    <dgm:pt modelId="{6F4129B6-DE95-4B41-8548-FE4DF6AB66DA}" type="sibTrans" cxnId="{463E0523-0C8C-4462-B913-7442E19938F3}">
      <dgm:prSet/>
      <dgm:spPr/>
      <dgm:t>
        <a:bodyPr/>
        <a:lstStyle/>
        <a:p>
          <a:endParaRPr lang="en-US"/>
        </a:p>
      </dgm:t>
    </dgm:pt>
    <dgm:pt modelId="{39EB1FE3-FBA0-4E97-9745-8CEEAEDE2F66}" type="pres">
      <dgm:prSet presAssocID="{A93FDEF8-4D7E-4302-8163-846FFE616767}" presName="root" presStyleCnt="0">
        <dgm:presLayoutVars>
          <dgm:dir/>
          <dgm:resizeHandles val="exact"/>
        </dgm:presLayoutVars>
      </dgm:prSet>
      <dgm:spPr/>
    </dgm:pt>
    <dgm:pt modelId="{F3C64923-97D2-4894-8E32-DB93C9D38529}" type="pres">
      <dgm:prSet presAssocID="{AEFDAD41-4D82-4A6C-9077-65ECA092097A}" presName="compNode" presStyleCnt="0"/>
      <dgm:spPr/>
    </dgm:pt>
    <dgm:pt modelId="{D00B9BE5-92AE-413E-8965-18E65FFCB714}" type="pres">
      <dgm:prSet presAssocID="{AEFDAD41-4D82-4A6C-9077-65ECA092097A}" presName="bgRect" presStyleLbl="bgShp" presStyleIdx="0" presStyleCnt="4"/>
      <dgm:spPr/>
    </dgm:pt>
    <dgm:pt modelId="{62295652-D1B3-4AD9-AD5B-3855A1FB750C}" type="pres">
      <dgm:prSet presAssocID="{AEFDAD41-4D82-4A6C-9077-65ECA09209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ê cung"/>
        </a:ext>
      </dgm:extLst>
    </dgm:pt>
    <dgm:pt modelId="{94BB39A9-B9F8-4177-8CF7-A2D6845610FB}" type="pres">
      <dgm:prSet presAssocID="{AEFDAD41-4D82-4A6C-9077-65ECA092097A}" presName="spaceRect" presStyleCnt="0"/>
      <dgm:spPr/>
    </dgm:pt>
    <dgm:pt modelId="{86377E51-1225-4B6C-8F66-6917844150DB}" type="pres">
      <dgm:prSet presAssocID="{AEFDAD41-4D82-4A6C-9077-65ECA092097A}" presName="parTx" presStyleLbl="revTx" presStyleIdx="0" presStyleCnt="5">
        <dgm:presLayoutVars>
          <dgm:chMax val="0"/>
          <dgm:chPref val="0"/>
        </dgm:presLayoutVars>
      </dgm:prSet>
      <dgm:spPr/>
    </dgm:pt>
    <dgm:pt modelId="{92152BDC-23E3-4D9E-954A-A3C328BB4415}" type="pres">
      <dgm:prSet presAssocID="{AEFDAD41-4D82-4A6C-9077-65ECA092097A}" presName="desTx" presStyleLbl="revTx" presStyleIdx="1" presStyleCnt="5">
        <dgm:presLayoutVars/>
      </dgm:prSet>
      <dgm:spPr/>
    </dgm:pt>
    <dgm:pt modelId="{1F7D501A-D248-48A7-84A6-2193D6EFA6CE}" type="pres">
      <dgm:prSet presAssocID="{98D8DDA0-59B3-40A9-9512-760EEBF5A4C9}" presName="sibTrans" presStyleCnt="0"/>
      <dgm:spPr/>
    </dgm:pt>
    <dgm:pt modelId="{85A87B28-97C3-4B6A-BC40-492C2133C8E8}" type="pres">
      <dgm:prSet presAssocID="{68E465CD-CC6C-4B8E-BF33-7935E8AC0589}" presName="compNode" presStyleCnt="0"/>
      <dgm:spPr/>
    </dgm:pt>
    <dgm:pt modelId="{2C4D2BF6-569E-4D30-8618-07EF5BA83EC6}" type="pres">
      <dgm:prSet presAssocID="{68E465CD-CC6C-4B8E-BF33-7935E8AC0589}" presName="bgRect" presStyleLbl="bgShp" presStyleIdx="1" presStyleCnt="4"/>
      <dgm:spPr/>
    </dgm:pt>
    <dgm:pt modelId="{F403D258-2B2B-41F5-BC55-2EB7133C869B}" type="pres">
      <dgm:prSet presAssocID="{68E465CD-CC6C-4B8E-BF33-7935E8AC05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ấu kiểm"/>
        </a:ext>
      </dgm:extLst>
    </dgm:pt>
    <dgm:pt modelId="{C2E55771-B5F6-4990-A02D-E31F0E9840F7}" type="pres">
      <dgm:prSet presAssocID="{68E465CD-CC6C-4B8E-BF33-7935E8AC0589}" presName="spaceRect" presStyleCnt="0"/>
      <dgm:spPr/>
    </dgm:pt>
    <dgm:pt modelId="{5F637BFD-EAB7-44C0-86E1-1F2F8F97B7FC}" type="pres">
      <dgm:prSet presAssocID="{68E465CD-CC6C-4B8E-BF33-7935E8AC0589}" presName="parTx" presStyleLbl="revTx" presStyleIdx="2" presStyleCnt="5">
        <dgm:presLayoutVars>
          <dgm:chMax val="0"/>
          <dgm:chPref val="0"/>
        </dgm:presLayoutVars>
      </dgm:prSet>
      <dgm:spPr/>
    </dgm:pt>
    <dgm:pt modelId="{BC9A1DE0-3E64-4A05-9998-ED38C6575F79}" type="pres">
      <dgm:prSet presAssocID="{A19AAD12-B8F5-46D7-BE80-6F9357212B65}" presName="sibTrans" presStyleCnt="0"/>
      <dgm:spPr/>
    </dgm:pt>
    <dgm:pt modelId="{B4220996-0230-4B9D-A3BE-83093E5159B5}" type="pres">
      <dgm:prSet presAssocID="{0B685C1A-5BBB-4FC5-99CF-2F0681C067FF}" presName="compNode" presStyleCnt="0"/>
      <dgm:spPr/>
    </dgm:pt>
    <dgm:pt modelId="{749742E9-5684-49CB-B1DF-A8A704E396FE}" type="pres">
      <dgm:prSet presAssocID="{0B685C1A-5BBB-4FC5-99CF-2F0681C067FF}" presName="bgRect" presStyleLbl="bgShp" presStyleIdx="2" presStyleCnt="4"/>
      <dgm:spPr/>
    </dgm:pt>
    <dgm:pt modelId="{43ADF022-00D2-4B02-A904-6E9B4010E311}" type="pres">
      <dgm:prSet presAssocID="{0B685C1A-5BBB-4FC5-99CF-2F0681C067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2C266DA-6BDA-46BB-A902-20BD5DCAD81B}" type="pres">
      <dgm:prSet presAssocID="{0B685C1A-5BBB-4FC5-99CF-2F0681C067FF}" presName="spaceRect" presStyleCnt="0"/>
      <dgm:spPr/>
    </dgm:pt>
    <dgm:pt modelId="{2D351FA0-4665-445C-B44C-7E48267F6FE4}" type="pres">
      <dgm:prSet presAssocID="{0B685C1A-5BBB-4FC5-99CF-2F0681C067FF}" presName="parTx" presStyleLbl="revTx" presStyleIdx="3" presStyleCnt="5">
        <dgm:presLayoutVars>
          <dgm:chMax val="0"/>
          <dgm:chPref val="0"/>
        </dgm:presLayoutVars>
      </dgm:prSet>
      <dgm:spPr/>
    </dgm:pt>
    <dgm:pt modelId="{E9FF5611-65C5-4FBD-B3D1-2FEF959A0E50}" type="pres">
      <dgm:prSet presAssocID="{7996E8B8-116D-4850-BF40-19C43F41C33A}" presName="sibTrans" presStyleCnt="0"/>
      <dgm:spPr/>
    </dgm:pt>
    <dgm:pt modelId="{502CF188-D4A1-4848-80E3-1F251D1EB43E}" type="pres">
      <dgm:prSet presAssocID="{D9537D50-2462-4335-AEDD-2A42F8EC078C}" presName="compNode" presStyleCnt="0"/>
      <dgm:spPr/>
    </dgm:pt>
    <dgm:pt modelId="{2044E943-2F2E-471A-BDB3-BF9EF95699B5}" type="pres">
      <dgm:prSet presAssocID="{D9537D50-2462-4335-AEDD-2A42F8EC078C}" presName="bgRect" presStyleLbl="bgShp" presStyleIdx="3" presStyleCnt="4"/>
      <dgm:spPr/>
    </dgm:pt>
    <dgm:pt modelId="{9DB1A42A-1490-4263-B42B-973224208AEA}" type="pres">
      <dgm:prSet presAssocID="{D9537D50-2462-4335-AEDD-2A42F8EC07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ưa"/>
        </a:ext>
      </dgm:extLst>
    </dgm:pt>
    <dgm:pt modelId="{51880CFB-6FCB-4E3E-A869-C74A2AF6B914}" type="pres">
      <dgm:prSet presAssocID="{D9537D50-2462-4335-AEDD-2A42F8EC078C}" presName="spaceRect" presStyleCnt="0"/>
      <dgm:spPr/>
    </dgm:pt>
    <dgm:pt modelId="{B1932881-840D-464D-8FE1-CE8F28A57E57}" type="pres">
      <dgm:prSet presAssocID="{D9537D50-2462-4335-AEDD-2A42F8EC07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F8C4619-D58F-4B71-80FD-FD3A6C23BD1B}" srcId="{A93FDEF8-4D7E-4302-8163-846FFE616767}" destId="{0B685C1A-5BBB-4FC5-99CF-2F0681C067FF}" srcOrd="2" destOrd="0" parTransId="{AC1C568A-41C0-4788-A5C9-2DF153C45552}" sibTransId="{7996E8B8-116D-4850-BF40-19C43F41C33A}"/>
    <dgm:cxn modelId="{463E0523-0C8C-4462-B913-7442E19938F3}" srcId="{A93FDEF8-4D7E-4302-8163-846FFE616767}" destId="{D9537D50-2462-4335-AEDD-2A42F8EC078C}" srcOrd="3" destOrd="0" parTransId="{630451DF-C728-4646-A287-32251A97D116}" sibTransId="{6F4129B6-DE95-4B41-8548-FE4DF6AB66DA}"/>
    <dgm:cxn modelId="{E6A67F2C-F42B-4099-BF5B-9DB5BE29FA05}" srcId="{AEFDAD41-4D82-4A6C-9077-65ECA092097A}" destId="{4F6E9D97-9354-4FED-98EE-D677DD8F52BC}" srcOrd="0" destOrd="0" parTransId="{EE2BAA6A-5428-43E3-BAF7-D255E9D23130}" sibTransId="{8B618B0D-918A-464F-AA11-2F7862F78CC4}"/>
    <dgm:cxn modelId="{4040ED2F-96E4-447D-8713-A8D53D19F5DC}" type="presOf" srcId="{4F6E9D97-9354-4FED-98EE-D677DD8F52BC}" destId="{92152BDC-23E3-4D9E-954A-A3C328BB4415}" srcOrd="0" destOrd="0" presId="urn:microsoft.com/office/officeart/2018/2/layout/IconVerticalSolidList"/>
    <dgm:cxn modelId="{A83D1749-6D8E-4BC8-8853-B8D858CE0FA5}" srcId="{AEFDAD41-4D82-4A6C-9077-65ECA092097A}" destId="{D4D15F5C-2EB5-408D-A46C-8A1E4A981BBD}" srcOrd="1" destOrd="0" parTransId="{5AE85AA9-8D0C-415E-8C70-2B74FFC21584}" sibTransId="{0A931DE3-C74E-4543-A2FB-A6727B5F1085}"/>
    <dgm:cxn modelId="{B9F7D0DB-7B02-435E-8DE4-2BA1CAB0054D}" type="presOf" srcId="{AEFDAD41-4D82-4A6C-9077-65ECA092097A}" destId="{86377E51-1225-4B6C-8F66-6917844150DB}" srcOrd="0" destOrd="0" presId="urn:microsoft.com/office/officeart/2018/2/layout/IconVerticalSolidList"/>
    <dgm:cxn modelId="{F797A4DC-28D5-42EA-A91D-F69CC54C03A5}" srcId="{A93FDEF8-4D7E-4302-8163-846FFE616767}" destId="{68E465CD-CC6C-4B8E-BF33-7935E8AC0589}" srcOrd="1" destOrd="0" parTransId="{5CC9F74F-9466-419F-AD00-0B99D128AE07}" sibTransId="{A19AAD12-B8F5-46D7-BE80-6F9357212B65}"/>
    <dgm:cxn modelId="{EC6B21E1-6A27-449C-B8C1-B7C884694F2C}" type="presOf" srcId="{D4D15F5C-2EB5-408D-A46C-8A1E4A981BBD}" destId="{92152BDC-23E3-4D9E-954A-A3C328BB4415}" srcOrd="0" destOrd="1" presId="urn:microsoft.com/office/officeart/2018/2/layout/IconVerticalSolidList"/>
    <dgm:cxn modelId="{3C742DE1-BE16-4F9C-A9E3-A09897E5C273}" type="presOf" srcId="{0B685C1A-5BBB-4FC5-99CF-2F0681C067FF}" destId="{2D351FA0-4665-445C-B44C-7E48267F6FE4}" srcOrd="0" destOrd="0" presId="urn:microsoft.com/office/officeart/2018/2/layout/IconVerticalSolidList"/>
    <dgm:cxn modelId="{2DDE8AE5-AAE4-4514-AC08-48CF453CA028}" type="presOf" srcId="{A93FDEF8-4D7E-4302-8163-846FFE616767}" destId="{39EB1FE3-FBA0-4E97-9745-8CEEAEDE2F66}" srcOrd="0" destOrd="0" presId="urn:microsoft.com/office/officeart/2018/2/layout/IconVerticalSolidList"/>
    <dgm:cxn modelId="{4FD969EA-7AC8-465C-9C85-DA9FF4D6BD3B}" type="presOf" srcId="{D9537D50-2462-4335-AEDD-2A42F8EC078C}" destId="{B1932881-840D-464D-8FE1-CE8F28A57E57}" srcOrd="0" destOrd="0" presId="urn:microsoft.com/office/officeart/2018/2/layout/IconVerticalSolidList"/>
    <dgm:cxn modelId="{F6ED51ED-5F0B-4B16-8336-EF53ADD8841B}" srcId="{A93FDEF8-4D7E-4302-8163-846FFE616767}" destId="{AEFDAD41-4D82-4A6C-9077-65ECA092097A}" srcOrd="0" destOrd="0" parTransId="{715FE800-63F4-446A-8DC4-703ADDD294CF}" sibTransId="{98D8DDA0-59B3-40A9-9512-760EEBF5A4C9}"/>
    <dgm:cxn modelId="{FB3F6CF8-13F8-4148-B6DC-6A85EEE767FC}" type="presOf" srcId="{68E465CD-CC6C-4B8E-BF33-7935E8AC0589}" destId="{5F637BFD-EAB7-44C0-86E1-1F2F8F97B7FC}" srcOrd="0" destOrd="0" presId="urn:microsoft.com/office/officeart/2018/2/layout/IconVerticalSolidList"/>
    <dgm:cxn modelId="{4564F477-8FBC-4F65-97FE-DD034D8B35F3}" type="presParOf" srcId="{39EB1FE3-FBA0-4E97-9745-8CEEAEDE2F66}" destId="{F3C64923-97D2-4894-8E32-DB93C9D38529}" srcOrd="0" destOrd="0" presId="urn:microsoft.com/office/officeart/2018/2/layout/IconVerticalSolidList"/>
    <dgm:cxn modelId="{56896DA9-478D-463D-8573-759F4D69DC4C}" type="presParOf" srcId="{F3C64923-97D2-4894-8E32-DB93C9D38529}" destId="{D00B9BE5-92AE-413E-8965-18E65FFCB714}" srcOrd="0" destOrd="0" presId="urn:microsoft.com/office/officeart/2018/2/layout/IconVerticalSolidList"/>
    <dgm:cxn modelId="{30969CD0-C4A5-4E81-8D40-AA845E031041}" type="presParOf" srcId="{F3C64923-97D2-4894-8E32-DB93C9D38529}" destId="{62295652-D1B3-4AD9-AD5B-3855A1FB750C}" srcOrd="1" destOrd="0" presId="urn:microsoft.com/office/officeart/2018/2/layout/IconVerticalSolidList"/>
    <dgm:cxn modelId="{478D1540-4013-4515-A9D2-22E70038CFF1}" type="presParOf" srcId="{F3C64923-97D2-4894-8E32-DB93C9D38529}" destId="{94BB39A9-B9F8-4177-8CF7-A2D6845610FB}" srcOrd="2" destOrd="0" presId="urn:microsoft.com/office/officeart/2018/2/layout/IconVerticalSolidList"/>
    <dgm:cxn modelId="{B225645F-0E54-43FB-9CDB-7D3EB77B223D}" type="presParOf" srcId="{F3C64923-97D2-4894-8E32-DB93C9D38529}" destId="{86377E51-1225-4B6C-8F66-6917844150DB}" srcOrd="3" destOrd="0" presId="urn:microsoft.com/office/officeart/2018/2/layout/IconVerticalSolidList"/>
    <dgm:cxn modelId="{34455EAF-54FA-4C16-82ED-60B18C4A3486}" type="presParOf" srcId="{F3C64923-97D2-4894-8E32-DB93C9D38529}" destId="{92152BDC-23E3-4D9E-954A-A3C328BB4415}" srcOrd="4" destOrd="0" presId="urn:microsoft.com/office/officeart/2018/2/layout/IconVerticalSolidList"/>
    <dgm:cxn modelId="{A04002F2-25AB-4FE3-B9E7-5F2A100AE666}" type="presParOf" srcId="{39EB1FE3-FBA0-4E97-9745-8CEEAEDE2F66}" destId="{1F7D501A-D248-48A7-84A6-2193D6EFA6CE}" srcOrd="1" destOrd="0" presId="urn:microsoft.com/office/officeart/2018/2/layout/IconVerticalSolidList"/>
    <dgm:cxn modelId="{FC21AF3D-7A0C-4747-930A-217846D14AEE}" type="presParOf" srcId="{39EB1FE3-FBA0-4E97-9745-8CEEAEDE2F66}" destId="{85A87B28-97C3-4B6A-BC40-492C2133C8E8}" srcOrd="2" destOrd="0" presId="urn:microsoft.com/office/officeart/2018/2/layout/IconVerticalSolidList"/>
    <dgm:cxn modelId="{3678CD71-7593-4C75-8899-E1EC58362231}" type="presParOf" srcId="{85A87B28-97C3-4B6A-BC40-492C2133C8E8}" destId="{2C4D2BF6-569E-4D30-8618-07EF5BA83EC6}" srcOrd="0" destOrd="0" presId="urn:microsoft.com/office/officeart/2018/2/layout/IconVerticalSolidList"/>
    <dgm:cxn modelId="{B9BEA118-6A06-40C2-9DA5-204FEC2AFEF3}" type="presParOf" srcId="{85A87B28-97C3-4B6A-BC40-492C2133C8E8}" destId="{F403D258-2B2B-41F5-BC55-2EB7133C869B}" srcOrd="1" destOrd="0" presId="urn:microsoft.com/office/officeart/2018/2/layout/IconVerticalSolidList"/>
    <dgm:cxn modelId="{A766C49E-1745-445B-B996-51E04DB84EC2}" type="presParOf" srcId="{85A87B28-97C3-4B6A-BC40-492C2133C8E8}" destId="{C2E55771-B5F6-4990-A02D-E31F0E9840F7}" srcOrd="2" destOrd="0" presId="urn:microsoft.com/office/officeart/2018/2/layout/IconVerticalSolidList"/>
    <dgm:cxn modelId="{89D99D33-7D7E-4FA9-A6CE-BCC412F5BEE8}" type="presParOf" srcId="{85A87B28-97C3-4B6A-BC40-492C2133C8E8}" destId="{5F637BFD-EAB7-44C0-86E1-1F2F8F97B7FC}" srcOrd="3" destOrd="0" presId="urn:microsoft.com/office/officeart/2018/2/layout/IconVerticalSolidList"/>
    <dgm:cxn modelId="{45171B61-6CC8-45A0-B17D-FB42E468E553}" type="presParOf" srcId="{39EB1FE3-FBA0-4E97-9745-8CEEAEDE2F66}" destId="{BC9A1DE0-3E64-4A05-9998-ED38C6575F79}" srcOrd="3" destOrd="0" presId="urn:microsoft.com/office/officeart/2018/2/layout/IconVerticalSolidList"/>
    <dgm:cxn modelId="{3B925779-5B75-4374-9A55-12670FA4EAAA}" type="presParOf" srcId="{39EB1FE3-FBA0-4E97-9745-8CEEAEDE2F66}" destId="{B4220996-0230-4B9D-A3BE-83093E5159B5}" srcOrd="4" destOrd="0" presId="urn:microsoft.com/office/officeart/2018/2/layout/IconVerticalSolidList"/>
    <dgm:cxn modelId="{D59E9B67-7269-4E99-9B66-570CD56B9115}" type="presParOf" srcId="{B4220996-0230-4B9D-A3BE-83093E5159B5}" destId="{749742E9-5684-49CB-B1DF-A8A704E396FE}" srcOrd="0" destOrd="0" presId="urn:microsoft.com/office/officeart/2018/2/layout/IconVerticalSolidList"/>
    <dgm:cxn modelId="{DEF5935A-9EA6-4033-A109-46AE24C762FA}" type="presParOf" srcId="{B4220996-0230-4B9D-A3BE-83093E5159B5}" destId="{43ADF022-00D2-4B02-A904-6E9B4010E311}" srcOrd="1" destOrd="0" presId="urn:microsoft.com/office/officeart/2018/2/layout/IconVerticalSolidList"/>
    <dgm:cxn modelId="{52C2D470-54B7-4312-9A6A-0437BAEA7570}" type="presParOf" srcId="{B4220996-0230-4B9D-A3BE-83093E5159B5}" destId="{02C266DA-6BDA-46BB-A902-20BD5DCAD81B}" srcOrd="2" destOrd="0" presId="urn:microsoft.com/office/officeart/2018/2/layout/IconVerticalSolidList"/>
    <dgm:cxn modelId="{6193BBAD-3B82-4D1D-9BAB-06D83DB73C31}" type="presParOf" srcId="{B4220996-0230-4B9D-A3BE-83093E5159B5}" destId="{2D351FA0-4665-445C-B44C-7E48267F6FE4}" srcOrd="3" destOrd="0" presId="urn:microsoft.com/office/officeart/2018/2/layout/IconVerticalSolidList"/>
    <dgm:cxn modelId="{64C395B6-AC7F-4781-B3BD-E6692F98B034}" type="presParOf" srcId="{39EB1FE3-FBA0-4E97-9745-8CEEAEDE2F66}" destId="{E9FF5611-65C5-4FBD-B3D1-2FEF959A0E50}" srcOrd="5" destOrd="0" presId="urn:microsoft.com/office/officeart/2018/2/layout/IconVerticalSolidList"/>
    <dgm:cxn modelId="{3F1880A9-C285-42FF-8B5C-61F82BC3E70A}" type="presParOf" srcId="{39EB1FE3-FBA0-4E97-9745-8CEEAEDE2F66}" destId="{502CF188-D4A1-4848-80E3-1F251D1EB43E}" srcOrd="6" destOrd="0" presId="urn:microsoft.com/office/officeart/2018/2/layout/IconVerticalSolidList"/>
    <dgm:cxn modelId="{B77B28BD-7B52-4DC3-A17D-CF319842271E}" type="presParOf" srcId="{502CF188-D4A1-4848-80E3-1F251D1EB43E}" destId="{2044E943-2F2E-471A-BDB3-BF9EF95699B5}" srcOrd="0" destOrd="0" presId="urn:microsoft.com/office/officeart/2018/2/layout/IconVerticalSolidList"/>
    <dgm:cxn modelId="{C5DE5CE0-43B2-4957-BC35-95ADB609E5EE}" type="presParOf" srcId="{502CF188-D4A1-4848-80E3-1F251D1EB43E}" destId="{9DB1A42A-1490-4263-B42B-973224208AEA}" srcOrd="1" destOrd="0" presId="urn:microsoft.com/office/officeart/2018/2/layout/IconVerticalSolidList"/>
    <dgm:cxn modelId="{48E2C73F-9530-4B50-A57A-6E728E10E35E}" type="presParOf" srcId="{502CF188-D4A1-4848-80E3-1F251D1EB43E}" destId="{51880CFB-6FCB-4E3E-A869-C74A2AF6B914}" srcOrd="2" destOrd="0" presId="urn:microsoft.com/office/officeart/2018/2/layout/IconVerticalSolidList"/>
    <dgm:cxn modelId="{96209452-414F-4E7D-A770-796A322AC241}" type="presParOf" srcId="{502CF188-D4A1-4848-80E3-1F251D1EB43E}" destId="{B1932881-840D-464D-8FE1-CE8F28A57E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A50865-0DF4-449A-90A7-3061E80CA95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3131B0-88C6-402B-8CB3-7A86EB988198}">
      <dgm:prSet/>
      <dgm:spPr/>
      <dgm:t>
        <a:bodyPr/>
        <a:lstStyle/>
        <a:p>
          <a:r>
            <a:rPr lang="en-US" dirty="0"/>
            <a:t>Gaussian Naïve Bayes</a:t>
          </a:r>
        </a:p>
      </dgm:t>
    </dgm:pt>
    <dgm:pt modelId="{AF31BA9D-9237-41A9-9EE2-1396C3B400BB}" type="parTrans" cxnId="{3B71EDDB-DFBA-4A15-BEF8-75103CCE2564}">
      <dgm:prSet/>
      <dgm:spPr/>
      <dgm:t>
        <a:bodyPr/>
        <a:lstStyle/>
        <a:p>
          <a:endParaRPr lang="en-US"/>
        </a:p>
      </dgm:t>
    </dgm:pt>
    <dgm:pt modelId="{1CECF97B-1580-40BE-8ACB-39191C422BA0}" type="sibTrans" cxnId="{3B71EDDB-DFBA-4A15-BEF8-75103CCE2564}">
      <dgm:prSet/>
      <dgm:spPr/>
      <dgm:t>
        <a:bodyPr/>
        <a:lstStyle/>
        <a:p>
          <a:endParaRPr lang="en-US"/>
        </a:p>
      </dgm:t>
    </dgm:pt>
    <dgm:pt modelId="{5C429B22-2A49-4DFD-A2D7-5A6FB428A123}">
      <dgm:prSet/>
      <dgm:spPr/>
      <dgm:t>
        <a:bodyPr/>
        <a:lstStyle/>
        <a:p>
          <a:r>
            <a:rPr lang="en-US" dirty="0"/>
            <a:t>Multinomial Naïve Bayes</a:t>
          </a:r>
        </a:p>
      </dgm:t>
    </dgm:pt>
    <dgm:pt modelId="{E065D4E8-004A-4F0A-9496-E2F3C5F07EC3}" type="parTrans" cxnId="{EC9181E3-72B7-4C33-AC43-DBF6218998D0}">
      <dgm:prSet/>
      <dgm:spPr/>
      <dgm:t>
        <a:bodyPr/>
        <a:lstStyle/>
        <a:p>
          <a:endParaRPr lang="en-US"/>
        </a:p>
      </dgm:t>
    </dgm:pt>
    <dgm:pt modelId="{4F21C5EE-E13F-4AEA-801D-437D5890C606}" type="sibTrans" cxnId="{EC9181E3-72B7-4C33-AC43-DBF6218998D0}">
      <dgm:prSet/>
      <dgm:spPr/>
      <dgm:t>
        <a:bodyPr/>
        <a:lstStyle/>
        <a:p>
          <a:endParaRPr lang="en-US"/>
        </a:p>
      </dgm:t>
    </dgm:pt>
    <dgm:pt modelId="{DBDE2984-8321-469A-83A3-C3BE5C6DE0D0}">
      <dgm:prSet/>
      <dgm:spPr/>
      <dgm:t>
        <a:bodyPr/>
        <a:lstStyle/>
        <a:p>
          <a:r>
            <a:rPr lang="en-US" dirty="0"/>
            <a:t>Bernoulli Naïve Bayes</a:t>
          </a:r>
        </a:p>
      </dgm:t>
    </dgm:pt>
    <dgm:pt modelId="{BCCAD114-8E47-4B5C-B0F5-7815AB462BB8}" type="parTrans" cxnId="{6BC3F066-3A25-4C26-A13C-4FD6B99DD808}">
      <dgm:prSet/>
      <dgm:spPr/>
      <dgm:t>
        <a:bodyPr/>
        <a:lstStyle/>
        <a:p>
          <a:endParaRPr lang="en-US"/>
        </a:p>
      </dgm:t>
    </dgm:pt>
    <dgm:pt modelId="{87B8FF13-3210-4A6B-8149-5FF5974FA5B8}" type="sibTrans" cxnId="{6BC3F066-3A25-4C26-A13C-4FD6B99DD808}">
      <dgm:prSet/>
      <dgm:spPr/>
      <dgm:t>
        <a:bodyPr/>
        <a:lstStyle/>
        <a:p>
          <a:endParaRPr lang="en-US"/>
        </a:p>
      </dgm:t>
    </dgm:pt>
    <dgm:pt modelId="{CEAD1D49-169D-4206-8FCD-9D47800D0759}" type="pres">
      <dgm:prSet presAssocID="{F5A50865-0DF4-449A-90A7-3061E80CA955}" presName="linear" presStyleCnt="0">
        <dgm:presLayoutVars>
          <dgm:animLvl val="lvl"/>
          <dgm:resizeHandles val="exact"/>
        </dgm:presLayoutVars>
      </dgm:prSet>
      <dgm:spPr/>
    </dgm:pt>
    <dgm:pt modelId="{17B61C40-E0A4-4023-9A18-0593996B2FB5}" type="pres">
      <dgm:prSet presAssocID="{A13131B0-88C6-402B-8CB3-7A86EB9881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C5896E-98E9-4303-8284-B1D2A30E67E2}" type="pres">
      <dgm:prSet presAssocID="{1CECF97B-1580-40BE-8ACB-39191C422BA0}" presName="spacer" presStyleCnt="0"/>
      <dgm:spPr/>
    </dgm:pt>
    <dgm:pt modelId="{8A1FFA42-6CD0-4F45-8184-726C1A7E0097}" type="pres">
      <dgm:prSet presAssocID="{5C429B22-2A49-4DFD-A2D7-5A6FB428A1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43F5AF-0313-4EF5-9E83-58D1749EFB91}" type="pres">
      <dgm:prSet presAssocID="{4F21C5EE-E13F-4AEA-801D-437D5890C606}" presName="spacer" presStyleCnt="0"/>
      <dgm:spPr/>
    </dgm:pt>
    <dgm:pt modelId="{1C082368-F21D-4387-8D94-0297AD5C4B5B}" type="pres">
      <dgm:prSet presAssocID="{DBDE2984-8321-469A-83A3-C3BE5C6DE0D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97F205-A84C-4DDD-8F5E-CA270A1EC54F}" type="presOf" srcId="{A13131B0-88C6-402B-8CB3-7A86EB988198}" destId="{17B61C40-E0A4-4023-9A18-0593996B2FB5}" srcOrd="0" destOrd="0" presId="urn:microsoft.com/office/officeart/2005/8/layout/vList2"/>
    <dgm:cxn modelId="{1DCA3812-2129-4FBB-8765-B293B62712CD}" type="presOf" srcId="{F5A50865-0DF4-449A-90A7-3061E80CA955}" destId="{CEAD1D49-169D-4206-8FCD-9D47800D0759}" srcOrd="0" destOrd="0" presId="urn:microsoft.com/office/officeart/2005/8/layout/vList2"/>
    <dgm:cxn modelId="{6BC3F066-3A25-4C26-A13C-4FD6B99DD808}" srcId="{F5A50865-0DF4-449A-90A7-3061E80CA955}" destId="{DBDE2984-8321-469A-83A3-C3BE5C6DE0D0}" srcOrd="2" destOrd="0" parTransId="{BCCAD114-8E47-4B5C-B0F5-7815AB462BB8}" sibTransId="{87B8FF13-3210-4A6B-8149-5FF5974FA5B8}"/>
    <dgm:cxn modelId="{729B74D7-C66D-435E-8A65-31A4D19DDBA0}" type="presOf" srcId="{DBDE2984-8321-469A-83A3-C3BE5C6DE0D0}" destId="{1C082368-F21D-4387-8D94-0297AD5C4B5B}" srcOrd="0" destOrd="0" presId="urn:microsoft.com/office/officeart/2005/8/layout/vList2"/>
    <dgm:cxn modelId="{F76045DB-CCDB-4F5B-962B-4A791119CF1B}" type="presOf" srcId="{5C429B22-2A49-4DFD-A2D7-5A6FB428A123}" destId="{8A1FFA42-6CD0-4F45-8184-726C1A7E0097}" srcOrd="0" destOrd="0" presId="urn:microsoft.com/office/officeart/2005/8/layout/vList2"/>
    <dgm:cxn modelId="{3B71EDDB-DFBA-4A15-BEF8-75103CCE2564}" srcId="{F5A50865-0DF4-449A-90A7-3061E80CA955}" destId="{A13131B0-88C6-402B-8CB3-7A86EB988198}" srcOrd="0" destOrd="0" parTransId="{AF31BA9D-9237-41A9-9EE2-1396C3B400BB}" sibTransId="{1CECF97B-1580-40BE-8ACB-39191C422BA0}"/>
    <dgm:cxn modelId="{EC9181E3-72B7-4C33-AC43-DBF6218998D0}" srcId="{F5A50865-0DF4-449A-90A7-3061E80CA955}" destId="{5C429B22-2A49-4DFD-A2D7-5A6FB428A123}" srcOrd="1" destOrd="0" parTransId="{E065D4E8-004A-4F0A-9496-E2F3C5F07EC3}" sibTransId="{4F21C5EE-E13F-4AEA-801D-437D5890C606}"/>
    <dgm:cxn modelId="{44FBB87B-8960-4E34-A80D-DF48D3FE2F4C}" type="presParOf" srcId="{CEAD1D49-169D-4206-8FCD-9D47800D0759}" destId="{17B61C40-E0A4-4023-9A18-0593996B2FB5}" srcOrd="0" destOrd="0" presId="urn:microsoft.com/office/officeart/2005/8/layout/vList2"/>
    <dgm:cxn modelId="{69507BEF-0171-4EA8-B661-F0CF52F63790}" type="presParOf" srcId="{CEAD1D49-169D-4206-8FCD-9D47800D0759}" destId="{F1C5896E-98E9-4303-8284-B1D2A30E67E2}" srcOrd="1" destOrd="0" presId="urn:microsoft.com/office/officeart/2005/8/layout/vList2"/>
    <dgm:cxn modelId="{E969EDD3-53E3-4345-9735-38DA16A98B12}" type="presParOf" srcId="{CEAD1D49-169D-4206-8FCD-9D47800D0759}" destId="{8A1FFA42-6CD0-4F45-8184-726C1A7E0097}" srcOrd="2" destOrd="0" presId="urn:microsoft.com/office/officeart/2005/8/layout/vList2"/>
    <dgm:cxn modelId="{B00B3B1E-F2AF-4AB8-8FBC-85583CD402AF}" type="presParOf" srcId="{CEAD1D49-169D-4206-8FCD-9D47800D0759}" destId="{7443F5AF-0313-4EF5-9E83-58D1749EFB91}" srcOrd="3" destOrd="0" presId="urn:microsoft.com/office/officeart/2005/8/layout/vList2"/>
    <dgm:cxn modelId="{FD44F807-58AC-411E-9181-F88E75574E47}" type="presParOf" srcId="{CEAD1D49-169D-4206-8FCD-9D47800D0759}" destId="{1C082368-F21D-4387-8D94-0297AD5C4B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47339E-9FE6-45B3-839E-F370F8BD4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B1F2BE-4291-49E8-9CBA-448BC6E2A8D7}">
      <dgm:prSet custT="1"/>
      <dgm:spPr/>
      <dgm:t>
        <a:bodyPr/>
        <a:lstStyle/>
        <a:p>
          <a:r>
            <a:rPr lang="en-US" sz="1800" dirty="0"/>
            <a:t>In the multivariate Bernoulli event model, features are independent </a:t>
          </a:r>
          <a:r>
            <a:rPr lang="en-US" sz="1800" dirty="0" err="1"/>
            <a:t>booleans</a:t>
          </a:r>
          <a:r>
            <a:rPr lang="en-US" sz="1800" dirty="0"/>
            <a:t> (binary variables) describing inputs. </a:t>
          </a:r>
        </a:p>
      </dgm:t>
    </dgm:pt>
    <dgm:pt modelId="{1A9BE565-596F-4058-B2ED-9AF726623576}" type="parTrans" cxnId="{54C1EE30-7BC3-4EED-96FE-0D7E83171032}">
      <dgm:prSet/>
      <dgm:spPr/>
      <dgm:t>
        <a:bodyPr/>
        <a:lstStyle/>
        <a:p>
          <a:endParaRPr lang="en-US"/>
        </a:p>
      </dgm:t>
    </dgm:pt>
    <dgm:pt modelId="{B0A10B8E-0FE3-402A-AC2B-C35409AAA5CA}" type="sibTrans" cxnId="{54C1EE30-7BC3-4EED-96FE-0D7E83171032}">
      <dgm:prSet/>
      <dgm:spPr/>
      <dgm:t>
        <a:bodyPr/>
        <a:lstStyle/>
        <a:p>
          <a:endParaRPr lang="en-US"/>
        </a:p>
      </dgm:t>
    </dgm:pt>
    <dgm:pt modelId="{F5C7BF46-4775-41D7-971F-1AABC89FDC61}">
      <dgm:prSet custT="1"/>
      <dgm:spPr/>
      <dgm:t>
        <a:bodyPr/>
        <a:lstStyle/>
        <a:p>
          <a:r>
            <a:rPr lang="en-US" sz="1800" dirty="0"/>
            <a:t>Like the multinomial model, this model is popular for document classification tasks, where binary term occurrence features are used rather than term frequencies.</a:t>
          </a:r>
        </a:p>
      </dgm:t>
    </dgm:pt>
    <dgm:pt modelId="{E870D57A-BEB8-418D-AE01-DAA535AE4D13}" type="parTrans" cxnId="{D2CC4A58-30CC-4E65-BE32-CD7110F4755C}">
      <dgm:prSet/>
      <dgm:spPr/>
      <dgm:t>
        <a:bodyPr/>
        <a:lstStyle/>
        <a:p>
          <a:endParaRPr lang="en-US"/>
        </a:p>
      </dgm:t>
    </dgm:pt>
    <dgm:pt modelId="{BE062CD0-3231-4E02-8FF1-E55ED8F8C04B}" type="sibTrans" cxnId="{D2CC4A58-30CC-4E65-BE32-CD7110F4755C}">
      <dgm:prSet/>
      <dgm:spPr/>
      <dgm:t>
        <a:bodyPr/>
        <a:lstStyle/>
        <a:p>
          <a:endParaRPr lang="en-US"/>
        </a:p>
      </dgm:t>
    </dgm:pt>
    <dgm:pt modelId="{1E60D5E3-1F7A-4517-AAAA-A5168E53D457}">
      <dgm:prSet/>
      <dgm:spPr/>
      <dgm:t>
        <a:bodyPr/>
        <a:lstStyle/>
        <a:p>
          <a:r>
            <a:rPr lang="en-US" dirty="0"/>
            <a:t>The parameters that we use to predict the class variable take up only values yes or no, for example if a word occurs in the text or not.</a:t>
          </a:r>
        </a:p>
      </dgm:t>
    </dgm:pt>
    <dgm:pt modelId="{184ECCDC-A48E-46DA-A55C-8E60A6ADF471}" type="parTrans" cxnId="{0A6A3C4A-919C-4337-A90B-AB89777FBA51}">
      <dgm:prSet/>
      <dgm:spPr/>
      <dgm:t>
        <a:bodyPr/>
        <a:lstStyle/>
        <a:p>
          <a:endParaRPr lang="en-US"/>
        </a:p>
      </dgm:t>
    </dgm:pt>
    <dgm:pt modelId="{A50BF4E1-8DFB-4132-BBFC-39311B1AED3D}" type="sibTrans" cxnId="{0A6A3C4A-919C-4337-A90B-AB89777FBA51}">
      <dgm:prSet/>
      <dgm:spPr/>
      <dgm:t>
        <a:bodyPr/>
        <a:lstStyle/>
        <a:p>
          <a:endParaRPr lang="en-US"/>
        </a:p>
      </dgm:t>
    </dgm:pt>
    <dgm:pt modelId="{5AF6E86C-F237-49EC-9825-5558B3FB29AE}" type="pres">
      <dgm:prSet presAssocID="{1A47339E-9FE6-45B3-839E-F370F8BD4F1E}" presName="root" presStyleCnt="0">
        <dgm:presLayoutVars>
          <dgm:dir/>
          <dgm:resizeHandles val="exact"/>
        </dgm:presLayoutVars>
      </dgm:prSet>
      <dgm:spPr/>
    </dgm:pt>
    <dgm:pt modelId="{9F01C288-0C6E-49C4-AAD1-186EA91A1CC6}" type="pres">
      <dgm:prSet presAssocID="{C3B1F2BE-4291-49E8-9CBA-448BC6E2A8D7}" presName="compNode" presStyleCnt="0"/>
      <dgm:spPr/>
    </dgm:pt>
    <dgm:pt modelId="{A73C249C-7E47-4603-A257-623A5ACAB7A1}" type="pres">
      <dgm:prSet presAssocID="{C3B1F2BE-4291-49E8-9CBA-448BC6E2A8D7}" presName="bgRect" presStyleLbl="bgShp" presStyleIdx="0" presStyleCnt="3"/>
      <dgm:spPr/>
    </dgm:pt>
    <dgm:pt modelId="{7A334403-8C98-45DC-927B-50F083B2D4E0}" type="pres">
      <dgm:prSet presAssocID="{C3B1F2BE-4291-49E8-9CBA-448BC6E2A8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ình tròn"/>
        </a:ext>
      </dgm:extLst>
    </dgm:pt>
    <dgm:pt modelId="{916CF39B-CE61-4DF0-80E8-0C35782E9875}" type="pres">
      <dgm:prSet presAssocID="{C3B1F2BE-4291-49E8-9CBA-448BC6E2A8D7}" presName="spaceRect" presStyleCnt="0"/>
      <dgm:spPr/>
    </dgm:pt>
    <dgm:pt modelId="{F8D146BB-7019-4BFC-8630-58411F2E8B7D}" type="pres">
      <dgm:prSet presAssocID="{C3B1F2BE-4291-49E8-9CBA-448BC6E2A8D7}" presName="parTx" presStyleLbl="revTx" presStyleIdx="0" presStyleCnt="3">
        <dgm:presLayoutVars>
          <dgm:chMax val="0"/>
          <dgm:chPref val="0"/>
        </dgm:presLayoutVars>
      </dgm:prSet>
      <dgm:spPr/>
    </dgm:pt>
    <dgm:pt modelId="{4243C557-4BC8-4D4E-984C-41DDDF81AA97}" type="pres">
      <dgm:prSet presAssocID="{B0A10B8E-0FE3-402A-AC2B-C35409AAA5CA}" presName="sibTrans" presStyleCnt="0"/>
      <dgm:spPr/>
    </dgm:pt>
    <dgm:pt modelId="{4C1DD62E-0F65-48D7-88BD-E7919A0EDCF0}" type="pres">
      <dgm:prSet presAssocID="{F5C7BF46-4775-41D7-971F-1AABC89FDC61}" presName="compNode" presStyleCnt="0"/>
      <dgm:spPr/>
    </dgm:pt>
    <dgm:pt modelId="{F0F535E2-7C75-46BE-B8F7-A63697378FDE}" type="pres">
      <dgm:prSet presAssocID="{F5C7BF46-4775-41D7-971F-1AABC89FDC61}" presName="bgRect" presStyleLbl="bgShp" presStyleIdx="1" presStyleCnt="3"/>
      <dgm:spPr/>
    </dgm:pt>
    <dgm:pt modelId="{44E6FDFC-C58F-4E15-84F4-C03DF10DE3C8}" type="pres">
      <dgm:prSet presAssocID="{F5C7BF46-4775-41D7-971F-1AABC89FDC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ưu đồ"/>
        </a:ext>
      </dgm:extLst>
    </dgm:pt>
    <dgm:pt modelId="{E5E13490-6F24-4F66-8794-7F01306F8FD9}" type="pres">
      <dgm:prSet presAssocID="{F5C7BF46-4775-41D7-971F-1AABC89FDC61}" presName="spaceRect" presStyleCnt="0"/>
      <dgm:spPr/>
    </dgm:pt>
    <dgm:pt modelId="{BDB28D0F-B04F-4E19-94B2-B093AFEF57C0}" type="pres">
      <dgm:prSet presAssocID="{F5C7BF46-4775-41D7-971F-1AABC89FDC61}" presName="parTx" presStyleLbl="revTx" presStyleIdx="1" presStyleCnt="3">
        <dgm:presLayoutVars>
          <dgm:chMax val="0"/>
          <dgm:chPref val="0"/>
        </dgm:presLayoutVars>
      </dgm:prSet>
      <dgm:spPr/>
    </dgm:pt>
    <dgm:pt modelId="{3A76AF2C-AFF8-4B9D-97A0-A0E8341033FF}" type="pres">
      <dgm:prSet presAssocID="{BE062CD0-3231-4E02-8FF1-E55ED8F8C04B}" presName="sibTrans" presStyleCnt="0"/>
      <dgm:spPr/>
    </dgm:pt>
    <dgm:pt modelId="{92B45505-2E59-42B0-A467-9BF80E3EE7CD}" type="pres">
      <dgm:prSet presAssocID="{1E60D5E3-1F7A-4517-AAAA-A5168E53D457}" presName="compNode" presStyleCnt="0"/>
      <dgm:spPr/>
    </dgm:pt>
    <dgm:pt modelId="{C9E9480F-0428-4BE4-93D6-6D1236A3A69B}" type="pres">
      <dgm:prSet presAssocID="{1E60D5E3-1F7A-4517-AAAA-A5168E53D457}" presName="bgRect" presStyleLbl="bgShp" presStyleIdx="2" presStyleCnt="3"/>
      <dgm:spPr/>
    </dgm:pt>
    <dgm:pt modelId="{CC0046C2-E65F-4B51-8176-4CEFFE61D50C}" type="pres">
      <dgm:prSet presAssocID="{1E60D5E3-1F7A-4517-AAAA-A5168E53D4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ất kích thích"/>
        </a:ext>
      </dgm:extLst>
    </dgm:pt>
    <dgm:pt modelId="{019C15B6-E48D-4AC5-A56E-3C67790F36B3}" type="pres">
      <dgm:prSet presAssocID="{1E60D5E3-1F7A-4517-AAAA-A5168E53D457}" presName="spaceRect" presStyleCnt="0"/>
      <dgm:spPr/>
    </dgm:pt>
    <dgm:pt modelId="{CDA01AB0-A38F-4A52-B944-E501B6CCFD69}" type="pres">
      <dgm:prSet presAssocID="{1E60D5E3-1F7A-4517-AAAA-A5168E53D4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C4DF12-F793-4E82-B7AF-0BEF2AA90118}" type="presOf" srcId="{C3B1F2BE-4291-49E8-9CBA-448BC6E2A8D7}" destId="{F8D146BB-7019-4BFC-8630-58411F2E8B7D}" srcOrd="0" destOrd="0" presId="urn:microsoft.com/office/officeart/2018/2/layout/IconVerticalSolidList"/>
    <dgm:cxn modelId="{54C1EE30-7BC3-4EED-96FE-0D7E83171032}" srcId="{1A47339E-9FE6-45B3-839E-F370F8BD4F1E}" destId="{C3B1F2BE-4291-49E8-9CBA-448BC6E2A8D7}" srcOrd="0" destOrd="0" parTransId="{1A9BE565-596F-4058-B2ED-9AF726623576}" sibTransId="{B0A10B8E-0FE3-402A-AC2B-C35409AAA5CA}"/>
    <dgm:cxn modelId="{0A6A3C4A-919C-4337-A90B-AB89777FBA51}" srcId="{1A47339E-9FE6-45B3-839E-F370F8BD4F1E}" destId="{1E60D5E3-1F7A-4517-AAAA-A5168E53D457}" srcOrd="2" destOrd="0" parTransId="{184ECCDC-A48E-46DA-A55C-8E60A6ADF471}" sibTransId="{A50BF4E1-8DFB-4132-BBFC-39311B1AED3D}"/>
    <dgm:cxn modelId="{B513C156-1F59-49BD-B3C7-84DAD1BBDCD2}" type="presOf" srcId="{F5C7BF46-4775-41D7-971F-1AABC89FDC61}" destId="{BDB28D0F-B04F-4E19-94B2-B093AFEF57C0}" srcOrd="0" destOrd="0" presId="urn:microsoft.com/office/officeart/2018/2/layout/IconVerticalSolidList"/>
    <dgm:cxn modelId="{D2CC4A58-30CC-4E65-BE32-CD7110F4755C}" srcId="{1A47339E-9FE6-45B3-839E-F370F8BD4F1E}" destId="{F5C7BF46-4775-41D7-971F-1AABC89FDC61}" srcOrd="1" destOrd="0" parTransId="{E870D57A-BEB8-418D-AE01-DAA535AE4D13}" sibTransId="{BE062CD0-3231-4E02-8FF1-E55ED8F8C04B}"/>
    <dgm:cxn modelId="{FE9D2B84-9C73-4E99-9A24-C05A65C4AC5C}" type="presOf" srcId="{1A47339E-9FE6-45B3-839E-F370F8BD4F1E}" destId="{5AF6E86C-F237-49EC-9825-5558B3FB29AE}" srcOrd="0" destOrd="0" presId="urn:microsoft.com/office/officeart/2018/2/layout/IconVerticalSolidList"/>
    <dgm:cxn modelId="{33D8ECBD-A877-47B3-866C-F5830DD0D21C}" type="presOf" srcId="{1E60D5E3-1F7A-4517-AAAA-A5168E53D457}" destId="{CDA01AB0-A38F-4A52-B944-E501B6CCFD69}" srcOrd="0" destOrd="0" presId="urn:microsoft.com/office/officeart/2018/2/layout/IconVerticalSolidList"/>
    <dgm:cxn modelId="{A7ACFE1B-784A-475B-8A44-B2C0A69EEE5A}" type="presParOf" srcId="{5AF6E86C-F237-49EC-9825-5558B3FB29AE}" destId="{9F01C288-0C6E-49C4-AAD1-186EA91A1CC6}" srcOrd="0" destOrd="0" presId="urn:microsoft.com/office/officeart/2018/2/layout/IconVerticalSolidList"/>
    <dgm:cxn modelId="{37C646EB-726E-4FC6-868F-B95A810168A2}" type="presParOf" srcId="{9F01C288-0C6E-49C4-AAD1-186EA91A1CC6}" destId="{A73C249C-7E47-4603-A257-623A5ACAB7A1}" srcOrd="0" destOrd="0" presId="urn:microsoft.com/office/officeart/2018/2/layout/IconVerticalSolidList"/>
    <dgm:cxn modelId="{EE814BD6-6F4B-4846-834F-0B1B66E6F8FF}" type="presParOf" srcId="{9F01C288-0C6E-49C4-AAD1-186EA91A1CC6}" destId="{7A334403-8C98-45DC-927B-50F083B2D4E0}" srcOrd="1" destOrd="0" presId="urn:microsoft.com/office/officeart/2018/2/layout/IconVerticalSolidList"/>
    <dgm:cxn modelId="{70C45BB5-DAF4-4EBD-93DC-A120B9AB23EA}" type="presParOf" srcId="{9F01C288-0C6E-49C4-AAD1-186EA91A1CC6}" destId="{916CF39B-CE61-4DF0-80E8-0C35782E9875}" srcOrd="2" destOrd="0" presId="urn:microsoft.com/office/officeart/2018/2/layout/IconVerticalSolidList"/>
    <dgm:cxn modelId="{56BBA976-DCB8-408B-B2B4-82434786C767}" type="presParOf" srcId="{9F01C288-0C6E-49C4-AAD1-186EA91A1CC6}" destId="{F8D146BB-7019-4BFC-8630-58411F2E8B7D}" srcOrd="3" destOrd="0" presId="urn:microsoft.com/office/officeart/2018/2/layout/IconVerticalSolidList"/>
    <dgm:cxn modelId="{91C4C4EA-04E3-4B29-9C2A-05F5D4E293D3}" type="presParOf" srcId="{5AF6E86C-F237-49EC-9825-5558B3FB29AE}" destId="{4243C557-4BC8-4D4E-984C-41DDDF81AA97}" srcOrd="1" destOrd="0" presId="urn:microsoft.com/office/officeart/2018/2/layout/IconVerticalSolidList"/>
    <dgm:cxn modelId="{F60AE411-9132-446F-8525-B0643D1737BB}" type="presParOf" srcId="{5AF6E86C-F237-49EC-9825-5558B3FB29AE}" destId="{4C1DD62E-0F65-48D7-88BD-E7919A0EDCF0}" srcOrd="2" destOrd="0" presId="urn:microsoft.com/office/officeart/2018/2/layout/IconVerticalSolidList"/>
    <dgm:cxn modelId="{20B34B14-1C95-4339-81EE-A2EA87BE04AA}" type="presParOf" srcId="{4C1DD62E-0F65-48D7-88BD-E7919A0EDCF0}" destId="{F0F535E2-7C75-46BE-B8F7-A63697378FDE}" srcOrd="0" destOrd="0" presId="urn:microsoft.com/office/officeart/2018/2/layout/IconVerticalSolidList"/>
    <dgm:cxn modelId="{7901B2F5-D8E6-45A7-BD9D-9B52E1A22F73}" type="presParOf" srcId="{4C1DD62E-0F65-48D7-88BD-E7919A0EDCF0}" destId="{44E6FDFC-C58F-4E15-84F4-C03DF10DE3C8}" srcOrd="1" destOrd="0" presId="urn:microsoft.com/office/officeart/2018/2/layout/IconVerticalSolidList"/>
    <dgm:cxn modelId="{53BDA4B5-46AD-4614-A8C4-9E0FBBEB8CCC}" type="presParOf" srcId="{4C1DD62E-0F65-48D7-88BD-E7919A0EDCF0}" destId="{E5E13490-6F24-4F66-8794-7F01306F8FD9}" srcOrd="2" destOrd="0" presId="urn:microsoft.com/office/officeart/2018/2/layout/IconVerticalSolidList"/>
    <dgm:cxn modelId="{A0DEEAF8-2FD4-4AC1-9B9B-E0991DB64C21}" type="presParOf" srcId="{4C1DD62E-0F65-48D7-88BD-E7919A0EDCF0}" destId="{BDB28D0F-B04F-4E19-94B2-B093AFEF57C0}" srcOrd="3" destOrd="0" presId="urn:microsoft.com/office/officeart/2018/2/layout/IconVerticalSolidList"/>
    <dgm:cxn modelId="{92D60080-4B35-4EB4-B0B5-49DEB60A002E}" type="presParOf" srcId="{5AF6E86C-F237-49EC-9825-5558B3FB29AE}" destId="{3A76AF2C-AFF8-4B9D-97A0-A0E8341033FF}" srcOrd="3" destOrd="0" presId="urn:microsoft.com/office/officeart/2018/2/layout/IconVerticalSolidList"/>
    <dgm:cxn modelId="{2EE1063E-3723-4708-AC03-F442D33FA8DB}" type="presParOf" srcId="{5AF6E86C-F237-49EC-9825-5558B3FB29AE}" destId="{92B45505-2E59-42B0-A467-9BF80E3EE7CD}" srcOrd="4" destOrd="0" presId="urn:microsoft.com/office/officeart/2018/2/layout/IconVerticalSolidList"/>
    <dgm:cxn modelId="{E66E520C-7384-430D-BE6D-A24EAC0D0D71}" type="presParOf" srcId="{92B45505-2E59-42B0-A467-9BF80E3EE7CD}" destId="{C9E9480F-0428-4BE4-93D6-6D1236A3A69B}" srcOrd="0" destOrd="0" presId="urn:microsoft.com/office/officeart/2018/2/layout/IconVerticalSolidList"/>
    <dgm:cxn modelId="{45737612-4078-4ED0-AA03-64E0F1A01E77}" type="presParOf" srcId="{92B45505-2E59-42B0-A467-9BF80E3EE7CD}" destId="{CC0046C2-E65F-4B51-8176-4CEFFE61D50C}" srcOrd="1" destOrd="0" presId="urn:microsoft.com/office/officeart/2018/2/layout/IconVerticalSolidList"/>
    <dgm:cxn modelId="{D3CD894C-0480-4469-A91F-FCDCA4EE7A74}" type="presParOf" srcId="{92B45505-2E59-42B0-A467-9BF80E3EE7CD}" destId="{019C15B6-E48D-4AC5-A56E-3C67790F36B3}" srcOrd="2" destOrd="0" presId="urn:microsoft.com/office/officeart/2018/2/layout/IconVerticalSolidList"/>
    <dgm:cxn modelId="{444024F5-DFD3-45B6-A73E-983670E24321}" type="presParOf" srcId="{92B45505-2E59-42B0-A467-9BF80E3EE7CD}" destId="{CDA01AB0-A38F-4A52-B944-E501B6CCFD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BA3132-D66B-4BCF-A620-61FEB17B76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FD7F82-4ADF-454D-87FD-0BA1DA4BA9D3}">
      <dgm:prSet/>
      <dgm:spPr/>
      <dgm:t>
        <a:bodyPr/>
        <a:lstStyle/>
        <a:p>
          <a:r>
            <a:rPr lang="en-US"/>
            <a:t>Real time Prediction</a:t>
          </a:r>
        </a:p>
      </dgm:t>
    </dgm:pt>
    <dgm:pt modelId="{28C029AF-6022-4F14-B7C6-336C2656F8CA}" type="parTrans" cxnId="{953CF968-5343-45A8-B55B-1389576FAFE6}">
      <dgm:prSet/>
      <dgm:spPr/>
      <dgm:t>
        <a:bodyPr/>
        <a:lstStyle/>
        <a:p>
          <a:endParaRPr lang="en-US"/>
        </a:p>
      </dgm:t>
    </dgm:pt>
    <dgm:pt modelId="{24091FF2-84AE-42F7-BE87-256E5279433E}" type="sibTrans" cxnId="{953CF968-5343-45A8-B55B-1389576FAFE6}">
      <dgm:prSet/>
      <dgm:spPr/>
      <dgm:t>
        <a:bodyPr/>
        <a:lstStyle/>
        <a:p>
          <a:endParaRPr lang="en-US"/>
        </a:p>
      </dgm:t>
    </dgm:pt>
    <dgm:pt modelId="{2762F2A4-83DB-42AD-8618-9E8E8EC93D88}">
      <dgm:prSet/>
      <dgm:spPr/>
      <dgm:t>
        <a:bodyPr/>
        <a:lstStyle/>
        <a:p>
          <a:r>
            <a:rPr lang="en-US"/>
            <a:t>Multi class Prediction</a:t>
          </a:r>
        </a:p>
      </dgm:t>
    </dgm:pt>
    <dgm:pt modelId="{887080BE-3B52-4C08-BF9A-03D68A39A2F6}" type="parTrans" cxnId="{593FED7C-1632-4432-BD9A-94F910BC726E}">
      <dgm:prSet/>
      <dgm:spPr/>
      <dgm:t>
        <a:bodyPr/>
        <a:lstStyle/>
        <a:p>
          <a:endParaRPr lang="en-US"/>
        </a:p>
      </dgm:t>
    </dgm:pt>
    <dgm:pt modelId="{925F36A1-2B63-4BB7-98FB-C9CC0980FD63}" type="sibTrans" cxnId="{593FED7C-1632-4432-BD9A-94F910BC726E}">
      <dgm:prSet/>
      <dgm:spPr/>
      <dgm:t>
        <a:bodyPr/>
        <a:lstStyle/>
        <a:p>
          <a:endParaRPr lang="en-US"/>
        </a:p>
      </dgm:t>
    </dgm:pt>
    <dgm:pt modelId="{D586E9C3-B288-438C-818C-45649A1ACE05}">
      <dgm:prSet/>
      <dgm:spPr/>
      <dgm:t>
        <a:bodyPr/>
        <a:lstStyle/>
        <a:p>
          <a:r>
            <a:rPr lang="en-US"/>
            <a:t>Text classification/ Spam Filtering/ Sentiment Analysis</a:t>
          </a:r>
        </a:p>
      </dgm:t>
    </dgm:pt>
    <dgm:pt modelId="{6944D590-4A46-436D-A078-732E97FA0FBB}" type="parTrans" cxnId="{5C0D5A46-7F4A-4359-8A88-65D1ACEE25EE}">
      <dgm:prSet/>
      <dgm:spPr/>
      <dgm:t>
        <a:bodyPr/>
        <a:lstStyle/>
        <a:p>
          <a:endParaRPr lang="en-US"/>
        </a:p>
      </dgm:t>
    </dgm:pt>
    <dgm:pt modelId="{8BEB26F7-2D8B-49CF-996A-6E4A6503AECB}" type="sibTrans" cxnId="{5C0D5A46-7F4A-4359-8A88-65D1ACEE25EE}">
      <dgm:prSet/>
      <dgm:spPr/>
      <dgm:t>
        <a:bodyPr/>
        <a:lstStyle/>
        <a:p>
          <a:endParaRPr lang="en-US"/>
        </a:p>
      </dgm:t>
    </dgm:pt>
    <dgm:pt modelId="{28A293F0-3D1F-4E58-A72C-C260197A251A}">
      <dgm:prSet/>
      <dgm:spPr/>
      <dgm:t>
        <a:bodyPr/>
        <a:lstStyle/>
        <a:p>
          <a:r>
            <a:rPr lang="en-US"/>
            <a:t>Recommendation System</a:t>
          </a:r>
        </a:p>
      </dgm:t>
    </dgm:pt>
    <dgm:pt modelId="{AAF89160-00D8-4E38-89E9-A10A53DB62B3}" type="parTrans" cxnId="{055E2742-2DEE-4353-B99F-E1216B4D02A1}">
      <dgm:prSet/>
      <dgm:spPr/>
      <dgm:t>
        <a:bodyPr/>
        <a:lstStyle/>
        <a:p>
          <a:endParaRPr lang="en-US"/>
        </a:p>
      </dgm:t>
    </dgm:pt>
    <dgm:pt modelId="{CFAD30B1-26AE-4AF2-9C64-7F8CDB99CB1B}" type="sibTrans" cxnId="{055E2742-2DEE-4353-B99F-E1216B4D02A1}">
      <dgm:prSet/>
      <dgm:spPr/>
      <dgm:t>
        <a:bodyPr/>
        <a:lstStyle/>
        <a:p>
          <a:endParaRPr lang="en-US"/>
        </a:p>
      </dgm:t>
    </dgm:pt>
    <dgm:pt modelId="{6734C380-AF0E-47A7-8D7E-37F2F91FB4C3}" type="pres">
      <dgm:prSet presAssocID="{85BA3132-D66B-4BCF-A620-61FEB17B76C9}" presName="root" presStyleCnt="0">
        <dgm:presLayoutVars>
          <dgm:dir/>
          <dgm:resizeHandles val="exact"/>
        </dgm:presLayoutVars>
      </dgm:prSet>
      <dgm:spPr/>
    </dgm:pt>
    <dgm:pt modelId="{BB728B08-BD06-426A-B05C-B0B07EA11AE6}" type="pres">
      <dgm:prSet presAssocID="{8CFD7F82-4ADF-454D-87FD-0BA1DA4BA9D3}" presName="compNode" presStyleCnt="0"/>
      <dgm:spPr/>
    </dgm:pt>
    <dgm:pt modelId="{1EA9268C-0871-4063-8B37-06A7AD219D24}" type="pres">
      <dgm:prSet presAssocID="{8CFD7F82-4ADF-454D-87FD-0BA1DA4BA9D3}" presName="bgRect" presStyleLbl="bgShp" presStyleIdx="0" presStyleCnt="4"/>
      <dgm:spPr/>
    </dgm:pt>
    <dgm:pt modelId="{A30DBB5E-7DFC-4F54-8B2F-3E6DB934273B}" type="pres">
      <dgm:prSet presAssocID="{8CFD7F82-4ADF-454D-87FD-0BA1DA4BA9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Đồng hồ bấm giờ"/>
        </a:ext>
      </dgm:extLst>
    </dgm:pt>
    <dgm:pt modelId="{D31A42C2-1970-4820-9E63-CCCD37CB3FB4}" type="pres">
      <dgm:prSet presAssocID="{8CFD7F82-4ADF-454D-87FD-0BA1DA4BA9D3}" presName="spaceRect" presStyleCnt="0"/>
      <dgm:spPr/>
    </dgm:pt>
    <dgm:pt modelId="{1E796AC1-534B-4E22-9549-078ADA419A74}" type="pres">
      <dgm:prSet presAssocID="{8CFD7F82-4ADF-454D-87FD-0BA1DA4BA9D3}" presName="parTx" presStyleLbl="revTx" presStyleIdx="0" presStyleCnt="4">
        <dgm:presLayoutVars>
          <dgm:chMax val="0"/>
          <dgm:chPref val="0"/>
        </dgm:presLayoutVars>
      </dgm:prSet>
      <dgm:spPr/>
    </dgm:pt>
    <dgm:pt modelId="{08F7BB30-9DF3-4197-ADB6-E34AF56A6759}" type="pres">
      <dgm:prSet presAssocID="{24091FF2-84AE-42F7-BE87-256E5279433E}" presName="sibTrans" presStyleCnt="0"/>
      <dgm:spPr/>
    </dgm:pt>
    <dgm:pt modelId="{A0D1699C-DCD7-43C0-B0ED-FD92E5CD1FE9}" type="pres">
      <dgm:prSet presAssocID="{2762F2A4-83DB-42AD-8618-9E8E8EC93D88}" presName="compNode" presStyleCnt="0"/>
      <dgm:spPr/>
    </dgm:pt>
    <dgm:pt modelId="{502A0A83-77BC-403A-A861-23EA716A8C76}" type="pres">
      <dgm:prSet presAssocID="{2762F2A4-83DB-42AD-8618-9E8E8EC93D88}" presName="bgRect" presStyleLbl="bgShp" presStyleIdx="1" presStyleCnt="4"/>
      <dgm:spPr/>
    </dgm:pt>
    <dgm:pt modelId="{394F0C73-B996-4227-8322-2576AC820E2A}" type="pres">
      <dgm:prSet presAssocID="{2762F2A4-83DB-42AD-8618-9E8E8EC93D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F6B5B3-A8C7-490E-B5A8-7F0C006C8490}" type="pres">
      <dgm:prSet presAssocID="{2762F2A4-83DB-42AD-8618-9E8E8EC93D88}" presName="spaceRect" presStyleCnt="0"/>
      <dgm:spPr/>
    </dgm:pt>
    <dgm:pt modelId="{D251EBF6-EF96-43FB-BD42-929F0CBA01A9}" type="pres">
      <dgm:prSet presAssocID="{2762F2A4-83DB-42AD-8618-9E8E8EC93D88}" presName="parTx" presStyleLbl="revTx" presStyleIdx="1" presStyleCnt="4">
        <dgm:presLayoutVars>
          <dgm:chMax val="0"/>
          <dgm:chPref val="0"/>
        </dgm:presLayoutVars>
      </dgm:prSet>
      <dgm:spPr/>
    </dgm:pt>
    <dgm:pt modelId="{2E6F01A6-6CB3-46B0-9513-7F527D530F87}" type="pres">
      <dgm:prSet presAssocID="{925F36A1-2B63-4BB7-98FB-C9CC0980FD63}" presName="sibTrans" presStyleCnt="0"/>
      <dgm:spPr/>
    </dgm:pt>
    <dgm:pt modelId="{060DF3A0-EB5F-45CB-BFE9-15D3AC0D6A83}" type="pres">
      <dgm:prSet presAssocID="{D586E9C3-B288-438C-818C-45649A1ACE05}" presName="compNode" presStyleCnt="0"/>
      <dgm:spPr/>
    </dgm:pt>
    <dgm:pt modelId="{DF5E7079-9022-4D3C-A99B-B23D38E797CD}" type="pres">
      <dgm:prSet presAssocID="{D586E9C3-B288-438C-818C-45649A1ACE05}" presName="bgRect" presStyleLbl="bgShp" presStyleIdx="2" presStyleCnt="4"/>
      <dgm:spPr/>
    </dgm:pt>
    <dgm:pt modelId="{B72B88D0-5E4A-428C-8C4D-2B39709624F9}" type="pres">
      <dgm:prSet presAssocID="{D586E9C3-B288-438C-818C-45649A1ACE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ộ lọc"/>
        </a:ext>
      </dgm:extLst>
    </dgm:pt>
    <dgm:pt modelId="{6EBC47B8-1782-4F2B-A4BD-625BD26A9319}" type="pres">
      <dgm:prSet presAssocID="{D586E9C3-B288-438C-818C-45649A1ACE05}" presName="spaceRect" presStyleCnt="0"/>
      <dgm:spPr/>
    </dgm:pt>
    <dgm:pt modelId="{44FBD946-0CFD-41AD-A03D-F15B8CE84F79}" type="pres">
      <dgm:prSet presAssocID="{D586E9C3-B288-438C-818C-45649A1ACE05}" presName="parTx" presStyleLbl="revTx" presStyleIdx="2" presStyleCnt="4">
        <dgm:presLayoutVars>
          <dgm:chMax val="0"/>
          <dgm:chPref val="0"/>
        </dgm:presLayoutVars>
      </dgm:prSet>
      <dgm:spPr/>
    </dgm:pt>
    <dgm:pt modelId="{C727A3AC-2CBD-4A00-9786-D74D2E101742}" type="pres">
      <dgm:prSet presAssocID="{8BEB26F7-2D8B-49CF-996A-6E4A6503AECB}" presName="sibTrans" presStyleCnt="0"/>
      <dgm:spPr/>
    </dgm:pt>
    <dgm:pt modelId="{5B16B80D-F585-40B9-984F-32C4F1516D3C}" type="pres">
      <dgm:prSet presAssocID="{28A293F0-3D1F-4E58-A72C-C260197A251A}" presName="compNode" presStyleCnt="0"/>
      <dgm:spPr/>
    </dgm:pt>
    <dgm:pt modelId="{106DA77D-FF70-430E-AAFA-82D86C84E4BC}" type="pres">
      <dgm:prSet presAssocID="{28A293F0-3D1F-4E58-A72C-C260197A251A}" presName="bgRect" presStyleLbl="bgShp" presStyleIdx="3" presStyleCnt="4"/>
      <dgm:spPr/>
    </dgm:pt>
    <dgm:pt modelId="{A4CB9DD8-1E50-4E56-A149-8596B55AFE5C}" type="pres">
      <dgm:prSet presAssocID="{28A293F0-3D1F-4E58-A72C-C260197A25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ấu kiểm"/>
        </a:ext>
      </dgm:extLst>
    </dgm:pt>
    <dgm:pt modelId="{A04FBEAA-4856-4CC0-B0A2-C4F1C79CB29E}" type="pres">
      <dgm:prSet presAssocID="{28A293F0-3D1F-4E58-A72C-C260197A251A}" presName="spaceRect" presStyleCnt="0"/>
      <dgm:spPr/>
    </dgm:pt>
    <dgm:pt modelId="{A24C090C-0D29-4450-8CBE-160AB4AC1C3E}" type="pres">
      <dgm:prSet presAssocID="{28A293F0-3D1F-4E58-A72C-C260197A25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E8270A-2A24-46F8-B93B-6BF09FFD4515}" type="presOf" srcId="{8CFD7F82-4ADF-454D-87FD-0BA1DA4BA9D3}" destId="{1E796AC1-534B-4E22-9549-078ADA419A74}" srcOrd="0" destOrd="0" presId="urn:microsoft.com/office/officeart/2018/2/layout/IconVerticalSolidList"/>
    <dgm:cxn modelId="{055E2742-2DEE-4353-B99F-E1216B4D02A1}" srcId="{85BA3132-D66B-4BCF-A620-61FEB17B76C9}" destId="{28A293F0-3D1F-4E58-A72C-C260197A251A}" srcOrd="3" destOrd="0" parTransId="{AAF89160-00D8-4E38-89E9-A10A53DB62B3}" sibTransId="{CFAD30B1-26AE-4AF2-9C64-7F8CDB99CB1B}"/>
    <dgm:cxn modelId="{5C0D5A46-7F4A-4359-8A88-65D1ACEE25EE}" srcId="{85BA3132-D66B-4BCF-A620-61FEB17B76C9}" destId="{D586E9C3-B288-438C-818C-45649A1ACE05}" srcOrd="2" destOrd="0" parTransId="{6944D590-4A46-436D-A078-732E97FA0FBB}" sibTransId="{8BEB26F7-2D8B-49CF-996A-6E4A6503AECB}"/>
    <dgm:cxn modelId="{953CF968-5343-45A8-B55B-1389576FAFE6}" srcId="{85BA3132-D66B-4BCF-A620-61FEB17B76C9}" destId="{8CFD7F82-4ADF-454D-87FD-0BA1DA4BA9D3}" srcOrd="0" destOrd="0" parTransId="{28C029AF-6022-4F14-B7C6-336C2656F8CA}" sibTransId="{24091FF2-84AE-42F7-BE87-256E5279433E}"/>
    <dgm:cxn modelId="{88CD596A-5596-418E-B38C-819B6BB22C2B}" type="presOf" srcId="{85BA3132-D66B-4BCF-A620-61FEB17B76C9}" destId="{6734C380-AF0E-47A7-8D7E-37F2F91FB4C3}" srcOrd="0" destOrd="0" presId="urn:microsoft.com/office/officeart/2018/2/layout/IconVerticalSolidList"/>
    <dgm:cxn modelId="{593FED7C-1632-4432-BD9A-94F910BC726E}" srcId="{85BA3132-D66B-4BCF-A620-61FEB17B76C9}" destId="{2762F2A4-83DB-42AD-8618-9E8E8EC93D88}" srcOrd="1" destOrd="0" parTransId="{887080BE-3B52-4C08-BF9A-03D68A39A2F6}" sibTransId="{925F36A1-2B63-4BB7-98FB-C9CC0980FD63}"/>
    <dgm:cxn modelId="{7684CCB2-2E9F-4CC6-A5E6-EF87FDC4EB8E}" type="presOf" srcId="{D586E9C3-B288-438C-818C-45649A1ACE05}" destId="{44FBD946-0CFD-41AD-A03D-F15B8CE84F79}" srcOrd="0" destOrd="0" presId="urn:microsoft.com/office/officeart/2018/2/layout/IconVerticalSolidList"/>
    <dgm:cxn modelId="{1E7921C5-C338-4165-999D-7C23634823D1}" type="presOf" srcId="{2762F2A4-83DB-42AD-8618-9E8E8EC93D88}" destId="{D251EBF6-EF96-43FB-BD42-929F0CBA01A9}" srcOrd="0" destOrd="0" presId="urn:microsoft.com/office/officeart/2018/2/layout/IconVerticalSolidList"/>
    <dgm:cxn modelId="{D4D9ACCC-6F9C-4AEC-A6D5-82C676F7A757}" type="presOf" srcId="{28A293F0-3D1F-4E58-A72C-C260197A251A}" destId="{A24C090C-0D29-4450-8CBE-160AB4AC1C3E}" srcOrd="0" destOrd="0" presId="urn:microsoft.com/office/officeart/2018/2/layout/IconVerticalSolidList"/>
    <dgm:cxn modelId="{64115149-125D-41EE-B27B-EFB126D9DA29}" type="presParOf" srcId="{6734C380-AF0E-47A7-8D7E-37F2F91FB4C3}" destId="{BB728B08-BD06-426A-B05C-B0B07EA11AE6}" srcOrd="0" destOrd="0" presId="urn:microsoft.com/office/officeart/2018/2/layout/IconVerticalSolidList"/>
    <dgm:cxn modelId="{582AB5FD-BF85-4335-86A0-FD2E3587C734}" type="presParOf" srcId="{BB728B08-BD06-426A-B05C-B0B07EA11AE6}" destId="{1EA9268C-0871-4063-8B37-06A7AD219D24}" srcOrd="0" destOrd="0" presId="urn:microsoft.com/office/officeart/2018/2/layout/IconVerticalSolidList"/>
    <dgm:cxn modelId="{6D937C3D-3AA1-453D-A7C8-9F796E7D4205}" type="presParOf" srcId="{BB728B08-BD06-426A-B05C-B0B07EA11AE6}" destId="{A30DBB5E-7DFC-4F54-8B2F-3E6DB934273B}" srcOrd="1" destOrd="0" presId="urn:microsoft.com/office/officeart/2018/2/layout/IconVerticalSolidList"/>
    <dgm:cxn modelId="{12CDD19B-25B5-4A61-A59A-13AC23828556}" type="presParOf" srcId="{BB728B08-BD06-426A-B05C-B0B07EA11AE6}" destId="{D31A42C2-1970-4820-9E63-CCCD37CB3FB4}" srcOrd="2" destOrd="0" presId="urn:microsoft.com/office/officeart/2018/2/layout/IconVerticalSolidList"/>
    <dgm:cxn modelId="{40DA7B70-59AB-42CA-80BB-C40FFB8E27DC}" type="presParOf" srcId="{BB728B08-BD06-426A-B05C-B0B07EA11AE6}" destId="{1E796AC1-534B-4E22-9549-078ADA419A74}" srcOrd="3" destOrd="0" presId="urn:microsoft.com/office/officeart/2018/2/layout/IconVerticalSolidList"/>
    <dgm:cxn modelId="{DF72C0DD-2D44-4D7C-B6B2-CD9C42249BF1}" type="presParOf" srcId="{6734C380-AF0E-47A7-8D7E-37F2F91FB4C3}" destId="{08F7BB30-9DF3-4197-ADB6-E34AF56A6759}" srcOrd="1" destOrd="0" presId="urn:microsoft.com/office/officeart/2018/2/layout/IconVerticalSolidList"/>
    <dgm:cxn modelId="{0E0BFBF3-D22D-43C5-BE1A-4742E2B9E982}" type="presParOf" srcId="{6734C380-AF0E-47A7-8D7E-37F2F91FB4C3}" destId="{A0D1699C-DCD7-43C0-B0ED-FD92E5CD1FE9}" srcOrd="2" destOrd="0" presId="urn:microsoft.com/office/officeart/2018/2/layout/IconVerticalSolidList"/>
    <dgm:cxn modelId="{F7901443-710E-49AB-839C-B4D7706080AA}" type="presParOf" srcId="{A0D1699C-DCD7-43C0-B0ED-FD92E5CD1FE9}" destId="{502A0A83-77BC-403A-A861-23EA716A8C76}" srcOrd="0" destOrd="0" presId="urn:microsoft.com/office/officeart/2018/2/layout/IconVerticalSolidList"/>
    <dgm:cxn modelId="{1A46C3F6-13CB-4054-B5F7-531F076558D0}" type="presParOf" srcId="{A0D1699C-DCD7-43C0-B0ED-FD92E5CD1FE9}" destId="{394F0C73-B996-4227-8322-2576AC820E2A}" srcOrd="1" destOrd="0" presId="urn:microsoft.com/office/officeart/2018/2/layout/IconVerticalSolidList"/>
    <dgm:cxn modelId="{B72645C3-C801-446F-B4BE-5B48915B4E4F}" type="presParOf" srcId="{A0D1699C-DCD7-43C0-B0ED-FD92E5CD1FE9}" destId="{3EF6B5B3-A8C7-490E-B5A8-7F0C006C8490}" srcOrd="2" destOrd="0" presId="urn:microsoft.com/office/officeart/2018/2/layout/IconVerticalSolidList"/>
    <dgm:cxn modelId="{37D69619-9C87-4DDC-AAF5-3F0589DAD1A4}" type="presParOf" srcId="{A0D1699C-DCD7-43C0-B0ED-FD92E5CD1FE9}" destId="{D251EBF6-EF96-43FB-BD42-929F0CBA01A9}" srcOrd="3" destOrd="0" presId="urn:microsoft.com/office/officeart/2018/2/layout/IconVerticalSolidList"/>
    <dgm:cxn modelId="{490BB92E-BFFB-47CD-A77C-11DBCB1B9F22}" type="presParOf" srcId="{6734C380-AF0E-47A7-8D7E-37F2F91FB4C3}" destId="{2E6F01A6-6CB3-46B0-9513-7F527D530F87}" srcOrd="3" destOrd="0" presId="urn:microsoft.com/office/officeart/2018/2/layout/IconVerticalSolidList"/>
    <dgm:cxn modelId="{B36810FF-5298-4AD2-83F5-8E161CA8263F}" type="presParOf" srcId="{6734C380-AF0E-47A7-8D7E-37F2F91FB4C3}" destId="{060DF3A0-EB5F-45CB-BFE9-15D3AC0D6A83}" srcOrd="4" destOrd="0" presId="urn:microsoft.com/office/officeart/2018/2/layout/IconVerticalSolidList"/>
    <dgm:cxn modelId="{B6BF150A-9FBF-4440-B939-9C3F86452345}" type="presParOf" srcId="{060DF3A0-EB5F-45CB-BFE9-15D3AC0D6A83}" destId="{DF5E7079-9022-4D3C-A99B-B23D38E797CD}" srcOrd="0" destOrd="0" presId="urn:microsoft.com/office/officeart/2018/2/layout/IconVerticalSolidList"/>
    <dgm:cxn modelId="{BC8F0C9F-906A-4FC1-8A1C-3376582033E7}" type="presParOf" srcId="{060DF3A0-EB5F-45CB-BFE9-15D3AC0D6A83}" destId="{B72B88D0-5E4A-428C-8C4D-2B39709624F9}" srcOrd="1" destOrd="0" presId="urn:microsoft.com/office/officeart/2018/2/layout/IconVerticalSolidList"/>
    <dgm:cxn modelId="{64BBE4EE-7F2B-40C9-A349-D9C4D9970C65}" type="presParOf" srcId="{060DF3A0-EB5F-45CB-BFE9-15D3AC0D6A83}" destId="{6EBC47B8-1782-4F2B-A4BD-625BD26A9319}" srcOrd="2" destOrd="0" presId="urn:microsoft.com/office/officeart/2018/2/layout/IconVerticalSolidList"/>
    <dgm:cxn modelId="{6EB83774-11F7-4AF1-A92F-374E9C3CD01A}" type="presParOf" srcId="{060DF3A0-EB5F-45CB-BFE9-15D3AC0D6A83}" destId="{44FBD946-0CFD-41AD-A03D-F15B8CE84F79}" srcOrd="3" destOrd="0" presId="urn:microsoft.com/office/officeart/2018/2/layout/IconVerticalSolidList"/>
    <dgm:cxn modelId="{93FAC5BB-C5D4-4524-AC0C-4C68EFAB22BB}" type="presParOf" srcId="{6734C380-AF0E-47A7-8D7E-37F2F91FB4C3}" destId="{C727A3AC-2CBD-4A00-9786-D74D2E101742}" srcOrd="5" destOrd="0" presId="urn:microsoft.com/office/officeart/2018/2/layout/IconVerticalSolidList"/>
    <dgm:cxn modelId="{AB4F9A39-6E0E-4FDE-B769-5B795E8EE0C8}" type="presParOf" srcId="{6734C380-AF0E-47A7-8D7E-37F2F91FB4C3}" destId="{5B16B80D-F585-40B9-984F-32C4F1516D3C}" srcOrd="6" destOrd="0" presId="urn:microsoft.com/office/officeart/2018/2/layout/IconVerticalSolidList"/>
    <dgm:cxn modelId="{1D330482-C031-466F-B611-C08971F93A9A}" type="presParOf" srcId="{5B16B80D-F585-40B9-984F-32C4F1516D3C}" destId="{106DA77D-FF70-430E-AAFA-82D86C84E4BC}" srcOrd="0" destOrd="0" presId="urn:microsoft.com/office/officeart/2018/2/layout/IconVerticalSolidList"/>
    <dgm:cxn modelId="{45A95ACC-1DB7-4672-83A6-E4B8951AB894}" type="presParOf" srcId="{5B16B80D-F585-40B9-984F-32C4F1516D3C}" destId="{A4CB9DD8-1E50-4E56-A149-8596B55AFE5C}" srcOrd="1" destOrd="0" presId="urn:microsoft.com/office/officeart/2018/2/layout/IconVerticalSolidList"/>
    <dgm:cxn modelId="{6466A147-834B-4F58-9FD7-D75E5DEB1FEF}" type="presParOf" srcId="{5B16B80D-F585-40B9-984F-32C4F1516D3C}" destId="{A04FBEAA-4856-4CC0-B0A2-C4F1C79CB29E}" srcOrd="2" destOrd="0" presId="urn:microsoft.com/office/officeart/2018/2/layout/IconVerticalSolidList"/>
    <dgm:cxn modelId="{DFFE1261-0AD1-47A0-95EE-A26C0DFE6485}" type="presParOf" srcId="{5B16B80D-F585-40B9-984F-32C4F1516D3C}" destId="{A24C090C-0D29-4450-8CBE-160AB4AC1C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82255-EAED-4069-9D08-FE3B3E4836E4}">
      <dsp:nvSpPr>
        <dsp:cNvPr id="0" name=""/>
        <dsp:cNvSpPr/>
      </dsp:nvSpPr>
      <dsp:spPr>
        <a:xfrm>
          <a:off x="202" y="78204"/>
          <a:ext cx="2444055" cy="29328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Bùi Quốc Thịnh - 20520934</a:t>
          </a:r>
        </a:p>
      </dsp:txBody>
      <dsp:txXfrm>
        <a:off x="202" y="1251350"/>
        <a:ext cx="2444055" cy="1759719"/>
      </dsp:txXfrm>
    </dsp:sp>
    <dsp:sp modelId="{5465E6F5-BCFA-4436-9C8F-AF50A20F33F5}">
      <dsp:nvSpPr>
        <dsp:cNvPr id="0" name=""/>
        <dsp:cNvSpPr/>
      </dsp:nvSpPr>
      <dsp:spPr>
        <a:xfrm>
          <a:off x="202" y="78204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202" y="78204"/>
        <a:ext cx="2444055" cy="1173146"/>
      </dsp:txXfrm>
    </dsp:sp>
    <dsp:sp modelId="{A5A136E8-5024-4D86-9AF9-D42E9BD71AF5}">
      <dsp:nvSpPr>
        <dsp:cNvPr id="0" name=""/>
        <dsp:cNvSpPr/>
      </dsp:nvSpPr>
      <dsp:spPr>
        <a:xfrm>
          <a:off x="2639782" y="78204"/>
          <a:ext cx="2444055" cy="2932866"/>
        </a:xfrm>
        <a:prstGeom prst="rect">
          <a:avLst/>
        </a:prstGeom>
        <a:solidFill>
          <a:schemeClr val="accent5">
            <a:hueOff val="3003598"/>
            <a:satOff val="-7513"/>
            <a:lumOff val="-8170"/>
            <a:alphaOff val="0"/>
          </a:schemeClr>
        </a:solidFill>
        <a:ln w="12700" cap="flat" cmpd="sng" algn="ctr">
          <a:solidFill>
            <a:schemeClr val="accent5">
              <a:hueOff val="3003598"/>
              <a:satOff val="-7513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Nguyễn Huỳnh Hải Đăng - 20521159</a:t>
          </a:r>
        </a:p>
      </dsp:txBody>
      <dsp:txXfrm>
        <a:off x="2639782" y="1251350"/>
        <a:ext cx="2444055" cy="1759719"/>
      </dsp:txXfrm>
    </dsp:sp>
    <dsp:sp modelId="{0169560B-BBBB-42BA-9186-B040088FD2DE}">
      <dsp:nvSpPr>
        <dsp:cNvPr id="0" name=""/>
        <dsp:cNvSpPr/>
      </dsp:nvSpPr>
      <dsp:spPr>
        <a:xfrm>
          <a:off x="2639782" y="78204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39782" y="78204"/>
        <a:ext cx="2444055" cy="1173146"/>
      </dsp:txXfrm>
    </dsp:sp>
    <dsp:sp modelId="{A6EC26CB-7D25-4451-880E-7C0D33022226}">
      <dsp:nvSpPr>
        <dsp:cNvPr id="0" name=""/>
        <dsp:cNvSpPr/>
      </dsp:nvSpPr>
      <dsp:spPr>
        <a:xfrm>
          <a:off x="5279362" y="78204"/>
          <a:ext cx="2444055" cy="2932866"/>
        </a:xfrm>
        <a:prstGeom prst="rect">
          <a:avLst/>
        </a:prstGeom>
        <a:solidFill>
          <a:schemeClr val="accent5">
            <a:hueOff val="6007196"/>
            <a:satOff val="-15026"/>
            <a:lumOff val="-16340"/>
            <a:alphaOff val="0"/>
          </a:schemeClr>
        </a:solidFill>
        <a:ln w="12700" cap="flat" cmpd="sng" algn="ctr">
          <a:solidFill>
            <a:schemeClr val="accent5">
              <a:hueOff val="6007196"/>
              <a:satOff val="-15026"/>
              <a:lumOff val="-163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Vũ Quốc Thái Bình - 20521119</a:t>
          </a:r>
        </a:p>
      </dsp:txBody>
      <dsp:txXfrm>
        <a:off x="5279362" y="1251350"/>
        <a:ext cx="2444055" cy="1759719"/>
      </dsp:txXfrm>
    </dsp:sp>
    <dsp:sp modelId="{7C3359AE-3A54-45F8-986C-3556EB4C172E}">
      <dsp:nvSpPr>
        <dsp:cNvPr id="0" name=""/>
        <dsp:cNvSpPr/>
      </dsp:nvSpPr>
      <dsp:spPr>
        <a:xfrm>
          <a:off x="5279362" y="78204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79362" y="78204"/>
        <a:ext cx="2444055" cy="1173146"/>
      </dsp:txXfrm>
    </dsp:sp>
    <dsp:sp modelId="{C2333124-6326-4A5F-BB0A-F67EE43A534F}">
      <dsp:nvSpPr>
        <dsp:cNvPr id="0" name=""/>
        <dsp:cNvSpPr/>
      </dsp:nvSpPr>
      <dsp:spPr>
        <a:xfrm>
          <a:off x="7918942" y="78204"/>
          <a:ext cx="2444055" cy="2932866"/>
        </a:xfrm>
        <a:prstGeom prst="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accent5">
              <a:hueOff val="9010794"/>
              <a:satOff val="-22539"/>
              <a:lumOff val="-2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Lê Nguyễn Tiến Đạt - 20521167</a:t>
          </a:r>
        </a:p>
      </dsp:txBody>
      <dsp:txXfrm>
        <a:off x="7918942" y="1251350"/>
        <a:ext cx="2444055" cy="1759719"/>
      </dsp:txXfrm>
    </dsp:sp>
    <dsp:sp modelId="{89527A25-66FB-4AA9-A1E2-BFE5C851A303}">
      <dsp:nvSpPr>
        <dsp:cNvPr id="0" name=""/>
        <dsp:cNvSpPr/>
      </dsp:nvSpPr>
      <dsp:spPr>
        <a:xfrm>
          <a:off x="7918942" y="78204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918942" y="78204"/>
        <a:ext cx="2444055" cy="1173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B9BE5-92AE-413E-8965-18E65FFCB714}">
      <dsp:nvSpPr>
        <dsp:cNvPr id="0" name=""/>
        <dsp:cNvSpPr/>
      </dsp:nvSpPr>
      <dsp:spPr>
        <a:xfrm>
          <a:off x="0" y="5868"/>
          <a:ext cx="7236542" cy="12854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95652-D1B3-4AD9-AD5B-3855A1FB750C}">
      <dsp:nvSpPr>
        <dsp:cNvPr id="0" name=""/>
        <dsp:cNvSpPr/>
      </dsp:nvSpPr>
      <dsp:spPr>
        <a:xfrm>
          <a:off x="388841" y="295089"/>
          <a:ext cx="707675" cy="706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77E51-1225-4B6C-8F66-6917844150DB}">
      <dsp:nvSpPr>
        <dsp:cNvPr id="0" name=""/>
        <dsp:cNvSpPr/>
      </dsp:nvSpPr>
      <dsp:spPr>
        <a:xfrm>
          <a:off x="1485358" y="5868"/>
          <a:ext cx="3256443" cy="1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44" tIns="144544" rIns="144544" bIns="1445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fundamental Naive Bayes assumption is that each feature makes an:</a:t>
          </a:r>
        </a:p>
      </dsp:txBody>
      <dsp:txXfrm>
        <a:off x="1485358" y="5868"/>
        <a:ext cx="3256443" cy="1365765"/>
      </dsp:txXfrm>
    </dsp:sp>
    <dsp:sp modelId="{92152BDC-23E3-4D9E-954A-A3C328BB4415}">
      <dsp:nvSpPr>
        <dsp:cNvPr id="0" name=""/>
        <dsp:cNvSpPr/>
      </dsp:nvSpPr>
      <dsp:spPr>
        <a:xfrm>
          <a:off x="4741802" y="5868"/>
          <a:ext cx="2449749" cy="1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44" tIns="144544" rIns="144544" bIns="1445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Independent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Equal</a:t>
          </a:r>
        </a:p>
      </dsp:txBody>
      <dsp:txXfrm>
        <a:off x="4741802" y="5868"/>
        <a:ext cx="2449749" cy="1365765"/>
      </dsp:txXfrm>
    </dsp:sp>
    <dsp:sp modelId="{2C4D2BF6-569E-4D30-8618-07EF5BA83EC6}">
      <dsp:nvSpPr>
        <dsp:cNvPr id="0" name=""/>
        <dsp:cNvSpPr/>
      </dsp:nvSpPr>
      <dsp:spPr>
        <a:xfrm>
          <a:off x="0" y="1713075"/>
          <a:ext cx="7236542" cy="12854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3D258-2B2B-41F5-BC55-2EB7133C869B}">
      <dsp:nvSpPr>
        <dsp:cNvPr id="0" name=""/>
        <dsp:cNvSpPr/>
      </dsp:nvSpPr>
      <dsp:spPr>
        <a:xfrm>
          <a:off x="388841" y="2002296"/>
          <a:ext cx="707675" cy="706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7BFD-EAB7-44C0-86E1-1F2F8F97B7FC}">
      <dsp:nvSpPr>
        <dsp:cNvPr id="0" name=""/>
        <dsp:cNvSpPr/>
      </dsp:nvSpPr>
      <dsp:spPr>
        <a:xfrm>
          <a:off x="1485358" y="1713075"/>
          <a:ext cx="5706193" cy="1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44" tIns="144544" rIns="144544" bIns="1445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temperature being ‘Hot’ has nothing to do with the humidity or the outlook being ‘Rainy’ has no effect on the winds. Hence, the features are assumed to be </a:t>
          </a:r>
          <a:r>
            <a:rPr lang="en-US" sz="2000" b="1" i="1" u="sng" kern="1200" dirty="0"/>
            <a:t>independent</a:t>
          </a:r>
          <a:r>
            <a:rPr lang="en-US" sz="2000" kern="1200" dirty="0"/>
            <a:t>.</a:t>
          </a:r>
        </a:p>
      </dsp:txBody>
      <dsp:txXfrm>
        <a:off x="1485358" y="1713075"/>
        <a:ext cx="5706193" cy="1365765"/>
      </dsp:txXfrm>
    </dsp:sp>
    <dsp:sp modelId="{749742E9-5684-49CB-B1DF-A8A704E396FE}">
      <dsp:nvSpPr>
        <dsp:cNvPr id="0" name=""/>
        <dsp:cNvSpPr/>
      </dsp:nvSpPr>
      <dsp:spPr>
        <a:xfrm>
          <a:off x="0" y="3420282"/>
          <a:ext cx="7236542" cy="12854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DF022-00D2-4B02-A904-6E9B4010E311}">
      <dsp:nvSpPr>
        <dsp:cNvPr id="0" name=""/>
        <dsp:cNvSpPr/>
      </dsp:nvSpPr>
      <dsp:spPr>
        <a:xfrm>
          <a:off x="388841" y="3709503"/>
          <a:ext cx="707675" cy="706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51FA0-4665-445C-B44C-7E48267F6FE4}">
      <dsp:nvSpPr>
        <dsp:cNvPr id="0" name=""/>
        <dsp:cNvSpPr/>
      </dsp:nvSpPr>
      <dsp:spPr>
        <a:xfrm>
          <a:off x="1485358" y="3420282"/>
          <a:ext cx="5706193" cy="1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44" tIns="144544" rIns="144544" bIns="1445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Knowing only temperature and humidity alone can’t predict the outcome accurately. None of the attributes is irrelevant and assumed to be contributing </a:t>
          </a:r>
          <a:r>
            <a:rPr lang="en-US" sz="2000" b="1" i="1" u="sng" kern="1200" dirty="0"/>
            <a:t>equally</a:t>
          </a:r>
          <a:r>
            <a:rPr lang="en-US" sz="2000" kern="1200" dirty="0"/>
            <a:t> to the outcome.</a:t>
          </a:r>
        </a:p>
      </dsp:txBody>
      <dsp:txXfrm>
        <a:off x="1485358" y="3420282"/>
        <a:ext cx="5706193" cy="1365765"/>
      </dsp:txXfrm>
    </dsp:sp>
    <dsp:sp modelId="{2044E943-2F2E-471A-BDB3-BF9EF95699B5}">
      <dsp:nvSpPr>
        <dsp:cNvPr id="0" name=""/>
        <dsp:cNvSpPr/>
      </dsp:nvSpPr>
      <dsp:spPr>
        <a:xfrm>
          <a:off x="0" y="5127489"/>
          <a:ext cx="7236542" cy="12854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1A42A-1490-4263-B42B-973224208AEA}">
      <dsp:nvSpPr>
        <dsp:cNvPr id="0" name=""/>
        <dsp:cNvSpPr/>
      </dsp:nvSpPr>
      <dsp:spPr>
        <a:xfrm>
          <a:off x="388841" y="5416710"/>
          <a:ext cx="707675" cy="7069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32881-840D-464D-8FE1-CE8F28A57E57}">
      <dsp:nvSpPr>
        <dsp:cNvPr id="0" name=""/>
        <dsp:cNvSpPr/>
      </dsp:nvSpPr>
      <dsp:spPr>
        <a:xfrm>
          <a:off x="1485358" y="5127489"/>
          <a:ext cx="5706193" cy="1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44" tIns="144544" rIns="144544" bIns="1445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Note</a:t>
          </a:r>
          <a:r>
            <a:rPr lang="en-US" sz="2000" kern="1200" dirty="0"/>
            <a:t>: The assumptions made by Naive Bayes are not generally correct in real-world situations. In-fact, the independence assumption is never correct but often works well in practice.</a:t>
          </a:r>
        </a:p>
      </dsp:txBody>
      <dsp:txXfrm>
        <a:off x="1485358" y="5127489"/>
        <a:ext cx="5706193" cy="1365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61C40-E0A4-4023-9A18-0593996B2FB5}">
      <dsp:nvSpPr>
        <dsp:cNvPr id="0" name=""/>
        <dsp:cNvSpPr/>
      </dsp:nvSpPr>
      <dsp:spPr>
        <a:xfrm>
          <a:off x="0" y="983093"/>
          <a:ext cx="5732205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Gaussian Naïve Bayes</a:t>
          </a:r>
        </a:p>
      </dsp:txBody>
      <dsp:txXfrm>
        <a:off x="46834" y="1029927"/>
        <a:ext cx="5638537" cy="865732"/>
      </dsp:txXfrm>
    </dsp:sp>
    <dsp:sp modelId="{8A1FFA42-6CD0-4F45-8184-726C1A7E0097}">
      <dsp:nvSpPr>
        <dsp:cNvPr id="0" name=""/>
        <dsp:cNvSpPr/>
      </dsp:nvSpPr>
      <dsp:spPr>
        <a:xfrm>
          <a:off x="0" y="2057693"/>
          <a:ext cx="5732205" cy="959400"/>
        </a:xfrm>
        <a:prstGeom prst="round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Multinomial Naïve Bayes</a:t>
          </a:r>
        </a:p>
      </dsp:txBody>
      <dsp:txXfrm>
        <a:off x="46834" y="2104527"/>
        <a:ext cx="5638537" cy="865732"/>
      </dsp:txXfrm>
    </dsp:sp>
    <dsp:sp modelId="{1C082368-F21D-4387-8D94-0297AD5C4B5B}">
      <dsp:nvSpPr>
        <dsp:cNvPr id="0" name=""/>
        <dsp:cNvSpPr/>
      </dsp:nvSpPr>
      <dsp:spPr>
        <a:xfrm>
          <a:off x="0" y="3132294"/>
          <a:ext cx="5732205" cy="95940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Bernoulli Naïve Bayes</a:t>
          </a:r>
        </a:p>
      </dsp:txBody>
      <dsp:txXfrm>
        <a:off x="46834" y="3179128"/>
        <a:ext cx="5638537" cy="865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C249C-7E47-4603-A257-623A5ACAB7A1}">
      <dsp:nvSpPr>
        <dsp:cNvPr id="0" name=""/>
        <dsp:cNvSpPr/>
      </dsp:nvSpPr>
      <dsp:spPr>
        <a:xfrm>
          <a:off x="0" y="4257"/>
          <a:ext cx="5732205" cy="1458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34403-8C98-45DC-927B-50F083B2D4E0}">
      <dsp:nvSpPr>
        <dsp:cNvPr id="0" name=""/>
        <dsp:cNvSpPr/>
      </dsp:nvSpPr>
      <dsp:spPr>
        <a:xfrm>
          <a:off x="441150" y="332385"/>
          <a:ext cx="802875" cy="802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146BB-7019-4BFC-8630-58411F2E8B7D}">
      <dsp:nvSpPr>
        <dsp:cNvPr id="0" name=""/>
        <dsp:cNvSpPr/>
      </dsp:nvSpPr>
      <dsp:spPr>
        <a:xfrm>
          <a:off x="1685176" y="4257"/>
          <a:ext cx="3958505" cy="145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93" tIns="154493" rIns="154493" bIns="1544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the multivariate Bernoulli event model, features are independent </a:t>
          </a:r>
          <a:r>
            <a:rPr lang="en-US" sz="1800" kern="1200" dirty="0" err="1"/>
            <a:t>booleans</a:t>
          </a:r>
          <a:r>
            <a:rPr lang="en-US" sz="1800" kern="1200" dirty="0"/>
            <a:t> (binary variables) describing inputs. </a:t>
          </a:r>
        </a:p>
      </dsp:txBody>
      <dsp:txXfrm>
        <a:off x="1685176" y="4257"/>
        <a:ext cx="3958505" cy="1459773"/>
      </dsp:txXfrm>
    </dsp:sp>
    <dsp:sp modelId="{F0F535E2-7C75-46BE-B8F7-A63697378FDE}">
      <dsp:nvSpPr>
        <dsp:cNvPr id="0" name=""/>
        <dsp:cNvSpPr/>
      </dsp:nvSpPr>
      <dsp:spPr>
        <a:xfrm>
          <a:off x="0" y="1807507"/>
          <a:ext cx="5732205" cy="1458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6FDFC-C58F-4E15-84F4-C03DF10DE3C8}">
      <dsp:nvSpPr>
        <dsp:cNvPr id="0" name=""/>
        <dsp:cNvSpPr/>
      </dsp:nvSpPr>
      <dsp:spPr>
        <a:xfrm>
          <a:off x="441150" y="2135635"/>
          <a:ext cx="802875" cy="802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8D0F-B04F-4E19-94B2-B093AFEF57C0}">
      <dsp:nvSpPr>
        <dsp:cNvPr id="0" name=""/>
        <dsp:cNvSpPr/>
      </dsp:nvSpPr>
      <dsp:spPr>
        <a:xfrm>
          <a:off x="1685176" y="1807507"/>
          <a:ext cx="3958505" cy="145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93" tIns="154493" rIns="154493" bIns="1544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Like the multinomial model, this model is popular for document classification tasks, where binary term occurrence features are used rather than term frequencies.</a:t>
          </a:r>
        </a:p>
      </dsp:txBody>
      <dsp:txXfrm>
        <a:off x="1685176" y="1807507"/>
        <a:ext cx="3958505" cy="1459773"/>
      </dsp:txXfrm>
    </dsp:sp>
    <dsp:sp modelId="{C9E9480F-0428-4BE4-93D6-6D1236A3A69B}">
      <dsp:nvSpPr>
        <dsp:cNvPr id="0" name=""/>
        <dsp:cNvSpPr/>
      </dsp:nvSpPr>
      <dsp:spPr>
        <a:xfrm>
          <a:off x="0" y="3610757"/>
          <a:ext cx="5732205" cy="1458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046C2-E65F-4B51-8176-4CEFFE61D50C}">
      <dsp:nvSpPr>
        <dsp:cNvPr id="0" name=""/>
        <dsp:cNvSpPr/>
      </dsp:nvSpPr>
      <dsp:spPr>
        <a:xfrm>
          <a:off x="441150" y="3938885"/>
          <a:ext cx="802875" cy="802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01AB0-A38F-4A52-B944-E501B6CCFD69}">
      <dsp:nvSpPr>
        <dsp:cNvPr id="0" name=""/>
        <dsp:cNvSpPr/>
      </dsp:nvSpPr>
      <dsp:spPr>
        <a:xfrm>
          <a:off x="1685176" y="3610757"/>
          <a:ext cx="3958505" cy="145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93" tIns="154493" rIns="154493" bIns="1544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parameters that we use to predict the class variable take up only values yes or no, for example if a word occurs in the text or not.</a:t>
          </a:r>
        </a:p>
      </dsp:txBody>
      <dsp:txXfrm>
        <a:off x="1685176" y="3610757"/>
        <a:ext cx="3958505" cy="1459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9268C-0871-4063-8B37-06A7AD219D24}">
      <dsp:nvSpPr>
        <dsp:cNvPr id="0" name=""/>
        <dsp:cNvSpPr/>
      </dsp:nvSpPr>
      <dsp:spPr>
        <a:xfrm>
          <a:off x="0" y="2106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DBB5E-7DFC-4F54-8B2F-3E6DB934273B}">
      <dsp:nvSpPr>
        <dsp:cNvPr id="0" name=""/>
        <dsp:cNvSpPr/>
      </dsp:nvSpPr>
      <dsp:spPr>
        <a:xfrm>
          <a:off x="322915" y="242291"/>
          <a:ext cx="587119" cy="587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96AC1-534B-4E22-9549-078ADA419A74}">
      <dsp:nvSpPr>
        <dsp:cNvPr id="0" name=""/>
        <dsp:cNvSpPr/>
      </dsp:nvSpPr>
      <dsp:spPr>
        <a:xfrm>
          <a:off x="1232950" y="2106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 time Prediction</a:t>
          </a:r>
        </a:p>
      </dsp:txBody>
      <dsp:txXfrm>
        <a:off x="1232950" y="2106"/>
        <a:ext cx="4499255" cy="1067489"/>
      </dsp:txXfrm>
    </dsp:sp>
    <dsp:sp modelId="{502A0A83-77BC-403A-A861-23EA716A8C76}">
      <dsp:nvSpPr>
        <dsp:cNvPr id="0" name=""/>
        <dsp:cNvSpPr/>
      </dsp:nvSpPr>
      <dsp:spPr>
        <a:xfrm>
          <a:off x="0" y="1336468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F0C73-B996-4227-8322-2576AC820E2A}">
      <dsp:nvSpPr>
        <dsp:cNvPr id="0" name=""/>
        <dsp:cNvSpPr/>
      </dsp:nvSpPr>
      <dsp:spPr>
        <a:xfrm>
          <a:off x="322915" y="1576653"/>
          <a:ext cx="587119" cy="587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1EBF6-EF96-43FB-BD42-929F0CBA01A9}">
      <dsp:nvSpPr>
        <dsp:cNvPr id="0" name=""/>
        <dsp:cNvSpPr/>
      </dsp:nvSpPr>
      <dsp:spPr>
        <a:xfrm>
          <a:off x="1232950" y="1336468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 class Prediction</a:t>
          </a:r>
        </a:p>
      </dsp:txBody>
      <dsp:txXfrm>
        <a:off x="1232950" y="1336468"/>
        <a:ext cx="4499255" cy="1067489"/>
      </dsp:txXfrm>
    </dsp:sp>
    <dsp:sp modelId="{DF5E7079-9022-4D3C-A99B-B23D38E797CD}">
      <dsp:nvSpPr>
        <dsp:cNvPr id="0" name=""/>
        <dsp:cNvSpPr/>
      </dsp:nvSpPr>
      <dsp:spPr>
        <a:xfrm>
          <a:off x="0" y="2670830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B88D0-5E4A-428C-8C4D-2B39709624F9}">
      <dsp:nvSpPr>
        <dsp:cNvPr id="0" name=""/>
        <dsp:cNvSpPr/>
      </dsp:nvSpPr>
      <dsp:spPr>
        <a:xfrm>
          <a:off x="322915" y="2911015"/>
          <a:ext cx="587119" cy="587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BD946-0CFD-41AD-A03D-F15B8CE84F79}">
      <dsp:nvSpPr>
        <dsp:cNvPr id="0" name=""/>
        <dsp:cNvSpPr/>
      </dsp:nvSpPr>
      <dsp:spPr>
        <a:xfrm>
          <a:off x="1232950" y="2670830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Text classification/ Spam Filtering/ Sentiment Analysis</a:t>
          </a:r>
        </a:p>
      </dsp:txBody>
      <dsp:txXfrm>
        <a:off x="1232950" y="2670830"/>
        <a:ext cx="4499255" cy="1067489"/>
      </dsp:txXfrm>
    </dsp:sp>
    <dsp:sp modelId="{106DA77D-FF70-430E-AAFA-82D86C84E4BC}">
      <dsp:nvSpPr>
        <dsp:cNvPr id="0" name=""/>
        <dsp:cNvSpPr/>
      </dsp:nvSpPr>
      <dsp:spPr>
        <a:xfrm>
          <a:off x="0" y="4005192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B9DD8-1E50-4E56-A149-8596B55AFE5C}">
      <dsp:nvSpPr>
        <dsp:cNvPr id="0" name=""/>
        <dsp:cNvSpPr/>
      </dsp:nvSpPr>
      <dsp:spPr>
        <a:xfrm>
          <a:off x="322915" y="4245377"/>
          <a:ext cx="587119" cy="587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C090C-0D29-4450-8CBE-160AB4AC1C3E}">
      <dsp:nvSpPr>
        <dsp:cNvPr id="0" name=""/>
        <dsp:cNvSpPr/>
      </dsp:nvSpPr>
      <dsp:spPr>
        <a:xfrm>
          <a:off x="1232950" y="4005192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 System</a:t>
          </a:r>
        </a:p>
      </dsp:txBody>
      <dsp:txXfrm>
        <a:off x="1232950" y="4005192"/>
        <a:ext cx="4499255" cy="1067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2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Ảnh có chứa mờ&#10;&#10;Mô tả được tạo tự động">
            <a:extLst>
              <a:ext uri="{FF2B5EF4-FFF2-40B4-BE49-F238E27FC236}">
                <a16:creationId xmlns:a16="http://schemas.microsoft.com/office/drawing/2014/main" id="{12E8A714-17B4-46B2-BEA7-41418F722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9801820-5005-4A04-855A-E845038D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Naïve Bayes Algorithms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C3C495D-E1F8-4A86-B3D5-A2352B864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892948" cy="81292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Author: Bùi Quốc Thịnh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8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AF839A1-C961-45E1-ABAF-E6A25DB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1561379"/>
          </a:xfrm>
        </p:spPr>
        <p:txBody>
          <a:bodyPr anchor="t"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1900" dirty="0"/>
              <a:t>Find the probability of given set of inputs for all possible values of the class variable y and pick up the output with maximum probability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B8D944F9-AB6C-4B07-992B-633EAEB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89165"/>
            <a:ext cx="4533900" cy="38538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C87315-CDEF-4F01-9461-6FFFB29F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439141"/>
            <a:ext cx="4795405" cy="4352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P(y) is also called </a:t>
            </a:r>
            <a:r>
              <a:rPr lang="en-US" b="1" i="1" u="sng" dirty="0"/>
              <a:t>class probability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P(xi | y) is called </a:t>
            </a:r>
            <a:r>
              <a:rPr lang="en-US" b="1" i="1" u="sng" dirty="0"/>
              <a:t>conditional probability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different naive Bayes classifiers differ mainly by the assumptions they make regarding the distribution of P(xi | y).</a:t>
            </a:r>
          </a:p>
        </p:txBody>
      </p:sp>
    </p:spTree>
    <p:extLst>
      <p:ext uri="{BB962C8B-B14F-4D97-AF65-F5344CB8AC3E}">
        <p14:creationId xmlns:p14="http://schemas.microsoft.com/office/powerpoint/2010/main" val="387041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C640640-8E29-4683-BDED-22072ABA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2200" dirty="0"/>
              <a:t>Apply the above formula manually on our weather dataset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7394A8-B66B-45D6-BACF-F6FC29E5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562168" cy="30884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Calculated P(xi | </a:t>
            </a:r>
            <a:r>
              <a:rPr lang="en-US" dirty="0" err="1"/>
              <a:t>yj</a:t>
            </a:r>
            <a:r>
              <a:rPr lang="en-US" dirty="0"/>
              <a:t>) for each xi in X and </a:t>
            </a:r>
            <a:r>
              <a:rPr lang="en-US" dirty="0" err="1"/>
              <a:t>yj</a:t>
            </a:r>
            <a:r>
              <a:rPr lang="en-US" dirty="0"/>
              <a:t> in y manually in the tables 1-4.</a:t>
            </a:r>
          </a:p>
          <a:p>
            <a:pPr>
              <a:lnSpc>
                <a:spcPct val="110000"/>
              </a:lnSpc>
            </a:pPr>
            <a:r>
              <a:rPr lang="en-US" dirty="0"/>
              <a:t>For example, probability of playing golf given that the temperature is cool, which is P(temp. = cool | play golf = Yes) = 3/9.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Find class probabilities (P(y)) (table 5).</a:t>
            </a:r>
          </a:p>
          <a:p>
            <a:pPr>
              <a:lnSpc>
                <a:spcPct val="110000"/>
              </a:lnSpc>
            </a:pPr>
            <a:r>
              <a:rPr lang="en-US" dirty="0"/>
              <a:t>For example, P(play golf = Yes) = 9/14.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C728AB09-433B-4EE1-843A-3D3071485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84" y="643467"/>
            <a:ext cx="4749332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3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B5517DA-E5D7-440C-B4ED-D4770F7E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anchor="t">
            <a:normAutofit/>
          </a:bodyPr>
          <a:lstStyle/>
          <a:p>
            <a:pPr>
              <a:lnSpc>
                <a:spcPct val="104000"/>
              </a:lnSpc>
            </a:pPr>
            <a:r>
              <a:rPr lang="en-US" dirty="0"/>
              <a:t>Test on a new set of features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9CEF2F0-B364-4C6B-A222-4EB83B4B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10" y="3588199"/>
            <a:ext cx="4806291" cy="564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030EDBF-84B9-4B7F-AC11-38E1E807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910" y="960120"/>
            <a:ext cx="10212236" cy="433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Probability of playing golf: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Probability to not play golf: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Proportional probabilities: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And: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DCACEFD-08BF-458C-9F71-E2385153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70" y="1474614"/>
            <a:ext cx="10204576" cy="444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3BAA1E41-8613-445B-8C95-FE62F8B7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70" y="2448029"/>
            <a:ext cx="10204576" cy="46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E384740-5EF6-49B3-ABFB-B08B52D98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716" y="3467967"/>
            <a:ext cx="6990736" cy="46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1147AE71-8754-4C77-BFFB-F94C6F473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716" y="4495640"/>
            <a:ext cx="6990736" cy="469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656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0.0004 -0.455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D3D194-BE3F-4D27-BE32-257410C5F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58529"/>
            <a:ext cx="10363200" cy="4683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since</a:t>
            </a:r>
          </a:p>
          <a:p>
            <a:pPr marL="0" indent="0">
              <a:buNone/>
            </a:pPr>
            <a:r>
              <a:rPr lang="en-US" dirty="0"/>
              <a:t>A probability by making the sum equal to 1 (normalization):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So, prediction that golf would be played is ‘Yes’.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2793134-54B8-43A2-AA32-1FF54C06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81" y="1340864"/>
            <a:ext cx="5397777" cy="381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4F69C4C-79BB-4F84-B264-FEA06833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81" y="2404787"/>
            <a:ext cx="7251225" cy="554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03098BC-A5DB-4FD9-B4C7-A096E4D3E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383" y="3236245"/>
            <a:ext cx="8433233" cy="554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194D5AAA-2FAA-464B-B821-501EC7B72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383" y="4197631"/>
            <a:ext cx="8433233" cy="5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35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F72572C-FB9B-4747-BACB-77AF9F32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 dirty="0"/>
              <a:t>Types of Naive Bayes Classifier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4EDCB454-2077-4B44-ACFA-4EE4FB246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622901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989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B61C40-E0A4-4023-9A18-0593996B2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17B61C40-E0A4-4023-9A18-0593996B2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17B61C40-E0A4-4023-9A18-0593996B2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1FFA42-6CD0-4F45-8184-726C1A7E0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8A1FFA42-6CD0-4F45-8184-726C1A7E0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8A1FFA42-6CD0-4F45-8184-726C1A7E0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082368-F21D-4387-8D94-0297AD5C4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1C082368-F21D-4387-8D94-0297AD5C4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1C082368-F21D-4387-8D94-0297AD5C4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8CAB44E-C649-4C99-8916-34108486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3400" dirty="0"/>
              <a:t>Gaussian Naïve Bayes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39D1DC3-C873-4673-B175-B7D207B6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1" y="1275764"/>
            <a:ext cx="5799963" cy="430647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D4F2F12-3C07-4DC5-A7BC-E67DBCD8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Gaussian Naive Bayes, continuous values associated with each feature are assumed to be distributed according to a Gaussian distribution.</a:t>
            </a:r>
          </a:p>
          <a:p>
            <a:pPr marL="0" indent="0">
              <a:buNone/>
            </a:pPr>
            <a:r>
              <a:rPr lang="en-US" dirty="0"/>
              <a:t>Conditional probability: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6A4396D-C7BF-486F-B5A4-123D93C0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94" y="5359016"/>
            <a:ext cx="5677192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60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C131E04-9AD8-451F-A663-D08742DC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3108960"/>
            <a:ext cx="5750942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2" descr="Ảnh có chứa bàn&#10;&#10;Mô tả được tạo tự động">
            <a:extLst>
              <a:ext uri="{FF2B5EF4-FFF2-40B4-BE49-F238E27FC236}">
                <a16:creationId xmlns:a16="http://schemas.microsoft.com/office/drawing/2014/main" id="{F49487AC-1DD4-422D-9146-C1519FEC8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9" t="3670" r="2759" b="1495"/>
          <a:stretch/>
        </p:blipFill>
        <p:spPr>
          <a:xfrm>
            <a:off x="990600" y="1415610"/>
            <a:ext cx="5105400" cy="3624222"/>
          </a:xfrm>
          <a:prstGeom prst="rect">
            <a:avLst/>
          </a:prstGeom>
        </p:spPr>
      </p:pic>
      <p:pic>
        <p:nvPicPr>
          <p:cNvPr id="6" name="Picture 28" descr="Ảnh có chứa văn bản&#10;&#10;Mô tả được tạo tự động">
            <a:extLst>
              <a:ext uri="{FF2B5EF4-FFF2-40B4-BE49-F238E27FC236}">
                <a16:creationId xmlns:a16="http://schemas.microsoft.com/office/drawing/2014/main" id="{504749B6-5A90-410B-96F3-E662E0759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834887"/>
            <a:ext cx="5028216" cy="1230385"/>
          </a:xfrm>
          <a:prstGeom prst="rect">
            <a:avLst/>
          </a:prstGeom>
        </p:spPr>
      </p:pic>
      <p:pic>
        <p:nvPicPr>
          <p:cNvPr id="5" name="Picture 26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ED5BBE-E7EB-4F92-93D7-0764714A98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" t="6285" r="5269"/>
          <a:stretch/>
        </p:blipFill>
        <p:spPr>
          <a:xfrm>
            <a:off x="6172199" y="1415609"/>
            <a:ext cx="5028216" cy="23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87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6D0ABC6-0C48-410F-8E17-6E4DE220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79" y="1249327"/>
            <a:ext cx="8830341" cy="129717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Multinomial Naïve Bayes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AA5C1A-8F7B-4570-93C3-1C5675CA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961167"/>
            <a:ext cx="6515985" cy="2830033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Feature vectors represent the frequencies with which certain events have been generated by a multinomial distribution. This is the event model typically used for document classification, whether a document belongs to the category of sports, politics, technology etc.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features/predictors used by the classifier are the frequency of the words present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98387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9A930CB-7469-4EEF-8E57-68110827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/>
              <a:t>Bernoulli Naïve Bayes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ỗ dành sẵn cho Nội dung 2">
            <a:extLst>
              <a:ext uri="{FF2B5EF4-FFF2-40B4-BE49-F238E27FC236}">
                <a16:creationId xmlns:a16="http://schemas.microsoft.com/office/drawing/2014/main" id="{E1D2DC24-5681-472E-96F3-CC16A4AFA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867920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993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A334403-8C98-45DC-927B-50F083B2D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graphicEl>
                                              <a:dgm id="{7A334403-8C98-45DC-927B-50F083B2D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graphicEl>
                                              <a:dgm id="{7A334403-8C98-45DC-927B-50F083B2D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73C249C-7E47-4603-A257-623A5ACAB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graphicEl>
                                              <a:dgm id="{A73C249C-7E47-4603-A257-623A5ACAB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graphicEl>
                                              <a:dgm id="{A73C249C-7E47-4603-A257-623A5ACAB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8D146BB-7019-4BFC-8630-58411F2E8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graphicEl>
                                              <a:dgm id="{F8D146BB-7019-4BFC-8630-58411F2E8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graphicEl>
                                              <a:dgm id="{F8D146BB-7019-4BFC-8630-58411F2E8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4E6FDFC-C58F-4E15-84F4-C03DF10DE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graphicEl>
                                              <a:dgm id="{44E6FDFC-C58F-4E15-84F4-C03DF10DE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graphicEl>
                                              <a:dgm id="{44E6FDFC-C58F-4E15-84F4-C03DF10DE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0F535E2-7C75-46BE-B8F7-A63697378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graphicEl>
                                              <a:dgm id="{F0F535E2-7C75-46BE-B8F7-A63697378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graphicEl>
                                              <a:dgm id="{F0F535E2-7C75-46BE-B8F7-A63697378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DB28D0F-B04F-4E19-94B2-B093AFEF5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graphicEl>
                                              <a:dgm id="{BDB28D0F-B04F-4E19-94B2-B093AFEF5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graphicEl>
                                              <a:dgm id="{BDB28D0F-B04F-4E19-94B2-B093AFEF5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9E9480F-0428-4BE4-93D6-6D1236A3A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graphicEl>
                                              <a:dgm id="{C9E9480F-0428-4BE4-93D6-6D1236A3A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graphicEl>
                                              <a:dgm id="{C9E9480F-0428-4BE4-93D6-6D1236A3A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C0046C2-E65F-4B51-8176-4CEFFE61D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graphicEl>
                                              <a:dgm id="{CC0046C2-E65F-4B51-8176-4CEFFE61D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graphicEl>
                                              <a:dgm id="{CC0046C2-E65F-4B51-8176-4CEFFE61D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DA01AB0-A38F-4A52-B944-E501B6CCF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graphicEl>
                                              <a:dgm id="{CDA01AB0-A38F-4A52-B944-E501B6CCF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graphicEl>
                                              <a:dgm id="{CDA01AB0-A38F-4A52-B944-E501B6CCF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5D9F78-48DA-490D-A85C-8A7E8060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68B538-F59A-4991-A299-37BC36B5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546108"/>
            <a:ext cx="8837909" cy="1791975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5F89E8AC-7D63-450E-85AF-5F4C915A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5401823"/>
            <a:ext cx="3189768" cy="626837"/>
          </a:xfrm>
          <a:prstGeom prst="rect">
            <a:avLst/>
          </a:prstGeom>
        </p:spPr>
      </p:pic>
      <p:pic>
        <p:nvPicPr>
          <p:cNvPr id="7" name="Đồ họa 6" descr="Arrow: Straight with solid fill">
            <a:extLst>
              <a:ext uri="{FF2B5EF4-FFF2-40B4-BE49-F238E27FC236}">
                <a16:creationId xmlns:a16="http://schemas.microsoft.com/office/drawing/2014/main" id="{208A1F6D-A427-43A5-93EA-A49FFCC8B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052083" y="4338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8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E4410E4-8C45-4C51-8FD5-79EF3D2C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Team members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6424ED8D-3011-449A-B026-AB5FFC946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842914"/>
              </p:ext>
            </p:extLst>
          </p:nvPr>
        </p:nvGraphicFramePr>
        <p:xfrm>
          <a:off x="914400" y="2852738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782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982255-EAED-4069-9D08-FE3B3E483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65E6F5-BCFA-4436-9C8F-AF50A20F3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A136E8-5024-4D86-9AF9-D42E9BD71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69560B-BBBB-42BA-9186-B040088FD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C26CB-7D25-4451-880E-7C0D33022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3359AE-3A54-45F8-986C-3556EB4C17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333124-6326-4A5F-BB0A-F67EE43A5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527A25-66FB-4AA9-A1E2-BFE5C851A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6A52EB-C57B-40D2-A1AF-0FEE6648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6712558-3324-4B61-9A54-2831E3522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7002"/>
            <a:ext cx="5181600" cy="413406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E6CED60-5FF5-4E8C-815C-606DBFC9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287002"/>
            <a:ext cx="2590800" cy="4134062"/>
          </a:xfrm>
          <a:prstGeom prst="rect">
            <a:avLst/>
          </a:prstGeom>
        </p:spPr>
      </p:pic>
      <p:pic>
        <p:nvPicPr>
          <p:cNvPr id="7" name="Đồ họa 6" descr="Arrow: Slight curve with solid fill">
            <a:extLst>
              <a:ext uri="{FF2B5EF4-FFF2-40B4-BE49-F238E27FC236}">
                <a16:creationId xmlns:a16="http://schemas.microsoft.com/office/drawing/2014/main" id="{73E41213-8CDC-4616-97DD-CA3FAD288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6500" y="3896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5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0D0FADB-B69C-41A1-9B11-1F37B64C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463961" cy="1314443"/>
          </a:xfrm>
        </p:spPr>
        <p:txBody>
          <a:bodyPr>
            <a:normAutofit/>
          </a:bodyPr>
          <a:lstStyle/>
          <a:p>
            <a:r>
              <a:rPr lang="en-US"/>
              <a:t>Bernoulli Naïve Bayes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CA70147-81E3-4245-B948-72BCB9E6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364116"/>
            <a:ext cx="7609555" cy="168347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3A15DAA7-F0E7-481A-BFB2-0F56EED30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48" y="4759943"/>
            <a:ext cx="6003853" cy="138570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6C85A8E4-895F-4D19-AF5B-D046659E9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4611058"/>
            <a:ext cx="3444950" cy="1683474"/>
          </a:xfrm>
          <a:prstGeom prst="rect">
            <a:avLst/>
          </a:prstGeom>
        </p:spPr>
      </p:pic>
      <p:pic>
        <p:nvPicPr>
          <p:cNvPr id="8" name="Đồ họa 7" descr="Arrow Down with solid fill">
            <a:extLst>
              <a:ext uri="{FF2B5EF4-FFF2-40B4-BE49-F238E27FC236}">
                <a16:creationId xmlns:a16="http://schemas.microsoft.com/office/drawing/2014/main" id="{FD04B7D5-6868-4CD0-8FEE-F34045458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9462" y="4057643"/>
            <a:ext cx="914400" cy="535316"/>
          </a:xfrm>
          <a:prstGeom prst="rect">
            <a:avLst/>
          </a:prstGeom>
        </p:spPr>
      </p:pic>
      <p:pic>
        <p:nvPicPr>
          <p:cNvPr id="11" name="Đồ họa 10" descr="Arrow Right with solid fill">
            <a:extLst>
              <a:ext uri="{FF2B5EF4-FFF2-40B4-BE49-F238E27FC236}">
                <a16:creationId xmlns:a16="http://schemas.microsoft.com/office/drawing/2014/main" id="{524DCB3D-8E86-4AC5-A0E4-CD513B5BA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9349" y="5050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9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D63F54-A6D6-4263-ACCA-9706A092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A086884-0DC8-4259-96F3-A1AA7D77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2"/>
            <a:ext cx="5084947" cy="442481"/>
          </a:xfrm>
        </p:spPr>
        <p:txBody>
          <a:bodyPr>
            <a:noAutofit/>
          </a:bodyPr>
          <a:lstStyle/>
          <a:p>
            <a:r>
              <a:rPr lang="en-US" dirty="0"/>
              <a:t>Pros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76685A-8A38-4663-A3FE-D3B1737B6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2753833"/>
            <a:ext cx="5084947" cy="3182937"/>
          </a:xfrm>
        </p:spPr>
        <p:txBody>
          <a:bodyPr/>
          <a:lstStyle/>
          <a:p>
            <a:r>
              <a:rPr lang="en-US" dirty="0"/>
              <a:t>Naïve Bayes classifiers have worked quite well in many real-world situations, famously document classification and spam filtering. </a:t>
            </a:r>
          </a:p>
          <a:p>
            <a:r>
              <a:rPr lang="en-US" dirty="0"/>
              <a:t>They require a small amount of training data to estimate the necessary parameters.</a:t>
            </a:r>
          </a:p>
          <a:p>
            <a:r>
              <a:rPr lang="en-US" dirty="0"/>
              <a:t>Naïve Bayes learners and classifiers can be extremely fast compared to more sophisticated methods.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97C4CA0-A451-4E47-BACC-297C00825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442480"/>
          </a:xfrm>
        </p:spPr>
        <p:txBody>
          <a:bodyPr>
            <a:noAutofit/>
          </a:bodyPr>
          <a:lstStyle/>
          <a:p>
            <a:r>
              <a:rPr lang="en-US" dirty="0" err="1"/>
              <a:t>conS</a:t>
            </a:r>
            <a:endParaRPr lang="en-US" dirty="0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8C2EA41-7EBA-4DD8-AA3E-71B5DBBC8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3833"/>
            <a:ext cx="5183188" cy="3435829"/>
          </a:xfrm>
        </p:spPr>
        <p:txBody>
          <a:bodyPr/>
          <a:lstStyle/>
          <a:p>
            <a:r>
              <a:rPr lang="en-US" dirty="0"/>
              <a:t>The requirement of predictors to be independent. In most of the real-life cases, the predictors are dependent, this hinders the performance of the classifier.</a:t>
            </a:r>
          </a:p>
          <a:p>
            <a:r>
              <a:rPr lang="en-US" dirty="0"/>
              <a:t>If categorical variable has a category (in test data set), which was not observed in training data set, then model will assign a 0 (zero) probability and will be unable to make a prediction. This is often known as “Zero Frequency”.</a:t>
            </a:r>
          </a:p>
        </p:txBody>
      </p:sp>
    </p:spTree>
    <p:extLst>
      <p:ext uri="{BB962C8B-B14F-4D97-AF65-F5344CB8AC3E}">
        <p14:creationId xmlns:p14="http://schemas.microsoft.com/office/powerpoint/2010/main" val="65781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09F5A-737B-47A1-9736-38A4045D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24630F1-CFA0-4447-B262-3A84083E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463745"/>
          </a:xfrm>
        </p:spPr>
        <p:txBody>
          <a:bodyPr>
            <a:noAutofit/>
          </a:bodyPr>
          <a:lstStyle/>
          <a:p>
            <a:r>
              <a:rPr lang="en-US" dirty="0"/>
              <a:t>PROS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C95AFEF-0D2B-4243-8EA8-34A99078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2775099"/>
            <a:ext cx="5084947" cy="3414564"/>
          </a:xfrm>
        </p:spPr>
        <p:txBody>
          <a:bodyPr/>
          <a:lstStyle/>
          <a:p>
            <a:r>
              <a:rPr lang="en-US" dirty="0"/>
              <a:t>It performs well in case of categorical input variables compared to numerical variable(s). For numerical variable, normal distribution is assumed.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D12B3B5-9DEC-40D2-871B-ABCEBBC98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463745"/>
          </a:xfrm>
        </p:spPr>
        <p:txBody>
          <a:bodyPr>
            <a:noAutofit/>
          </a:bodyPr>
          <a:lstStyle/>
          <a:p>
            <a:r>
              <a:rPr lang="en-US" dirty="0"/>
              <a:t>CONS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2115DDC-319F-46C8-85F5-08D157883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75099"/>
            <a:ext cx="5183188" cy="3414564"/>
          </a:xfrm>
        </p:spPr>
        <p:txBody>
          <a:bodyPr/>
          <a:lstStyle/>
          <a:p>
            <a:r>
              <a:rPr lang="en-US" dirty="0"/>
              <a:t>Naïve Bayes is also known as a bad estimator, so the probability outputs from </a:t>
            </a:r>
            <a:r>
              <a:rPr lang="en-US" dirty="0" err="1"/>
              <a:t>predict_proba</a:t>
            </a:r>
            <a:r>
              <a:rPr lang="en-US" dirty="0"/>
              <a:t> are not to be taken too seriously.</a:t>
            </a:r>
          </a:p>
        </p:txBody>
      </p:sp>
    </p:spTree>
    <p:extLst>
      <p:ext uri="{BB962C8B-B14F-4D97-AF65-F5344CB8AC3E}">
        <p14:creationId xmlns:p14="http://schemas.microsoft.com/office/powerpoint/2010/main" val="1641886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êu đề 6">
            <a:extLst>
              <a:ext uri="{FF2B5EF4-FFF2-40B4-BE49-F238E27FC236}">
                <a16:creationId xmlns:a16="http://schemas.microsoft.com/office/drawing/2014/main" id="{357EA4A8-381B-4B44-99DF-1DA4DDE4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 dirty="0"/>
              <a:t>Applications of Naïve Bayes Algorithms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ỗ dành sẵn cho Nội dung 7">
            <a:extLst>
              <a:ext uri="{FF2B5EF4-FFF2-40B4-BE49-F238E27FC236}">
                <a16:creationId xmlns:a16="http://schemas.microsoft.com/office/drawing/2014/main" id="{F537CD71-4D63-4317-B677-8EEF6F2EB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551568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09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DFA3E89-93AA-4CA7-99D4-BF3705417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C37730E-F706-4466-AC31-C103A44B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5E9910-E86C-4666-BEDD-35512866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90" y="5253051"/>
            <a:ext cx="4892948" cy="812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cap="all" spc="300" dirty="0">
                <a:solidFill>
                  <a:srgbClr val="FFFFFF"/>
                </a:solidFill>
              </a:rPr>
              <a:t>Let’s go to code implementation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C1ECDAD-B7A1-4182-AEEB-05BFF366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3100" dirty="0"/>
              <a:t>What is Naïve Bayes classifiers algorithm?</a:t>
            </a: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FD9B0834-A59F-4ED4-A2CD-F4509DC0C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7" r="20205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6709BF-E96D-46C9-856A-98B54549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/>
              <a:t>Naïve Bayes </a:t>
            </a:r>
            <a:r>
              <a:rPr lang="en-US" dirty="0"/>
              <a:t>classifiers are a collection of classification algorithms based on Bayes’ Theorem. It is not a single algorithm but a family of algorithms where all of them share a common principle, that is every pair of features being classified is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1472253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0F0161C-9FD0-488A-B6C0-D068AFD4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weather conditions for playing a game of golf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hỗ dành sẵn cho Nội dung 4" descr="Ảnh có chứa bàn&#10;&#10;Mô tả được tạo tự động">
            <a:extLst>
              <a:ext uri="{FF2B5EF4-FFF2-40B4-BE49-F238E27FC236}">
                <a16:creationId xmlns:a16="http://schemas.microsoft.com/office/drawing/2014/main" id="{C2CDF64A-27DF-46E0-9348-09D7C523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59" y="643468"/>
            <a:ext cx="5641584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B1C7883-AFEF-40D7-82AD-5A8ACC39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 dirty="0"/>
              <a:t>Assumptions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22E8EFF3-3E0C-4CF5-A2D8-38F88ACAD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436373"/>
              </p:ext>
            </p:extLst>
          </p:nvPr>
        </p:nvGraphicFramePr>
        <p:xfrm>
          <a:off x="4748981" y="167148"/>
          <a:ext cx="7236542" cy="649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6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0B9BE5-92AE-413E-8965-18E65FFCB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D00B9BE5-92AE-413E-8965-18E65FFCB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D00B9BE5-92AE-413E-8965-18E65FFCB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295652-D1B3-4AD9-AD5B-3855A1FB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62295652-D1B3-4AD9-AD5B-3855A1FB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62295652-D1B3-4AD9-AD5B-3855A1FB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377E51-1225-4B6C-8F66-691784415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86377E51-1225-4B6C-8F66-691784415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86377E51-1225-4B6C-8F66-691784415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152BDC-23E3-4D9E-954A-A3C328BB4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92152BDC-23E3-4D9E-954A-A3C328BB4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92152BDC-23E3-4D9E-954A-A3C328BB4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03D258-2B2B-41F5-BC55-2EB7133C8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F403D258-2B2B-41F5-BC55-2EB7133C8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F403D258-2B2B-41F5-BC55-2EB7133C8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4D2BF6-569E-4D30-8618-07EF5BA83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2C4D2BF6-569E-4D30-8618-07EF5BA83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2C4D2BF6-569E-4D30-8618-07EF5BA83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637BFD-EAB7-44C0-86E1-1F2F8F97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5F637BFD-EAB7-44C0-86E1-1F2F8F97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5F637BFD-EAB7-44C0-86E1-1F2F8F97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ADF022-00D2-4B02-A904-6E9B4010E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43ADF022-00D2-4B02-A904-6E9B4010E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43ADF022-00D2-4B02-A904-6E9B4010E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9742E9-5684-49CB-B1DF-A8A704E39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749742E9-5684-49CB-B1DF-A8A704E39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749742E9-5684-49CB-B1DF-A8A704E39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351FA0-4665-445C-B44C-7E48267F6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2D351FA0-4665-445C-B44C-7E48267F6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2D351FA0-4665-445C-B44C-7E48267F6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B1A42A-1490-4263-B42B-973224208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9DB1A42A-1490-4263-B42B-973224208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9DB1A42A-1490-4263-B42B-973224208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44E943-2F2E-471A-BDB3-BF9EF9569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2044E943-2F2E-471A-BDB3-BF9EF9569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2044E943-2F2E-471A-BDB3-BF9EF9569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932881-840D-464D-8FE1-CE8F28A57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B1932881-840D-464D-8FE1-CE8F28A57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B1932881-840D-464D-8FE1-CE8F28A57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D791DB9-DCC6-40AD-B71C-5F38415D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anchor="t">
            <a:normAutofit/>
          </a:bodyPr>
          <a:lstStyle/>
          <a:p>
            <a:r>
              <a:rPr lang="en-US" dirty="0"/>
              <a:t>Bayes’ Theorem</a:t>
            </a:r>
          </a:p>
        </p:txBody>
      </p:sp>
      <p:pic>
        <p:nvPicPr>
          <p:cNvPr id="6" name="Hình ảnh 5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3060389F-F22D-4E87-98A2-782A8A63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0" y="3209703"/>
            <a:ext cx="4806291" cy="1321730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04A74C-C0D0-442E-933A-C0CB2162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60120"/>
            <a:ext cx="4796346" cy="43357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Bayes’ Theorem finds the probability of an event occurring given the probability of another event that has already occurred.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Probability of event A, given the event B is true. Event B is also termed as evidence.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P(A) is the </a:t>
            </a:r>
            <a:r>
              <a:rPr lang="en-US" b="1" i="1" u="sng" dirty="0"/>
              <a:t>prior probability</a:t>
            </a:r>
            <a:r>
              <a:rPr lang="en-US" u="sng" dirty="0"/>
              <a:t> </a:t>
            </a:r>
            <a:r>
              <a:rPr lang="en-US" dirty="0"/>
              <a:t>of A which is the probability of event before evidence is seen.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P(A|B) is a </a:t>
            </a:r>
            <a:r>
              <a:rPr lang="en-US" b="1" i="1" u="sng" dirty="0"/>
              <a:t>posteriori probability </a:t>
            </a:r>
            <a:r>
              <a:rPr lang="en-US" dirty="0"/>
              <a:t>of B which is the probability of event after evidence is seen.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1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148901F-0E99-4377-A502-E198BC62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290237"/>
            <a:ext cx="4491547" cy="1500962"/>
          </a:xfrm>
        </p:spPr>
        <p:txBody>
          <a:bodyPr anchor="b">
            <a:normAutofit/>
          </a:bodyPr>
          <a:lstStyle/>
          <a:p>
            <a:pPr>
              <a:lnSpc>
                <a:spcPct val="104000"/>
              </a:lnSpc>
            </a:pPr>
            <a:r>
              <a:rPr lang="en-US" dirty="0"/>
              <a:t>Rewritten Bayes’ Theorem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4F8A153B-D917-41E8-9428-D989FA4F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28" y="2035336"/>
            <a:ext cx="4491547" cy="830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DAFE29-04A0-463D-818A-CF92F3272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B06717-216D-485F-840F-AFEDF2CB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366284"/>
            <a:ext cx="4796346" cy="441640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 is class variable (play golf).</a:t>
            </a:r>
          </a:p>
          <a:p>
            <a:pPr marL="0" indent="0">
              <a:buNone/>
            </a:pPr>
            <a:r>
              <a:rPr lang="en-US" dirty="0"/>
              <a:t>X is a dependent feature vector 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X1 is outlook</a:t>
            </a:r>
          </a:p>
          <a:p>
            <a:pPr marL="0" indent="0">
              <a:buNone/>
            </a:pPr>
            <a:r>
              <a:rPr lang="en-US" dirty="0"/>
              <a:t>X2 is temperature</a:t>
            </a:r>
          </a:p>
          <a:p>
            <a:pPr marL="0" indent="0">
              <a:buNone/>
            </a:pPr>
            <a:r>
              <a:rPr lang="en-US" dirty="0"/>
              <a:t>X3 is humidity</a:t>
            </a:r>
          </a:p>
          <a:p>
            <a:pPr marL="0" indent="0">
              <a:buNone/>
            </a:pPr>
            <a:r>
              <a:rPr lang="en-US" dirty="0"/>
              <a:t>X4 windy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9CEC15D-5FEF-4868-A5DA-F92B653C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16" y="2866271"/>
            <a:ext cx="4957256" cy="562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3617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A80C982-1B39-4DF5-8442-BA21439A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308337" cy="131444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5D5A66B-32BC-4FE0-A575-50EE15E0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86044"/>
            <a:ext cx="4308339" cy="3737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P(</a:t>
            </a:r>
            <a:r>
              <a:rPr lang="en-US" sz="2200" dirty="0" err="1"/>
              <a:t>y|X</a:t>
            </a:r>
            <a:r>
              <a:rPr lang="en-US" sz="2200" dirty="0"/>
              <a:t>) here means the probability of “Not playing golf”.</a:t>
            </a:r>
          </a:p>
          <a:p>
            <a:pPr marL="0" indent="0">
              <a:buNone/>
            </a:pPr>
            <a:r>
              <a:rPr lang="en-US" sz="2200" dirty="0"/>
              <a:t>The weather conditions are: </a:t>
            </a:r>
          </a:p>
          <a:p>
            <a:r>
              <a:rPr lang="en-US" sz="2200" dirty="0"/>
              <a:t>“Rainy outlook” </a:t>
            </a:r>
          </a:p>
          <a:p>
            <a:r>
              <a:rPr lang="en-US" sz="2200" dirty="0"/>
              <a:t>“Temperature is hot”</a:t>
            </a:r>
          </a:p>
          <a:p>
            <a:r>
              <a:rPr lang="en-US" sz="2200" dirty="0"/>
              <a:t>“high humidity” </a:t>
            </a:r>
          </a:p>
          <a:p>
            <a:r>
              <a:rPr lang="en-US" sz="2200" dirty="0"/>
              <a:t>“no wind”</a:t>
            </a:r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EA36E896-FB2D-4411-BD45-F684659B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17" y="5497508"/>
            <a:ext cx="5529199" cy="926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Chỗ dành sẵn cho Nội dung 4" descr="Ảnh có chứa bàn&#10;&#10;Mô tả được tạo tự động">
            <a:extLst>
              <a:ext uri="{FF2B5EF4-FFF2-40B4-BE49-F238E27FC236}">
                <a16:creationId xmlns:a16="http://schemas.microsoft.com/office/drawing/2014/main" id="{905329D8-A1F2-4E0B-B7FF-D3507AE6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17" y="434352"/>
            <a:ext cx="5529199" cy="5063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0912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59A7B7-9F39-456C-AFF3-FFFED2D3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06006"/>
            <a:ext cx="10363200" cy="929148"/>
          </a:xfrm>
        </p:spPr>
        <p:txBody>
          <a:bodyPr/>
          <a:lstStyle/>
          <a:p>
            <a:r>
              <a:rPr lang="en-US" dirty="0"/>
              <a:t>Naïve Assumption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0950F8-514D-4E5E-B1A0-427E7AF3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28800"/>
            <a:ext cx="10363200" cy="469981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If any two events A and B are independent, then,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result: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which can be expressed as: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as the denominator remains </a:t>
            </a:r>
          </a:p>
          <a:p>
            <a:pPr marL="0" indent="0">
              <a:buNone/>
            </a:pPr>
            <a:r>
              <a:rPr lang="en-US" sz="2200" dirty="0"/>
              <a:t>constant for a given input, </a:t>
            </a:r>
          </a:p>
          <a:p>
            <a:pPr marL="0" indent="0">
              <a:buNone/>
            </a:pPr>
            <a:r>
              <a:rPr lang="en-US" sz="2200" dirty="0"/>
              <a:t>we can remove that term: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F7E6126-8ACC-4FDD-BA88-DEC44ED6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006" y="1828800"/>
            <a:ext cx="2077414" cy="796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6B025C1-CBEF-4F9F-A1F8-1FC2C776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413" y="2804425"/>
            <a:ext cx="8861185" cy="81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5E746C27-137E-42F5-94DD-5AF9B7AAB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591" y="4021394"/>
            <a:ext cx="6902243" cy="6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6D020F6-7ED0-4D08-B8D7-DF6C16291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591" y="5553528"/>
            <a:ext cx="6902243" cy="596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421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Source Sans Pro SemiBold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1022</Words>
  <Application>Microsoft Office PowerPoint</Application>
  <PresentationFormat>Màn hình rộng</PresentationFormat>
  <Paragraphs>117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29" baseType="lpstr">
      <vt:lpstr>Arial</vt:lpstr>
      <vt:lpstr>Candara</vt:lpstr>
      <vt:lpstr>Source Sans Pro SemiBold</vt:lpstr>
      <vt:lpstr>DashVTI</vt:lpstr>
      <vt:lpstr>Naïve Bayes Algorithms</vt:lpstr>
      <vt:lpstr>Team members</vt:lpstr>
      <vt:lpstr>What is Naïve Bayes classifiers algorithm?</vt:lpstr>
      <vt:lpstr>The weather conditions for playing a game of golf</vt:lpstr>
      <vt:lpstr>Assumptions</vt:lpstr>
      <vt:lpstr>Bayes’ Theorem</vt:lpstr>
      <vt:lpstr>Rewritten Bayes’ Theorem</vt:lpstr>
      <vt:lpstr>Example</vt:lpstr>
      <vt:lpstr>Naïve Assumption</vt:lpstr>
      <vt:lpstr>Find the probability of given set of inputs for all possible values of the class variable y and pick up the output with maximum probability</vt:lpstr>
      <vt:lpstr>Apply the above formula manually on our weather dataset</vt:lpstr>
      <vt:lpstr>Test on a new set of features</vt:lpstr>
      <vt:lpstr>Bản trình bày PowerPoint</vt:lpstr>
      <vt:lpstr>Types of Naive Bayes Classifier</vt:lpstr>
      <vt:lpstr>Gaussian Naïve Bayes</vt:lpstr>
      <vt:lpstr>Example</vt:lpstr>
      <vt:lpstr>Multinomial Naïve Bayes</vt:lpstr>
      <vt:lpstr>Bernoulli Naïve Bayes</vt:lpstr>
      <vt:lpstr>Example</vt:lpstr>
      <vt:lpstr>Multinomial Naïve Bayes</vt:lpstr>
      <vt:lpstr>Bernoulli Naïve Bayes</vt:lpstr>
      <vt:lpstr>Pros and Cons</vt:lpstr>
      <vt:lpstr>Pros and Cons</vt:lpstr>
      <vt:lpstr>Applications of Naïve Bayes Algorithms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Algorithms</dc:title>
  <dc:creator>Quốc Thịnh Bùi</dc:creator>
  <cp:lastModifiedBy>Quốc Thịnh Bùi</cp:lastModifiedBy>
  <cp:revision>25</cp:revision>
  <dcterms:created xsi:type="dcterms:W3CDTF">2021-12-21T10:33:11Z</dcterms:created>
  <dcterms:modified xsi:type="dcterms:W3CDTF">2021-12-23T15:20:13Z</dcterms:modified>
</cp:coreProperties>
</file>