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ousine"/>
      <p:regular r:id="rId14"/>
      <p:bold r:id="rId15"/>
      <p:italic r:id="rId16"/>
      <p:boldItalic r:id="rId17"/>
    </p:embeddedFont>
    <p:embeddedFont>
      <p:font typeface="Inter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Qa4lDTeVH10R2yuycBqtxOx7U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usine-bold.fntdata"/><Relationship Id="rId14" Type="http://schemas.openxmlformats.org/officeDocument/2006/relationships/font" Target="fonts/Cousine-regular.fntdata"/><Relationship Id="rId17" Type="http://schemas.openxmlformats.org/officeDocument/2006/relationships/font" Target="fonts/Cousine-boldItalic.fntdata"/><Relationship Id="rId16" Type="http://schemas.openxmlformats.org/officeDocument/2006/relationships/font" Target="fonts/Cousine-italic.fntdata"/><Relationship Id="rId5" Type="http://schemas.openxmlformats.org/officeDocument/2006/relationships/slide" Target="slides/slide1.xml"/><Relationship Id="rId19" Type="http://schemas.openxmlformats.org/officeDocument/2006/relationships/font" Target="fonts/Inter-bold.fntdata"/><Relationship Id="rId6" Type="http://schemas.openxmlformats.org/officeDocument/2006/relationships/slide" Target="slides/slide2.xml"/><Relationship Id="rId18" Type="http://schemas.openxmlformats.org/officeDocument/2006/relationships/font" Target="fonts/Int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11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11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1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11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17" name="Google Shape;17;p11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jpg"/><Relationship Id="rId5" Type="http://schemas.openxmlformats.org/officeDocument/2006/relationships/image" Target="../media/image16.jp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K-means Clustering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187098" y="172800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What is K-means Algorithm?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343225" y="1125000"/>
            <a:ext cx="8290800" cy="1292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Unsupervised learning algorithm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Centroid-based algorithm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/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K-Means Clustering Algorithm" id="39" name="Google Shape;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097" y="2525982"/>
            <a:ext cx="4427601" cy="223801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0" name="Google Shape;40;p2"/>
          <p:cNvSpPr txBox="1"/>
          <p:nvPr/>
        </p:nvSpPr>
        <p:spPr>
          <a:xfrm>
            <a:off x="404330" y="2998801"/>
            <a:ext cx="3478308" cy="1292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Input: unlabeled dataset &amp; K-number of clusters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187098" y="172800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K-means application</a:t>
            </a:r>
            <a:endParaRPr/>
          </a:p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1001948" y="2264414"/>
            <a:ext cx="2160194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Categorize music</a:t>
            </a:r>
            <a:endParaRPr/>
          </a:p>
        </p:txBody>
      </p:sp>
      <p:pic>
        <p:nvPicPr>
          <p:cNvPr descr="Graphical user interface, application&#10;&#10;Description automatically generated" id="48" name="Google Shape;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982" y="821488"/>
            <a:ext cx="2742859" cy="153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/>
          <p:cNvPicPr preferRelativeResize="0"/>
          <p:nvPr/>
        </p:nvPicPr>
        <p:blipFill rotWithShape="1">
          <a:blip r:embed="rId4">
            <a:alphaModFix/>
          </a:blip>
          <a:srcRect b="18357" l="0" r="0" t="8825"/>
          <a:stretch/>
        </p:blipFill>
        <p:spPr>
          <a:xfrm>
            <a:off x="5089636" y="821488"/>
            <a:ext cx="2699402" cy="153404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/>
        </p:nvSpPr>
        <p:spPr>
          <a:xfrm>
            <a:off x="5089636" y="2264414"/>
            <a:ext cx="3217638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Social network analysis</a:t>
            </a:r>
            <a:endParaRPr/>
          </a:p>
        </p:txBody>
      </p:sp>
      <p:pic>
        <p:nvPicPr>
          <p:cNvPr descr="6 advantages of segmentation - Benefits of Market segmentation" id="51" name="Google Shape;5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982" y="2761943"/>
            <a:ext cx="2742859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828527" y="4374117"/>
            <a:ext cx="2566314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Market segmentation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5394435" y="4407914"/>
            <a:ext cx="3433521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Image Segmentation</a:t>
            </a:r>
            <a:endParaRPr/>
          </a:p>
        </p:txBody>
      </p:sp>
      <p:pic>
        <p:nvPicPr>
          <p:cNvPr descr="The segmentation results on the noisy image with σ = 50 using K-means... |  Download Scientific Diagram" id="54" name="Google Shape;5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9306" y="2761943"/>
            <a:ext cx="2360062" cy="172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187098" y="172800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How does K-means algorithm work?</a:t>
            </a:r>
            <a:endParaRPr/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/>
        </p:nvSpPr>
        <p:spPr>
          <a:xfrm>
            <a:off x="788737" y="3833438"/>
            <a:ext cx="3266764" cy="61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Step1: Select K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descr="K-Means Clustering Algorithm" id="62" name="Google Shape;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088" y="1085320"/>
            <a:ext cx="2576063" cy="255688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K-Means Clustering Algorithm" id="63" name="Google Shape;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851" y="1085320"/>
            <a:ext cx="2576062" cy="255688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64" name="Google Shape;64;p4"/>
          <p:cNvSpPr txBox="1"/>
          <p:nvPr/>
        </p:nvSpPr>
        <p:spPr>
          <a:xfrm>
            <a:off x="5220820" y="3833438"/>
            <a:ext cx="3195878" cy="61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Step2: Select random K points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187098" y="172800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How does K-means algorithm work?</a:t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788737" y="3833438"/>
            <a:ext cx="3266764" cy="61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Step3: Assign each data point to closest centroid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088" y="1085954"/>
            <a:ext cx="2576063" cy="255561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851" y="1085954"/>
            <a:ext cx="2576062" cy="255561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74" name="Google Shape;74;p5"/>
          <p:cNvSpPr txBox="1"/>
          <p:nvPr/>
        </p:nvSpPr>
        <p:spPr>
          <a:xfrm>
            <a:off x="5220820" y="3833438"/>
            <a:ext cx="3195878" cy="61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Step4: Recaculate the centroid and place a new centroid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187098" y="172800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How does K-means algorithm work?</a:t>
            </a:r>
            <a:endParaRPr/>
          </a:p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6"/>
          <p:cNvSpPr txBox="1"/>
          <p:nvPr/>
        </p:nvSpPr>
        <p:spPr>
          <a:xfrm>
            <a:off x="2805398" y="4025791"/>
            <a:ext cx="3533203" cy="61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Repeat Step3-4 until no data point is changed</a:t>
            </a:r>
            <a:endParaRPr/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98" y="1085954"/>
            <a:ext cx="2576062" cy="255561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83" name="Google Shape;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5147" y="1085954"/>
            <a:ext cx="2576061" cy="255561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K-Means Clustering Algorithm" id="84" name="Google Shape;8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1665" y="1110878"/>
            <a:ext cx="2905237" cy="250576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187098" y="172800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Choosing the “K number of clusters”</a:t>
            </a:r>
            <a:endParaRPr/>
          </a:p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390293" y="898683"/>
            <a:ext cx="2408965" cy="61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Elbow method</a:t>
            </a:r>
            <a:endParaRPr/>
          </a:p>
        </p:txBody>
      </p:sp>
      <p:pic>
        <p:nvPicPr>
          <p:cNvPr descr="A picture containing chart&#10;&#10;Description automatically generated" id="92" name="Google Shape;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34" y="1590637"/>
            <a:ext cx="5943600" cy="80454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 txBox="1"/>
          <p:nvPr/>
        </p:nvSpPr>
        <p:spPr>
          <a:xfrm>
            <a:off x="319832" y="2625358"/>
            <a:ext cx="8824168" cy="61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ts val="2400"/>
              <a:buFont typeface="Cousine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∑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Pi in Cluster1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distance(Pi C1)2: It is the sum of the square of the distances between each data point and its centroid within a cluster1 and the same for the other two terms.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4992" y="816376"/>
            <a:ext cx="1978715" cy="157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7994" y="3332064"/>
            <a:ext cx="1758184" cy="160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87098" y="172800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Choosing the “K number of clusters”</a:t>
            </a:r>
            <a:endParaRPr/>
          </a:p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87098" y="832398"/>
            <a:ext cx="2408965" cy="61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Elbow method</a:t>
            </a:r>
            <a:endParaRPr/>
          </a:p>
        </p:txBody>
      </p:sp>
      <p:pic>
        <p:nvPicPr>
          <p:cNvPr descr="Chart, line chart&#10;&#10;Description automatically generated"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382" y="1348992"/>
            <a:ext cx="480123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420778" y="1239803"/>
            <a:ext cx="3846422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Advantages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. Simple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. Spherical clusters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. Suit in a large dataset</a:t>
            </a:r>
            <a:endParaRPr sz="2200"/>
          </a:p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800"/>
              <a:t>PROS and CONS of K-Means</a:t>
            </a:r>
            <a:endParaRPr b="1" sz="2800"/>
          </a:p>
        </p:txBody>
      </p:sp>
      <p:sp>
        <p:nvSpPr>
          <p:cNvPr id="110" name="Google Shape;110;p9"/>
          <p:cNvSpPr txBox="1"/>
          <p:nvPr>
            <p:ph idx="2" type="body"/>
          </p:nvPr>
        </p:nvSpPr>
        <p:spPr>
          <a:xfrm>
            <a:off x="4731381" y="1239803"/>
            <a:ext cx="3846422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Disadvantages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. Choose K manually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. Scaling with number of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.Clustering data of varying sizes and density</a:t>
            </a:r>
            <a:endParaRPr sz="2200"/>
          </a:p>
        </p:txBody>
      </p:sp>
      <p:sp>
        <p:nvSpPr>
          <p:cNvPr id="111" name="Google Shape;111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Enzo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