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5" r:id="rId19"/>
    <p:sldId id="272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3D032-E089-423C-8E8F-EE073E877701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BEF0A2-C05A-47FF-8366-AB35CFF9BE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Bùi Quốc Thịnh - 20520934</a:t>
          </a:r>
        </a:p>
      </dgm:t>
    </dgm:pt>
    <dgm:pt modelId="{3887751B-CFCD-4FE8-9E5C-2D850581837F}" type="parTrans" cxnId="{56E322E3-1069-4EFC-89A6-AA3B7A6C2F86}">
      <dgm:prSet/>
      <dgm:spPr/>
      <dgm:t>
        <a:bodyPr/>
        <a:lstStyle/>
        <a:p>
          <a:endParaRPr lang="en-US"/>
        </a:p>
      </dgm:t>
    </dgm:pt>
    <dgm:pt modelId="{D9171D7C-E586-44B9-8C6A-8DE5D47346EA}" type="sibTrans" cxnId="{56E322E3-1069-4EFC-89A6-AA3B7A6C2F86}">
      <dgm:prSet/>
      <dgm:spPr/>
      <dgm:t>
        <a:bodyPr/>
        <a:lstStyle/>
        <a:p>
          <a:endParaRPr lang="en-US"/>
        </a:p>
      </dgm:t>
    </dgm:pt>
    <dgm:pt modelId="{C9099303-1FA6-4D43-A5F8-E9DA5EA7ACC0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Huỳnh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- 20521159</a:t>
          </a:r>
        </a:p>
      </dgm:t>
    </dgm:pt>
    <dgm:pt modelId="{26E18366-0BBA-4D4C-ACE1-A1CCDB351B69}" type="parTrans" cxnId="{DE6DE36D-3161-4767-B5E3-0BE79A4C7654}">
      <dgm:prSet/>
      <dgm:spPr/>
      <dgm:t>
        <a:bodyPr/>
        <a:lstStyle/>
        <a:p>
          <a:endParaRPr lang="en-US"/>
        </a:p>
      </dgm:t>
    </dgm:pt>
    <dgm:pt modelId="{D326CE73-A39A-47A4-89F0-BC7FB3479D89}" type="sibTrans" cxnId="{DE6DE36D-3161-4767-B5E3-0BE79A4C7654}">
      <dgm:prSet/>
      <dgm:spPr/>
      <dgm:t>
        <a:bodyPr/>
        <a:lstStyle/>
        <a:p>
          <a:endParaRPr lang="en-US"/>
        </a:p>
      </dgm:t>
    </dgm:pt>
    <dgm:pt modelId="{E409016F-2958-4201-8294-5B2CC019FC1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Quốc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- 20521119</a:t>
          </a:r>
        </a:p>
      </dgm:t>
    </dgm:pt>
    <dgm:pt modelId="{8D4C933E-42D7-41EB-AEAC-D2F779C812A8}" type="parTrans" cxnId="{53F21404-5C75-4699-BBC7-12DAF9893FB3}">
      <dgm:prSet/>
      <dgm:spPr/>
      <dgm:t>
        <a:bodyPr/>
        <a:lstStyle/>
        <a:p>
          <a:endParaRPr lang="en-US"/>
        </a:p>
      </dgm:t>
    </dgm:pt>
    <dgm:pt modelId="{B610AEF8-94B4-4571-B16C-016C7307523D}" type="sibTrans" cxnId="{53F21404-5C75-4699-BBC7-12DAF9893FB3}">
      <dgm:prSet/>
      <dgm:spPr/>
      <dgm:t>
        <a:bodyPr/>
        <a:lstStyle/>
        <a:p>
          <a:endParaRPr lang="en-US"/>
        </a:p>
      </dgm:t>
    </dgm:pt>
    <dgm:pt modelId="{E68BEBBF-05A6-4AAC-8BBC-09976A83B2A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Lê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- 20521167</a:t>
          </a:r>
        </a:p>
      </dgm:t>
    </dgm:pt>
    <dgm:pt modelId="{FE96993A-2133-4CAF-B92E-AE5A84113330}" type="parTrans" cxnId="{315A6CB5-5863-4D85-984C-6D323636FC17}">
      <dgm:prSet/>
      <dgm:spPr/>
      <dgm:t>
        <a:bodyPr/>
        <a:lstStyle/>
        <a:p>
          <a:endParaRPr lang="en-US"/>
        </a:p>
      </dgm:t>
    </dgm:pt>
    <dgm:pt modelId="{E240F906-6F32-46F8-816F-D8ED58700CCB}" type="sibTrans" cxnId="{315A6CB5-5863-4D85-984C-6D323636FC17}">
      <dgm:prSet/>
      <dgm:spPr/>
      <dgm:t>
        <a:bodyPr/>
        <a:lstStyle/>
        <a:p>
          <a:endParaRPr lang="en-US"/>
        </a:p>
      </dgm:t>
    </dgm:pt>
    <dgm:pt modelId="{4D27A643-24F8-4010-9AF0-BE01447487C4}" type="pres">
      <dgm:prSet presAssocID="{8B93D032-E089-423C-8E8F-EE073E877701}" presName="linear" presStyleCnt="0">
        <dgm:presLayoutVars>
          <dgm:dir/>
          <dgm:animLvl val="lvl"/>
          <dgm:resizeHandles val="exact"/>
        </dgm:presLayoutVars>
      </dgm:prSet>
      <dgm:spPr/>
    </dgm:pt>
    <dgm:pt modelId="{2D988084-7386-4316-90AA-3BFC2F5CD05E}" type="pres">
      <dgm:prSet presAssocID="{63BEF0A2-C05A-47FF-8366-AB35CFF9BE90}" presName="parentLin" presStyleCnt="0"/>
      <dgm:spPr/>
    </dgm:pt>
    <dgm:pt modelId="{E2D793EA-213B-4317-A7B3-A4F3CC25344F}" type="pres">
      <dgm:prSet presAssocID="{63BEF0A2-C05A-47FF-8366-AB35CFF9BE90}" presName="parentLeftMargin" presStyleLbl="node1" presStyleIdx="0" presStyleCnt="4"/>
      <dgm:spPr/>
    </dgm:pt>
    <dgm:pt modelId="{1AAF6325-2253-4778-BDD7-48A13C6E6F64}" type="pres">
      <dgm:prSet presAssocID="{63BEF0A2-C05A-47FF-8366-AB35CFF9BE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1425D8-C4A5-410E-AEC9-4DC93BE70011}" type="pres">
      <dgm:prSet presAssocID="{63BEF0A2-C05A-47FF-8366-AB35CFF9BE90}" presName="negativeSpace" presStyleCnt="0"/>
      <dgm:spPr/>
    </dgm:pt>
    <dgm:pt modelId="{97845215-80D4-4409-8532-C9C395DF98B1}" type="pres">
      <dgm:prSet presAssocID="{63BEF0A2-C05A-47FF-8366-AB35CFF9BE90}" presName="childText" presStyleLbl="conFgAcc1" presStyleIdx="0" presStyleCnt="4">
        <dgm:presLayoutVars>
          <dgm:bulletEnabled val="1"/>
        </dgm:presLayoutVars>
      </dgm:prSet>
      <dgm:spPr/>
    </dgm:pt>
    <dgm:pt modelId="{1CBDA9D5-EC84-4C60-987C-DC5D3C7BC934}" type="pres">
      <dgm:prSet presAssocID="{D9171D7C-E586-44B9-8C6A-8DE5D47346EA}" presName="spaceBetweenRectangles" presStyleCnt="0"/>
      <dgm:spPr/>
    </dgm:pt>
    <dgm:pt modelId="{23A21EE2-002A-49C7-A3C9-C10A647755CF}" type="pres">
      <dgm:prSet presAssocID="{C9099303-1FA6-4D43-A5F8-E9DA5EA7ACC0}" presName="parentLin" presStyleCnt="0"/>
      <dgm:spPr/>
    </dgm:pt>
    <dgm:pt modelId="{4960DA5E-47E9-4089-99BF-986EC91AE14A}" type="pres">
      <dgm:prSet presAssocID="{C9099303-1FA6-4D43-A5F8-E9DA5EA7ACC0}" presName="parentLeftMargin" presStyleLbl="node1" presStyleIdx="0" presStyleCnt="4"/>
      <dgm:spPr/>
    </dgm:pt>
    <dgm:pt modelId="{9F93A443-59A4-40AC-9EEC-3BB5A74F4255}" type="pres">
      <dgm:prSet presAssocID="{C9099303-1FA6-4D43-A5F8-E9DA5EA7AC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C911E4-AB8E-4817-871F-1DE075CBB863}" type="pres">
      <dgm:prSet presAssocID="{C9099303-1FA6-4D43-A5F8-E9DA5EA7ACC0}" presName="negativeSpace" presStyleCnt="0"/>
      <dgm:spPr/>
    </dgm:pt>
    <dgm:pt modelId="{34F684BD-3D00-4899-82ED-D66DD938005B}" type="pres">
      <dgm:prSet presAssocID="{C9099303-1FA6-4D43-A5F8-E9DA5EA7ACC0}" presName="childText" presStyleLbl="conFgAcc1" presStyleIdx="1" presStyleCnt="4">
        <dgm:presLayoutVars>
          <dgm:bulletEnabled val="1"/>
        </dgm:presLayoutVars>
      </dgm:prSet>
      <dgm:spPr/>
    </dgm:pt>
    <dgm:pt modelId="{9483ABE8-4B80-401F-B20C-4A9E0967EF67}" type="pres">
      <dgm:prSet presAssocID="{D326CE73-A39A-47A4-89F0-BC7FB3479D89}" presName="spaceBetweenRectangles" presStyleCnt="0"/>
      <dgm:spPr/>
    </dgm:pt>
    <dgm:pt modelId="{88890951-8BE6-464A-8125-9FCE96663B03}" type="pres">
      <dgm:prSet presAssocID="{E409016F-2958-4201-8294-5B2CC019FC1A}" presName="parentLin" presStyleCnt="0"/>
      <dgm:spPr/>
    </dgm:pt>
    <dgm:pt modelId="{3C509831-9753-42F0-8D5F-E938ED0D0132}" type="pres">
      <dgm:prSet presAssocID="{E409016F-2958-4201-8294-5B2CC019FC1A}" presName="parentLeftMargin" presStyleLbl="node1" presStyleIdx="1" presStyleCnt="4"/>
      <dgm:spPr/>
    </dgm:pt>
    <dgm:pt modelId="{FC733880-4798-46C1-BC8A-0AB451555B3E}" type="pres">
      <dgm:prSet presAssocID="{E409016F-2958-4201-8294-5B2CC019FC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6DA27-D929-467E-B772-43A72FA42DC9}" type="pres">
      <dgm:prSet presAssocID="{E409016F-2958-4201-8294-5B2CC019FC1A}" presName="negativeSpace" presStyleCnt="0"/>
      <dgm:spPr/>
    </dgm:pt>
    <dgm:pt modelId="{8B58C4FD-E3F5-4217-951C-DB35E716F8BF}" type="pres">
      <dgm:prSet presAssocID="{E409016F-2958-4201-8294-5B2CC019FC1A}" presName="childText" presStyleLbl="conFgAcc1" presStyleIdx="2" presStyleCnt="4">
        <dgm:presLayoutVars>
          <dgm:bulletEnabled val="1"/>
        </dgm:presLayoutVars>
      </dgm:prSet>
      <dgm:spPr/>
    </dgm:pt>
    <dgm:pt modelId="{4F6025ED-D2E0-4325-A86E-C5947D7A27C3}" type="pres">
      <dgm:prSet presAssocID="{B610AEF8-94B4-4571-B16C-016C7307523D}" presName="spaceBetweenRectangles" presStyleCnt="0"/>
      <dgm:spPr/>
    </dgm:pt>
    <dgm:pt modelId="{78DC1DBF-0EC6-4BCE-B86D-1DF8147E9CB5}" type="pres">
      <dgm:prSet presAssocID="{E68BEBBF-05A6-4AAC-8BBC-09976A83B2A6}" presName="parentLin" presStyleCnt="0"/>
      <dgm:spPr/>
    </dgm:pt>
    <dgm:pt modelId="{B9921E93-DC53-4135-B8D5-549DB8DEB1E7}" type="pres">
      <dgm:prSet presAssocID="{E68BEBBF-05A6-4AAC-8BBC-09976A83B2A6}" presName="parentLeftMargin" presStyleLbl="node1" presStyleIdx="2" presStyleCnt="4"/>
      <dgm:spPr/>
    </dgm:pt>
    <dgm:pt modelId="{26906F04-5D7B-4B31-B13C-89742BFAC69E}" type="pres">
      <dgm:prSet presAssocID="{E68BEBBF-05A6-4AAC-8BBC-09976A83B2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438F35-24BB-4877-8395-F43E030BD3D1}" type="pres">
      <dgm:prSet presAssocID="{E68BEBBF-05A6-4AAC-8BBC-09976A83B2A6}" presName="negativeSpace" presStyleCnt="0"/>
      <dgm:spPr/>
    </dgm:pt>
    <dgm:pt modelId="{7734870A-5D72-4244-B933-46CC6F99820F}" type="pres">
      <dgm:prSet presAssocID="{E68BEBBF-05A6-4AAC-8BBC-09976A83B2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F21404-5C75-4699-BBC7-12DAF9893FB3}" srcId="{8B93D032-E089-423C-8E8F-EE073E877701}" destId="{E409016F-2958-4201-8294-5B2CC019FC1A}" srcOrd="2" destOrd="0" parTransId="{8D4C933E-42D7-41EB-AEAC-D2F779C812A8}" sibTransId="{B610AEF8-94B4-4571-B16C-016C7307523D}"/>
    <dgm:cxn modelId="{6382D018-F4AD-42C8-AB9C-E1B8DE18EF2D}" type="presOf" srcId="{C9099303-1FA6-4D43-A5F8-E9DA5EA7ACC0}" destId="{4960DA5E-47E9-4089-99BF-986EC91AE14A}" srcOrd="0" destOrd="0" presId="urn:microsoft.com/office/officeart/2005/8/layout/list1"/>
    <dgm:cxn modelId="{DE6DE36D-3161-4767-B5E3-0BE79A4C7654}" srcId="{8B93D032-E089-423C-8E8F-EE073E877701}" destId="{C9099303-1FA6-4D43-A5F8-E9DA5EA7ACC0}" srcOrd="1" destOrd="0" parTransId="{26E18366-0BBA-4D4C-ACE1-A1CCDB351B69}" sibTransId="{D326CE73-A39A-47A4-89F0-BC7FB3479D89}"/>
    <dgm:cxn modelId="{5CA5854F-C1B9-416B-BF3D-AA6EAA57B3CF}" type="presOf" srcId="{E68BEBBF-05A6-4AAC-8BBC-09976A83B2A6}" destId="{26906F04-5D7B-4B31-B13C-89742BFAC69E}" srcOrd="1" destOrd="0" presId="urn:microsoft.com/office/officeart/2005/8/layout/list1"/>
    <dgm:cxn modelId="{7A68B256-0E75-48F5-BC12-FC0D9E38E5CE}" type="presOf" srcId="{E409016F-2958-4201-8294-5B2CC019FC1A}" destId="{FC733880-4798-46C1-BC8A-0AB451555B3E}" srcOrd="1" destOrd="0" presId="urn:microsoft.com/office/officeart/2005/8/layout/list1"/>
    <dgm:cxn modelId="{34120999-D6D0-4F5A-9C98-2EFF522E07B0}" type="presOf" srcId="{C9099303-1FA6-4D43-A5F8-E9DA5EA7ACC0}" destId="{9F93A443-59A4-40AC-9EEC-3BB5A74F4255}" srcOrd="1" destOrd="0" presId="urn:microsoft.com/office/officeart/2005/8/layout/list1"/>
    <dgm:cxn modelId="{4DD2AC9B-E13F-44EF-9B81-1BDB6082FC3E}" type="presOf" srcId="{E68BEBBF-05A6-4AAC-8BBC-09976A83B2A6}" destId="{B9921E93-DC53-4135-B8D5-549DB8DEB1E7}" srcOrd="0" destOrd="0" presId="urn:microsoft.com/office/officeart/2005/8/layout/list1"/>
    <dgm:cxn modelId="{F5F446B4-5094-4562-BD7C-46802C35CF79}" type="presOf" srcId="{E409016F-2958-4201-8294-5B2CC019FC1A}" destId="{3C509831-9753-42F0-8D5F-E938ED0D0132}" srcOrd="0" destOrd="0" presId="urn:microsoft.com/office/officeart/2005/8/layout/list1"/>
    <dgm:cxn modelId="{315A6CB5-5863-4D85-984C-6D323636FC17}" srcId="{8B93D032-E089-423C-8E8F-EE073E877701}" destId="{E68BEBBF-05A6-4AAC-8BBC-09976A83B2A6}" srcOrd="3" destOrd="0" parTransId="{FE96993A-2133-4CAF-B92E-AE5A84113330}" sibTransId="{E240F906-6F32-46F8-816F-D8ED58700CCB}"/>
    <dgm:cxn modelId="{3E9AC0C0-A5A1-4B61-B5B4-2325F4CAC15A}" type="presOf" srcId="{8B93D032-E089-423C-8E8F-EE073E877701}" destId="{4D27A643-24F8-4010-9AF0-BE01447487C4}" srcOrd="0" destOrd="0" presId="urn:microsoft.com/office/officeart/2005/8/layout/list1"/>
    <dgm:cxn modelId="{C1C835DD-376B-46FF-BA4E-21821BA61D5E}" type="presOf" srcId="{63BEF0A2-C05A-47FF-8366-AB35CFF9BE90}" destId="{E2D793EA-213B-4317-A7B3-A4F3CC25344F}" srcOrd="0" destOrd="0" presId="urn:microsoft.com/office/officeart/2005/8/layout/list1"/>
    <dgm:cxn modelId="{56E322E3-1069-4EFC-89A6-AA3B7A6C2F86}" srcId="{8B93D032-E089-423C-8E8F-EE073E877701}" destId="{63BEF0A2-C05A-47FF-8366-AB35CFF9BE90}" srcOrd="0" destOrd="0" parTransId="{3887751B-CFCD-4FE8-9E5C-2D850581837F}" sibTransId="{D9171D7C-E586-44B9-8C6A-8DE5D47346EA}"/>
    <dgm:cxn modelId="{003F5DF6-33E7-4FA8-ACE2-C9A2337D0FD3}" type="presOf" srcId="{63BEF0A2-C05A-47FF-8366-AB35CFF9BE90}" destId="{1AAF6325-2253-4778-BDD7-48A13C6E6F64}" srcOrd="1" destOrd="0" presId="urn:microsoft.com/office/officeart/2005/8/layout/list1"/>
    <dgm:cxn modelId="{DA23A70C-1D10-4AB1-B110-7284BAC44069}" type="presParOf" srcId="{4D27A643-24F8-4010-9AF0-BE01447487C4}" destId="{2D988084-7386-4316-90AA-3BFC2F5CD05E}" srcOrd="0" destOrd="0" presId="urn:microsoft.com/office/officeart/2005/8/layout/list1"/>
    <dgm:cxn modelId="{19888939-828E-4381-AF46-9FD2572A5CA5}" type="presParOf" srcId="{2D988084-7386-4316-90AA-3BFC2F5CD05E}" destId="{E2D793EA-213B-4317-A7B3-A4F3CC25344F}" srcOrd="0" destOrd="0" presId="urn:microsoft.com/office/officeart/2005/8/layout/list1"/>
    <dgm:cxn modelId="{B0F02A14-E80D-4966-B4D6-B2C2D19B54C8}" type="presParOf" srcId="{2D988084-7386-4316-90AA-3BFC2F5CD05E}" destId="{1AAF6325-2253-4778-BDD7-48A13C6E6F64}" srcOrd="1" destOrd="0" presId="urn:microsoft.com/office/officeart/2005/8/layout/list1"/>
    <dgm:cxn modelId="{639CE378-BB11-45F0-B02B-F38347D81BE9}" type="presParOf" srcId="{4D27A643-24F8-4010-9AF0-BE01447487C4}" destId="{861425D8-C4A5-410E-AEC9-4DC93BE70011}" srcOrd="1" destOrd="0" presId="urn:microsoft.com/office/officeart/2005/8/layout/list1"/>
    <dgm:cxn modelId="{1540C73D-B8A9-4089-B84E-163067361AB3}" type="presParOf" srcId="{4D27A643-24F8-4010-9AF0-BE01447487C4}" destId="{97845215-80D4-4409-8532-C9C395DF98B1}" srcOrd="2" destOrd="0" presId="urn:microsoft.com/office/officeart/2005/8/layout/list1"/>
    <dgm:cxn modelId="{49D6B5A4-355E-47DC-B31D-D520DB9F22FF}" type="presParOf" srcId="{4D27A643-24F8-4010-9AF0-BE01447487C4}" destId="{1CBDA9D5-EC84-4C60-987C-DC5D3C7BC934}" srcOrd="3" destOrd="0" presId="urn:microsoft.com/office/officeart/2005/8/layout/list1"/>
    <dgm:cxn modelId="{68C30C5C-51F7-42E5-8349-BCB5F12A0F68}" type="presParOf" srcId="{4D27A643-24F8-4010-9AF0-BE01447487C4}" destId="{23A21EE2-002A-49C7-A3C9-C10A647755CF}" srcOrd="4" destOrd="0" presId="urn:microsoft.com/office/officeart/2005/8/layout/list1"/>
    <dgm:cxn modelId="{167836C3-71DB-4A98-9C68-0C7E08349B82}" type="presParOf" srcId="{23A21EE2-002A-49C7-A3C9-C10A647755CF}" destId="{4960DA5E-47E9-4089-99BF-986EC91AE14A}" srcOrd="0" destOrd="0" presId="urn:microsoft.com/office/officeart/2005/8/layout/list1"/>
    <dgm:cxn modelId="{1D4C0111-D71F-4C8A-9164-1AE198ED1AC5}" type="presParOf" srcId="{23A21EE2-002A-49C7-A3C9-C10A647755CF}" destId="{9F93A443-59A4-40AC-9EEC-3BB5A74F4255}" srcOrd="1" destOrd="0" presId="urn:microsoft.com/office/officeart/2005/8/layout/list1"/>
    <dgm:cxn modelId="{51B9BAD0-6667-48CA-8528-D05165DA0042}" type="presParOf" srcId="{4D27A643-24F8-4010-9AF0-BE01447487C4}" destId="{FDC911E4-AB8E-4817-871F-1DE075CBB863}" srcOrd="5" destOrd="0" presId="urn:microsoft.com/office/officeart/2005/8/layout/list1"/>
    <dgm:cxn modelId="{4A8FC8E6-B7B9-485C-B7A2-F9B729145999}" type="presParOf" srcId="{4D27A643-24F8-4010-9AF0-BE01447487C4}" destId="{34F684BD-3D00-4899-82ED-D66DD938005B}" srcOrd="6" destOrd="0" presId="urn:microsoft.com/office/officeart/2005/8/layout/list1"/>
    <dgm:cxn modelId="{BFF4910C-2810-49DF-A89D-A50C13977712}" type="presParOf" srcId="{4D27A643-24F8-4010-9AF0-BE01447487C4}" destId="{9483ABE8-4B80-401F-B20C-4A9E0967EF67}" srcOrd="7" destOrd="0" presId="urn:microsoft.com/office/officeart/2005/8/layout/list1"/>
    <dgm:cxn modelId="{3D575FF8-0617-4895-9824-3E5FD859AD3D}" type="presParOf" srcId="{4D27A643-24F8-4010-9AF0-BE01447487C4}" destId="{88890951-8BE6-464A-8125-9FCE96663B03}" srcOrd="8" destOrd="0" presId="urn:microsoft.com/office/officeart/2005/8/layout/list1"/>
    <dgm:cxn modelId="{55FB8AF4-9584-40AD-AF0B-2C83F9F479CB}" type="presParOf" srcId="{88890951-8BE6-464A-8125-9FCE96663B03}" destId="{3C509831-9753-42F0-8D5F-E938ED0D0132}" srcOrd="0" destOrd="0" presId="urn:microsoft.com/office/officeart/2005/8/layout/list1"/>
    <dgm:cxn modelId="{64DA2A9D-B698-4CAF-9C18-C337CDD91F7D}" type="presParOf" srcId="{88890951-8BE6-464A-8125-9FCE96663B03}" destId="{FC733880-4798-46C1-BC8A-0AB451555B3E}" srcOrd="1" destOrd="0" presId="urn:microsoft.com/office/officeart/2005/8/layout/list1"/>
    <dgm:cxn modelId="{68CF60B2-5FC1-4EFA-A7E1-B33437699660}" type="presParOf" srcId="{4D27A643-24F8-4010-9AF0-BE01447487C4}" destId="{F946DA27-D929-467E-B772-43A72FA42DC9}" srcOrd="9" destOrd="0" presId="urn:microsoft.com/office/officeart/2005/8/layout/list1"/>
    <dgm:cxn modelId="{12301210-42A8-4662-B8C8-9A0684978878}" type="presParOf" srcId="{4D27A643-24F8-4010-9AF0-BE01447487C4}" destId="{8B58C4FD-E3F5-4217-951C-DB35E716F8BF}" srcOrd="10" destOrd="0" presId="urn:microsoft.com/office/officeart/2005/8/layout/list1"/>
    <dgm:cxn modelId="{9C2EE1C3-5F13-4BA0-B17C-6F4FCD108C4B}" type="presParOf" srcId="{4D27A643-24F8-4010-9AF0-BE01447487C4}" destId="{4F6025ED-D2E0-4325-A86E-C5947D7A27C3}" srcOrd="11" destOrd="0" presId="urn:microsoft.com/office/officeart/2005/8/layout/list1"/>
    <dgm:cxn modelId="{8CF1E3D6-2814-4229-8E38-65E05715DC56}" type="presParOf" srcId="{4D27A643-24F8-4010-9AF0-BE01447487C4}" destId="{78DC1DBF-0EC6-4BCE-B86D-1DF8147E9CB5}" srcOrd="12" destOrd="0" presId="urn:microsoft.com/office/officeart/2005/8/layout/list1"/>
    <dgm:cxn modelId="{BF954A1F-018B-484A-B831-B8001140AF93}" type="presParOf" srcId="{78DC1DBF-0EC6-4BCE-B86D-1DF8147E9CB5}" destId="{B9921E93-DC53-4135-B8D5-549DB8DEB1E7}" srcOrd="0" destOrd="0" presId="urn:microsoft.com/office/officeart/2005/8/layout/list1"/>
    <dgm:cxn modelId="{BA6EDB44-6D72-4700-9E14-95BB6B04599D}" type="presParOf" srcId="{78DC1DBF-0EC6-4BCE-B86D-1DF8147E9CB5}" destId="{26906F04-5D7B-4B31-B13C-89742BFAC69E}" srcOrd="1" destOrd="0" presId="urn:microsoft.com/office/officeart/2005/8/layout/list1"/>
    <dgm:cxn modelId="{58979062-4F24-456D-A4B1-D93DC57167ED}" type="presParOf" srcId="{4D27A643-24F8-4010-9AF0-BE01447487C4}" destId="{7F438F35-24BB-4877-8395-F43E030BD3D1}" srcOrd="13" destOrd="0" presId="urn:microsoft.com/office/officeart/2005/8/layout/list1"/>
    <dgm:cxn modelId="{5C95D075-7FB6-4319-8A9A-2591AF663344}" type="presParOf" srcId="{4D27A643-24F8-4010-9AF0-BE01447487C4}" destId="{7734870A-5D72-4244-B933-46CC6F9982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49B04B-0EC2-415C-9345-0158C66775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350128-C471-4358-9BC6-26BF9876F443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Neuroscience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6B80A4-E496-4F93-A22A-60D94B261554}" type="parTrans" cxnId="{ACC033EE-7A2D-4BA1-BBC8-AAE28B4C8978}">
      <dgm:prSet/>
      <dgm:spPr/>
      <dgm:t>
        <a:bodyPr/>
        <a:lstStyle/>
        <a:p>
          <a:endParaRPr lang="en-US"/>
        </a:p>
      </dgm:t>
    </dgm:pt>
    <dgm:pt modelId="{24E07A60-1C93-4EBE-B80B-6B2462120A85}" type="sibTrans" cxnId="{ACC033EE-7A2D-4BA1-BBC8-AAE28B4C8978}">
      <dgm:prSet/>
      <dgm:spPr/>
      <dgm:t>
        <a:bodyPr/>
        <a:lstStyle/>
        <a:p>
          <a:endParaRPr lang="en-US"/>
        </a:p>
      </dgm:t>
    </dgm:pt>
    <dgm:pt modelId="{9A3F0F04-8F9D-4358-9A06-A288E4AA7CC2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Quantitative Finance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9F581-03A5-419B-8F63-3AAD33F82387}" type="parTrans" cxnId="{E127835E-8C9A-4404-B82A-4611C6C31F08}">
      <dgm:prSet/>
      <dgm:spPr/>
      <dgm:t>
        <a:bodyPr/>
        <a:lstStyle/>
        <a:p>
          <a:endParaRPr lang="en-US"/>
        </a:p>
      </dgm:t>
    </dgm:pt>
    <dgm:pt modelId="{911D63A7-317C-4C77-859E-36B338FD02E0}" type="sibTrans" cxnId="{E127835E-8C9A-4404-B82A-4611C6C31F08}">
      <dgm:prSet/>
      <dgm:spPr/>
      <dgm:t>
        <a:bodyPr/>
        <a:lstStyle/>
        <a:p>
          <a:endParaRPr lang="en-US"/>
        </a:p>
      </dgm:t>
    </dgm:pt>
    <dgm:pt modelId="{DDF6CDB9-97EA-43CD-A84F-6F642D00E9FF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14C18E-B668-46BF-87BF-9680AE22513E}" type="parTrans" cxnId="{61922E68-E959-44F3-8AE0-2956AD526853}">
      <dgm:prSet/>
      <dgm:spPr/>
      <dgm:t>
        <a:bodyPr/>
        <a:lstStyle/>
        <a:p>
          <a:endParaRPr lang="en-US"/>
        </a:p>
      </dgm:t>
    </dgm:pt>
    <dgm:pt modelId="{1C6885F7-CAF8-4701-9FBF-F9E1A9A86B55}" type="sibTrans" cxnId="{61922E68-E959-44F3-8AE0-2956AD526853}">
      <dgm:prSet/>
      <dgm:spPr/>
      <dgm:t>
        <a:bodyPr/>
        <a:lstStyle/>
        <a:p>
          <a:endParaRPr lang="en-US"/>
        </a:p>
      </dgm:t>
    </dgm:pt>
    <dgm:pt modelId="{F957C405-C201-4708-A2A4-5B9A49BF92E1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Facial Recognition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6A4F25-41EB-43FF-BA52-E12FB866FB39}" type="parTrans" cxnId="{46957960-6817-4091-BC0E-09F324574576}">
      <dgm:prSet/>
      <dgm:spPr/>
      <dgm:t>
        <a:bodyPr/>
        <a:lstStyle/>
        <a:p>
          <a:endParaRPr lang="en-US"/>
        </a:p>
      </dgm:t>
    </dgm:pt>
    <dgm:pt modelId="{65B285B2-F9EF-498D-A5A8-9DD0DAF206A9}" type="sibTrans" cxnId="{46957960-6817-4091-BC0E-09F324574576}">
      <dgm:prSet/>
      <dgm:spPr/>
      <dgm:t>
        <a:bodyPr/>
        <a:lstStyle/>
        <a:p>
          <a:endParaRPr lang="en-US"/>
        </a:p>
      </dgm:t>
    </dgm:pt>
    <dgm:pt modelId="{5D6DF0FF-7630-41B9-9E6E-D75E901CAEC8}" type="pres">
      <dgm:prSet presAssocID="{BC49B04B-0EC2-415C-9345-0158C667755B}" presName="vert0" presStyleCnt="0">
        <dgm:presLayoutVars>
          <dgm:dir/>
          <dgm:animOne val="branch"/>
          <dgm:animLvl val="lvl"/>
        </dgm:presLayoutVars>
      </dgm:prSet>
      <dgm:spPr/>
    </dgm:pt>
    <dgm:pt modelId="{F4C75C6E-5823-4625-AC54-26799FBB6840}" type="pres">
      <dgm:prSet presAssocID="{80350128-C471-4358-9BC6-26BF9876F443}" presName="thickLine" presStyleLbl="alignNode1" presStyleIdx="0" presStyleCnt="4"/>
      <dgm:spPr/>
    </dgm:pt>
    <dgm:pt modelId="{B255A9CB-B2B8-4262-8FF0-8C251EDE5A84}" type="pres">
      <dgm:prSet presAssocID="{80350128-C471-4358-9BC6-26BF9876F443}" presName="horz1" presStyleCnt="0"/>
      <dgm:spPr/>
    </dgm:pt>
    <dgm:pt modelId="{F4E984BB-95E3-44CC-958C-DAAAEB8AE1E5}" type="pres">
      <dgm:prSet presAssocID="{80350128-C471-4358-9BC6-26BF9876F443}" presName="tx1" presStyleLbl="revTx" presStyleIdx="0" presStyleCnt="4"/>
      <dgm:spPr/>
    </dgm:pt>
    <dgm:pt modelId="{B3363F53-BD43-4918-BE52-54EC8A3BBE9B}" type="pres">
      <dgm:prSet presAssocID="{80350128-C471-4358-9BC6-26BF9876F443}" presName="vert1" presStyleCnt="0"/>
      <dgm:spPr/>
    </dgm:pt>
    <dgm:pt modelId="{D3726CEC-BE74-4C67-BDEF-5AC8025CCAFE}" type="pres">
      <dgm:prSet presAssocID="{9A3F0F04-8F9D-4358-9A06-A288E4AA7CC2}" presName="thickLine" presStyleLbl="alignNode1" presStyleIdx="1" presStyleCnt="4"/>
      <dgm:spPr/>
    </dgm:pt>
    <dgm:pt modelId="{6A02A2D5-D310-4753-8E10-EECD75B08521}" type="pres">
      <dgm:prSet presAssocID="{9A3F0F04-8F9D-4358-9A06-A288E4AA7CC2}" presName="horz1" presStyleCnt="0"/>
      <dgm:spPr/>
    </dgm:pt>
    <dgm:pt modelId="{FFECFF7E-DDA7-4B09-B9D8-5FA1BC0D4F2B}" type="pres">
      <dgm:prSet presAssocID="{9A3F0F04-8F9D-4358-9A06-A288E4AA7CC2}" presName="tx1" presStyleLbl="revTx" presStyleIdx="1" presStyleCnt="4"/>
      <dgm:spPr/>
    </dgm:pt>
    <dgm:pt modelId="{9D0F5885-2F77-4350-8749-DFDD2F08586E}" type="pres">
      <dgm:prSet presAssocID="{9A3F0F04-8F9D-4358-9A06-A288E4AA7CC2}" presName="vert1" presStyleCnt="0"/>
      <dgm:spPr/>
    </dgm:pt>
    <dgm:pt modelId="{DA5E2098-E522-42E1-804C-E5B52D9DCEFA}" type="pres">
      <dgm:prSet presAssocID="{DDF6CDB9-97EA-43CD-A84F-6F642D00E9FF}" presName="thickLine" presStyleLbl="alignNode1" presStyleIdx="2" presStyleCnt="4"/>
      <dgm:spPr/>
    </dgm:pt>
    <dgm:pt modelId="{FE189DD3-9161-49BC-A2E1-A5F3A936E59A}" type="pres">
      <dgm:prSet presAssocID="{DDF6CDB9-97EA-43CD-A84F-6F642D00E9FF}" presName="horz1" presStyleCnt="0"/>
      <dgm:spPr/>
    </dgm:pt>
    <dgm:pt modelId="{E0068749-BB60-4E37-BF8C-E1EA0EBBC77F}" type="pres">
      <dgm:prSet presAssocID="{DDF6CDB9-97EA-43CD-A84F-6F642D00E9FF}" presName="tx1" presStyleLbl="revTx" presStyleIdx="2" presStyleCnt="4"/>
      <dgm:spPr/>
    </dgm:pt>
    <dgm:pt modelId="{B37A2E45-A3AC-4CE1-894A-E55A66321923}" type="pres">
      <dgm:prSet presAssocID="{DDF6CDB9-97EA-43CD-A84F-6F642D00E9FF}" presName="vert1" presStyleCnt="0"/>
      <dgm:spPr/>
    </dgm:pt>
    <dgm:pt modelId="{E1070205-3FC8-443D-8251-7E9AA6BAF3BF}" type="pres">
      <dgm:prSet presAssocID="{F957C405-C201-4708-A2A4-5B9A49BF92E1}" presName="thickLine" presStyleLbl="alignNode1" presStyleIdx="3" presStyleCnt="4"/>
      <dgm:spPr/>
    </dgm:pt>
    <dgm:pt modelId="{D20C14B2-E2CD-4EA7-A302-842DFCB4F0AF}" type="pres">
      <dgm:prSet presAssocID="{F957C405-C201-4708-A2A4-5B9A49BF92E1}" presName="horz1" presStyleCnt="0"/>
      <dgm:spPr/>
    </dgm:pt>
    <dgm:pt modelId="{EBB4D2DA-F8F9-417A-AC9F-6C24DD487F9F}" type="pres">
      <dgm:prSet presAssocID="{F957C405-C201-4708-A2A4-5B9A49BF92E1}" presName="tx1" presStyleLbl="revTx" presStyleIdx="3" presStyleCnt="4"/>
      <dgm:spPr/>
    </dgm:pt>
    <dgm:pt modelId="{2357B50A-EAA6-4644-9150-23E79EF2A6E1}" type="pres">
      <dgm:prSet presAssocID="{F957C405-C201-4708-A2A4-5B9A49BF92E1}" presName="vert1" presStyleCnt="0"/>
      <dgm:spPr/>
    </dgm:pt>
  </dgm:ptLst>
  <dgm:cxnLst>
    <dgm:cxn modelId="{DB681312-D40E-486A-8F46-6E7E9B56BD94}" type="presOf" srcId="{80350128-C471-4358-9BC6-26BF9876F443}" destId="{F4E984BB-95E3-44CC-958C-DAAAEB8AE1E5}" srcOrd="0" destOrd="0" presId="urn:microsoft.com/office/officeart/2008/layout/LinedList"/>
    <dgm:cxn modelId="{E127835E-8C9A-4404-B82A-4611C6C31F08}" srcId="{BC49B04B-0EC2-415C-9345-0158C667755B}" destId="{9A3F0F04-8F9D-4358-9A06-A288E4AA7CC2}" srcOrd="1" destOrd="0" parTransId="{8319F581-03A5-419B-8F63-3AAD33F82387}" sibTransId="{911D63A7-317C-4C77-859E-36B338FD02E0}"/>
    <dgm:cxn modelId="{46957960-6817-4091-BC0E-09F324574576}" srcId="{BC49B04B-0EC2-415C-9345-0158C667755B}" destId="{F957C405-C201-4708-A2A4-5B9A49BF92E1}" srcOrd="3" destOrd="0" parTransId="{176A4F25-41EB-43FF-BA52-E12FB866FB39}" sibTransId="{65B285B2-F9EF-498D-A5A8-9DD0DAF206A9}"/>
    <dgm:cxn modelId="{61922E68-E959-44F3-8AE0-2956AD526853}" srcId="{BC49B04B-0EC2-415C-9345-0158C667755B}" destId="{DDF6CDB9-97EA-43CD-A84F-6F642D00E9FF}" srcOrd="2" destOrd="0" parTransId="{2D14C18E-B668-46BF-87BF-9680AE22513E}" sibTransId="{1C6885F7-CAF8-4701-9FBF-F9E1A9A86B55}"/>
    <dgm:cxn modelId="{6963CD89-2311-4E82-8A74-2ED17AE1BB01}" type="presOf" srcId="{F957C405-C201-4708-A2A4-5B9A49BF92E1}" destId="{EBB4D2DA-F8F9-417A-AC9F-6C24DD487F9F}" srcOrd="0" destOrd="0" presId="urn:microsoft.com/office/officeart/2008/layout/LinedList"/>
    <dgm:cxn modelId="{AA99E4D0-DCA9-40D7-BB41-DD8E5195E069}" type="presOf" srcId="{DDF6CDB9-97EA-43CD-A84F-6F642D00E9FF}" destId="{E0068749-BB60-4E37-BF8C-E1EA0EBBC77F}" srcOrd="0" destOrd="0" presId="urn:microsoft.com/office/officeart/2008/layout/LinedList"/>
    <dgm:cxn modelId="{413E46E6-85D8-46D6-9FE0-F1E8608DDAEB}" type="presOf" srcId="{BC49B04B-0EC2-415C-9345-0158C667755B}" destId="{5D6DF0FF-7630-41B9-9E6E-D75E901CAEC8}" srcOrd="0" destOrd="0" presId="urn:microsoft.com/office/officeart/2008/layout/LinedList"/>
    <dgm:cxn modelId="{ACC033EE-7A2D-4BA1-BBC8-AAE28B4C8978}" srcId="{BC49B04B-0EC2-415C-9345-0158C667755B}" destId="{80350128-C471-4358-9BC6-26BF9876F443}" srcOrd="0" destOrd="0" parTransId="{BA6B80A4-E496-4F93-A22A-60D94B261554}" sibTransId="{24E07A60-1C93-4EBE-B80B-6B2462120A85}"/>
    <dgm:cxn modelId="{DBE347EF-F2F1-485A-8BC3-2216CE7EB14B}" type="presOf" srcId="{9A3F0F04-8F9D-4358-9A06-A288E4AA7CC2}" destId="{FFECFF7E-DDA7-4B09-B9D8-5FA1BC0D4F2B}" srcOrd="0" destOrd="0" presId="urn:microsoft.com/office/officeart/2008/layout/LinedList"/>
    <dgm:cxn modelId="{FBB8FBD1-F500-403F-BF56-7AFAB76551FE}" type="presParOf" srcId="{5D6DF0FF-7630-41B9-9E6E-D75E901CAEC8}" destId="{F4C75C6E-5823-4625-AC54-26799FBB6840}" srcOrd="0" destOrd="0" presId="urn:microsoft.com/office/officeart/2008/layout/LinedList"/>
    <dgm:cxn modelId="{566C1468-EA94-4B37-917E-5A38D4B8C825}" type="presParOf" srcId="{5D6DF0FF-7630-41B9-9E6E-D75E901CAEC8}" destId="{B255A9CB-B2B8-4262-8FF0-8C251EDE5A84}" srcOrd="1" destOrd="0" presId="urn:microsoft.com/office/officeart/2008/layout/LinedList"/>
    <dgm:cxn modelId="{E17FA4EB-FFBC-4E0A-819D-3B85DD57505C}" type="presParOf" srcId="{B255A9CB-B2B8-4262-8FF0-8C251EDE5A84}" destId="{F4E984BB-95E3-44CC-958C-DAAAEB8AE1E5}" srcOrd="0" destOrd="0" presId="urn:microsoft.com/office/officeart/2008/layout/LinedList"/>
    <dgm:cxn modelId="{E9988EC7-6FD9-4C85-B94F-38E9D733745A}" type="presParOf" srcId="{B255A9CB-B2B8-4262-8FF0-8C251EDE5A84}" destId="{B3363F53-BD43-4918-BE52-54EC8A3BBE9B}" srcOrd="1" destOrd="0" presId="urn:microsoft.com/office/officeart/2008/layout/LinedList"/>
    <dgm:cxn modelId="{F19A10E7-2290-4302-AD40-3F756D114B3A}" type="presParOf" srcId="{5D6DF0FF-7630-41B9-9E6E-D75E901CAEC8}" destId="{D3726CEC-BE74-4C67-BDEF-5AC8025CCAFE}" srcOrd="2" destOrd="0" presId="urn:microsoft.com/office/officeart/2008/layout/LinedList"/>
    <dgm:cxn modelId="{D6435E93-703E-4477-BF9B-9188779616B7}" type="presParOf" srcId="{5D6DF0FF-7630-41B9-9E6E-D75E901CAEC8}" destId="{6A02A2D5-D310-4753-8E10-EECD75B08521}" srcOrd="3" destOrd="0" presId="urn:microsoft.com/office/officeart/2008/layout/LinedList"/>
    <dgm:cxn modelId="{36006DB3-C0CC-4AB1-8D2A-0C5AC25E2435}" type="presParOf" srcId="{6A02A2D5-D310-4753-8E10-EECD75B08521}" destId="{FFECFF7E-DDA7-4B09-B9D8-5FA1BC0D4F2B}" srcOrd="0" destOrd="0" presId="urn:microsoft.com/office/officeart/2008/layout/LinedList"/>
    <dgm:cxn modelId="{E2728111-7383-427D-B823-37025695D832}" type="presParOf" srcId="{6A02A2D5-D310-4753-8E10-EECD75B08521}" destId="{9D0F5885-2F77-4350-8749-DFDD2F08586E}" srcOrd="1" destOrd="0" presId="urn:microsoft.com/office/officeart/2008/layout/LinedList"/>
    <dgm:cxn modelId="{5BA0C065-7862-4718-9D3D-538F69AC0176}" type="presParOf" srcId="{5D6DF0FF-7630-41B9-9E6E-D75E901CAEC8}" destId="{DA5E2098-E522-42E1-804C-E5B52D9DCEFA}" srcOrd="4" destOrd="0" presId="urn:microsoft.com/office/officeart/2008/layout/LinedList"/>
    <dgm:cxn modelId="{44A21E6A-0463-445B-911A-55405316F830}" type="presParOf" srcId="{5D6DF0FF-7630-41B9-9E6E-D75E901CAEC8}" destId="{FE189DD3-9161-49BC-A2E1-A5F3A936E59A}" srcOrd="5" destOrd="0" presId="urn:microsoft.com/office/officeart/2008/layout/LinedList"/>
    <dgm:cxn modelId="{3872BD38-98A6-40AB-9110-1E02AEEBF683}" type="presParOf" srcId="{FE189DD3-9161-49BC-A2E1-A5F3A936E59A}" destId="{E0068749-BB60-4E37-BF8C-E1EA0EBBC77F}" srcOrd="0" destOrd="0" presId="urn:microsoft.com/office/officeart/2008/layout/LinedList"/>
    <dgm:cxn modelId="{8D2E18C4-B6FD-45B6-BAB2-F21A8324E1F8}" type="presParOf" srcId="{FE189DD3-9161-49BC-A2E1-A5F3A936E59A}" destId="{B37A2E45-A3AC-4CE1-894A-E55A66321923}" srcOrd="1" destOrd="0" presId="urn:microsoft.com/office/officeart/2008/layout/LinedList"/>
    <dgm:cxn modelId="{4B07500C-40C9-4CB1-93E0-1AAE6BB2D591}" type="presParOf" srcId="{5D6DF0FF-7630-41B9-9E6E-D75E901CAEC8}" destId="{E1070205-3FC8-443D-8251-7E9AA6BAF3BF}" srcOrd="6" destOrd="0" presId="urn:microsoft.com/office/officeart/2008/layout/LinedList"/>
    <dgm:cxn modelId="{9E80EC25-CAFD-4A0D-839B-C866025481B4}" type="presParOf" srcId="{5D6DF0FF-7630-41B9-9E6E-D75E901CAEC8}" destId="{D20C14B2-E2CD-4EA7-A302-842DFCB4F0AF}" srcOrd="7" destOrd="0" presId="urn:microsoft.com/office/officeart/2008/layout/LinedList"/>
    <dgm:cxn modelId="{FFB0FAAC-1CAA-4C92-8A78-E0CA66C7B075}" type="presParOf" srcId="{D20C14B2-E2CD-4EA7-A302-842DFCB4F0AF}" destId="{EBB4D2DA-F8F9-417A-AC9F-6C24DD487F9F}" srcOrd="0" destOrd="0" presId="urn:microsoft.com/office/officeart/2008/layout/LinedList"/>
    <dgm:cxn modelId="{ED205FF9-6DA3-4EF5-A2B3-5B40D216B921}" type="presParOf" srcId="{D20C14B2-E2CD-4EA7-A302-842DFCB4F0AF}" destId="{2357B50A-EAA6-4644-9150-23E79EF2A6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5215-80D4-4409-8532-C9C395DF98B1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F6325-2253-4778-BDD7-48A13C6E6F64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Bùi Quốc Thịnh - 20520934</a:t>
          </a:r>
        </a:p>
      </dsp:txBody>
      <dsp:txXfrm>
        <a:off x="560365" y="97774"/>
        <a:ext cx="7291750" cy="639310"/>
      </dsp:txXfrm>
    </dsp:sp>
    <dsp:sp modelId="{34F684BD-3D00-4899-82ED-D66DD938005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93A443-59A4-40AC-9EEC-3BB5A74F4255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Huỳnh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Hải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- 20521159</a:t>
          </a:r>
        </a:p>
      </dsp:txBody>
      <dsp:txXfrm>
        <a:off x="560365" y="1186414"/>
        <a:ext cx="7291750" cy="639310"/>
      </dsp:txXfrm>
    </dsp:sp>
    <dsp:sp modelId="{8B58C4FD-E3F5-4217-951C-DB35E716F8BF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733880-4798-46C1-BC8A-0AB451555B3E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Quốc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- 20521119</a:t>
          </a:r>
        </a:p>
      </dsp:txBody>
      <dsp:txXfrm>
        <a:off x="560365" y="2275054"/>
        <a:ext cx="7291750" cy="639310"/>
      </dsp:txXfrm>
    </dsp:sp>
    <dsp:sp modelId="{7734870A-5D72-4244-B933-46CC6F99820F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906F04-5D7B-4B31-B13C-89742BFAC69E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Lê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Nguyễn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- 20521167</a:t>
          </a:r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75C6E-5823-4625-AC54-26799FBB6840}">
      <dsp:nvSpPr>
        <dsp:cNvPr id="0" name=""/>
        <dsp:cNvSpPr/>
      </dsp:nvSpPr>
      <dsp:spPr>
        <a:xfrm>
          <a:off x="0" y="0"/>
          <a:ext cx="53875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84BB-95E3-44CC-958C-DAAAEB8AE1E5}">
      <dsp:nvSpPr>
        <dsp:cNvPr id="0" name=""/>
        <dsp:cNvSpPr/>
      </dsp:nvSpPr>
      <dsp:spPr>
        <a:xfrm>
          <a:off x="0" y="0"/>
          <a:ext cx="538750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Neuroscience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387501" cy="1087834"/>
      </dsp:txXfrm>
    </dsp:sp>
    <dsp:sp modelId="{D3726CEC-BE74-4C67-BDEF-5AC8025CCAFE}">
      <dsp:nvSpPr>
        <dsp:cNvPr id="0" name=""/>
        <dsp:cNvSpPr/>
      </dsp:nvSpPr>
      <dsp:spPr>
        <a:xfrm>
          <a:off x="0" y="1087834"/>
          <a:ext cx="5387501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CFF7E-DDA7-4B09-B9D8-5FA1BC0D4F2B}">
      <dsp:nvSpPr>
        <dsp:cNvPr id="0" name=""/>
        <dsp:cNvSpPr/>
      </dsp:nvSpPr>
      <dsp:spPr>
        <a:xfrm>
          <a:off x="0" y="1087834"/>
          <a:ext cx="538750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Quantitative Finance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7834"/>
        <a:ext cx="5387501" cy="1087834"/>
      </dsp:txXfrm>
    </dsp:sp>
    <dsp:sp modelId="{DA5E2098-E522-42E1-804C-E5B52D9DCEFA}">
      <dsp:nvSpPr>
        <dsp:cNvPr id="0" name=""/>
        <dsp:cNvSpPr/>
      </dsp:nvSpPr>
      <dsp:spPr>
        <a:xfrm>
          <a:off x="0" y="2175669"/>
          <a:ext cx="5387501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68749-BB60-4E37-BF8C-E1EA0EBBC77F}">
      <dsp:nvSpPr>
        <dsp:cNvPr id="0" name=""/>
        <dsp:cNvSpPr/>
      </dsp:nvSpPr>
      <dsp:spPr>
        <a:xfrm>
          <a:off x="0" y="2175669"/>
          <a:ext cx="538750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75669"/>
        <a:ext cx="5387501" cy="1087834"/>
      </dsp:txXfrm>
    </dsp:sp>
    <dsp:sp modelId="{E1070205-3FC8-443D-8251-7E9AA6BAF3BF}">
      <dsp:nvSpPr>
        <dsp:cNvPr id="0" name=""/>
        <dsp:cNvSpPr/>
      </dsp:nvSpPr>
      <dsp:spPr>
        <a:xfrm>
          <a:off x="0" y="3263503"/>
          <a:ext cx="538750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4D2DA-F8F9-417A-AC9F-6C24DD487F9F}">
      <dsp:nvSpPr>
        <dsp:cNvPr id="0" name=""/>
        <dsp:cNvSpPr/>
      </dsp:nvSpPr>
      <dsp:spPr>
        <a:xfrm>
          <a:off x="0" y="3263503"/>
          <a:ext cx="538750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Facial Recognition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63503"/>
        <a:ext cx="5387501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FCC55D-BB8B-4010-A531-2894E2029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25CA61-CC08-48D1-BBEF-DB59D7797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9697AF-857E-434C-B66F-009FE56E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DBC125-AD1D-4D96-9687-076808D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8EA826-A483-4F34-8584-353AF654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E3A517-F785-4801-9DE9-178C5D8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1EDEA41-1659-40E0-831E-246A5F28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11FC25-34CC-42EB-8710-7BFDD524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027DEEF-6609-4613-959A-353D805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E9614D-9D41-487F-A0E3-98971DBF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72AA01E-ED75-4023-BBB8-B267C346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19CE5A8-778C-4894-AD49-846504C0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7D6D52-E8E0-41F1-BBAE-DD8B3266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A415EB-77DF-443B-91D9-D55393C5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93B514-B273-45B6-B2A5-BC44B137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C49208-6A57-4693-8A4E-52892554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57A1D1-93FF-4457-A1E4-54B0CF2C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78EE60-3075-45D7-831C-63363C52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CAFAFC0-A23E-4D19-A6FE-7237FD8C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7C2BD9-A734-473B-A6E4-4600E2D2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2CFA6-9D7E-42FD-BF6B-A4C65878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B10E57-F760-4573-9AE2-9E8ADAD8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2E35A01-1452-441D-9DDC-9AE2625C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AD3279-6AFA-4EBA-B700-7959C61B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92DB94-AEE3-4509-AA30-A05B668E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2AFABF-D6E3-401B-92B3-741DDD84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EA8AD1-3089-4325-BD16-5B7F8022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398E99-FE6B-4EB5-B295-FFA1CF98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47B30B-BCBC-40F6-8D1C-751456BF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E7FE724-086A-4A85-92EC-F5A572F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80883F-14AB-4401-AED4-DF367BBE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FD9889-E5CA-416C-B38C-CCDFE13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7687325-0B5A-4894-8317-14E10356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47CCB07-D233-4201-922B-E5D28C649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FE78E8B-1B56-4A23-9DA4-9A2CD3441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F20538-899E-4613-AE39-71B90A2B9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58F61A9-6D09-42B7-B916-4736FDB2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5AC819-086D-4F77-BF87-2F123476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97FEC5F-E971-4E44-9CA7-0F43F94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B728B0-D227-4DA0-8754-B2573C89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EFB95F3-286E-413E-B586-6DE94613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B51E9A2-874E-4C1D-AAC6-A7EBA74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D6AC1AF-B12D-48DD-88EF-DB948441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FBE680D-ECA6-4102-8DD8-FB23C54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D489FEB-A63C-42E4-B767-6AFDAB0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A5D2AA-4BDE-47FC-906E-4D2F6FB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C1A444-CCA7-4550-B4EB-4C625A3E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A39868-696D-44FC-85DF-541F8C2F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4697097-C3E1-4B78-A1F9-AB5E074F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7AC9EF1-E3C1-41B2-952C-FC0EDFB5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89C520-EF5D-4344-A5BD-15A4A71E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618251A-2838-42D3-8FAB-D5E504B0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A124F5-B075-459B-B3ED-E9B4DB64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8DC16E8-A446-42C9-B080-769461CF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78F3EC-6E78-41E6-9A9D-BAAE05F0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D40EAF-85D0-4E05-B4BE-8C0346D4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21C9837-E737-498D-B048-9138D161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263C23B-9F90-48EE-8BF3-DB0DEA6E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4ECE6AA-BE60-4B6B-84BB-8A11DA1D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83961F-66BF-47C1-816A-0E3DE650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D5BF52-BE0D-4FDF-9E13-67C4622C4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F3D9-A0A4-4C7E-908B-1B53A9B554BE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EDE156-A10C-4B61-9ACE-DEB5D5BCD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E919BE-DFF5-44DF-B173-6A1F6FD5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190A-7CCE-433B-8A8E-148B3653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905854-7EE8-4032-A958-F27155C8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484C69A-47C6-4911-AB59-17BA82715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270C19E-0657-49CA-B163-558958965C7E}"/>
              </a:ext>
            </a:extLst>
          </p:cNvPr>
          <p:cNvSpPr txBox="1"/>
          <p:nvPr/>
        </p:nvSpPr>
        <p:spPr>
          <a:xfrm>
            <a:off x="7841225" y="445638"/>
            <a:ext cx="375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Bùi Quốc Thịnh</a:t>
            </a:r>
          </a:p>
        </p:txBody>
      </p:sp>
    </p:spTree>
    <p:extLst>
      <p:ext uri="{BB962C8B-B14F-4D97-AF65-F5344CB8AC3E}">
        <p14:creationId xmlns:p14="http://schemas.microsoft.com/office/powerpoint/2010/main" val="224682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5101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093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AEAD644-A730-4A66-99AD-49E431D1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86" y="1000212"/>
            <a:ext cx="3688614" cy="2840233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1620" y="2063711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9AFED63-AA9A-43B4-9E9D-84E2BA5E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908" y="1879613"/>
            <a:ext cx="4169664" cy="72969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248DCFC-4680-42FC-B839-A579F595D9E3}"/>
              </a:ext>
            </a:extLst>
          </p:cNvPr>
          <p:cNvSpPr txBox="1"/>
          <p:nvPr/>
        </p:nvSpPr>
        <p:spPr>
          <a:xfrm>
            <a:off x="1568675" y="4112102"/>
            <a:ext cx="4163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 on a number line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9DB834F-AF72-450E-A618-7DF8EBD78975}"/>
              </a:ext>
            </a:extLst>
          </p:cNvPr>
          <p:cNvSpPr txBox="1"/>
          <p:nvPr/>
        </p:nvSpPr>
        <p:spPr>
          <a:xfrm>
            <a:off x="6335876" y="4112102"/>
            <a:ext cx="4287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 on a 2D graph</a:t>
            </a:r>
          </a:p>
        </p:txBody>
      </p:sp>
    </p:spTree>
    <p:extLst>
      <p:ext uri="{BB962C8B-B14F-4D97-AF65-F5344CB8AC3E}">
        <p14:creationId xmlns:p14="http://schemas.microsoft.com/office/powerpoint/2010/main" val="238233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A35411-0EE2-4606-843D-30DD6958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9D368B0-5E5D-4733-946B-0C3A6764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3" y="804101"/>
            <a:ext cx="2899675" cy="254446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5F1F6A9-491B-4D10-97E5-EE3EEC4B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65" y="3563893"/>
            <a:ext cx="3009618" cy="254446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58ACDA0-0C6E-4115-A288-6EF7B6C2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300" y="799288"/>
            <a:ext cx="2958682" cy="254446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B66FEA9-F8C6-466C-8C6A-40B3B6651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7" y="3563893"/>
            <a:ext cx="3010952" cy="2544466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F0635F50-873F-429B-A47B-01987BE8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41D050CA-E613-4479-9147-D0B3C94F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71E2B72-D29B-4AB9-8D70-6C8C71DF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E3BD59F-1DC3-43D3-B7F2-993AA00D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center of the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D025E7-AB72-4167-8056-47EB339A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measurement for Gene 1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measurement for Gene 2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of the data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the origin 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CE77A619-B358-4FA1-8190-C3A0F00C0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Chỗ dành sẵn cho Nội dung 3">
            <a:extLst>
              <a:ext uri="{FF2B5EF4-FFF2-40B4-BE49-F238E27FC236}">
                <a16:creationId xmlns:a16="http://schemas.microsoft.com/office/drawing/2014/main" id="{57EA2F1C-D470-4521-9CD6-37BBB937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09" y="671951"/>
            <a:ext cx="6751976" cy="3359108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E19E59A-4538-4AD5-B3CC-00751F17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PC1, PC2</a:t>
            </a:r>
          </a:p>
        </p:txBody>
      </p:sp>
    </p:spTree>
    <p:extLst>
      <p:ext uri="{BB962C8B-B14F-4D97-AF65-F5344CB8AC3E}">
        <p14:creationId xmlns:p14="http://schemas.microsoft.com/office/powerpoint/2010/main" val="159402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2936485B-8AE9-4F5F-BE16-ECE7AA0C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0438"/>
            <a:ext cx="3567113" cy="17462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A5661AE-C410-46D3-8BDA-C82A48B3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491" y="2805112"/>
            <a:ext cx="3595272" cy="174307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1465814-DBD1-43A8-BDC1-D03DC1938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38" y="960438"/>
            <a:ext cx="3559175" cy="178117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5750279-438C-4290-8110-2B40535A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513" y="4625976"/>
            <a:ext cx="2562525" cy="126523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09BB1D1-D675-43EC-AAC5-437A2392C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513" y="2801938"/>
            <a:ext cx="3531937" cy="17462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5480AE4-15EE-4AE1-B2A4-D901DDCF1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563" y="4625975"/>
            <a:ext cx="2443163" cy="126523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9548E9C-AA42-4BE6-848F-4C44DCAFD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1463" y="4625975"/>
            <a:ext cx="2063750" cy="126523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1531758-E2A7-44CB-A493-A04804FD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 the red line until it is perfectly fit</a:t>
            </a:r>
          </a:p>
        </p:txBody>
      </p:sp>
    </p:spTree>
    <p:extLst>
      <p:ext uri="{BB962C8B-B14F-4D97-AF65-F5344CB8AC3E}">
        <p14:creationId xmlns:p14="http://schemas.microsoft.com/office/powerpoint/2010/main" val="345389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D88DD28-97C5-4733-B771-ED9C9304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8" y="2384425"/>
            <a:ext cx="5021263" cy="3616325"/>
          </a:xfrm>
          <a:prstGeom prst="rect">
            <a:avLst/>
          </a:prstGeom>
        </p:spPr>
      </p:pic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8D19669B-850D-430B-9697-E18EFB43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9675" y="2384425"/>
            <a:ext cx="4697413" cy="361632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A1B6AD8-9522-4599-9C7E-D39C0B35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know the line fits the data best?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14BB23D-616C-4F63-AFC1-42A8D7E7BCBD}"/>
              </a:ext>
            </a:extLst>
          </p:cNvPr>
          <p:cNvSpPr txBox="1"/>
          <p:nvPr/>
        </p:nvSpPr>
        <p:spPr>
          <a:xfrm>
            <a:off x="1201738" y="6000750"/>
            <a:ext cx="489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distance from the data to its projection on the redline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3D56823-03B4-4417-81B3-0DB4BDC26EAE}"/>
              </a:ext>
            </a:extLst>
          </p:cNvPr>
          <p:cNvSpPr txBox="1"/>
          <p:nvPr/>
        </p:nvSpPr>
        <p:spPr>
          <a:xfrm>
            <a:off x="6548284" y="6000750"/>
            <a:ext cx="44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distance from the origin to the projection points of the data to the redline</a:t>
            </a:r>
          </a:p>
        </p:txBody>
      </p:sp>
    </p:spTree>
    <p:extLst>
      <p:ext uri="{BB962C8B-B14F-4D97-AF65-F5344CB8AC3E}">
        <p14:creationId xmlns:p14="http://schemas.microsoft.com/office/powerpoint/2010/main" val="160963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5DDE05-B1DF-414A-9BF6-A26CE0D6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1783958"/>
            <a:ext cx="4196080" cy="3976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 is simply just a line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origin that is perpendicular to PC1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E2383E78-2033-4A1C-AC70-58BC8F3F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r="837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665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BBE95A1-E110-498E-A3B6-28DCCDD2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PCA plot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C09431-B89C-40B4-82BA-61CDA89B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174" y="4719484"/>
            <a:ext cx="2851359" cy="154516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PC1 is horizontal then we use the projected points to find where the samples go in the PCA plot and PC2 is vertical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C64A871-ECA9-41EB-9AF9-BB39DC84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8000C2C-9C17-47BF-A1AB-143CC19E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best fitted line in a Mathematical way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16B2F6-1C1D-415D-B9C7-DE20B434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is constant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Pythagorean to see how b and c are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inversedly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A403044-77C6-49F8-BDCA-15D0325B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34" y="2888354"/>
            <a:ext cx="4767707" cy="362534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C5665BA-A7D0-4C3B-BDA6-DF0DBFE7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2894324"/>
            <a:ext cx="4770195" cy="36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ABF2AA-CD50-4CC2-9102-2BE9AA64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5328710" cy="2174091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Pythagorean to see how b and c are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inversedly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4C23EA-E649-432A-B88F-FC98AC37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  <a:r>
              <a:rPr 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change. If b gets bigger then c must get smaller. Likewise, if c gets bigger then b must get smaller. </a:t>
            </a:r>
          </a:p>
        </p:txBody>
      </p:sp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D2C32A4D-A850-4202-B96E-7B568048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11" y="1538608"/>
            <a:ext cx="4725410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DA412D-CD80-4B87-B94D-A6452279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777496" cy="1128068"/>
          </a:xfrm>
        </p:spPr>
        <p:txBody>
          <a:bodyPr anchor="ctr">
            <a:no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 finds the best fitting line by maximizing the sum of the squared distances from the projected points to the origin.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3247A91A-936F-446B-8551-F8C952BA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65" y="2118001"/>
            <a:ext cx="4777496" cy="8464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03707C0-21D2-42EB-AE92-173EF92DF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9" r="-3" b="530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34FE77E-E374-4897-ABB3-26A4187397EA}"/>
              </a:ext>
            </a:extLst>
          </p:cNvPr>
          <p:cNvSpPr txBox="1"/>
          <p:nvPr/>
        </p:nvSpPr>
        <p:spPr>
          <a:xfrm>
            <a:off x="589559" y="3087329"/>
            <a:ext cx="45510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largest sum of squared distances between the projected points and the origin.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BFE5D01-2B9E-494B-B94E-0512F596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9" y="3875049"/>
            <a:ext cx="4454389" cy="28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9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0A804-0149-4B75-9A66-E8F030B02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65" b="91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F4DEA99-51DC-4E11-A907-2BA565C7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9CAC2FA4-E00D-48B1-A316-947D1267D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20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84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E5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5422E2-E3EB-4AB1-A33D-292B8E1E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terminologies you need to know!!!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D0FBCEF-1285-4238-A22F-CF7F13E92C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2443" y="2660287"/>
            <a:ext cx="5228512" cy="36468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85845193-479A-41AF-BA5F-3BBC3394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4"/>
            <a:ext cx="3424739" cy="511928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 distance = 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quare root of the </a:t>
            </a:r>
            <a:r>
              <a:rPr lang="en-US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Eigenvalue 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</a:t>
            </a:r>
          </a:p>
          <a:p>
            <a:r>
              <a:rPr lang="en-US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 Ratio 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proportion of the dataset’s variance that lies along the axis of each principal component. </a:t>
            </a:r>
          </a:p>
          <a:p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picture on the left present the 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Vector</a:t>
            </a:r>
          </a:p>
        </p:txBody>
      </p:sp>
    </p:spTree>
    <p:extLst>
      <p:ext uri="{BB962C8B-B14F-4D97-AF65-F5344CB8AC3E}">
        <p14:creationId xmlns:p14="http://schemas.microsoft.com/office/powerpoint/2010/main" val="152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FEA9405-7E7D-4971-849B-A2B42E06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 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80750E-3C20-4D07-AE01-2F28F57BC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graphical representation of the percentages of variation that each PC accounts for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Explained Variance Ratio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29BCAE2-F1F0-4D8A-B024-B733AB65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39" y="369913"/>
            <a:ext cx="235154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CA2EFC7-D5E4-4B40-8390-3DAE3C6E3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38661" y="3902395"/>
            <a:ext cx="3588640" cy="24402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351B02A-5CEA-45B0-A189-FCFBF824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PCA is suitable for which data?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867BFC81-D303-477E-96BE-7FAB8AE93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8" name="Chỗ dành sẵn cho Nội dung 4">
            <a:extLst>
              <a:ext uri="{FF2B5EF4-FFF2-40B4-BE49-F238E27FC236}">
                <a16:creationId xmlns:a16="http://schemas.microsoft.com/office/drawing/2014/main" id="{615EF3B1-EE1C-41AF-AEED-B26D38DB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PCA is used to overcome features redundancy in a data set.</a:t>
            </a:r>
          </a:p>
          <a:p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PCA works best on data set having 3 or higher dimensions. Because, with higher dimensions, it becomes increasingly difficult to make interpretations from the resultant cloud of data.</a:t>
            </a:r>
          </a:p>
          <a:p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PCA is applied on a data set with numeric variables.</a:t>
            </a:r>
          </a:p>
          <a:p>
            <a:r>
              <a:rPr lang="en-US" sz="20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PCA is a linear transformation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means that it works best with linear separable data.</a:t>
            </a: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8932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B5DE15-9221-443B-AD8E-E311A21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does it actually work in real life?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8A0B61-B927-41F6-B1C1-99FEB08D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Standardize the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-dimensional dataset.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Construct the covariance matrix.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Decompose the covariance matrix into its eigenvectors and eigenvalues.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Sort the eigenvalues by decreasing order to rank the corresponding eigenvectors.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Select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eigenvectors which correspond to the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largest eigenvalues, where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dimensionality of the new feature subspace (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d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≤ ).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Construct a projection matrix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the "top"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eigenvectors.</a:t>
            </a:r>
            <a:b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 Transform the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-dimensional input dataset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projection matrix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obtain the new </a:t>
            </a:r>
            <a:r>
              <a:rPr lang="en-US" sz="2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-dimensional feature subspace.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01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7C6EE435-142C-497B-B49B-3FE8AAEF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A0AD78C-651E-43DA-B46B-084D68E8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latin typeface="Agency FB" panose="020B0503020202020204" pitchFamily="34" charset="0"/>
              </a:rPr>
              <a:t>THE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89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E3DAC20F-18DE-44B3-ADD2-AAF0C6B31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9" r="1301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EDA3B8-1733-49AF-9ABF-20304702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583CE0-B13E-410E-9CBF-2DDC7F33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have a data set of genes which needs to be classified into cluster. However, we cannot determine the composition just by looking at the normal parameters with a lot of features. That is why we cannot visualize them because they are too complicated</a:t>
            </a:r>
          </a:p>
        </p:txBody>
      </p:sp>
    </p:spTree>
    <p:extLst>
      <p:ext uri="{BB962C8B-B14F-4D97-AF65-F5344CB8AC3E}">
        <p14:creationId xmlns:p14="http://schemas.microsoft.com/office/powerpoint/2010/main" val="3317600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lution dispensed using electronic pipette">
            <a:extLst>
              <a:ext uri="{FF2B5EF4-FFF2-40B4-BE49-F238E27FC236}">
                <a16:creationId xmlns:a16="http://schemas.microsoft.com/office/drawing/2014/main" id="{031188FC-90FD-4F29-AFA2-38A769743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C9819AA-16A4-4879-B1E5-99342213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CC9BDF-F76A-44D6-9E39-2BA62246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PCA technique, also known as Principal Component Analysis algorithm, to analyze and find the components or genes. Then select the main components from the existing genes data set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120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3D holographic slinky rings">
            <a:extLst>
              <a:ext uri="{FF2B5EF4-FFF2-40B4-BE49-F238E27FC236}">
                <a16:creationId xmlns:a16="http://schemas.microsoft.com/office/drawing/2014/main" id="{1DEDF55B-C1DF-4F59-B44A-6D81CEB24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69" b="14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CC7B65F-68A4-4580-B0A7-C627374E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What is Principal Component Analysis?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2D3511-C8DB-45AE-BB77-3BE74729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Analysis, or PCA, is a dimensionality-reduction method that is often used to reduce the dimensionality of large data sets, by transforming a large set of variables into a smaller one that still contains most of the information in the large set.</a:t>
            </a:r>
          </a:p>
          <a:p>
            <a:pPr marL="0" indent="0" algn="just">
              <a:buNone/>
            </a:pPr>
            <a:r>
              <a:rPr lang="en-US" sz="1800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sum up, the 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PCA is simple — reduce the number of variables of a data set, while preserving as much information as possible.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9688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272E8C5-5D0E-4398-987F-1ADAE4F7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2DC7B-2374-4172-BF78-0913C8D0E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4" r="25309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94CBC082-862B-47B8-A271-0C078F1D7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445057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1675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5D4BD46-F6BA-4FF3-B15B-059DEB12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5807D2-B643-4DC5-899D-DD80EFB7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STANDARDIZATION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COVARIANCE MATRIX COMPUTATION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COMPUTE THE EIGENVECTORS AND EIGENVALUES OF THE COVARIANCE MATRIX TO IDENTIFY THE PRINCIPAL COMPONENTS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FEATURE VECTOR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 STEP: RECAST THE DATA ALONG THE PRINCIPAL COMPONENTS AXES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652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olourful dots in white background">
            <a:extLst>
              <a:ext uri="{FF2B5EF4-FFF2-40B4-BE49-F238E27FC236}">
                <a16:creationId xmlns:a16="http://schemas.microsoft.com/office/drawing/2014/main" id="{394D4E18-2E3E-4785-8C44-19E232A2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782691" y="29548"/>
            <a:ext cx="10691235" cy="601384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C6A88EE-BF22-445D-932C-F4154B9D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88" y="630936"/>
            <a:ext cx="10698062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 pretty complicated, isn’t it?</a:t>
            </a:r>
          </a:p>
        </p:txBody>
      </p:sp>
    </p:spTree>
    <p:extLst>
      <p:ext uri="{BB962C8B-B14F-4D97-AF65-F5344CB8AC3E}">
        <p14:creationId xmlns:p14="http://schemas.microsoft.com/office/powerpoint/2010/main" val="10883963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50D8F14-E3E3-4F2C-8C42-D794E358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Comceptual motivation for PCA</a:t>
            </a:r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8C093DC3-E4E3-48D1-83E5-BBAEE2FF5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632375"/>
              </p:ext>
            </p:extLst>
          </p:nvPr>
        </p:nvGraphicFramePr>
        <p:xfrm>
          <a:off x="393308" y="2496312"/>
          <a:ext cx="11356238" cy="352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6834">
                  <a:extLst>
                    <a:ext uri="{9D8B030D-6E8A-4147-A177-3AD203B41FA5}">
                      <a16:colId xmlns:a16="http://schemas.microsoft.com/office/drawing/2014/main" val="2936260404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694220692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1285660105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1300057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1554489214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530274872"/>
                    </a:ext>
                  </a:extLst>
                </a:gridCol>
                <a:gridCol w="1622320">
                  <a:extLst>
                    <a:ext uri="{9D8B030D-6E8A-4147-A177-3AD203B41FA5}">
                      <a16:colId xmlns:a16="http://schemas.microsoft.com/office/drawing/2014/main" val="326962957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3364921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8952393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7162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4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809</Words>
  <Application>Microsoft Office PowerPoint</Application>
  <PresentationFormat>Màn hình rộng</PresentationFormat>
  <Paragraphs>88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Lato</vt:lpstr>
      <vt:lpstr>Times New Roman</vt:lpstr>
      <vt:lpstr>Chủ đề Office</vt:lpstr>
      <vt:lpstr>PCA</vt:lpstr>
      <vt:lpstr>Team members</vt:lpstr>
      <vt:lpstr>Problem</vt:lpstr>
      <vt:lpstr>Solution</vt:lpstr>
      <vt:lpstr>What is Principal Component Analysis?</vt:lpstr>
      <vt:lpstr>Applications of PCA</vt:lpstr>
      <vt:lpstr>How does it work?</vt:lpstr>
      <vt:lpstr>Seem pretty complicated, isn’t it?</vt:lpstr>
      <vt:lpstr>Comceptual motivation for PCA</vt:lpstr>
      <vt:lpstr>Bản trình bày PowerPoint</vt:lpstr>
      <vt:lpstr>Calculate the center of the data</vt:lpstr>
      <vt:lpstr>Bản trình bày PowerPoint</vt:lpstr>
      <vt:lpstr>Rotate the red line until it is perfectly fit</vt:lpstr>
      <vt:lpstr>How can we know the line fits the data best?</vt:lpstr>
      <vt:lpstr>PC2 is simply just a line throught the origin that is perpendicular to PC1</vt:lpstr>
      <vt:lpstr>Final PCA plot</vt:lpstr>
      <vt:lpstr>Understanding the best fitted line in a Mathematical way</vt:lpstr>
      <vt:lpstr>Using Pythagorean to see how b and c are inversedly related</vt:lpstr>
      <vt:lpstr>PCA finds the best fitting line by maximizing the sum of the squared distances from the projected points to the origin.</vt:lpstr>
      <vt:lpstr>Some terminologies you need to know!!!</vt:lpstr>
      <vt:lpstr>Scree Plot</vt:lpstr>
      <vt:lpstr>PCA is suitable for which data?</vt:lpstr>
      <vt:lpstr>How does it actually work in real life?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Quốc Thịnh Bùi</dc:creator>
  <cp:lastModifiedBy>Quốc Thịnh Bùi</cp:lastModifiedBy>
  <cp:revision>17</cp:revision>
  <dcterms:created xsi:type="dcterms:W3CDTF">2021-12-03T16:51:49Z</dcterms:created>
  <dcterms:modified xsi:type="dcterms:W3CDTF">2021-12-17T16:00:08Z</dcterms:modified>
</cp:coreProperties>
</file>