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9906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 uri="http://customooxmlschemas.google.com/">
      <go:slidesCustomData xmlns:go="http://customooxmlschemas.google.com/" r:id="rId67" roundtripDataSignature="AMtx7mjBOx6uARmf/oZ6UC1z0Az+Cmbh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160520" cy="36703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438458" y="0"/>
            <a:ext cx="4160520" cy="36703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60120" y="3520440"/>
            <a:ext cx="7680960" cy="288036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948171"/>
            <a:ext cx="4160520" cy="367029"/>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438458" y="6948171"/>
            <a:ext cx="4160520" cy="367029"/>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960120" y="3520440"/>
            <a:ext cx="7680960" cy="288036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7" name="Google Shape;147;p1:notes"/>
          <p:cNvSpPr txBox="1"/>
          <p:nvPr>
            <p:ph idx="12" type="sldNum"/>
          </p:nvPr>
        </p:nvSpPr>
        <p:spPr>
          <a:xfrm>
            <a:off x="5438458" y="6948171"/>
            <a:ext cx="4160520" cy="367029"/>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p1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4" name="Google Shape;154;p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4" name="Google Shape;304;p2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1" name="Google Shape;311;p2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5" name="Google Shape;325;p2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3" name="Google Shape;333;p2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2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8" name="Google Shape;348;p2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6" name="Google Shape;356;p2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4" name="Google Shape;364;p2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1" name="Google Shape;161;p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2" name="Google Shape;372;p3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1: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2" name="Google Shape;382;p3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6" name="Google Shape;396;p3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3" name="Google Shape;403;p3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0" name="Google Shape;410;p3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7" name="Google Shape;417;p3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1" name="Google Shape;431;p3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8" name="Google Shape;438;p3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9" name="Google Shape;179;p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1: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2" name="Google Shape;452;p4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9" name="Google Shape;459;p4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67" name="Google Shape;467;p4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4" name="Google Shape;474;p4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1" name="Google Shape;481;p4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8" name="Google Shape;488;p4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5" name="Google Shape;495;p4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2" name="Google Shape;502;p4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9" name="Google Shape;509;p4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6" name="Google Shape;516;p5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1: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3" name="Google Shape;523;p51: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2: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0" name="Google Shape;530;p52: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3: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7" name="Google Shape;537;p53: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4: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4" name="Google Shape;544;p54: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5: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4" name="Google Shape;554;p55: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3" name="Google Shape;563;p5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5" name="Google Shape;575;p5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2" name="Google Shape;582;p5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1" name="Google Shape;591;p5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0: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8" name="Google Shape;598;p60: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960120" y="3520440"/>
            <a:ext cx="7680960" cy="288036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3017838" y="914400"/>
            <a:ext cx="3565525" cy="246856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image" Target="../media/image12.png"/><Relationship Id="rId4" Type="http://schemas.openxmlformats.org/officeDocument/2006/relationships/image" Target="../media/image5.jpg"/><Relationship Id="rId10" Type="http://schemas.openxmlformats.org/officeDocument/2006/relationships/image" Target="../media/image23.png"/><Relationship Id="rId9" Type="http://schemas.openxmlformats.org/officeDocument/2006/relationships/oleObject" Target="../embeddings/oleObject3.bin"/><Relationship Id="rId5" Type="http://schemas.openxmlformats.org/officeDocument/2006/relationships/image" Target="../media/image1.png"/><Relationship Id="rId6" Type="http://schemas.openxmlformats.org/officeDocument/2006/relationships/image" Target="../media/image7.jpg"/><Relationship Id="rId7" Type="http://schemas.openxmlformats.org/officeDocument/2006/relationships/image" Target="../media/image2.png"/><Relationship Id="rId8"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62"/>
          <p:cNvSpPr/>
          <p:nvPr/>
        </p:nvSpPr>
        <p:spPr>
          <a:xfrm rot="10800000">
            <a:off x="75349" y="865724"/>
            <a:ext cx="9769062" cy="372280"/>
          </a:xfrm>
          <a:custGeom>
            <a:rect b="b" l="l" r="r" t="t"/>
            <a:pathLst>
              <a:path extrusionOk="0" h="349" w="5626">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rgbClr val="094A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26" name="Google Shape;26;p62"/>
          <p:cNvPicPr preferRelativeResize="0"/>
          <p:nvPr/>
        </p:nvPicPr>
        <p:blipFill rotWithShape="1">
          <a:blip r:embed="rId3">
            <a:alphaModFix/>
          </a:blip>
          <a:srcRect b="0" l="0" r="0" t="0"/>
          <a:stretch/>
        </p:blipFill>
        <p:spPr>
          <a:xfrm>
            <a:off x="122106" y="6609810"/>
            <a:ext cx="9675548" cy="148178"/>
          </a:xfrm>
          <a:prstGeom prst="rect">
            <a:avLst/>
          </a:prstGeom>
          <a:noFill/>
          <a:ln>
            <a:noFill/>
          </a:ln>
        </p:spPr>
      </p:pic>
      <p:grpSp>
        <p:nvGrpSpPr>
          <p:cNvPr id="27" name="Google Shape;27;p62"/>
          <p:cNvGrpSpPr/>
          <p:nvPr/>
        </p:nvGrpSpPr>
        <p:grpSpPr>
          <a:xfrm>
            <a:off x="122106" y="5954715"/>
            <a:ext cx="9680707" cy="631825"/>
            <a:chOff x="71" y="3751"/>
            <a:chExt cx="5629" cy="398"/>
          </a:xfrm>
        </p:grpSpPr>
        <p:sp>
          <p:nvSpPr>
            <p:cNvPr id="28" name="Google Shape;28;p62"/>
            <p:cNvSpPr/>
            <p:nvPr/>
          </p:nvSpPr>
          <p:spPr>
            <a:xfrm>
              <a:off x="71" y="3751"/>
              <a:ext cx="5626" cy="349"/>
            </a:xfrm>
            <a:custGeom>
              <a:rect b="b" l="l" r="r" t="t"/>
              <a:pathLst>
                <a:path extrusionOk="0" h="349" w="5626">
                  <a:moveTo>
                    <a:pt x="5626" y="349"/>
                  </a:moveTo>
                  <a:lnTo>
                    <a:pt x="0" y="349"/>
                  </a:lnTo>
                  <a:lnTo>
                    <a:pt x="0" y="187"/>
                  </a:lnTo>
                  <a:lnTo>
                    <a:pt x="0" y="114"/>
                  </a:lnTo>
                  <a:cubicBezTo>
                    <a:pt x="678" y="103"/>
                    <a:pt x="3343" y="137"/>
                    <a:pt x="4064" y="118"/>
                  </a:cubicBezTo>
                  <a:lnTo>
                    <a:pt x="4329" y="0"/>
                  </a:lnTo>
                  <a:lnTo>
                    <a:pt x="5623" y="0"/>
                  </a:lnTo>
                  <a:lnTo>
                    <a:pt x="5626" y="34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62"/>
            <p:cNvSpPr/>
            <p:nvPr/>
          </p:nvSpPr>
          <p:spPr>
            <a:xfrm>
              <a:off x="71" y="3938"/>
              <a:ext cx="5626" cy="211"/>
            </a:xfrm>
            <a:custGeom>
              <a:rect b="b" l="l" r="r" t="t"/>
              <a:pathLst>
                <a:path extrusionOk="0" h="349" w="5626">
                  <a:moveTo>
                    <a:pt x="5626" y="349"/>
                  </a:moveTo>
                  <a:lnTo>
                    <a:pt x="0" y="349"/>
                  </a:lnTo>
                  <a:lnTo>
                    <a:pt x="0" y="187"/>
                  </a:lnTo>
                  <a:lnTo>
                    <a:pt x="0" y="114"/>
                  </a:lnTo>
                  <a:cubicBezTo>
                    <a:pt x="680" y="103"/>
                    <a:pt x="3358" y="137"/>
                    <a:pt x="4082" y="118"/>
                  </a:cubicBezTo>
                  <a:lnTo>
                    <a:pt x="4345" y="0"/>
                  </a:lnTo>
                  <a:lnTo>
                    <a:pt x="5623" y="6"/>
                  </a:lnTo>
                  <a:lnTo>
                    <a:pt x="5626" y="349"/>
                  </a:lnTo>
                  <a:close/>
                </a:path>
              </a:pathLst>
            </a:custGeom>
            <a:solidFill>
              <a:srgbClr val="0950B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62"/>
            <p:cNvSpPr/>
            <p:nvPr/>
          </p:nvSpPr>
          <p:spPr>
            <a:xfrm>
              <a:off x="4209" y="3833"/>
              <a:ext cx="1491" cy="88"/>
            </a:xfrm>
            <a:custGeom>
              <a:rect b="b" l="l" r="r" t="t"/>
              <a:pathLst>
                <a:path extrusionOk="0" h="88" w="1491">
                  <a:moveTo>
                    <a:pt x="0" y="84"/>
                  </a:moveTo>
                  <a:lnTo>
                    <a:pt x="223" y="0"/>
                  </a:lnTo>
                  <a:lnTo>
                    <a:pt x="1491" y="0"/>
                  </a:lnTo>
                  <a:lnTo>
                    <a:pt x="1488" y="60"/>
                  </a:lnTo>
                  <a:lnTo>
                    <a:pt x="383" y="59"/>
                  </a:lnTo>
                  <a:lnTo>
                    <a:pt x="273" y="88"/>
                  </a:lnTo>
                  <a:lnTo>
                    <a:pt x="0" y="84"/>
                  </a:lnTo>
                  <a:close/>
                </a:path>
              </a:pathLst>
            </a:custGeom>
            <a:solidFill>
              <a:srgbClr val="FFFFFF">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1" name="Google Shape;31;p62"/>
          <p:cNvSpPr txBox="1"/>
          <p:nvPr>
            <p:ph idx="1" type="subTitle"/>
          </p:nvPr>
        </p:nvSpPr>
        <p:spPr>
          <a:xfrm>
            <a:off x="4457701" y="6196015"/>
            <a:ext cx="5212689" cy="403225"/>
          </a:xfrm>
          <a:prstGeom prst="rect">
            <a:avLst/>
          </a:prstGeom>
          <a:noFill/>
          <a:ln>
            <a:noFill/>
          </a:ln>
        </p:spPr>
        <p:txBody>
          <a:bodyPr anchorCtr="0" anchor="t" bIns="45700" lIns="91425" spcFirstLastPara="1" rIns="91425" wrap="square" tIns="45700">
            <a:noAutofit/>
          </a:bodyPr>
          <a:lstStyle>
            <a:lvl1pPr lvl="0" algn="r">
              <a:spcBef>
                <a:spcPts val="320"/>
              </a:spcBef>
              <a:spcAft>
                <a:spcPts val="0"/>
              </a:spcAft>
              <a:buClr>
                <a:srgbClr val="FFFFFF"/>
              </a:buClr>
              <a:buSzPts val="1600"/>
              <a:buFont typeface="Times New Roman"/>
              <a:buNone/>
              <a:defRPr i="1" sz="1600">
                <a:solidFill>
                  <a:srgbClr val="FFFFFF"/>
                </a:solidFill>
                <a:latin typeface="Times New Roman"/>
                <a:ea typeface="Times New Roman"/>
                <a:cs typeface="Times New Roman"/>
                <a:sym typeface="Times New Roman"/>
              </a:defRPr>
            </a:lvl1pPr>
            <a:lvl2pPr lvl="1" algn="l">
              <a:spcBef>
                <a:spcPts val="360"/>
              </a:spcBef>
              <a:spcAft>
                <a:spcPts val="0"/>
              </a:spcAft>
              <a:buClr>
                <a:srgbClr val="000000"/>
              </a:buClr>
              <a:buSzPts val="1800"/>
              <a:buChar char="–"/>
              <a:defRPr/>
            </a:lvl2pPr>
            <a:lvl3pPr lvl="2" algn="l">
              <a:spcBef>
                <a:spcPts val="360"/>
              </a:spcBef>
              <a:spcAft>
                <a:spcPts val="0"/>
              </a:spcAft>
              <a:buClr>
                <a:srgbClr val="000000"/>
              </a:buClr>
              <a:buSzPts val="1800"/>
              <a:buChar char="•"/>
              <a:defRPr/>
            </a:lvl3pPr>
            <a:lvl4pPr lvl="3" algn="l">
              <a:spcBef>
                <a:spcPts val="360"/>
              </a:spcBef>
              <a:spcAft>
                <a:spcPts val="0"/>
              </a:spcAft>
              <a:buClr>
                <a:srgbClr val="000000"/>
              </a:buClr>
              <a:buSzPts val="1800"/>
              <a:buChar char="–"/>
              <a:defRPr/>
            </a:lvl4pPr>
            <a:lvl5pPr lvl="4" algn="l">
              <a:spcBef>
                <a:spcPts val="360"/>
              </a:spcBef>
              <a:spcAft>
                <a:spcPts val="0"/>
              </a:spcAft>
              <a:buClr>
                <a:srgbClr val="000000"/>
              </a:buClr>
              <a:buSzPts val="1800"/>
              <a:buChar char="»"/>
              <a:defRPr/>
            </a:lvl5pPr>
            <a:lvl6pPr lvl="5" algn="l">
              <a:spcBef>
                <a:spcPts val="360"/>
              </a:spcBef>
              <a:spcAft>
                <a:spcPts val="0"/>
              </a:spcAft>
              <a:buClr>
                <a:srgbClr val="000000"/>
              </a:buClr>
              <a:buSzPts val="1800"/>
              <a:buChar char="»"/>
              <a:defRPr/>
            </a:lvl6pPr>
            <a:lvl7pPr lvl="6" algn="l">
              <a:spcBef>
                <a:spcPts val="360"/>
              </a:spcBef>
              <a:spcAft>
                <a:spcPts val="0"/>
              </a:spcAft>
              <a:buClr>
                <a:srgbClr val="000000"/>
              </a:buClr>
              <a:buSzPts val="1800"/>
              <a:buChar char="»"/>
              <a:defRPr/>
            </a:lvl7pPr>
            <a:lvl8pPr lvl="7" algn="l">
              <a:spcBef>
                <a:spcPts val="360"/>
              </a:spcBef>
              <a:spcAft>
                <a:spcPts val="0"/>
              </a:spcAft>
              <a:buClr>
                <a:srgbClr val="000000"/>
              </a:buClr>
              <a:buSzPts val="1800"/>
              <a:buChar char="»"/>
              <a:defRPr/>
            </a:lvl8pPr>
            <a:lvl9pPr lvl="8" algn="l">
              <a:spcBef>
                <a:spcPts val="360"/>
              </a:spcBef>
              <a:spcAft>
                <a:spcPts val="0"/>
              </a:spcAft>
              <a:buClr>
                <a:srgbClr val="000000"/>
              </a:buClr>
              <a:buSzPts val="1800"/>
              <a:buChar char="»"/>
              <a:defRPr/>
            </a:lvl9pPr>
          </a:lstStyle>
          <a:p/>
        </p:txBody>
      </p:sp>
      <p:sp>
        <p:nvSpPr>
          <p:cNvPr id="32" name="Google Shape;32;p62"/>
          <p:cNvSpPr txBox="1"/>
          <p:nvPr>
            <p:ph idx="10" type="dt"/>
          </p:nvPr>
        </p:nvSpPr>
        <p:spPr>
          <a:xfrm>
            <a:off x="251090" y="6445250"/>
            <a:ext cx="2388791" cy="317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2"/>
          <p:cNvSpPr txBox="1"/>
          <p:nvPr>
            <p:ph idx="11" type="ftr"/>
          </p:nvPr>
        </p:nvSpPr>
        <p:spPr>
          <a:xfrm>
            <a:off x="2789502" y="6445250"/>
            <a:ext cx="3240088" cy="3175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2"/>
          <p:cNvSpPr txBox="1"/>
          <p:nvPr>
            <p:ph type="ctrTitle"/>
          </p:nvPr>
        </p:nvSpPr>
        <p:spPr>
          <a:xfrm>
            <a:off x="3054350" y="2819402"/>
            <a:ext cx="652145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solidFill>
                  <a:srgbClr val="0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2" id="35" name="Google Shape;35;p62"/>
          <p:cNvSpPr/>
          <p:nvPr/>
        </p:nvSpPr>
        <p:spPr>
          <a:xfrm>
            <a:off x="264738" y="4784598"/>
            <a:ext cx="806583" cy="74295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descr="1" id="36" name="Google Shape;36;p62"/>
          <p:cNvPicPr preferRelativeResize="0"/>
          <p:nvPr/>
        </p:nvPicPr>
        <p:blipFill rotWithShape="1">
          <a:blip r:embed="rId5">
            <a:alphaModFix/>
          </a:blip>
          <a:srcRect b="0" l="0" r="0" t="0"/>
          <a:stretch/>
        </p:blipFill>
        <p:spPr>
          <a:xfrm>
            <a:off x="49916" y="3282818"/>
            <a:ext cx="1460104" cy="1531938"/>
          </a:xfrm>
          <a:prstGeom prst="rect">
            <a:avLst/>
          </a:prstGeom>
          <a:noFill/>
          <a:ln>
            <a:noFill/>
          </a:ln>
        </p:spPr>
      </p:pic>
      <p:sp>
        <p:nvSpPr>
          <p:cNvPr descr="3" id="37" name="Google Shape;37;p62"/>
          <p:cNvSpPr/>
          <p:nvPr/>
        </p:nvSpPr>
        <p:spPr>
          <a:xfrm>
            <a:off x="1115049" y="5603129"/>
            <a:ext cx="804863" cy="744537"/>
          </a:xfrm>
          <a:prstGeom prst="rect">
            <a:avLst/>
          </a:prstGeom>
          <a:blipFill rotWithShape="1">
            <a:blip r:embed="rId6">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38" name="Google Shape;38;p62"/>
          <p:cNvPicPr preferRelativeResize="0"/>
          <p:nvPr/>
        </p:nvPicPr>
        <p:blipFill rotWithShape="1">
          <a:blip r:embed="rId7">
            <a:alphaModFix/>
          </a:blip>
          <a:srcRect b="0" l="0" r="0" t="0"/>
          <a:stretch/>
        </p:blipFill>
        <p:spPr>
          <a:xfrm flipH="1" rot="10800000">
            <a:off x="73179" y="19358"/>
            <a:ext cx="9769062" cy="76164"/>
          </a:xfrm>
          <a:prstGeom prst="rect">
            <a:avLst/>
          </a:prstGeom>
          <a:noFill/>
          <a:ln>
            <a:noFill/>
          </a:ln>
        </p:spPr>
      </p:pic>
      <p:graphicFrame>
        <p:nvGraphicFramePr>
          <p:cNvPr id="39" name="Google Shape;39;p62"/>
          <p:cNvGraphicFramePr/>
          <p:nvPr/>
        </p:nvGraphicFramePr>
        <p:xfrm>
          <a:off x="75349" y="105176"/>
          <a:ext cx="9769062" cy="981432"/>
        </p:xfrm>
        <a:graphic>
          <a:graphicData uri="http://schemas.openxmlformats.org/presentationml/2006/ole">
            <mc:AlternateContent>
              <mc:Choice Requires="v">
                <p:oleObj r:id="rId8" imgH="981432" imgW="9769062" progId="" spid="_x0000_s1">
                  <p:embed/>
                </p:oleObj>
              </mc:Choice>
              <mc:Fallback>
                <p:oleObj r:id="rId9" imgH="981432" imgW="9769062" progId="">
                  <p:embed/>
                  <p:pic>
                    <p:nvPicPr>
                      <p:cNvPr id="39" name="Google Shape;39;p62"/>
                      <p:cNvPicPr preferRelativeResize="0"/>
                      <p:nvPr/>
                    </p:nvPicPr>
                    <p:blipFill rotWithShape="1">
                      <a:blip r:embed="rId10">
                        <a:alphaModFix/>
                      </a:blip>
                      <a:srcRect b="0" l="0" r="0" t="0"/>
                      <a:stretch/>
                    </p:blipFill>
                    <p:spPr>
                      <a:xfrm>
                        <a:off x="75349" y="105176"/>
                        <a:ext cx="9769062" cy="981432"/>
                      </a:xfrm>
                      <a:prstGeom prst="rect">
                        <a:avLst/>
                      </a:prstGeom>
                      <a:noFill/>
                      <a:ln>
                        <a:noFill/>
                      </a:ln>
                    </p:spPr>
                  </p:pic>
                </p:oleObj>
              </mc:Fallback>
            </mc:AlternateContent>
          </a:graphicData>
        </a:graphic>
      </p:graphicFrame>
      <p:sp>
        <p:nvSpPr>
          <p:cNvPr id="40" name="Google Shape;40;p62"/>
          <p:cNvSpPr txBox="1"/>
          <p:nvPr/>
        </p:nvSpPr>
        <p:spPr>
          <a:xfrm>
            <a:off x="1582210" y="175511"/>
            <a:ext cx="6178294"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FFFFFF"/>
                </a:solidFill>
                <a:latin typeface="Arial"/>
                <a:ea typeface="Arial"/>
                <a:cs typeface="Arial"/>
                <a:sym typeface="Arial"/>
              </a:rPr>
              <a:t>TRƯỜNG</a:t>
            </a:r>
            <a:r>
              <a:rPr b="1" lang="en-US" sz="2200">
                <a:solidFill>
                  <a:srgbClr val="FFFFFF"/>
                </a:solidFill>
                <a:latin typeface="Arial"/>
                <a:ea typeface="Arial"/>
                <a:cs typeface="Arial"/>
                <a:sym typeface="Arial"/>
              </a:rPr>
              <a:t> ĐẠI HỌC CÔNG NGHỆ THÔNG TIN</a:t>
            </a:r>
            <a:endParaRPr/>
          </a:p>
        </p:txBody>
      </p:sp>
      <p:sp>
        <p:nvSpPr>
          <p:cNvPr id="41" name="Google Shape;41;p62"/>
          <p:cNvSpPr/>
          <p:nvPr/>
        </p:nvSpPr>
        <p:spPr>
          <a:xfrm>
            <a:off x="257090" y="5579622"/>
            <a:ext cx="804863" cy="7429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2" name="Google Shape;42;p62"/>
          <p:cNvSpPr txBox="1"/>
          <p:nvPr/>
        </p:nvSpPr>
        <p:spPr>
          <a:xfrm>
            <a:off x="2639881" y="569940"/>
            <a:ext cx="36972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C000"/>
                </a:solidFill>
                <a:latin typeface="Arial"/>
                <a:ea typeface="Arial"/>
                <a:cs typeface="Arial"/>
                <a:sym typeface="Arial"/>
              </a:rPr>
              <a:t>KHOA KHOA HỌC</a:t>
            </a:r>
            <a:r>
              <a:rPr b="1" lang="en-US" sz="2000">
                <a:solidFill>
                  <a:srgbClr val="FFC000"/>
                </a:solidFill>
                <a:latin typeface="Arial"/>
                <a:ea typeface="Arial"/>
                <a:cs typeface="Arial"/>
                <a:sym typeface="Arial"/>
              </a:rPr>
              <a:t> MÁY TÍNH</a:t>
            </a:r>
            <a:endParaRPr b="1" sz="2000">
              <a:solidFill>
                <a:srgbClr val="FFC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71"/>
          <p:cNvSpPr txBox="1"/>
          <p:nvPr>
            <p:ph type="title"/>
          </p:nvPr>
        </p:nvSpPr>
        <p:spPr>
          <a:xfrm>
            <a:off x="495300" y="115295"/>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1"/>
          <p:cNvSpPr txBox="1"/>
          <p:nvPr>
            <p:ph idx="1" type="body"/>
          </p:nvPr>
        </p:nvSpPr>
        <p:spPr>
          <a:xfrm rot="5400000">
            <a:off x="2586038" y="-652460"/>
            <a:ext cx="4733925" cy="8915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97" name="Google Shape;97;p71"/>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71"/>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72"/>
          <p:cNvSpPr txBox="1"/>
          <p:nvPr>
            <p:ph type="title"/>
          </p:nvPr>
        </p:nvSpPr>
        <p:spPr>
          <a:xfrm rot="5400000">
            <a:off x="5329238" y="2090740"/>
            <a:ext cx="5934075" cy="22288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2"/>
          <p:cNvSpPr txBox="1"/>
          <p:nvPr>
            <p:ph idx="1" type="body"/>
          </p:nvPr>
        </p:nvSpPr>
        <p:spPr>
          <a:xfrm rot="5400000">
            <a:off x="788988" y="-55560"/>
            <a:ext cx="5934075" cy="65214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103" name="Google Shape;103;p72"/>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72"/>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72"/>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6" name="Shape 106"/>
        <p:cNvGrpSpPr/>
        <p:nvPr/>
      </p:nvGrpSpPr>
      <p:grpSpPr>
        <a:xfrm>
          <a:off x="0" y="0"/>
          <a:ext cx="0" cy="0"/>
          <a:chOff x="0" y="0"/>
          <a:chExt cx="0" cy="0"/>
        </a:xfrm>
      </p:grpSpPr>
      <p:sp>
        <p:nvSpPr>
          <p:cNvPr id="107" name="Google Shape;107;p73"/>
          <p:cNvSpPr txBox="1"/>
          <p:nvPr>
            <p:ph type="title"/>
          </p:nvPr>
        </p:nvSpPr>
        <p:spPr>
          <a:xfrm>
            <a:off x="495300" y="238127"/>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3"/>
          <p:cNvSpPr txBox="1"/>
          <p:nvPr>
            <p:ph idx="1" type="body"/>
          </p:nvPr>
        </p:nvSpPr>
        <p:spPr>
          <a:xfrm>
            <a:off x="495300" y="1438277"/>
            <a:ext cx="4375150" cy="47339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109" name="Google Shape;109;p73"/>
          <p:cNvSpPr txBox="1"/>
          <p:nvPr>
            <p:ph idx="2" type="body"/>
          </p:nvPr>
        </p:nvSpPr>
        <p:spPr>
          <a:xfrm>
            <a:off x="5035550" y="1438277"/>
            <a:ext cx="4375150" cy="47339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110" name="Google Shape;110;p73"/>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73"/>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73"/>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13" name="Shape 113"/>
        <p:cNvGrpSpPr/>
        <p:nvPr/>
      </p:nvGrpSpPr>
      <p:grpSpPr>
        <a:xfrm>
          <a:off x="0" y="0"/>
          <a:ext cx="0" cy="0"/>
          <a:chOff x="0" y="0"/>
          <a:chExt cx="0" cy="0"/>
        </a:xfrm>
      </p:grpSpPr>
      <p:sp>
        <p:nvSpPr>
          <p:cNvPr id="114" name="Google Shape;114;p74"/>
          <p:cNvSpPr txBox="1"/>
          <p:nvPr>
            <p:ph type="title"/>
          </p:nvPr>
        </p:nvSpPr>
        <p:spPr>
          <a:xfrm>
            <a:off x="495300" y="238127"/>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74"/>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4"/>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7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type="chart">
  <p:cSld name="CHART">
    <p:spTree>
      <p:nvGrpSpPr>
        <p:cNvPr id="118" name="Shape 118"/>
        <p:cNvGrpSpPr/>
        <p:nvPr/>
      </p:nvGrpSpPr>
      <p:grpSpPr>
        <a:xfrm>
          <a:off x="0" y="0"/>
          <a:ext cx="0" cy="0"/>
          <a:chOff x="0" y="0"/>
          <a:chExt cx="0" cy="0"/>
        </a:xfrm>
      </p:grpSpPr>
      <p:sp>
        <p:nvSpPr>
          <p:cNvPr id="119" name="Google Shape;119;p75"/>
          <p:cNvSpPr txBox="1"/>
          <p:nvPr>
            <p:ph type="title"/>
          </p:nvPr>
        </p:nvSpPr>
        <p:spPr>
          <a:xfrm>
            <a:off x="495300" y="238127"/>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75"/>
          <p:cNvSpPr/>
          <p:nvPr>
            <p:ph idx="2" type="chart"/>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lvl="1"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121" name="Google Shape;121;p75"/>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75"/>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iagram or Organization Chart" type="dgm">
  <p:cSld name="DIAGRAM">
    <p:spTree>
      <p:nvGrpSpPr>
        <p:cNvPr id="124" name="Shape 124"/>
        <p:cNvGrpSpPr/>
        <p:nvPr/>
      </p:nvGrpSpPr>
      <p:grpSpPr>
        <a:xfrm>
          <a:off x="0" y="0"/>
          <a:ext cx="0" cy="0"/>
          <a:chOff x="0" y="0"/>
          <a:chExt cx="0" cy="0"/>
        </a:xfrm>
      </p:grpSpPr>
      <p:sp>
        <p:nvSpPr>
          <p:cNvPr id="125" name="Google Shape;125;p76"/>
          <p:cNvSpPr txBox="1"/>
          <p:nvPr>
            <p:ph type="title"/>
          </p:nvPr>
        </p:nvSpPr>
        <p:spPr>
          <a:xfrm>
            <a:off x="495300" y="238127"/>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76"/>
          <p:cNvSpPr/>
          <p:nvPr>
            <p:ph idx="2" type="dgm"/>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lvl="1"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lvl="2"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lvl="4"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lvl="5"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lvl="6"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lvl="7"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lvl="8"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127" name="Google Shape;127;p76"/>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76"/>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7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6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0000"/>
              </a:buClr>
              <a:buSzPts val="1800"/>
              <a:buChar char="•"/>
              <a:defRPr/>
            </a:lvl1pPr>
            <a:lvl2pPr indent="-342900" lvl="1" marL="914400" algn="l">
              <a:spcBef>
                <a:spcPts val="360"/>
              </a:spcBef>
              <a:spcAft>
                <a:spcPts val="0"/>
              </a:spcAft>
              <a:buClr>
                <a:srgbClr val="000000"/>
              </a:buClr>
              <a:buSzPts val="1800"/>
              <a:buChar char="–"/>
              <a:defRPr/>
            </a:lvl2pPr>
            <a:lvl3pPr indent="-342900" lvl="2" marL="1371600" algn="l">
              <a:spcBef>
                <a:spcPts val="360"/>
              </a:spcBef>
              <a:spcAft>
                <a:spcPts val="0"/>
              </a:spcAft>
              <a:buClr>
                <a:srgbClr val="000000"/>
              </a:buClr>
              <a:buSzPts val="1800"/>
              <a:buChar char="•"/>
              <a:defRPr/>
            </a:lvl3pPr>
            <a:lvl4pPr indent="-342900" lvl="3" marL="1828800" algn="l">
              <a:spcBef>
                <a:spcPts val="360"/>
              </a:spcBef>
              <a:spcAft>
                <a:spcPts val="0"/>
              </a:spcAft>
              <a:buClr>
                <a:srgbClr val="000000"/>
              </a:buClr>
              <a:buSzPts val="1800"/>
              <a:buChar char="–"/>
              <a:defRPr/>
            </a:lvl4pPr>
            <a:lvl5pPr indent="-342900" lvl="4" marL="2286000" algn="l">
              <a:spcBef>
                <a:spcPts val="360"/>
              </a:spcBef>
              <a:spcAft>
                <a:spcPts val="0"/>
              </a:spcAft>
              <a:buClr>
                <a:srgbClr val="000000"/>
              </a:buClr>
              <a:buSzPts val="1800"/>
              <a:buChar char="»"/>
              <a:defRPr/>
            </a:lvl5pPr>
            <a:lvl6pPr indent="-342900" lvl="5" marL="2743200" algn="l">
              <a:spcBef>
                <a:spcPts val="360"/>
              </a:spcBef>
              <a:spcAft>
                <a:spcPts val="0"/>
              </a:spcAft>
              <a:buClr>
                <a:srgbClr val="000000"/>
              </a:buClr>
              <a:buSzPts val="1800"/>
              <a:buChar char="»"/>
              <a:defRPr/>
            </a:lvl6pPr>
            <a:lvl7pPr indent="-342900" lvl="6" marL="3200400" algn="l">
              <a:spcBef>
                <a:spcPts val="360"/>
              </a:spcBef>
              <a:spcAft>
                <a:spcPts val="0"/>
              </a:spcAft>
              <a:buClr>
                <a:srgbClr val="000000"/>
              </a:buClr>
              <a:buSzPts val="1800"/>
              <a:buChar char="»"/>
              <a:defRPr/>
            </a:lvl7pPr>
            <a:lvl8pPr indent="-342900" lvl="7" marL="3657600" algn="l">
              <a:spcBef>
                <a:spcPts val="360"/>
              </a:spcBef>
              <a:spcAft>
                <a:spcPts val="0"/>
              </a:spcAft>
              <a:buClr>
                <a:srgbClr val="000000"/>
              </a:buClr>
              <a:buSzPts val="1800"/>
              <a:buChar char="»"/>
              <a:defRPr/>
            </a:lvl8pPr>
            <a:lvl9pPr indent="-342900" lvl="8" marL="4114800" algn="l">
              <a:spcBef>
                <a:spcPts val="360"/>
              </a:spcBef>
              <a:spcAft>
                <a:spcPts val="0"/>
              </a:spcAft>
              <a:buClr>
                <a:srgbClr val="000000"/>
              </a:buClr>
              <a:buSzPts val="1800"/>
              <a:buChar char="»"/>
              <a:defRPr/>
            </a:lvl9pPr>
          </a:lstStyle>
          <a:p/>
        </p:txBody>
      </p:sp>
      <p:sp>
        <p:nvSpPr>
          <p:cNvPr id="46" name="Google Shape;46;p63"/>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3"/>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3"/>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64"/>
          <p:cNvSpPr txBox="1"/>
          <p:nvPr>
            <p:ph type="title"/>
          </p:nvPr>
        </p:nvSpPr>
        <p:spPr>
          <a:xfrm>
            <a:off x="782506" y="4406902"/>
            <a:ext cx="84201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640"/>
              </a:spcBef>
              <a:spcAft>
                <a:spcPts val="0"/>
              </a:spcAft>
              <a:buClr>
                <a:srgbClr val="000000"/>
              </a:buClr>
              <a:buSzPts val="3200"/>
              <a:buFont typeface="Arial"/>
              <a:buNone/>
              <a:defRPr b="1" sz="3200"/>
            </a:lvl1pPr>
            <a:lvl2pPr indent="-228600" lvl="1" marL="914400" algn="l">
              <a:spcBef>
                <a:spcPts val="360"/>
              </a:spcBef>
              <a:spcAft>
                <a:spcPts val="0"/>
              </a:spcAft>
              <a:buClr>
                <a:srgbClr val="000000"/>
              </a:buClr>
              <a:buSzPts val="1800"/>
              <a:buFont typeface="Arial"/>
              <a:buNone/>
              <a:defRPr sz="1800"/>
            </a:lvl2pPr>
            <a:lvl3pPr indent="-228600" lvl="2" marL="1371600" algn="l">
              <a:spcBef>
                <a:spcPts val="320"/>
              </a:spcBef>
              <a:spcAft>
                <a:spcPts val="0"/>
              </a:spcAft>
              <a:buClr>
                <a:srgbClr val="000000"/>
              </a:buClr>
              <a:buSzPts val="1600"/>
              <a:buFont typeface="Arial"/>
              <a:buNone/>
              <a:defRPr sz="1600"/>
            </a:lvl3pPr>
            <a:lvl4pPr indent="-228600" lvl="3" marL="1828800" algn="l">
              <a:spcBef>
                <a:spcPts val="280"/>
              </a:spcBef>
              <a:spcAft>
                <a:spcPts val="0"/>
              </a:spcAft>
              <a:buClr>
                <a:srgbClr val="000000"/>
              </a:buClr>
              <a:buSzPts val="1400"/>
              <a:buFont typeface="Arial"/>
              <a:buNone/>
              <a:defRPr sz="1400"/>
            </a:lvl4pPr>
            <a:lvl5pPr indent="-228600" lvl="4" marL="2286000" algn="l">
              <a:spcBef>
                <a:spcPts val="280"/>
              </a:spcBef>
              <a:spcAft>
                <a:spcPts val="0"/>
              </a:spcAft>
              <a:buClr>
                <a:srgbClr val="000000"/>
              </a:buClr>
              <a:buSzPts val="1400"/>
              <a:buFont typeface="Arial"/>
              <a:buNone/>
              <a:defRPr sz="1400"/>
            </a:lvl5pPr>
            <a:lvl6pPr indent="-228600" lvl="5" marL="2743200" algn="l">
              <a:spcBef>
                <a:spcPts val="280"/>
              </a:spcBef>
              <a:spcAft>
                <a:spcPts val="0"/>
              </a:spcAft>
              <a:buClr>
                <a:srgbClr val="000000"/>
              </a:buClr>
              <a:buSzPts val="1400"/>
              <a:buFont typeface="Arial"/>
              <a:buNone/>
              <a:defRPr sz="1400"/>
            </a:lvl6pPr>
            <a:lvl7pPr indent="-228600" lvl="6" marL="3200400" algn="l">
              <a:spcBef>
                <a:spcPts val="280"/>
              </a:spcBef>
              <a:spcAft>
                <a:spcPts val="0"/>
              </a:spcAft>
              <a:buClr>
                <a:srgbClr val="000000"/>
              </a:buClr>
              <a:buSzPts val="1400"/>
              <a:buFont typeface="Arial"/>
              <a:buNone/>
              <a:defRPr sz="1400"/>
            </a:lvl7pPr>
            <a:lvl8pPr indent="-228600" lvl="7" marL="3657600" algn="l">
              <a:spcBef>
                <a:spcPts val="280"/>
              </a:spcBef>
              <a:spcAft>
                <a:spcPts val="0"/>
              </a:spcAft>
              <a:buClr>
                <a:srgbClr val="000000"/>
              </a:buClr>
              <a:buSzPts val="1400"/>
              <a:buFont typeface="Arial"/>
              <a:buNone/>
              <a:defRPr sz="1400"/>
            </a:lvl8pPr>
            <a:lvl9pPr indent="-228600" lvl="8" marL="4114800" algn="l">
              <a:spcBef>
                <a:spcPts val="280"/>
              </a:spcBef>
              <a:spcAft>
                <a:spcPts val="0"/>
              </a:spcAft>
              <a:buClr>
                <a:srgbClr val="000000"/>
              </a:buClr>
              <a:buSzPts val="1400"/>
              <a:buFont typeface="Arial"/>
              <a:buNone/>
              <a:defRPr sz="1400"/>
            </a:lvl9pPr>
          </a:lstStyle>
          <a:p/>
        </p:txBody>
      </p:sp>
      <p:sp>
        <p:nvSpPr>
          <p:cNvPr id="52" name="Google Shape;52;p64"/>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4"/>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65"/>
          <p:cNvSpPr txBox="1"/>
          <p:nvPr>
            <p:ph type="title"/>
          </p:nvPr>
        </p:nvSpPr>
        <p:spPr>
          <a:xfrm>
            <a:off x="495300" y="115295"/>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 type="body"/>
          </p:nvPr>
        </p:nvSpPr>
        <p:spPr>
          <a:xfrm>
            <a:off x="495300" y="1438277"/>
            <a:ext cx="4375150" cy="47339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Arial"/>
              <a:buChar char="•"/>
              <a:defRPr sz="2800"/>
            </a:lvl1pPr>
            <a:lvl2pPr indent="-381000" lvl="1" marL="914400" algn="l">
              <a:spcBef>
                <a:spcPts val="480"/>
              </a:spcBef>
              <a:spcAft>
                <a:spcPts val="0"/>
              </a:spcAft>
              <a:buClr>
                <a:srgbClr val="000000"/>
              </a:buClr>
              <a:buSzPts val="2400"/>
              <a:buFont typeface="Arial"/>
              <a:buChar char="–"/>
              <a:defRPr sz="2400"/>
            </a:lvl2pPr>
            <a:lvl3pPr indent="-355600" lvl="2" marL="1371600" algn="l">
              <a:spcBef>
                <a:spcPts val="400"/>
              </a:spcBef>
              <a:spcAft>
                <a:spcPts val="0"/>
              </a:spcAft>
              <a:buClr>
                <a:srgbClr val="000000"/>
              </a:buClr>
              <a:buSzPts val="2000"/>
              <a:buFont typeface="Arial"/>
              <a:buChar char="•"/>
              <a:defRPr sz="2000"/>
            </a:lvl3pPr>
            <a:lvl4pPr indent="-342900" lvl="3" marL="1828800" algn="l">
              <a:spcBef>
                <a:spcPts val="360"/>
              </a:spcBef>
              <a:spcAft>
                <a:spcPts val="0"/>
              </a:spcAft>
              <a:buClr>
                <a:srgbClr val="000000"/>
              </a:buClr>
              <a:buSzPts val="1800"/>
              <a:buFont typeface="Arial"/>
              <a:buChar char="–"/>
              <a:defRPr sz="1800"/>
            </a:lvl4pPr>
            <a:lvl5pPr indent="-342900" lvl="4" marL="2286000" algn="l">
              <a:spcBef>
                <a:spcPts val="360"/>
              </a:spcBef>
              <a:spcAft>
                <a:spcPts val="0"/>
              </a:spcAft>
              <a:buClr>
                <a:srgbClr val="000000"/>
              </a:buClr>
              <a:buSzPts val="1800"/>
              <a:buFont typeface="Arial"/>
              <a:buChar char="»"/>
              <a:defRPr sz="1800"/>
            </a:lvl5pPr>
            <a:lvl6pPr indent="-342900" lvl="5" marL="2743200" algn="l">
              <a:spcBef>
                <a:spcPts val="360"/>
              </a:spcBef>
              <a:spcAft>
                <a:spcPts val="0"/>
              </a:spcAft>
              <a:buClr>
                <a:srgbClr val="000000"/>
              </a:buClr>
              <a:buSzPts val="1800"/>
              <a:buFont typeface="Arial"/>
              <a:buChar char="»"/>
              <a:defRPr sz="1800"/>
            </a:lvl6pPr>
            <a:lvl7pPr indent="-342900" lvl="6" marL="3200400" algn="l">
              <a:spcBef>
                <a:spcPts val="360"/>
              </a:spcBef>
              <a:spcAft>
                <a:spcPts val="0"/>
              </a:spcAft>
              <a:buClr>
                <a:srgbClr val="000000"/>
              </a:buClr>
              <a:buSzPts val="1800"/>
              <a:buFont typeface="Arial"/>
              <a:buChar char="»"/>
              <a:defRPr sz="1800"/>
            </a:lvl7pPr>
            <a:lvl8pPr indent="-342900" lvl="7" marL="3657600" algn="l">
              <a:spcBef>
                <a:spcPts val="360"/>
              </a:spcBef>
              <a:spcAft>
                <a:spcPts val="0"/>
              </a:spcAft>
              <a:buClr>
                <a:srgbClr val="000000"/>
              </a:buClr>
              <a:buSzPts val="1800"/>
              <a:buFont typeface="Arial"/>
              <a:buChar char="»"/>
              <a:defRPr sz="1800"/>
            </a:lvl8pPr>
            <a:lvl9pPr indent="-342900" lvl="8" marL="4114800" algn="l">
              <a:spcBef>
                <a:spcPts val="360"/>
              </a:spcBef>
              <a:spcAft>
                <a:spcPts val="0"/>
              </a:spcAft>
              <a:buClr>
                <a:srgbClr val="000000"/>
              </a:buClr>
              <a:buSzPts val="1800"/>
              <a:buFont typeface="Arial"/>
              <a:buChar char="»"/>
              <a:defRPr sz="1800"/>
            </a:lvl9pPr>
          </a:lstStyle>
          <a:p/>
        </p:txBody>
      </p:sp>
      <p:sp>
        <p:nvSpPr>
          <p:cNvPr id="58" name="Google Shape;58;p65"/>
          <p:cNvSpPr txBox="1"/>
          <p:nvPr>
            <p:ph idx="2" type="body"/>
          </p:nvPr>
        </p:nvSpPr>
        <p:spPr>
          <a:xfrm>
            <a:off x="5035550" y="1438277"/>
            <a:ext cx="4375150" cy="47339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0000"/>
              </a:buClr>
              <a:buSzPts val="2800"/>
              <a:buFont typeface="Arial"/>
              <a:buChar char="•"/>
              <a:defRPr sz="2800"/>
            </a:lvl1pPr>
            <a:lvl2pPr indent="-381000" lvl="1" marL="914400" algn="l">
              <a:spcBef>
                <a:spcPts val="480"/>
              </a:spcBef>
              <a:spcAft>
                <a:spcPts val="0"/>
              </a:spcAft>
              <a:buClr>
                <a:srgbClr val="000000"/>
              </a:buClr>
              <a:buSzPts val="2400"/>
              <a:buFont typeface="Arial"/>
              <a:buChar char="–"/>
              <a:defRPr sz="2400"/>
            </a:lvl2pPr>
            <a:lvl3pPr indent="-355600" lvl="2" marL="1371600" algn="l">
              <a:spcBef>
                <a:spcPts val="400"/>
              </a:spcBef>
              <a:spcAft>
                <a:spcPts val="0"/>
              </a:spcAft>
              <a:buClr>
                <a:srgbClr val="000000"/>
              </a:buClr>
              <a:buSzPts val="2000"/>
              <a:buFont typeface="Arial"/>
              <a:buChar char="•"/>
              <a:defRPr sz="2000"/>
            </a:lvl3pPr>
            <a:lvl4pPr indent="-342900" lvl="3" marL="1828800" algn="l">
              <a:spcBef>
                <a:spcPts val="360"/>
              </a:spcBef>
              <a:spcAft>
                <a:spcPts val="0"/>
              </a:spcAft>
              <a:buClr>
                <a:srgbClr val="000000"/>
              </a:buClr>
              <a:buSzPts val="1800"/>
              <a:buFont typeface="Arial"/>
              <a:buChar char="–"/>
              <a:defRPr sz="1800"/>
            </a:lvl4pPr>
            <a:lvl5pPr indent="-342900" lvl="4" marL="2286000" algn="l">
              <a:spcBef>
                <a:spcPts val="360"/>
              </a:spcBef>
              <a:spcAft>
                <a:spcPts val="0"/>
              </a:spcAft>
              <a:buClr>
                <a:srgbClr val="000000"/>
              </a:buClr>
              <a:buSzPts val="1800"/>
              <a:buFont typeface="Arial"/>
              <a:buChar char="»"/>
              <a:defRPr sz="1800"/>
            </a:lvl5pPr>
            <a:lvl6pPr indent="-342900" lvl="5" marL="2743200" algn="l">
              <a:spcBef>
                <a:spcPts val="360"/>
              </a:spcBef>
              <a:spcAft>
                <a:spcPts val="0"/>
              </a:spcAft>
              <a:buClr>
                <a:srgbClr val="000000"/>
              </a:buClr>
              <a:buSzPts val="1800"/>
              <a:buFont typeface="Arial"/>
              <a:buChar char="»"/>
              <a:defRPr sz="1800"/>
            </a:lvl6pPr>
            <a:lvl7pPr indent="-342900" lvl="6" marL="3200400" algn="l">
              <a:spcBef>
                <a:spcPts val="360"/>
              </a:spcBef>
              <a:spcAft>
                <a:spcPts val="0"/>
              </a:spcAft>
              <a:buClr>
                <a:srgbClr val="000000"/>
              </a:buClr>
              <a:buSzPts val="1800"/>
              <a:buFont typeface="Arial"/>
              <a:buChar char="»"/>
              <a:defRPr sz="1800"/>
            </a:lvl7pPr>
            <a:lvl8pPr indent="-342900" lvl="7" marL="3657600" algn="l">
              <a:spcBef>
                <a:spcPts val="360"/>
              </a:spcBef>
              <a:spcAft>
                <a:spcPts val="0"/>
              </a:spcAft>
              <a:buClr>
                <a:srgbClr val="000000"/>
              </a:buClr>
              <a:buSzPts val="1800"/>
              <a:buFont typeface="Arial"/>
              <a:buChar char="»"/>
              <a:defRPr sz="1800"/>
            </a:lvl8pPr>
            <a:lvl9pPr indent="-342900" lvl="8" marL="4114800" algn="l">
              <a:spcBef>
                <a:spcPts val="360"/>
              </a:spcBef>
              <a:spcAft>
                <a:spcPts val="0"/>
              </a:spcAft>
              <a:buClr>
                <a:srgbClr val="000000"/>
              </a:buClr>
              <a:buSzPts val="1800"/>
              <a:buFont typeface="Arial"/>
              <a:buChar char="»"/>
              <a:defRPr sz="1800"/>
            </a:lvl9pPr>
          </a:lstStyle>
          <a:p/>
        </p:txBody>
      </p:sp>
      <p:sp>
        <p:nvSpPr>
          <p:cNvPr id="59" name="Google Shape;59;p65"/>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5"/>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6"/>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6"/>
          <p:cNvSpPr txBox="1"/>
          <p:nvPr>
            <p:ph idx="1" type="body"/>
          </p:nvPr>
        </p:nvSpPr>
        <p:spPr>
          <a:xfrm>
            <a:off x="495300" y="1535113"/>
            <a:ext cx="4376870"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Arial"/>
              <a:buNone/>
              <a:defRPr b="1" sz="2400"/>
            </a:lvl1pPr>
            <a:lvl2pPr indent="-228600" lvl="1" marL="914400" algn="l">
              <a:spcBef>
                <a:spcPts val="400"/>
              </a:spcBef>
              <a:spcAft>
                <a:spcPts val="0"/>
              </a:spcAft>
              <a:buClr>
                <a:srgbClr val="000000"/>
              </a:buClr>
              <a:buSzPts val="2000"/>
              <a:buFont typeface="Arial"/>
              <a:buNone/>
              <a:defRPr b="1" sz="2000"/>
            </a:lvl2pPr>
            <a:lvl3pPr indent="-228600" lvl="2" marL="1371600" algn="l">
              <a:spcBef>
                <a:spcPts val="360"/>
              </a:spcBef>
              <a:spcAft>
                <a:spcPts val="0"/>
              </a:spcAft>
              <a:buClr>
                <a:srgbClr val="000000"/>
              </a:buClr>
              <a:buSzPts val="1800"/>
              <a:buFont typeface="Arial"/>
              <a:buNone/>
              <a:defRPr b="1" sz="1800"/>
            </a:lvl3pPr>
            <a:lvl4pPr indent="-228600" lvl="3" marL="1828800" algn="l">
              <a:spcBef>
                <a:spcPts val="320"/>
              </a:spcBef>
              <a:spcAft>
                <a:spcPts val="0"/>
              </a:spcAft>
              <a:buClr>
                <a:srgbClr val="000000"/>
              </a:buClr>
              <a:buSzPts val="1600"/>
              <a:buFont typeface="Arial"/>
              <a:buNone/>
              <a:defRPr b="1" sz="1600"/>
            </a:lvl4pPr>
            <a:lvl5pPr indent="-228600" lvl="4" marL="2286000" algn="l">
              <a:spcBef>
                <a:spcPts val="320"/>
              </a:spcBef>
              <a:spcAft>
                <a:spcPts val="0"/>
              </a:spcAft>
              <a:buClr>
                <a:srgbClr val="000000"/>
              </a:buClr>
              <a:buSzPts val="1600"/>
              <a:buFont typeface="Arial"/>
              <a:buNone/>
              <a:defRPr b="1" sz="1600"/>
            </a:lvl5pPr>
            <a:lvl6pPr indent="-228600" lvl="5" marL="2743200" algn="l">
              <a:spcBef>
                <a:spcPts val="320"/>
              </a:spcBef>
              <a:spcAft>
                <a:spcPts val="0"/>
              </a:spcAft>
              <a:buClr>
                <a:srgbClr val="000000"/>
              </a:buClr>
              <a:buSzPts val="1600"/>
              <a:buFont typeface="Arial"/>
              <a:buNone/>
              <a:defRPr b="1" sz="1600"/>
            </a:lvl6pPr>
            <a:lvl7pPr indent="-228600" lvl="6" marL="3200400" algn="l">
              <a:spcBef>
                <a:spcPts val="320"/>
              </a:spcBef>
              <a:spcAft>
                <a:spcPts val="0"/>
              </a:spcAft>
              <a:buClr>
                <a:srgbClr val="000000"/>
              </a:buClr>
              <a:buSzPts val="1600"/>
              <a:buFont typeface="Arial"/>
              <a:buNone/>
              <a:defRPr b="1" sz="1600"/>
            </a:lvl7pPr>
            <a:lvl8pPr indent="-228600" lvl="7" marL="3657600" algn="l">
              <a:spcBef>
                <a:spcPts val="320"/>
              </a:spcBef>
              <a:spcAft>
                <a:spcPts val="0"/>
              </a:spcAft>
              <a:buClr>
                <a:srgbClr val="000000"/>
              </a:buClr>
              <a:buSzPts val="1600"/>
              <a:buFont typeface="Arial"/>
              <a:buNone/>
              <a:defRPr b="1" sz="1600"/>
            </a:lvl8pPr>
            <a:lvl9pPr indent="-228600" lvl="8" marL="4114800" algn="l">
              <a:spcBef>
                <a:spcPts val="320"/>
              </a:spcBef>
              <a:spcAft>
                <a:spcPts val="0"/>
              </a:spcAft>
              <a:buClr>
                <a:srgbClr val="000000"/>
              </a:buClr>
              <a:buSzPts val="1600"/>
              <a:buFont typeface="Arial"/>
              <a:buNone/>
              <a:defRPr b="1" sz="1600"/>
            </a:lvl9pPr>
          </a:lstStyle>
          <a:p/>
        </p:txBody>
      </p:sp>
      <p:sp>
        <p:nvSpPr>
          <p:cNvPr id="65" name="Google Shape;65;p66"/>
          <p:cNvSpPr txBox="1"/>
          <p:nvPr>
            <p:ph idx="2" type="body"/>
          </p:nvPr>
        </p:nvSpPr>
        <p:spPr>
          <a:xfrm>
            <a:off x="495300" y="2174875"/>
            <a:ext cx="4376870"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Arial"/>
              <a:buChar char="•"/>
              <a:defRPr sz="2400"/>
            </a:lvl1pPr>
            <a:lvl2pPr indent="-355600" lvl="1" marL="914400" algn="l">
              <a:spcBef>
                <a:spcPts val="400"/>
              </a:spcBef>
              <a:spcAft>
                <a:spcPts val="0"/>
              </a:spcAft>
              <a:buClr>
                <a:srgbClr val="000000"/>
              </a:buClr>
              <a:buSzPts val="2000"/>
              <a:buFont typeface="Arial"/>
              <a:buChar char="–"/>
              <a:defRPr sz="2000"/>
            </a:lvl2pPr>
            <a:lvl3pPr indent="-342900" lvl="2" marL="1371600" algn="l">
              <a:spcBef>
                <a:spcPts val="360"/>
              </a:spcBef>
              <a:spcAft>
                <a:spcPts val="0"/>
              </a:spcAft>
              <a:buClr>
                <a:srgbClr val="000000"/>
              </a:buClr>
              <a:buSzPts val="1800"/>
              <a:buFont typeface="Arial"/>
              <a:buChar char="•"/>
              <a:defRPr sz="1800"/>
            </a:lvl3pPr>
            <a:lvl4pPr indent="-330200" lvl="3" marL="1828800" algn="l">
              <a:spcBef>
                <a:spcPts val="320"/>
              </a:spcBef>
              <a:spcAft>
                <a:spcPts val="0"/>
              </a:spcAft>
              <a:buClr>
                <a:srgbClr val="000000"/>
              </a:buClr>
              <a:buSzPts val="1600"/>
              <a:buFont typeface="Arial"/>
              <a:buChar char="–"/>
              <a:defRPr sz="1600"/>
            </a:lvl4pPr>
            <a:lvl5pPr indent="-330200" lvl="4" marL="2286000" algn="l">
              <a:spcBef>
                <a:spcPts val="320"/>
              </a:spcBef>
              <a:spcAft>
                <a:spcPts val="0"/>
              </a:spcAft>
              <a:buClr>
                <a:srgbClr val="000000"/>
              </a:buClr>
              <a:buSzPts val="1600"/>
              <a:buFont typeface="Arial"/>
              <a:buChar char="»"/>
              <a:defRPr sz="1600"/>
            </a:lvl5pPr>
            <a:lvl6pPr indent="-330200" lvl="5" marL="2743200" algn="l">
              <a:spcBef>
                <a:spcPts val="320"/>
              </a:spcBef>
              <a:spcAft>
                <a:spcPts val="0"/>
              </a:spcAft>
              <a:buClr>
                <a:srgbClr val="000000"/>
              </a:buClr>
              <a:buSzPts val="1600"/>
              <a:buFont typeface="Arial"/>
              <a:buChar char="»"/>
              <a:defRPr sz="1600"/>
            </a:lvl6pPr>
            <a:lvl7pPr indent="-330200" lvl="6" marL="3200400" algn="l">
              <a:spcBef>
                <a:spcPts val="320"/>
              </a:spcBef>
              <a:spcAft>
                <a:spcPts val="0"/>
              </a:spcAft>
              <a:buClr>
                <a:srgbClr val="000000"/>
              </a:buClr>
              <a:buSzPts val="1600"/>
              <a:buFont typeface="Arial"/>
              <a:buChar char="»"/>
              <a:defRPr sz="1600"/>
            </a:lvl7pPr>
            <a:lvl8pPr indent="-330200" lvl="7" marL="3657600" algn="l">
              <a:spcBef>
                <a:spcPts val="320"/>
              </a:spcBef>
              <a:spcAft>
                <a:spcPts val="0"/>
              </a:spcAft>
              <a:buClr>
                <a:srgbClr val="000000"/>
              </a:buClr>
              <a:buSzPts val="1600"/>
              <a:buFont typeface="Arial"/>
              <a:buChar char="»"/>
              <a:defRPr sz="1600"/>
            </a:lvl8pPr>
            <a:lvl9pPr indent="-330200" lvl="8" marL="4114800" algn="l">
              <a:spcBef>
                <a:spcPts val="320"/>
              </a:spcBef>
              <a:spcAft>
                <a:spcPts val="0"/>
              </a:spcAft>
              <a:buClr>
                <a:srgbClr val="000000"/>
              </a:buClr>
              <a:buSzPts val="1600"/>
              <a:buFont typeface="Arial"/>
              <a:buChar char="»"/>
              <a:defRPr sz="1600"/>
            </a:lvl9pPr>
          </a:lstStyle>
          <a:p/>
        </p:txBody>
      </p:sp>
      <p:sp>
        <p:nvSpPr>
          <p:cNvPr id="66" name="Google Shape;66;p66"/>
          <p:cNvSpPr txBox="1"/>
          <p:nvPr>
            <p:ph idx="3" type="body"/>
          </p:nvPr>
        </p:nvSpPr>
        <p:spPr>
          <a:xfrm>
            <a:off x="5032112" y="1535113"/>
            <a:ext cx="4378589"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0000"/>
              </a:buClr>
              <a:buSzPts val="2400"/>
              <a:buFont typeface="Arial"/>
              <a:buNone/>
              <a:defRPr b="1" sz="2400"/>
            </a:lvl1pPr>
            <a:lvl2pPr indent="-228600" lvl="1" marL="914400" algn="l">
              <a:spcBef>
                <a:spcPts val="400"/>
              </a:spcBef>
              <a:spcAft>
                <a:spcPts val="0"/>
              </a:spcAft>
              <a:buClr>
                <a:srgbClr val="000000"/>
              </a:buClr>
              <a:buSzPts val="2000"/>
              <a:buFont typeface="Arial"/>
              <a:buNone/>
              <a:defRPr b="1" sz="2000"/>
            </a:lvl2pPr>
            <a:lvl3pPr indent="-228600" lvl="2" marL="1371600" algn="l">
              <a:spcBef>
                <a:spcPts val="360"/>
              </a:spcBef>
              <a:spcAft>
                <a:spcPts val="0"/>
              </a:spcAft>
              <a:buClr>
                <a:srgbClr val="000000"/>
              </a:buClr>
              <a:buSzPts val="1800"/>
              <a:buFont typeface="Arial"/>
              <a:buNone/>
              <a:defRPr b="1" sz="1800"/>
            </a:lvl3pPr>
            <a:lvl4pPr indent="-228600" lvl="3" marL="1828800" algn="l">
              <a:spcBef>
                <a:spcPts val="320"/>
              </a:spcBef>
              <a:spcAft>
                <a:spcPts val="0"/>
              </a:spcAft>
              <a:buClr>
                <a:srgbClr val="000000"/>
              </a:buClr>
              <a:buSzPts val="1600"/>
              <a:buFont typeface="Arial"/>
              <a:buNone/>
              <a:defRPr b="1" sz="1600"/>
            </a:lvl4pPr>
            <a:lvl5pPr indent="-228600" lvl="4" marL="2286000" algn="l">
              <a:spcBef>
                <a:spcPts val="320"/>
              </a:spcBef>
              <a:spcAft>
                <a:spcPts val="0"/>
              </a:spcAft>
              <a:buClr>
                <a:srgbClr val="000000"/>
              </a:buClr>
              <a:buSzPts val="1600"/>
              <a:buFont typeface="Arial"/>
              <a:buNone/>
              <a:defRPr b="1" sz="1600"/>
            </a:lvl5pPr>
            <a:lvl6pPr indent="-228600" lvl="5" marL="2743200" algn="l">
              <a:spcBef>
                <a:spcPts val="320"/>
              </a:spcBef>
              <a:spcAft>
                <a:spcPts val="0"/>
              </a:spcAft>
              <a:buClr>
                <a:srgbClr val="000000"/>
              </a:buClr>
              <a:buSzPts val="1600"/>
              <a:buFont typeface="Arial"/>
              <a:buNone/>
              <a:defRPr b="1" sz="1600"/>
            </a:lvl6pPr>
            <a:lvl7pPr indent="-228600" lvl="6" marL="3200400" algn="l">
              <a:spcBef>
                <a:spcPts val="320"/>
              </a:spcBef>
              <a:spcAft>
                <a:spcPts val="0"/>
              </a:spcAft>
              <a:buClr>
                <a:srgbClr val="000000"/>
              </a:buClr>
              <a:buSzPts val="1600"/>
              <a:buFont typeface="Arial"/>
              <a:buNone/>
              <a:defRPr b="1" sz="1600"/>
            </a:lvl7pPr>
            <a:lvl8pPr indent="-228600" lvl="7" marL="3657600" algn="l">
              <a:spcBef>
                <a:spcPts val="320"/>
              </a:spcBef>
              <a:spcAft>
                <a:spcPts val="0"/>
              </a:spcAft>
              <a:buClr>
                <a:srgbClr val="000000"/>
              </a:buClr>
              <a:buSzPts val="1600"/>
              <a:buFont typeface="Arial"/>
              <a:buNone/>
              <a:defRPr b="1" sz="1600"/>
            </a:lvl8pPr>
            <a:lvl9pPr indent="-228600" lvl="8" marL="4114800" algn="l">
              <a:spcBef>
                <a:spcPts val="320"/>
              </a:spcBef>
              <a:spcAft>
                <a:spcPts val="0"/>
              </a:spcAft>
              <a:buClr>
                <a:srgbClr val="000000"/>
              </a:buClr>
              <a:buSzPts val="1600"/>
              <a:buFont typeface="Arial"/>
              <a:buNone/>
              <a:defRPr b="1" sz="1600"/>
            </a:lvl9pPr>
          </a:lstStyle>
          <a:p/>
        </p:txBody>
      </p:sp>
      <p:sp>
        <p:nvSpPr>
          <p:cNvPr id="67" name="Google Shape;67;p66"/>
          <p:cNvSpPr txBox="1"/>
          <p:nvPr>
            <p:ph idx="4" type="body"/>
          </p:nvPr>
        </p:nvSpPr>
        <p:spPr>
          <a:xfrm>
            <a:off x="5032112" y="2174875"/>
            <a:ext cx="4378589"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0000"/>
              </a:buClr>
              <a:buSzPts val="2400"/>
              <a:buFont typeface="Arial"/>
              <a:buChar char="•"/>
              <a:defRPr sz="2400"/>
            </a:lvl1pPr>
            <a:lvl2pPr indent="-355600" lvl="1" marL="914400" algn="l">
              <a:spcBef>
                <a:spcPts val="400"/>
              </a:spcBef>
              <a:spcAft>
                <a:spcPts val="0"/>
              </a:spcAft>
              <a:buClr>
                <a:srgbClr val="000000"/>
              </a:buClr>
              <a:buSzPts val="2000"/>
              <a:buFont typeface="Arial"/>
              <a:buChar char="–"/>
              <a:defRPr sz="2000"/>
            </a:lvl2pPr>
            <a:lvl3pPr indent="-342900" lvl="2" marL="1371600" algn="l">
              <a:spcBef>
                <a:spcPts val="360"/>
              </a:spcBef>
              <a:spcAft>
                <a:spcPts val="0"/>
              </a:spcAft>
              <a:buClr>
                <a:srgbClr val="000000"/>
              </a:buClr>
              <a:buSzPts val="1800"/>
              <a:buFont typeface="Arial"/>
              <a:buChar char="•"/>
              <a:defRPr sz="1800"/>
            </a:lvl3pPr>
            <a:lvl4pPr indent="-330200" lvl="3" marL="1828800" algn="l">
              <a:spcBef>
                <a:spcPts val="320"/>
              </a:spcBef>
              <a:spcAft>
                <a:spcPts val="0"/>
              </a:spcAft>
              <a:buClr>
                <a:srgbClr val="000000"/>
              </a:buClr>
              <a:buSzPts val="1600"/>
              <a:buFont typeface="Arial"/>
              <a:buChar char="–"/>
              <a:defRPr sz="1600"/>
            </a:lvl4pPr>
            <a:lvl5pPr indent="-330200" lvl="4" marL="2286000" algn="l">
              <a:spcBef>
                <a:spcPts val="320"/>
              </a:spcBef>
              <a:spcAft>
                <a:spcPts val="0"/>
              </a:spcAft>
              <a:buClr>
                <a:srgbClr val="000000"/>
              </a:buClr>
              <a:buSzPts val="1600"/>
              <a:buFont typeface="Arial"/>
              <a:buChar char="»"/>
              <a:defRPr sz="1600"/>
            </a:lvl5pPr>
            <a:lvl6pPr indent="-330200" lvl="5" marL="2743200" algn="l">
              <a:spcBef>
                <a:spcPts val="320"/>
              </a:spcBef>
              <a:spcAft>
                <a:spcPts val="0"/>
              </a:spcAft>
              <a:buClr>
                <a:srgbClr val="000000"/>
              </a:buClr>
              <a:buSzPts val="1600"/>
              <a:buFont typeface="Arial"/>
              <a:buChar char="»"/>
              <a:defRPr sz="1600"/>
            </a:lvl6pPr>
            <a:lvl7pPr indent="-330200" lvl="6" marL="3200400" algn="l">
              <a:spcBef>
                <a:spcPts val="320"/>
              </a:spcBef>
              <a:spcAft>
                <a:spcPts val="0"/>
              </a:spcAft>
              <a:buClr>
                <a:srgbClr val="000000"/>
              </a:buClr>
              <a:buSzPts val="1600"/>
              <a:buFont typeface="Arial"/>
              <a:buChar char="»"/>
              <a:defRPr sz="1600"/>
            </a:lvl7pPr>
            <a:lvl8pPr indent="-330200" lvl="7" marL="3657600" algn="l">
              <a:spcBef>
                <a:spcPts val="320"/>
              </a:spcBef>
              <a:spcAft>
                <a:spcPts val="0"/>
              </a:spcAft>
              <a:buClr>
                <a:srgbClr val="000000"/>
              </a:buClr>
              <a:buSzPts val="1600"/>
              <a:buFont typeface="Arial"/>
              <a:buChar char="»"/>
              <a:defRPr sz="1600"/>
            </a:lvl8pPr>
            <a:lvl9pPr indent="-330200" lvl="8" marL="4114800" algn="l">
              <a:spcBef>
                <a:spcPts val="320"/>
              </a:spcBef>
              <a:spcAft>
                <a:spcPts val="0"/>
              </a:spcAft>
              <a:buClr>
                <a:srgbClr val="000000"/>
              </a:buClr>
              <a:buSzPts val="1600"/>
              <a:buFont typeface="Arial"/>
              <a:buChar char="»"/>
              <a:defRPr sz="1600"/>
            </a:lvl9pPr>
          </a:lstStyle>
          <a:p/>
        </p:txBody>
      </p:sp>
      <p:sp>
        <p:nvSpPr>
          <p:cNvPr id="68" name="Google Shape;68;p66"/>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6"/>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67"/>
          <p:cNvSpPr txBox="1"/>
          <p:nvPr>
            <p:ph type="title"/>
          </p:nvPr>
        </p:nvSpPr>
        <p:spPr>
          <a:xfrm>
            <a:off x="495300" y="115295"/>
            <a:ext cx="7016750" cy="8683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7"/>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7"/>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68"/>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8"/>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8"/>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69"/>
          <p:cNvSpPr txBox="1"/>
          <p:nvPr>
            <p:ph type="title"/>
          </p:nvPr>
        </p:nvSpPr>
        <p:spPr>
          <a:xfrm>
            <a:off x="495301" y="273050"/>
            <a:ext cx="3259006"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9"/>
          <p:cNvSpPr txBox="1"/>
          <p:nvPr>
            <p:ph idx="1" type="body"/>
          </p:nvPr>
        </p:nvSpPr>
        <p:spPr>
          <a:xfrm>
            <a:off x="3872971" y="273052"/>
            <a:ext cx="5537729"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0000"/>
              </a:buClr>
              <a:buSzPts val="3200"/>
              <a:buFont typeface="Arial"/>
              <a:buChar char="•"/>
              <a:defRPr sz="3200"/>
            </a:lvl1pPr>
            <a:lvl2pPr indent="-406400" lvl="1" marL="914400" algn="l">
              <a:spcBef>
                <a:spcPts val="560"/>
              </a:spcBef>
              <a:spcAft>
                <a:spcPts val="0"/>
              </a:spcAft>
              <a:buClr>
                <a:srgbClr val="000000"/>
              </a:buClr>
              <a:buSzPts val="2800"/>
              <a:buFont typeface="Arial"/>
              <a:buChar char="–"/>
              <a:defRPr sz="2800"/>
            </a:lvl2pPr>
            <a:lvl3pPr indent="-381000" lvl="2" marL="1371600" algn="l">
              <a:spcBef>
                <a:spcPts val="480"/>
              </a:spcBef>
              <a:spcAft>
                <a:spcPts val="0"/>
              </a:spcAft>
              <a:buClr>
                <a:srgbClr val="000000"/>
              </a:buClr>
              <a:buSzPts val="2400"/>
              <a:buFont typeface="Arial"/>
              <a:buChar char="•"/>
              <a:defRPr sz="2400"/>
            </a:lvl3pPr>
            <a:lvl4pPr indent="-355600" lvl="3" marL="1828800" algn="l">
              <a:spcBef>
                <a:spcPts val="400"/>
              </a:spcBef>
              <a:spcAft>
                <a:spcPts val="0"/>
              </a:spcAft>
              <a:buClr>
                <a:srgbClr val="000000"/>
              </a:buClr>
              <a:buSzPts val="2000"/>
              <a:buFont typeface="Arial"/>
              <a:buChar char="–"/>
              <a:defRPr sz="2000"/>
            </a:lvl4pPr>
            <a:lvl5pPr indent="-355600" lvl="4" marL="2286000" algn="l">
              <a:spcBef>
                <a:spcPts val="400"/>
              </a:spcBef>
              <a:spcAft>
                <a:spcPts val="0"/>
              </a:spcAft>
              <a:buClr>
                <a:srgbClr val="000000"/>
              </a:buClr>
              <a:buSzPts val="2000"/>
              <a:buFont typeface="Arial"/>
              <a:buChar char="»"/>
              <a:defRPr sz="2000"/>
            </a:lvl5pPr>
            <a:lvl6pPr indent="-355600" lvl="5" marL="2743200" algn="l">
              <a:spcBef>
                <a:spcPts val="400"/>
              </a:spcBef>
              <a:spcAft>
                <a:spcPts val="0"/>
              </a:spcAft>
              <a:buClr>
                <a:srgbClr val="000000"/>
              </a:buClr>
              <a:buSzPts val="2000"/>
              <a:buFont typeface="Arial"/>
              <a:buChar char="»"/>
              <a:defRPr sz="2000"/>
            </a:lvl6pPr>
            <a:lvl7pPr indent="-355600" lvl="6" marL="3200400" algn="l">
              <a:spcBef>
                <a:spcPts val="400"/>
              </a:spcBef>
              <a:spcAft>
                <a:spcPts val="0"/>
              </a:spcAft>
              <a:buClr>
                <a:srgbClr val="000000"/>
              </a:buClr>
              <a:buSzPts val="2000"/>
              <a:buFont typeface="Arial"/>
              <a:buChar char="»"/>
              <a:defRPr sz="2000"/>
            </a:lvl7pPr>
            <a:lvl8pPr indent="-355600" lvl="7" marL="3657600" algn="l">
              <a:spcBef>
                <a:spcPts val="400"/>
              </a:spcBef>
              <a:spcAft>
                <a:spcPts val="0"/>
              </a:spcAft>
              <a:buClr>
                <a:srgbClr val="000000"/>
              </a:buClr>
              <a:buSzPts val="2000"/>
              <a:buFont typeface="Arial"/>
              <a:buChar char="»"/>
              <a:defRPr sz="2000"/>
            </a:lvl8pPr>
            <a:lvl9pPr indent="-355600" lvl="8" marL="4114800" algn="l">
              <a:spcBef>
                <a:spcPts val="400"/>
              </a:spcBef>
              <a:spcAft>
                <a:spcPts val="0"/>
              </a:spcAft>
              <a:buClr>
                <a:srgbClr val="000000"/>
              </a:buClr>
              <a:buSzPts val="2000"/>
              <a:buFont typeface="Arial"/>
              <a:buChar char="»"/>
              <a:defRPr sz="2000"/>
            </a:lvl9pPr>
          </a:lstStyle>
          <a:p/>
        </p:txBody>
      </p:sp>
      <p:sp>
        <p:nvSpPr>
          <p:cNvPr id="83" name="Google Shape;83;p69"/>
          <p:cNvSpPr txBox="1"/>
          <p:nvPr>
            <p:ph idx="2" type="body"/>
          </p:nvPr>
        </p:nvSpPr>
        <p:spPr>
          <a:xfrm>
            <a:off x="495301" y="1435102"/>
            <a:ext cx="3259006"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Arial"/>
              <a:buNone/>
              <a:defRPr sz="1400"/>
            </a:lvl1pPr>
            <a:lvl2pPr indent="-228600" lvl="1" marL="914400" algn="l">
              <a:spcBef>
                <a:spcPts val="240"/>
              </a:spcBef>
              <a:spcAft>
                <a:spcPts val="0"/>
              </a:spcAft>
              <a:buClr>
                <a:srgbClr val="000000"/>
              </a:buClr>
              <a:buSzPts val="1200"/>
              <a:buFont typeface="Arial"/>
              <a:buNone/>
              <a:defRPr sz="1200"/>
            </a:lvl2pPr>
            <a:lvl3pPr indent="-228600" lvl="2" marL="1371600" algn="l">
              <a:spcBef>
                <a:spcPts val="200"/>
              </a:spcBef>
              <a:spcAft>
                <a:spcPts val="0"/>
              </a:spcAft>
              <a:buClr>
                <a:srgbClr val="000000"/>
              </a:buClr>
              <a:buSzPts val="1000"/>
              <a:buFont typeface="Arial"/>
              <a:buNone/>
              <a:defRPr sz="1000"/>
            </a:lvl3pPr>
            <a:lvl4pPr indent="-228600" lvl="3" marL="1828800" algn="l">
              <a:spcBef>
                <a:spcPts val="180"/>
              </a:spcBef>
              <a:spcAft>
                <a:spcPts val="0"/>
              </a:spcAft>
              <a:buClr>
                <a:srgbClr val="000000"/>
              </a:buClr>
              <a:buSzPts val="900"/>
              <a:buFont typeface="Arial"/>
              <a:buNone/>
              <a:defRPr sz="900"/>
            </a:lvl4pPr>
            <a:lvl5pPr indent="-228600" lvl="4" marL="2286000" algn="l">
              <a:spcBef>
                <a:spcPts val="180"/>
              </a:spcBef>
              <a:spcAft>
                <a:spcPts val="0"/>
              </a:spcAft>
              <a:buClr>
                <a:srgbClr val="000000"/>
              </a:buClr>
              <a:buSzPts val="900"/>
              <a:buFont typeface="Arial"/>
              <a:buNone/>
              <a:defRPr sz="900"/>
            </a:lvl5pPr>
            <a:lvl6pPr indent="-228600" lvl="5" marL="2743200" algn="l">
              <a:spcBef>
                <a:spcPts val="180"/>
              </a:spcBef>
              <a:spcAft>
                <a:spcPts val="0"/>
              </a:spcAft>
              <a:buClr>
                <a:srgbClr val="000000"/>
              </a:buClr>
              <a:buSzPts val="900"/>
              <a:buFont typeface="Arial"/>
              <a:buNone/>
              <a:defRPr sz="900"/>
            </a:lvl6pPr>
            <a:lvl7pPr indent="-228600" lvl="6" marL="3200400" algn="l">
              <a:spcBef>
                <a:spcPts val="180"/>
              </a:spcBef>
              <a:spcAft>
                <a:spcPts val="0"/>
              </a:spcAft>
              <a:buClr>
                <a:srgbClr val="000000"/>
              </a:buClr>
              <a:buSzPts val="900"/>
              <a:buFont typeface="Arial"/>
              <a:buNone/>
              <a:defRPr sz="900"/>
            </a:lvl7pPr>
            <a:lvl8pPr indent="-228600" lvl="7" marL="3657600" algn="l">
              <a:spcBef>
                <a:spcPts val="180"/>
              </a:spcBef>
              <a:spcAft>
                <a:spcPts val="0"/>
              </a:spcAft>
              <a:buClr>
                <a:srgbClr val="000000"/>
              </a:buClr>
              <a:buSzPts val="900"/>
              <a:buFont typeface="Arial"/>
              <a:buNone/>
              <a:defRPr sz="900"/>
            </a:lvl8pPr>
            <a:lvl9pPr indent="-228600" lvl="8" marL="4114800" algn="l">
              <a:spcBef>
                <a:spcPts val="180"/>
              </a:spcBef>
              <a:spcAft>
                <a:spcPts val="0"/>
              </a:spcAft>
              <a:buClr>
                <a:srgbClr val="000000"/>
              </a:buClr>
              <a:buSzPts val="900"/>
              <a:buFont typeface="Arial"/>
              <a:buNone/>
              <a:defRPr sz="900"/>
            </a:lvl9pPr>
          </a:lstStyle>
          <a:p/>
        </p:txBody>
      </p:sp>
      <p:sp>
        <p:nvSpPr>
          <p:cNvPr id="84" name="Google Shape;84;p69"/>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9"/>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70"/>
          <p:cNvSpPr txBox="1"/>
          <p:nvPr>
            <p:ph type="title"/>
          </p:nvPr>
        </p:nvSpPr>
        <p:spPr>
          <a:xfrm>
            <a:off x="1941645" y="4800600"/>
            <a:ext cx="59436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70"/>
          <p:cNvSpPr/>
          <p:nvPr>
            <p:ph idx="2" type="pic"/>
          </p:nvPr>
        </p:nvSpPr>
        <p:spPr>
          <a:xfrm>
            <a:off x="1941645" y="612775"/>
            <a:ext cx="5943600" cy="4114800"/>
          </a:xfrm>
          <a:prstGeom prst="rect">
            <a:avLst/>
          </a:prstGeom>
          <a:noFill/>
          <a:ln>
            <a:noFill/>
          </a:ln>
        </p:spPr>
      </p:sp>
      <p:sp>
        <p:nvSpPr>
          <p:cNvPr id="90" name="Google Shape;90;p70"/>
          <p:cNvSpPr txBox="1"/>
          <p:nvPr>
            <p:ph idx="1" type="body"/>
          </p:nvPr>
        </p:nvSpPr>
        <p:spPr>
          <a:xfrm>
            <a:off x="1941645" y="5367338"/>
            <a:ext cx="59436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0000"/>
              </a:buClr>
              <a:buSzPts val="1400"/>
              <a:buFont typeface="Arial"/>
              <a:buNone/>
              <a:defRPr sz="1400"/>
            </a:lvl1pPr>
            <a:lvl2pPr indent="-228600" lvl="1" marL="914400" algn="l">
              <a:spcBef>
                <a:spcPts val="240"/>
              </a:spcBef>
              <a:spcAft>
                <a:spcPts val="0"/>
              </a:spcAft>
              <a:buClr>
                <a:srgbClr val="000000"/>
              </a:buClr>
              <a:buSzPts val="1200"/>
              <a:buFont typeface="Arial"/>
              <a:buNone/>
              <a:defRPr sz="1200"/>
            </a:lvl2pPr>
            <a:lvl3pPr indent="-228600" lvl="2" marL="1371600" algn="l">
              <a:spcBef>
                <a:spcPts val="200"/>
              </a:spcBef>
              <a:spcAft>
                <a:spcPts val="0"/>
              </a:spcAft>
              <a:buClr>
                <a:srgbClr val="000000"/>
              </a:buClr>
              <a:buSzPts val="1000"/>
              <a:buFont typeface="Arial"/>
              <a:buNone/>
              <a:defRPr sz="1000"/>
            </a:lvl3pPr>
            <a:lvl4pPr indent="-228600" lvl="3" marL="1828800" algn="l">
              <a:spcBef>
                <a:spcPts val="180"/>
              </a:spcBef>
              <a:spcAft>
                <a:spcPts val="0"/>
              </a:spcAft>
              <a:buClr>
                <a:srgbClr val="000000"/>
              </a:buClr>
              <a:buSzPts val="900"/>
              <a:buFont typeface="Arial"/>
              <a:buNone/>
              <a:defRPr sz="900"/>
            </a:lvl4pPr>
            <a:lvl5pPr indent="-228600" lvl="4" marL="2286000" algn="l">
              <a:spcBef>
                <a:spcPts val="180"/>
              </a:spcBef>
              <a:spcAft>
                <a:spcPts val="0"/>
              </a:spcAft>
              <a:buClr>
                <a:srgbClr val="000000"/>
              </a:buClr>
              <a:buSzPts val="900"/>
              <a:buFont typeface="Arial"/>
              <a:buNone/>
              <a:defRPr sz="900"/>
            </a:lvl5pPr>
            <a:lvl6pPr indent="-228600" lvl="5" marL="2743200" algn="l">
              <a:spcBef>
                <a:spcPts val="180"/>
              </a:spcBef>
              <a:spcAft>
                <a:spcPts val="0"/>
              </a:spcAft>
              <a:buClr>
                <a:srgbClr val="000000"/>
              </a:buClr>
              <a:buSzPts val="900"/>
              <a:buFont typeface="Arial"/>
              <a:buNone/>
              <a:defRPr sz="900"/>
            </a:lvl6pPr>
            <a:lvl7pPr indent="-228600" lvl="6" marL="3200400" algn="l">
              <a:spcBef>
                <a:spcPts val="180"/>
              </a:spcBef>
              <a:spcAft>
                <a:spcPts val="0"/>
              </a:spcAft>
              <a:buClr>
                <a:srgbClr val="000000"/>
              </a:buClr>
              <a:buSzPts val="900"/>
              <a:buFont typeface="Arial"/>
              <a:buNone/>
              <a:defRPr sz="900"/>
            </a:lvl7pPr>
            <a:lvl8pPr indent="-228600" lvl="7" marL="3657600" algn="l">
              <a:spcBef>
                <a:spcPts val="180"/>
              </a:spcBef>
              <a:spcAft>
                <a:spcPts val="0"/>
              </a:spcAft>
              <a:buClr>
                <a:srgbClr val="000000"/>
              </a:buClr>
              <a:buSzPts val="900"/>
              <a:buFont typeface="Arial"/>
              <a:buNone/>
              <a:defRPr sz="900"/>
            </a:lvl8pPr>
            <a:lvl9pPr indent="-228600" lvl="8" marL="4114800" algn="l">
              <a:spcBef>
                <a:spcPts val="180"/>
              </a:spcBef>
              <a:spcAft>
                <a:spcPts val="0"/>
              </a:spcAft>
              <a:buClr>
                <a:srgbClr val="000000"/>
              </a:buClr>
              <a:buSzPts val="900"/>
              <a:buFont typeface="Arial"/>
              <a:buNone/>
              <a:defRPr sz="900"/>
            </a:lvl9pPr>
          </a:lstStyle>
          <a:p/>
        </p:txBody>
      </p:sp>
      <p:sp>
        <p:nvSpPr>
          <p:cNvPr id="91" name="Google Shape;91;p70"/>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0"/>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000">
                <a:solidFill>
                  <a:srgbClr val="000000"/>
                </a:solidFill>
                <a:latin typeface="Arial"/>
                <a:ea typeface="Arial"/>
                <a:cs typeface="Arial"/>
                <a:sym typeface="Arial"/>
              </a:defRPr>
            </a:lvl1pPr>
            <a:lvl2pPr indent="0" lvl="1" marL="0" algn="r">
              <a:spcBef>
                <a:spcPts val="0"/>
              </a:spcBef>
              <a:buNone/>
              <a:defRPr sz="1000">
                <a:solidFill>
                  <a:srgbClr val="000000"/>
                </a:solidFill>
                <a:latin typeface="Arial"/>
                <a:ea typeface="Arial"/>
                <a:cs typeface="Arial"/>
                <a:sym typeface="Arial"/>
              </a:defRPr>
            </a:lvl2pPr>
            <a:lvl3pPr indent="0" lvl="2" marL="0" algn="r">
              <a:spcBef>
                <a:spcPts val="0"/>
              </a:spcBef>
              <a:buNone/>
              <a:defRPr sz="1000">
                <a:solidFill>
                  <a:srgbClr val="000000"/>
                </a:solidFill>
                <a:latin typeface="Arial"/>
                <a:ea typeface="Arial"/>
                <a:cs typeface="Arial"/>
                <a:sym typeface="Arial"/>
              </a:defRPr>
            </a:lvl3pPr>
            <a:lvl4pPr indent="0" lvl="3" marL="0" algn="r">
              <a:spcBef>
                <a:spcPts val="0"/>
              </a:spcBef>
              <a:buNone/>
              <a:defRPr sz="1000">
                <a:solidFill>
                  <a:srgbClr val="000000"/>
                </a:solidFill>
                <a:latin typeface="Arial"/>
                <a:ea typeface="Arial"/>
                <a:cs typeface="Arial"/>
                <a:sym typeface="Arial"/>
              </a:defRPr>
            </a:lvl4pPr>
            <a:lvl5pPr indent="0" lvl="4" marL="0" algn="r">
              <a:spcBef>
                <a:spcPts val="0"/>
              </a:spcBef>
              <a:buNone/>
              <a:defRPr sz="1000">
                <a:solidFill>
                  <a:srgbClr val="000000"/>
                </a:solidFill>
                <a:latin typeface="Arial"/>
                <a:ea typeface="Arial"/>
                <a:cs typeface="Arial"/>
                <a:sym typeface="Arial"/>
              </a:defRPr>
            </a:lvl5pPr>
            <a:lvl6pPr indent="0" lvl="5" marL="0" algn="r">
              <a:spcBef>
                <a:spcPts val="0"/>
              </a:spcBef>
              <a:buNone/>
              <a:defRPr sz="1000">
                <a:solidFill>
                  <a:srgbClr val="000000"/>
                </a:solidFill>
                <a:latin typeface="Arial"/>
                <a:ea typeface="Arial"/>
                <a:cs typeface="Arial"/>
                <a:sym typeface="Arial"/>
              </a:defRPr>
            </a:lvl6pPr>
            <a:lvl7pPr indent="0" lvl="6" marL="0" algn="r">
              <a:spcBef>
                <a:spcPts val="0"/>
              </a:spcBef>
              <a:buNone/>
              <a:defRPr sz="1000">
                <a:solidFill>
                  <a:srgbClr val="000000"/>
                </a:solidFill>
                <a:latin typeface="Arial"/>
                <a:ea typeface="Arial"/>
                <a:cs typeface="Arial"/>
                <a:sym typeface="Arial"/>
              </a:defRPr>
            </a:lvl7pPr>
            <a:lvl8pPr indent="0" lvl="7" marL="0" algn="r">
              <a:spcBef>
                <a:spcPts val="0"/>
              </a:spcBef>
              <a:buNone/>
              <a:defRPr sz="1000">
                <a:solidFill>
                  <a:srgbClr val="000000"/>
                </a:solidFill>
                <a:latin typeface="Arial"/>
                <a:ea typeface="Arial"/>
                <a:cs typeface="Arial"/>
                <a:sym typeface="Arial"/>
              </a:defRPr>
            </a:lvl8pPr>
            <a:lvl9pPr indent="0" lvl="8" marL="0" algn="r">
              <a:spcBef>
                <a:spcPts val="0"/>
              </a:spcBef>
              <a:buNone/>
              <a:defRPr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3.xml"/><Relationship Id="rId11" Type="http://schemas.openxmlformats.org/officeDocument/2006/relationships/slideLayout" Target="../slideLayouts/slideLayout4.xml"/><Relationship Id="rId22" Type="http://schemas.openxmlformats.org/officeDocument/2006/relationships/slideLayout" Target="../slideLayouts/slideLayout15.xml"/><Relationship Id="rId10" Type="http://schemas.openxmlformats.org/officeDocument/2006/relationships/slideLayout" Target="../slideLayouts/slideLayout3.xml"/><Relationship Id="rId21" Type="http://schemas.openxmlformats.org/officeDocument/2006/relationships/slideLayout" Target="../slideLayouts/slideLayout14.xml"/><Relationship Id="rId13" Type="http://schemas.openxmlformats.org/officeDocument/2006/relationships/slideLayout" Target="../slideLayouts/slideLayout6.xml"/><Relationship Id="rId24" Type="http://schemas.openxmlformats.org/officeDocument/2006/relationships/vmlDrawing" Target="../drawings/vmlDrawing1.vml"/><Relationship Id="rId12" Type="http://schemas.openxmlformats.org/officeDocument/2006/relationships/slideLayout" Target="../slideLayouts/slideLayout5.xml"/><Relationship Id="rId23" Type="http://schemas.openxmlformats.org/officeDocument/2006/relationships/theme" Target="../theme/theme2.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29.png"/><Relationship Id="rId4" Type="http://schemas.openxmlformats.org/officeDocument/2006/relationships/oleObject" Target="../embeddings/oleObject2.bin"/><Relationship Id="rId9" Type="http://schemas.openxmlformats.org/officeDocument/2006/relationships/slideLayout" Target="../slideLayouts/slideLayout2.xml"/><Relationship Id="rId15" Type="http://schemas.openxmlformats.org/officeDocument/2006/relationships/slideLayout" Target="../slideLayouts/slideLayout8.xml"/><Relationship Id="rId14" Type="http://schemas.openxmlformats.org/officeDocument/2006/relationships/slideLayout" Target="../slideLayouts/slideLayout7.xml"/><Relationship Id="rId17" Type="http://schemas.openxmlformats.org/officeDocument/2006/relationships/slideLayout" Target="../slideLayouts/slideLayout10.xml"/><Relationship Id="rId16" Type="http://schemas.openxmlformats.org/officeDocument/2006/relationships/slideLayout" Target="../slideLayouts/slideLayout9.xml"/><Relationship Id="rId5" Type="http://schemas.openxmlformats.org/officeDocument/2006/relationships/oleObject" Target="../embeddings/oleObject2.bin"/><Relationship Id="rId19" Type="http://schemas.openxmlformats.org/officeDocument/2006/relationships/slideLayout" Target="../slideLayouts/slideLayout12.xml"/><Relationship Id="rId6" Type="http://schemas.openxmlformats.org/officeDocument/2006/relationships/image" Target="../media/image13.png"/><Relationship Id="rId18" Type="http://schemas.openxmlformats.org/officeDocument/2006/relationships/slideLayout" Target="../slideLayouts/slideLayout11.xml"/><Relationship Id="rId7" Type="http://schemas.openxmlformats.org/officeDocument/2006/relationships/image" Target="../media/image3.png"/><Relationship Id="rId8"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jpg"/><Relationship Id="rId2" Type="http://schemas.openxmlformats.org/officeDocument/2006/relationships/image" Target="../media/image4.jpg"/><Relationship Id="rId3" Type="http://schemas.openxmlformats.org/officeDocument/2006/relationships/image" Target="../media/image10.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graphicFrame>
        <p:nvGraphicFramePr>
          <p:cNvPr id="10" name="Google Shape;10;p61"/>
          <p:cNvGraphicFramePr/>
          <p:nvPr/>
        </p:nvGraphicFramePr>
        <p:xfrm>
          <a:off x="94354" y="73356"/>
          <a:ext cx="9704262" cy="859015"/>
        </p:xfrm>
        <a:graphic>
          <a:graphicData uri="http://schemas.openxmlformats.org/presentationml/2006/ole">
            <mc:AlternateContent>
              <mc:Choice Requires="v">
                <p:oleObj r:id="rId1" imgH="859015" imgW="9704262" progId="" spid="_x0000_s1">
                  <p:embed/>
                </p:oleObj>
              </mc:Choice>
              <mc:Fallback>
                <p:oleObj r:id="rId2" imgH="859015" imgW="9704262" progId="">
                  <p:embed/>
                  <p:pic>
                    <p:nvPicPr>
                      <p:cNvPr id="10" name="Google Shape;10;p61"/>
                      <p:cNvPicPr preferRelativeResize="0"/>
                      <p:nvPr/>
                    </p:nvPicPr>
                    <p:blipFill rotWithShape="1">
                      <a:blip r:embed="rId3">
                        <a:alphaModFix/>
                      </a:blip>
                      <a:srcRect b="0" l="0" r="0" t="0"/>
                      <a:stretch/>
                    </p:blipFill>
                    <p:spPr>
                      <a:xfrm>
                        <a:off x="94354" y="73356"/>
                        <a:ext cx="9704262" cy="859015"/>
                      </a:xfrm>
                      <a:prstGeom prst="rect">
                        <a:avLst/>
                      </a:prstGeom>
                      <a:noFill/>
                      <a:ln>
                        <a:noFill/>
                      </a:ln>
                    </p:spPr>
                  </p:pic>
                </p:oleObj>
              </mc:Fallback>
            </mc:AlternateContent>
          </a:graphicData>
        </a:graphic>
      </p:graphicFrame>
      <p:sp>
        <p:nvSpPr>
          <p:cNvPr id="11" name="Google Shape;11;p61"/>
          <p:cNvSpPr/>
          <p:nvPr/>
        </p:nvSpPr>
        <p:spPr>
          <a:xfrm>
            <a:off x="103188" y="6446840"/>
            <a:ext cx="9718543" cy="314325"/>
          </a:xfrm>
          <a:custGeom>
            <a:rect b="b" l="l" r="r" t="t"/>
            <a:pathLst>
              <a:path extrusionOk="0" h="198" w="5651">
                <a:moveTo>
                  <a:pt x="4" y="198"/>
                </a:moveTo>
                <a:lnTo>
                  <a:pt x="5651" y="198"/>
                </a:lnTo>
                <a:lnTo>
                  <a:pt x="5646" y="94"/>
                </a:lnTo>
                <a:lnTo>
                  <a:pt x="1491" y="94"/>
                </a:lnTo>
                <a:lnTo>
                  <a:pt x="1343" y="2"/>
                </a:lnTo>
                <a:lnTo>
                  <a:pt x="0" y="0"/>
                </a:lnTo>
                <a:lnTo>
                  <a:pt x="4" y="19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 name="Google Shape;12;p61"/>
          <p:cNvSpPr/>
          <p:nvPr/>
        </p:nvSpPr>
        <p:spPr>
          <a:xfrm>
            <a:off x="103189" y="6491288"/>
            <a:ext cx="9723702" cy="279400"/>
          </a:xfrm>
          <a:custGeom>
            <a:rect b="b" l="l" r="r" t="t"/>
            <a:pathLst>
              <a:path extrusionOk="0" h="176" w="5650">
                <a:moveTo>
                  <a:pt x="0" y="176"/>
                </a:moveTo>
                <a:lnTo>
                  <a:pt x="5650" y="169"/>
                </a:lnTo>
                <a:lnTo>
                  <a:pt x="5646" y="95"/>
                </a:lnTo>
                <a:lnTo>
                  <a:pt x="1478" y="95"/>
                </a:lnTo>
                <a:lnTo>
                  <a:pt x="1317" y="3"/>
                </a:lnTo>
                <a:lnTo>
                  <a:pt x="0" y="0"/>
                </a:lnTo>
                <a:lnTo>
                  <a:pt x="0" y="176"/>
                </a:lnTo>
                <a:close/>
              </a:path>
            </a:pathLst>
          </a:custGeom>
          <a:solidFill>
            <a:srgbClr val="094A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 name="Google Shape;13;p61"/>
          <p:cNvSpPr/>
          <p:nvPr/>
        </p:nvSpPr>
        <p:spPr>
          <a:xfrm flipH="1" rot="10800000">
            <a:off x="103189" y="6723063"/>
            <a:ext cx="9725423" cy="5556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 name="Google Shape;14;p61"/>
          <p:cNvSpPr txBox="1"/>
          <p:nvPr>
            <p:ph type="title"/>
          </p:nvPr>
        </p:nvSpPr>
        <p:spPr>
          <a:xfrm>
            <a:off x="495300" y="115295"/>
            <a:ext cx="7016750" cy="86836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2pPr>
            <a:lvl3pPr lvl="2"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3pPr>
            <a:lvl4pPr lvl="3"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4pPr>
            <a:lvl5pPr lvl="4"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5pPr>
            <a:lvl6pPr lvl="5"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6pPr>
            <a:lvl7pPr lvl="6"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7pPr>
            <a:lvl8pPr lvl="7"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8pPr>
            <a:lvl9pPr lvl="8" marR="0" rtl="0" algn="l">
              <a:spcBef>
                <a:spcPts val="0"/>
              </a:spcBef>
              <a:spcAft>
                <a:spcPts val="0"/>
              </a:spcAft>
              <a:buSzPts val="1400"/>
              <a:buNone/>
              <a:defRPr b="1" i="0" sz="4400" u="none" cap="none" strike="noStrike">
                <a:solidFill>
                  <a:srgbClr val="FFFFFF"/>
                </a:solidFill>
                <a:latin typeface="Arial"/>
                <a:ea typeface="Arial"/>
                <a:cs typeface="Arial"/>
                <a:sym typeface="Arial"/>
              </a:defRPr>
            </a:lvl9pPr>
          </a:lstStyle>
          <a:p/>
        </p:txBody>
      </p:sp>
      <p:sp>
        <p:nvSpPr>
          <p:cNvPr id="15" name="Google Shape;15;p6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000000"/>
              </a:buClr>
              <a:buSzPts val="3200"/>
              <a:buFont typeface="Arial"/>
              <a:buChar char="•"/>
              <a:defRPr b="0" i="0" sz="3200" u="none" cap="none" strike="noStrike">
                <a:solidFill>
                  <a:srgbClr val="000000"/>
                </a:solidFill>
                <a:latin typeface="Arial"/>
                <a:ea typeface="Arial"/>
                <a:cs typeface="Arial"/>
                <a:sym typeface="Arial"/>
              </a:defRPr>
            </a:lvl1pPr>
            <a:lvl2pPr indent="-406400" lvl="1" marL="914400" marR="0" rtl="0" algn="l">
              <a:spcBef>
                <a:spcPts val="560"/>
              </a:spcBef>
              <a:spcAft>
                <a:spcPts val="0"/>
              </a:spcAft>
              <a:buClr>
                <a:srgbClr val="000000"/>
              </a:buClr>
              <a:buSzPts val="2800"/>
              <a:buFont typeface="Arial"/>
              <a:buChar char="–"/>
              <a:defRPr b="0" i="0" sz="2800" u="none" cap="none" strike="noStrike">
                <a:solidFill>
                  <a:srgbClr val="000000"/>
                </a:solidFill>
                <a:latin typeface="Arial"/>
                <a:ea typeface="Arial"/>
                <a:cs typeface="Arial"/>
                <a:sym typeface="Arial"/>
              </a:defRPr>
            </a:lvl2pPr>
            <a:lvl3pPr indent="-381000" lvl="2" marL="1371600" marR="0" rtl="0" algn="l">
              <a:spcBef>
                <a:spcPts val="48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55600" lvl="3" marL="1828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
        <p:nvSpPr>
          <p:cNvPr id="16" name="Google Shape;16;p61"/>
          <p:cNvSpPr txBox="1"/>
          <p:nvPr>
            <p:ph idx="10" type="dt"/>
          </p:nvPr>
        </p:nvSpPr>
        <p:spPr>
          <a:xfrm>
            <a:off x="3302001" y="6311902"/>
            <a:ext cx="1855656" cy="2905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61"/>
          <p:cNvSpPr txBox="1"/>
          <p:nvPr>
            <p:ph idx="11" type="ftr"/>
          </p:nvPr>
        </p:nvSpPr>
        <p:spPr>
          <a:xfrm>
            <a:off x="5233327" y="6323013"/>
            <a:ext cx="2504017" cy="290512"/>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6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sz="1000" u="none">
                <a:solidFill>
                  <a:srgbClr val="000000"/>
                </a:solidFill>
                <a:latin typeface="Arial"/>
                <a:ea typeface="Arial"/>
                <a:cs typeface="Arial"/>
                <a:sym typeface="Arial"/>
              </a:defRPr>
            </a:lvl1pPr>
            <a:lvl2pPr indent="0" lvl="1" marL="0" marR="0" rtl="0" algn="r">
              <a:spcBef>
                <a:spcPts val="0"/>
              </a:spcBef>
              <a:buNone/>
              <a:defRPr b="0" sz="1000" u="none">
                <a:solidFill>
                  <a:srgbClr val="000000"/>
                </a:solidFill>
                <a:latin typeface="Arial"/>
                <a:ea typeface="Arial"/>
                <a:cs typeface="Arial"/>
                <a:sym typeface="Arial"/>
              </a:defRPr>
            </a:lvl2pPr>
            <a:lvl3pPr indent="0" lvl="2" marL="0" marR="0" rtl="0" algn="r">
              <a:spcBef>
                <a:spcPts val="0"/>
              </a:spcBef>
              <a:buNone/>
              <a:defRPr b="0" sz="1000" u="none">
                <a:solidFill>
                  <a:srgbClr val="000000"/>
                </a:solidFill>
                <a:latin typeface="Arial"/>
                <a:ea typeface="Arial"/>
                <a:cs typeface="Arial"/>
                <a:sym typeface="Arial"/>
              </a:defRPr>
            </a:lvl3pPr>
            <a:lvl4pPr indent="0" lvl="3" marL="0" marR="0" rtl="0" algn="r">
              <a:spcBef>
                <a:spcPts val="0"/>
              </a:spcBef>
              <a:buNone/>
              <a:defRPr b="0" sz="1000" u="none">
                <a:solidFill>
                  <a:srgbClr val="000000"/>
                </a:solidFill>
                <a:latin typeface="Arial"/>
                <a:ea typeface="Arial"/>
                <a:cs typeface="Arial"/>
                <a:sym typeface="Arial"/>
              </a:defRPr>
            </a:lvl4pPr>
            <a:lvl5pPr indent="0" lvl="4" marL="0" marR="0" rtl="0" algn="r">
              <a:spcBef>
                <a:spcPts val="0"/>
              </a:spcBef>
              <a:buNone/>
              <a:defRPr b="0" sz="1000" u="none">
                <a:solidFill>
                  <a:srgbClr val="000000"/>
                </a:solidFill>
                <a:latin typeface="Arial"/>
                <a:ea typeface="Arial"/>
                <a:cs typeface="Arial"/>
                <a:sym typeface="Arial"/>
              </a:defRPr>
            </a:lvl5pPr>
            <a:lvl6pPr indent="0" lvl="5" marL="0" marR="0" rtl="0" algn="r">
              <a:spcBef>
                <a:spcPts val="0"/>
              </a:spcBef>
              <a:buNone/>
              <a:defRPr b="0" sz="1000" u="none">
                <a:solidFill>
                  <a:srgbClr val="000000"/>
                </a:solidFill>
                <a:latin typeface="Arial"/>
                <a:ea typeface="Arial"/>
                <a:cs typeface="Arial"/>
                <a:sym typeface="Arial"/>
              </a:defRPr>
            </a:lvl6pPr>
            <a:lvl7pPr indent="0" lvl="6" marL="0" marR="0" rtl="0" algn="r">
              <a:spcBef>
                <a:spcPts val="0"/>
              </a:spcBef>
              <a:buNone/>
              <a:defRPr b="0" sz="1000" u="none">
                <a:solidFill>
                  <a:srgbClr val="000000"/>
                </a:solidFill>
                <a:latin typeface="Arial"/>
                <a:ea typeface="Arial"/>
                <a:cs typeface="Arial"/>
                <a:sym typeface="Arial"/>
              </a:defRPr>
            </a:lvl7pPr>
            <a:lvl8pPr indent="0" lvl="7" marL="0" marR="0" rtl="0" algn="r">
              <a:spcBef>
                <a:spcPts val="0"/>
              </a:spcBef>
              <a:buNone/>
              <a:defRPr b="0" sz="1000" u="none">
                <a:solidFill>
                  <a:srgbClr val="000000"/>
                </a:solidFill>
                <a:latin typeface="Arial"/>
                <a:ea typeface="Arial"/>
                <a:cs typeface="Arial"/>
                <a:sym typeface="Arial"/>
              </a:defRPr>
            </a:lvl8pPr>
            <a:lvl9pPr indent="0" lvl="8" marL="0" marR="0" rtl="0" algn="r">
              <a:spcBef>
                <a:spcPts val="0"/>
              </a:spcBef>
              <a:buNone/>
              <a:defRPr b="0" sz="10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9" name="Google Shape;19;p61" title="Feathers"/>
          <p:cNvGrpSpPr/>
          <p:nvPr/>
        </p:nvGrpSpPr>
        <p:grpSpPr>
          <a:xfrm flipH="1">
            <a:off x="7709879" y="3138985"/>
            <a:ext cx="2118399" cy="3397198"/>
            <a:chOff x="400714" y="362425"/>
            <a:chExt cx="3495979" cy="6204388"/>
          </a:xfrm>
        </p:grpSpPr>
        <p:sp>
          <p:nvSpPr>
            <p:cNvPr id="20" name="Google Shape;20;p61"/>
            <p:cNvSpPr/>
            <p:nvPr/>
          </p:nvSpPr>
          <p:spPr>
            <a:xfrm>
              <a:off x="400714" y="362425"/>
              <a:ext cx="2218442" cy="6204388"/>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gradFill>
              <a:gsLst>
                <a:gs pos="0">
                  <a:srgbClr val="DCEDBA"/>
                </a:gs>
                <a:gs pos="50000">
                  <a:srgbClr val="E7F2D3"/>
                </a:gs>
                <a:gs pos="100000">
                  <a:srgbClr val="F2F9E9"/>
                </a:gs>
              </a:gsLst>
              <a:path path="circle">
                <a:fillToRect b="100%" r="100%"/>
              </a:path>
              <a:tileRect l="-100%" t="-10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 name="Google Shape;21;p61"/>
            <p:cNvSpPr/>
            <p:nvPr/>
          </p:nvSpPr>
          <p:spPr>
            <a:xfrm>
              <a:off x="1133752" y="1810138"/>
              <a:ext cx="2762941" cy="4746626"/>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C2D59B">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22" name="Google Shape;22;p61"/>
          <p:cNvGraphicFramePr/>
          <p:nvPr/>
        </p:nvGraphicFramePr>
        <p:xfrm>
          <a:off x="107470" y="6733696"/>
          <a:ext cx="9724893" cy="45719"/>
        </p:xfrm>
        <a:graphic>
          <a:graphicData uri="http://schemas.openxmlformats.org/presentationml/2006/ole">
            <mc:AlternateContent>
              <mc:Choice Requires="v">
                <p:oleObj r:id="rId4" imgH="45719" imgW="9724893" progId="" spid="_x0000_s2">
                  <p:embed/>
                </p:oleObj>
              </mc:Choice>
              <mc:Fallback>
                <p:oleObj r:id="rId5" imgH="45719" imgW="9724893" progId="">
                  <p:embed/>
                  <p:pic>
                    <p:nvPicPr>
                      <p:cNvPr id="22" name="Google Shape;22;p61"/>
                      <p:cNvPicPr preferRelativeResize="0"/>
                      <p:nvPr/>
                    </p:nvPicPr>
                    <p:blipFill rotWithShape="1">
                      <a:blip r:embed="rId6">
                        <a:alphaModFix/>
                      </a:blip>
                      <a:srcRect b="0" l="0" r="0" t="0"/>
                      <a:stretch/>
                    </p:blipFill>
                    <p:spPr>
                      <a:xfrm>
                        <a:off x="107470" y="6733696"/>
                        <a:ext cx="9724893" cy="45719"/>
                      </a:xfrm>
                      <a:prstGeom prst="rect">
                        <a:avLst/>
                      </a:prstGeom>
                      <a:noFill/>
                      <a:ln>
                        <a:noFill/>
                      </a:ln>
                    </p:spPr>
                  </p:pic>
                </p:oleObj>
              </mc:Fallback>
            </mc:AlternateContent>
          </a:graphicData>
        </a:graphic>
      </p:graphicFrame>
      <p:pic>
        <p:nvPicPr>
          <p:cNvPr id="23" name="Google Shape;23;p61"/>
          <p:cNvPicPr preferRelativeResize="0"/>
          <p:nvPr/>
        </p:nvPicPr>
        <p:blipFill rotWithShape="1">
          <a:blip r:embed="rId7">
            <a:alphaModFix/>
          </a:blip>
          <a:srcRect b="0" l="0" r="0" t="0"/>
          <a:stretch/>
        </p:blipFill>
        <p:spPr>
          <a:xfrm flipH="1" rot="10800000">
            <a:off x="96832" y="934157"/>
            <a:ext cx="9701784" cy="914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 id="2147483661" r:id="rId20"/>
    <p:sldLayoutId id="2147483662" r:id="rId21"/>
    <p:sldLayoutId id="2147483663"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77"/>
          <p:cNvSpPr/>
          <p:nvPr/>
        </p:nvSpPr>
        <p:spPr>
          <a:xfrm>
            <a:off x="908050" y="2"/>
            <a:ext cx="8997950" cy="7905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32" name="Google Shape;132;p77"/>
          <p:cNvSpPr txBox="1"/>
          <p:nvPr>
            <p:ph type="title"/>
          </p:nvPr>
        </p:nvSpPr>
        <p:spPr>
          <a:xfrm>
            <a:off x="990600" y="107952"/>
            <a:ext cx="7924800" cy="56356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3600" u="none" cap="none" strike="noStrike">
                <a:solidFill>
                  <a:schemeClr val="lt1"/>
                </a:solidFill>
                <a:latin typeface="Verdana"/>
                <a:ea typeface="Verdana"/>
                <a:cs typeface="Verdana"/>
                <a:sym typeface="Verdana"/>
              </a:defRPr>
            </a:lvl9pPr>
          </a:lstStyle>
          <a:p/>
        </p:txBody>
      </p:sp>
      <p:sp>
        <p:nvSpPr>
          <p:cNvPr id="133" name="Google Shape;133;p77"/>
          <p:cNvSpPr txBox="1"/>
          <p:nvPr>
            <p:ph idx="1" type="body"/>
          </p:nvPr>
        </p:nvSpPr>
        <p:spPr>
          <a:xfrm>
            <a:off x="1073150" y="990600"/>
            <a:ext cx="8337550" cy="51355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folHlink"/>
              </a:buClr>
              <a:buSzPts val="2400"/>
              <a:buFont typeface="Noto Sans Symbols"/>
              <a:buChar char="❖"/>
              <a:defRPr b="0" i="0" sz="24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accent1"/>
              </a:buClr>
              <a:buSzPts val="2400"/>
              <a:buFont typeface="Noto Sans Symbols"/>
              <a:buChar char="▪"/>
              <a:defRPr b="0" i="0" sz="24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folHlink"/>
              </a:buClr>
              <a:buSzPts val="2400"/>
              <a:buFont typeface="Noto Sans Symbols"/>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accent1"/>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34" name="Google Shape;134;p77"/>
          <p:cNvSpPr txBox="1"/>
          <p:nvPr>
            <p:ph idx="11" type="ftr"/>
          </p:nvPr>
        </p:nvSpPr>
        <p:spPr>
          <a:xfrm>
            <a:off x="165100" y="6477000"/>
            <a:ext cx="3136900" cy="381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5" name="Google Shape;135;p77"/>
          <p:cNvSpPr txBox="1"/>
          <p:nvPr>
            <p:ph idx="12" type="sldNum"/>
          </p:nvPr>
        </p:nvSpPr>
        <p:spPr>
          <a:xfrm>
            <a:off x="3467100" y="6537327"/>
            <a:ext cx="2311400" cy="244475"/>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buNone/>
              <a:defRPr sz="1000">
                <a:solidFill>
                  <a:schemeClr val="dk1"/>
                </a:solidFill>
                <a:latin typeface="Arial"/>
                <a:ea typeface="Arial"/>
                <a:cs typeface="Arial"/>
                <a:sym typeface="Arial"/>
              </a:defRPr>
            </a:lvl1pPr>
            <a:lvl2pPr indent="0" lvl="1" marL="0" marR="0" rtl="0" algn="ctr">
              <a:spcBef>
                <a:spcPts val="0"/>
              </a:spcBef>
              <a:buNone/>
              <a:defRPr sz="1000">
                <a:solidFill>
                  <a:schemeClr val="dk1"/>
                </a:solidFill>
                <a:latin typeface="Arial"/>
                <a:ea typeface="Arial"/>
                <a:cs typeface="Arial"/>
                <a:sym typeface="Arial"/>
              </a:defRPr>
            </a:lvl2pPr>
            <a:lvl3pPr indent="0" lvl="2" marL="0" marR="0" rtl="0" algn="ctr">
              <a:spcBef>
                <a:spcPts val="0"/>
              </a:spcBef>
              <a:buNone/>
              <a:defRPr sz="1000">
                <a:solidFill>
                  <a:schemeClr val="dk1"/>
                </a:solidFill>
                <a:latin typeface="Arial"/>
                <a:ea typeface="Arial"/>
                <a:cs typeface="Arial"/>
                <a:sym typeface="Arial"/>
              </a:defRPr>
            </a:lvl3pPr>
            <a:lvl4pPr indent="0" lvl="3" marL="0" marR="0" rtl="0" algn="ctr">
              <a:spcBef>
                <a:spcPts val="0"/>
              </a:spcBef>
              <a:buNone/>
              <a:defRPr sz="1000">
                <a:solidFill>
                  <a:schemeClr val="dk1"/>
                </a:solidFill>
                <a:latin typeface="Arial"/>
                <a:ea typeface="Arial"/>
                <a:cs typeface="Arial"/>
                <a:sym typeface="Arial"/>
              </a:defRPr>
            </a:lvl4pPr>
            <a:lvl5pPr indent="0" lvl="4" marL="0" marR="0" rtl="0" algn="ctr">
              <a:spcBef>
                <a:spcPts val="0"/>
              </a:spcBef>
              <a:buNone/>
              <a:defRPr sz="1000">
                <a:solidFill>
                  <a:schemeClr val="dk1"/>
                </a:solidFill>
                <a:latin typeface="Arial"/>
                <a:ea typeface="Arial"/>
                <a:cs typeface="Arial"/>
                <a:sym typeface="Arial"/>
              </a:defRPr>
            </a:lvl5pPr>
            <a:lvl6pPr indent="0" lvl="5" marL="0" marR="0" rtl="0" algn="ctr">
              <a:spcBef>
                <a:spcPts val="0"/>
              </a:spcBef>
              <a:buNone/>
              <a:defRPr sz="1000">
                <a:solidFill>
                  <a:schemeClr val="dk1"/>
                </a:solidFill>
                <a:latin typeface="Arial"/>
                <a:ea typeface="Arial"/>
                <a:cs typeface="Arial"/>
                <a:sym typeface="Arial"/>
              </a:defRPr>
            </a:lvl6pPr>
            <a:lvl7pPr indent="0" lvl="6" marL="0" marR="0" rtl="0" algn="ctr">
              <a:spcBef>
                <a:spcPts val="0"/>
              </a:spcBef>
              <a:buNone/>
              <a:defRPr sz="1000">
                <a:solidFill>
                  <a:schemeClr val="dk1"/>
                </a:solidFill>
                <a:latin typeface="Arial"/>
                <a:ea typeface="Arial"/>
                <a:cs typeface="Arial"/>
                <a:sym typeface="Arial"/>
              </a:defRPr>
            </a:lvl7pPr>
            <a:lvl8pPr indent="0" lvl="7" marL="0" marR="0" rtl="0" algn="ctr">
              <a:spcBef>
                <a:spcPts val="0"/>
              </a:spcBef>
              <a:buNone/>
              <a:defRPr sz="1000">
                <a:solidFill>
                  <a:schemeClr val="dk1"/>
                </a:solidFill>
                <a:latin typeface="Arial"/>
                <a:ea typeface="Arial"/>
                <a:cs typeface="Arial"/>
                <a:sym typeface="Arial"/>
              </a:defRPr>
            </a:lvl8pPr>
            <a:lvl9pPr indent="0" lvl="8" marL="0" marR="0" rtl="0" algn="ctr">
              <a:spcBef>
                <a:spcPts val="0"/>
              </a:spcBef>
              <a:buNone/>
              <a:defRPr sz="10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77"/>
          <p:cNvSpPr/>
          <p:nvPr/>
        </p:nvSpPr>
        <p:spPr>
          <a:xfrm>
            <a:off x="0" y="0"/>
            <a:ext cx="908050" cy="7874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37" name="Google Shape;137;p77"/>
          <p:cNvSpPr/>
          <p:nvPr/>
        </p:nvSpPr>
        <p:spPr>
          <a:xfrm>
            <a:off x="0" y="787400"/>
            <a:ext cx="908050" cy="787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38" name="Google Shape;138;p77"/>
          <p:cNvSpPr/>
          <p:nvPr/>
        </p:nvSpPr>
        <p:spPr>
          <a:xfrm>
            <a:off x="0" y="1563688"/>
            <a:ext cx="908050" cy="78740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cxnSp>
        <p:nvCxnSpPr>
          <p:cNvPr id="139" name="Google Shape;139;p77"/>
          <p:cNvCxnSpPr/>
          <p:nvPr/>
        </p:nvCxnSpPr>
        <p:spPr>
          <a:xfrm>
            <a:off x="165100" y="6477000"/>
            <a:ext cx="9410700" cy="0"/>
          </a:xfrm>
          <a:prstGeom prst="straightConnector1">
            <a:avLst/>
          </a:prstGeom>
          <a:noFill/>
          <a:ln cap="flat" cmpd="sng" w="9525">
            <a:solidFill>
              <a:schemeClr val="dk1"/>
            </a:solidFill>
            <a:prstDash val="solid"/>
            <a:round/>
            <a:headEnd len="med" w="med" type="none"/>
            <a:tailEnd len="med" w="med" type="none"/>
          </a:ln>
        </p:spPr>
      </p:cxnSp>
      <p:sp>
        <p:nvSpPr>
          <p:cNvPr id="140" name="Google Shape;140;p77"/>
          <p:cNvSpPr/>
          <p:nvPr/>
        </p:nvSpPr>
        <p:spPr>
          <a:xfrm>
            <a:off x="-5160" y="1557340"/>
            <a:ext cx="909770" cy="796925"/>
          </a:xfrm>
          <a:prstGeom prst="rect">
            <a:avLst/>
          </a:prstGeom>
          <a:blipFill rotWithShape="1">
            <a:blip r:embed="rId1">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1" name="Google Shape;141;p77"/>
          <p:cNvSpPr/>
          <p:nvPr/>
        </p:nvSpPr>
        <p:spPr>
          <a:xfrm>
            <a:off x="8961836" y="2"/>
            <a:ext cx="944165" cy="790575"/>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2" name="Google Shape;142;p77"/>
          <p:cNvSpPr/>
          <p:nvPr/>
        </p:nvSpPr>
        <p:spPr>
          <a:xfrm>
            <a:off x="0" y="0"/>
            <a:ext cx="909770" cy="7874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3" name="Google Shape;143;p77"/>
          <p:cNvSpPr txBox="1"/>
          <p:nvPr/>
        </p:nvSpPr>
        <p:spPr>
          <a:xfrm>
            <a:off x="0" y="6627168"/>
            <a:ext cx="184698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Verdana"/>
                <a:ea typeface="Verdana"/>
                <a:cs typeface="Verdana"/>
                <a:sym typeface="Verdana"/>
              </a:rPr>
              <a:t>www.trungtamtinhoc.edu.vn</a:t>
            </a:r>
            <a:endParaRPr/>
          </a:p>
        </p:txBody>
      </p:sp>
    </p:spTree>
  </p:cSld>
  <p:clrMap accent1="accent1" accent2="accent2" accent3="accent3" accent4="accent4" accent5="accent5" accent6="accent6" bg1="lt1" bg2="dk2" tx1="dk1" tx2="lt2" folHlink="folHlink" hlink="hlink"/>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2000"/>
                                        <p:tgtEl>
                                          <p:spTgt spid="142"/>
                                        </p:tgtEl>
                                      </p:cBhvr>
                                    </p:animEffect>
                                    <p:set>
                                      <p:cBhvr>
                                        <p:cTn dur="1" fill="hold">
                                          <p:stCondLst>
                                            <p:cond delay="2000"/>
                                          </p:stCondLst>
                                        </p:cTn>
                                        <p:tgtEl>
                                          <p:spTgt spid="142"/>
                                        </p:tgtEl>
                                        <p:attrNameLst>
                                          <p:attrName>style.visibility</p:attrName>
                                        </p:attrNameLst>
                                      </p:cBhvr>
                                      <p:to>
                                        <p:strVal val="hidden"/>
                                      </p:to>
                                    </p:set>
                                  </p:childTnLst>
                                </p:cTn>
                              </p:par>
                            </p:childTnLst>
                          </p:cTn>
                        </p:par>
                        <p:par>
                          <p:cTn fill="hold">
                            <p:stCondLst>
                              <p:cond delay="2500"/>
                            </p:stCondLst>
                            <p:childTnLst>
                              <p:par>
                                <p:cTn fill="hold" nodeType="afterEffect" presetClass="exit" presetID="10" presetSubtype="0">
                                  <p:stCondLst>
                                    <p:cond delay="0"/>
                                  </p:stCondLst>
                                  <p:childTnLst>
                                    <p:animEffect filter="fade" transition="out">
                                      <p:cBhvr>
                                        <p:cTn dur="2000"/>
                                        <p:tgtEl>
                                          <p:spTgt spid="140"/>
                                        </p:tgtEl>
                                      </p:cBhvr>
                                    </p:animEffect>
                                    <p:set>
                                      <p:cBhvr>
                                        <p:cTn dur="1" fill="hold">
                                          <p:stCondLst>
                                            <p:cond delay="2000"/>
                                          </p:stCondLst>
                                        </p:cTn>
                                        <p:tgtEl>
                                          <p:spTgt spid="1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8.png"/><Relationship Id="rId5"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9.png"/><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2.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0.png"/><Relationship Id="rId4" Type="http://schemas.openxmlformats.org/officeDocument/2006/relationships/image" Target="../media/image45.png"/><Relationship Id="rId5" Type="http://schemas.openxmlformats.org/officeDocument/2006/relationships/image" Target="../media/image41.png"/><Relationship Id="rId6"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4.png"/><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
          <p:cNvSpPr txBox="1"/>
          <p:nvPr>
            <p:ph idx="1" type="subTitle"/>
          </p:nvPr>
        </p:nvSpPr>
        <p:spPr>
          <a:xfrm>
            <a:off x="7757306" y="5710348"/>
            <a:ext cx="2148694" cy="56762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D8D8D8"/>
              </a:buClr>
              <a:buSzPts val="2400"/>
              <a:buFont typeface="Times New Roman"/>
              <a:buNone/>
            </a:pPr>
            <a:r>
              <a:rPr lang="en-US" sz="2400">
                <a:solidFill>
                  <a:srgbClr val="D8D8D8"/>
                </a:solidFill>
              </a:rPr>
              <a:t>Mai Tiến Dũng</a:t>
            </a:r>
            <a:r>
              <a:rPr lang="en-US">
                <a:solidFill>
                  <a:srgbClr val="D8D8D8"/>
                </a:solidFill>
              </a:rPr>
              <a:t>			</a:t>
            </a:r>
            <a:endParaRPr/>
          </a:p>
        </p:txBody>
      </p:sp>
      <p:sp>
        <p:nvSpPr>
          <p:cNvPr id="150" name="Google Shape;150;p1"/>
          <p:cNvSpPr txBox="1"/>
          <p:nvPr>
            <p:ph type="ctrTitle"/>
          </p:nvPr>
        </p:nvSpPr>
        <p:spPr>
          <a:xfrm>
            <a:off x="850363" y="1727727"/>
            <a:ext cx="7981290" cy="124803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3200">
                <a:solidFill>
                  <a:srgbClr val="205867"/>
                </a:solidFill>
              </a:rPr>
              <a:t>CS231. Nhập môn Thị giác máy tính</a:t>
            </a:r>
            <a:endParaRPr sz="3200">
              <a:solidFill>
                <a:srgbClr val="205867"/>
              </a:solidFill>
            </a:endParaRPr>
          </a:p>
        </p:txBody>
      </p:sp>
      <p:sp>
        <p:nvSpPr>
          <p:cNvPr id="151" name="Google Shape;151;p1"/>
          <p:cNvSpPr txBox="1"/>
          <p:nvPr/>
        </p:nvSpPr>
        <p:spPr>
          <a:xfrm>
            <a:off x="3082495" y="3625802"/>
            <a:ext cx="6823505" cy="12480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rgbClr val="953734"/>
                </a:solidFill>
                <a:latin typeface="Arial"/>
                <a:ea typeface="Arial"/>
                <a:cs typeface="Arial"/>
                <a:sym typeface="Arial"/>
              </a:rPr>
              <a:t>Image segmentation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24" name="Google Shape;224;p1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225" name="Google Shape;225;p1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max/700/1*onhKzFMWm8KcikvubonH0g.png" id="226" name="Google Shape;226;p10"/>
          <p:cNvPicPr preferRelativeResize="0"/>
          <p:nvPr/>
        </p:nvPicPr>
        <p:blipFill rotWithShape="1">
          <a:blip r:embed="rId3">
            <a:alphaModFix/>
          </a:blip>
          <a:srcRect b="0" l="0" r="0" t="0"/>
          <a:stretch/>
        </p:blipFill>
        <p:spPr>
          <a:xfrm>
            <a:off x="688975" y="1603550"/>
            <a:ext cx="8682718" cy="440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32" name="Google Shape;232;p1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233" name="Google Shape;233;p1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4" name="Google Shape;234;p11"/>
          <p:cNvPicPr preferRelativeResize="0"/>
          <p:nvPr/>
        </p:nvPicPr>
        <p:blipFill rotWithShape="1">
          <a:blip r:embed="rId3">
            <a:alphaModFix/>
          </a:blip>
          <a:srcRect b="20184" l="0" r="0" t="0"/>
          <a:stretch/>
        </p:blipFill>
        <p:spPr>
          <a:xfrm>
            <a:off x="495299" y="1494974"/>
            <a:ext cx="7756799" cy="464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40" name="Google Shape;240;p1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Object Detection</a:t>
            </a:r>
            <a:endParaRPr/>
          </a:p>
          <a:p>
            <a:pPr indent="0" lvl="0" marL="0" rtl="0" algn="l">
              <a:spcBef>
                <a:spcPts val="640"/>
              </a:spcBef>
              <a:spcAft>
                <a:spcPts val="0"/>
              </a:spcAft>
              <a:buClr>
                <a:srgbClr val="000000"/>
              </a:buClr>
              <a:buSzPts val="3200"/>
              <a:buFont typeface="Arial"/>
              <a:buNone/>
            </a:pPr>
            <a:r>
              <a:rPr lang="en-US"/>
              <a:t>🡪 to classify and localize all the objects in the image</a:t>
            </a:r>
            <a:endParaRPr/>
          </a:p>
          <a:p>
            <a:pPr indent="-139700" lvl="0" marL="342900" rtl="0" algn="l">
              <a:spcBef>
                <a:spcPts val="640"/>
              </a:spcBef>
              <a:spcAft>
                <a:spcPts val="0"/>
              </a:spcAft>
              <a:buClr>
                <a:srgbClr val="000000"/>
              </a:buClr>
              <a:buSzPts val="3200"/>
              <a:buFont typeface="Arial"/>
              <a:buNone/>
            </a:pPr>
            <a:r>
              <a:t/>
            </a:r>
            <a:endParaRPr/>
          </a:p>
        </p:txBody>
      </p:sp>
      <p:sp>
        <p:nvSpPr>
          <p:cNvPr id="241" name="Google Shape;241;p12"/>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max/700/1*9wzAGR0GDsI4cBUY8qHBVQ.jpeg" id="242" name="Google Shape;242;p12"/>
          <p:cNvPicPr preferRelativeResize="0"/>
          <p:nvPr/>
        </p:nvPicPr>
        <p:blipFill rotWithShape="1">
          <a:blip r:embed="rId3">
            <a:alphaModFix/>
          </a:blip>
          <a:srcRect b="0" l="0" r="0" t="0"/>
          <a:stretch/>
        </p:blipFill>
        <p:spPr>
          <a:xfrm>
            <a:off x="2667907" y="2979671"/>
            <a:ext cx="5065486" cy="3647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48" name="Google Shape;248;p1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Semantic </a:t>
            </a:r>
            <a:r>
              <a:rPr lang="en-US">
                <a:solidFill>
                  <a:srgbClr val="FF0000"/>
                </a:solidFill>
              </a:rPr>
              <a:t>Segmentation</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a:p>
            <a:pPr indent="-342900" lvl="0" marL="342900" rtl="0" algn="l">
              <a:spcBef>
                <a:spcPts val="400"/>
              </a:spcBef>
              <a:spcAft>
                <a:spcPts val="0"/>
              </a:spcAft>
              <a:buClr>
                <a:srgbClr val="000000"/>
              </a:buClr>
              <a:buSzPts val="2000"/>
              <a:buFont typeface="Arial"/>
              <a:buChar char="•"/>
            </a:pPr>
            <a:r>
              <a:rPr lang="en-US" sz="2000"/>
              <a:t>The goal of semantic image segmentation is to label each pixel of an image with a corresponding class of what is being represented. Because we’re </a:t>
            </a:r>
            <a:r>
              <a:rPr lang="en-US" sz="2000">
                <a:solidFill>
                  <a:srgbClr val="FF0000"/>
                </a:solidFill>
              </a:rPr>
              <a:t>predicting for every pixel in the image</a:t>
            </a:r>
            <a:r>
              <a:rPr lang="en-US" sz="2000"/>
              <a:t>, this task is commonly referred to as </a:t>
            </a:r>
            <a:r>
              <a:rPr lang="en-US" sz="2000">
                <a:solidFill>
                  <a:srgbClr val="FF0000"/>
                </a:solidFill>
              </a:rPr>
              <a:t>dense prediction</a:t>
            </a:r>
            <a:r>
              <a:rPr lang="en-US" sz="2000"/>
              <a:t>.</a:t>
            </a:r>
            <a:endParaRPr/>
          </a:p>
          <a:p>
            <a:pPr indent="-215900" lvl="0" marL="342900" rtl="0" algn="l">
              <a:spcBef>
                <a:spcPts val="400"/>
              </a:spcBef>
              <a:spcAft>
                <a:spcPts val="0"/>
              </a:spcAft>
              <a:buClr>
                <a:srgbClr val="000000"/>
              </a:buClr>
              <a:buSzPts val="2000"/>
              <a:buFont typeface="Arial"/>
              <a:buNone/>
            </a:pPr>
            <a:r>
              <a:t/>
            </a:r>
            <a:endParaRPr sz="2000"/>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p:txBody>
      </p:sp>
      <p:sp>
        <p:nvSpPr>
          <p:cNvPr id="249" name="Google Shape;249;p13"/>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0" name="Google Shape;250;p13"/>
          <p:cNvPicPr preferRelativeResize="0"/>
          <p:nvPr/>
        </p:nvPicPr>
        <p:blipFill rotWithShape="1">
          <a:blip r:embed="rId3">
            <a:alphaModFix/>
          </a:blip>
          <a:srcRect b="10096" l="0" r="0" t="7926"/>
          <a:stretch/>
        </p:blipFill>
        <p:spPr>
          <a:xfrm>
            <a:off x="1383925" y="2002971"/>
            <a:ext cx="7648015" cy="28302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56" name="Google Shape;256;p14"/>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Instance </a:t>
            </a:r>
            <a:r>
              <a:rPr lang="en-US">
                <a:solidFill>
                  <a:srgbClr val="FF0000"/>
                </a:solidFill>
              </a:rPr>
              <a:t>segmentation</a:t>
            </a:r>
            <a:endParaRPr/>
          </a:p>
          <a:p>
            <a:pPr indent="0" lvl="0" marL="0" rtl="0" algn="l">
              <a:spcBef>
                <a:spcPts val="640"/>
              </a:spcBef>
              <a:spcAft>
                <a:spcPts val="0"/>
              </a:spcAft>
              <a:buClr>
                <a:srgbClr val="000000"/>
              </a:buClr>
              <a:buSzPts val="3200"/>
              <a:buFont typeface="Arial"/>
              <a:buNone/>
            </a:pPr>
            <a:r>
              <a:rPr lang="en-US"/>
              <a:t>🡪 to classify each instance of a class separately</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a:p>
            <a:pPr indent="-139700" lvl="0" marL="342900" rtl="0" algn="l">
              <a:spcBef>
                <a:spcPts val="640"/>
              </a:spcBef>
              <a:spcAft>
                <a:spcPts val="0"/>
              </a:spcAft>
              <a:buClr>
                <a:srgbClr val="000000"/>
              </a:buClr>
              <a:buSzPts val="3200"/>
              <a:buFont typeface="Arial"/>
              <a:buNone/>
            </a:pPr>
            <a:r>
              <a:t/>
            </a:r>
            <a:endParaRPr/>
          </a:p>
        </p:txBody>
      </p:sp>
      <p:sp>
        <p:nvSpPr>
          <p:cNvPr id="257" name="Google Shape;257;p1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8" name="Google Shape;258;p14"/>
          <p:cNvPicPr preferRelativeResize="0"/>
          <p:nvPr/>
        </p:nvPicPr>
        <p:blipFill rotWithShape="1">
          <a:blip r:embed="rId3">
            <a:alphaModFix/>
          </a:blip>
          <a:srcRect b="0" l="0" r="0" t="22110"/>
          <a:stretch/>
        </p:blipFill>
        <p:spPr>
          <a:xfrm>
            <a:off x="994249" y="2830284"/>
            <a:ext cx="8062665" cy="35337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64" name="Google Shape;264;p1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265" name="Google Shape;265;p1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max/2000/1*cHtBw8yBhprNXj-CBQBx5g.png" id="266" name="Google Shape;266;p15"/>
          <p:cNvPicPr preferRelativeResize="0"/>
          <p:nvPr/>
        </p:nvPicPr>
        <p:blipFill rotWithShape="1">
          <a:blip r:embed="rId3">
            <a:alphaModFix/>
          </a:blip>
          <a:srcRect b="0" l="0" r="0" t="0"/>
          <a:stretch/>
        </p:blipFill>
        <p:spPr>
          <a:xfrm>
            <a:off x="14514" y="2151178"/>
            <a:ext cx="9843151" cy="278367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Image Segmentation Techniques</a:t>
            </a:r>
            <a:endParaRPr/>
          </a:p>
        </p:txBody>
      </p:sp>
      <p:sp>
        <p:nvSpPr>
          <p:cNvPr id="272" name="Google Shape;272;p16"/>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000000"/>
              </a:buClr>
              <a:buSzPts val="3200"/>
              <a:buFont typeface="Arial"/>
              <a:buAutoNum type="arabicPeriod"/>
            </a:pPr>
            <a:r>
              <a:rPr lang="en-US"/>
              <a:t>Threshold Based Segmentation</a:t>
            </a:r>
            <a:endParaRPr/>
          </a:p>
          <a:p>
            <a:pPr indent="-514350" lvl="0" marL="514350" rtl="0" algn="l">
              <a:spcBef>
                <a:spcPts val="640"/>
              </a:spcBef>
              <a:spcAft>
                <a:spcPts val="0"/>
              </a:spcAft>
              <a:buClr>
                <a:srgbClr val="000000"/>
              </a:buClr>
              <a:buSzPts val="3200"/>
              <a:buFont typeface="Arial"/>
              <a:buAutoNum type="arabicPeriod"/>
            </a:pPr>
            <a:r>
              <a:rPr lang="en-US"/>
              <a:t>Edge Based Segmentation</a:t>
            </a:r>
            <a:endParaRPr/>
          </a:p>
          <a:p>
            <a:pPr indent="-514350" lvl="0" marL="514350" rtl="0" algn="l">
              <a:spcBef>
                <a:spcPts val="640"/>
              </a:spcBef>
              <a:spcAft>
                <a:spcPts val="0"/>
              </a:spcAft>
              <a:buClr>
                <a:srgbClr val="000000"/>
              </a:buClr>
              <a:buSzPts val="3200"/>
              <a:buFont typeface="Arial"/>
              <a:buAutoNum type="arabicPeriod"/>
            </a:pPr>
            <a:r>
              <a:rPr lang="en-US"/>
              <a:t>Region-Based Segmentation</a:t>
            </a:r>
            <a:endParaRPr/>
          </a:p>
          <a:p>
            <a:pPr indent="-514350" lvl="0" marL="514350" rtl="0" algn="l">
              <a:spcBef>
                <a:spcPts val="640"/>
              </a:spcBef>
              <a:spcAft>
                <a:spcPts val="0"/>
              </a:spcAft>
              <a:buClr>
                <a:srgbClr val="000000"/>
              </a:buClr>
              <a:buSzPts val="3200"/>
              <a:buFont typeface="Arial"/>
              <a:buAutoNum type="arabicPeriod"/>
            </a:pPr>
            <a:r>
              <a:rPr lang="en-US"/>
              <a:t>Clustering Based Segmentation</a:t>
            </a:r>
            <a:endParaRPr/>
          </a:p>
          <a:p>
            <a:pPr indent="-514350" lvl="0" marL="514350" rtl="0" algn="l">
              <a:spcBef>
                <a:spcPts val="640"/>
              </a:spcBef>
              <a:spcAft>
                <a:spcPts val="0"/>
              </a:spcAft>
              <a:buClr>
                <a:srgbClr val="000000"/>
              </a:buClr>
              <a:buSzPts val="3200"/>
              <a:buFont typeface="Arial"/>
              <a:buAutoNum type="arabicPeriod"/>
            </a:pPr>
            <a:r>
              <a:rPr lang="en-US"/>
              <a:t>Artificial Neural Network Based Segmentation</a:t>
            </a:r>
            <a:endParaRPr/>
          </a:p>
        </p:txBody>
      </p:sp>
      <p:sp>
        <p:nvSpPr>
          <p:cNvPr id="273" name="Google Shape;273;p1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782506" y="4406902"/>
            <a:ext cx="84201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400">
                <a:solidFill>
                  <a:srgbClr val="094CB4"/>
                </a:solidFill>
              </a:rPr>
              <a:t>1. THRESHOLD BASED SEGMENTATION</a:t>
            </a:r>
            <a:endParaRPr/>
          </a:p>
        </p:txBody>
      </p:sp>
      <p:sp>
        <p:nvSpPr>
          <p:cNvPr id="279" name="Google Shape;279;p17"/>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3200"/>
              <a:buFont typeface="Arial"/>
              <a:buNone/>
            </a:pPr>
            <a:r>
              <a:t/>
            </a:r>
            <a:endParaRPr/>
          </a:p>
        </p:txBody>
      </p:sp>
      <p:sp>
        <p:nvSpPr>
          <p:cNvPr id="280" name="Google Shape;280;p1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 Based Segmentation</a:t>
            </a:r>
            <a:endParaRPr/>
          </a:p>
        </p:txBody>
      </p:sp>
      <p:sp>
        <p:nvSpPr>
          <p:cNvPr id="286" name="Google Shape;286;p18"/>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To create a </a:t>
            </a:r>
            <a:r>
              <a:rPr lang="en-US">
                <a:solidFill>
                  <a:srgbClr val="FF0000"/>
                </a:solidFill>
              </a:rPr>
              <a:t>binary</a:t>
            </a:r>
            <a:r>
              <a:rPr lang="en-US"/>
              <a:t> or </a:t>
            </a:r>
            <a:r>
              <a:rPr lang="en-US">
                <a:solidFill>
                  <a:srgbClr val="FF0000"/>
                </a:solidFill>
              </a:rPr>
              <a:t>multi-color</a:t>
            </a:r>
            <a:r>
              <a:rPr lang="en-US"/>
              <a:t> image based on setting a </a:t>
            </a:r>
            <a:r>
              <a:rPr lang="en-US">
                <a:solidFill>
                  <a:srgbClr val="FF0000"/>
                </a:solidFill>
              </a:rPr>
              <a:t>threshold value </a:t>
            </a:r>
            <a:r>
              <a:rPr lang="en-US"/>
              <a:t>on the pixel intensity of the original image.</a:t>
            </a:r>
            <a:endParaRPr/>
          </a:p>
          <a:p>
            <a:pPr indent="-139700" lvl="0" marL="342900" rtl="0" algn="l">
              <a:spcBef>
                <a:spcPts val="640"/>
              </a:spcBef>
              <a:spcAft>
                <a:spcPts val="0"/>
              </a:spcAft>
              <a:buClr>
                <a:srgbClr val="000000"/>
              </a:buClr>
              <a:buSzPts val="3200"/>
              <a:buFont typeface="Arial"/>
              <a:buNone/>
            </a:pPr>
            <a:r>
              <a:t/>
            </a:r>
            <a:endParaRPr/>
          </a:p>
          <a:p>
            <a:pPr indent="-342900" lvl="0" marL="342900" rtl="0" algn="l">
              <a:spcBef>
                <a:spcPts val="640"/>
              </a:spcBef>
              <a:spcAft>
                <a:spcPts val="0"/>
              </a:spcAft>
              <a:buClr>
                <a:srgbClr val="000000"/>
              </a:buClr>
              <a:buSzPts val="3200"/>
              <a:buFont typeface="Arial"/>
              <a:buChar char="•"/>
            </a:pPr>
            <a:r>
              <a:rPr lang="en-US"/>
              <a:t>How to find an automatic threshold ?</a:t>
            </a:r>
            <a:endParaRPr/>
          </a:p>
          <a:p>
            <a:pPr indent="0" lvl="1" marL="400050" rtl="0" algn="l">
              <a:spcBef>
                <a:spcPts val="560"/>
              </a:spcBef>
              <a:spcAft>
                <a:spcPts val="0"/>
              </a:spcAft>
              <a:buClr>
                <a:srgbClr val="000000"/>
              </a:buClr>
              <a:buSzPts val="2800"/>
              <a:buFont typeface="Arial"/>
              <a:buNone/>
            </a:pPr>
            <a:r>
              <a:rPr lang="en-US"/>
              <a:t>🡪 considering variations in illumination &amp; surface</a:t>
            </a:r>
            <a:endParaRPr/>
          </a:p>
          <a:p>
            <a:pPr indent="-342900" lvl="0" marL="342900" rtl="0" algn="l">
              <a:spcBef>
                <a:spcPts val="640"/>
              </a:spcBef>
              <a:spcAft>
                <a:spcPts val="0"/>
              </a:spcAft>
              <a:buClr>
                <a:srgbClr val="000000"/>
              </a:buClr>
              <a:buSzPts val="3200"/>
              <a:buFont typeface="Arial"/>
              <a:buChar char="•"/>
            </a:pPr>
            <a:r>
              <a:rPr lang="en-US"/>
              <a:t>One popular approach : histogramming</a:t>
            </a:r>
            <a:endParaRPr/>
          </a:p>
        </p:txBody>
      </p:sp>
      <p:sp>
        <p:nvSpPr>
          <p:cNvPr id="287" name="Google Shape;287;p18"/>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 Based Segmentation</a:t>
            </a:r>
            <a:endParaRPr/>
          </a:p>
        </p:txBody>
      </p:sp>
      <p:sp>
        <p:nvSpPr>
          <p:cNvPr id="293" name="Google Shape;293;p1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Consider the intensity </a:t>
            </a:r>
            <a:r>
              <a:rPr lang="en-US">
                <a:solidFill>
                  <a:srgbClr val="FF0000"/>
                </a:solidFill>
              </a:rPr>
              <a:t>histogram</a:t>
            </a:r>
            <a:r>
              <a:rPr lang="en-US"/>
              <a:t> of all the pixels in the image 🡪 then we will </a:t>
            </a:r>
            <a:r>
              <a:rPr lang="en-US">
                <a:solidFill>
                  <a:srgbClr val="FF0000"/>
                </a:solidFill>
              </a:rPr>
              <a:t>set a threshold to divide </a:t>
            </a:r>
            <a:r>
              <a:rPr lang="en-US"/>
              <a:t>the image into sections.</a:t>
            </a:r>
            <a:endParaRPr/>
          </a:p>
        </p:txBody>
      </p:sp>
      <p:sp>
        <p:nvSpPr>
          <p:cNvPr id="294" name="Google Shape;294;p1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Image Segmentation</a:t>
            </a:r>
            <a:endParaRPr/>
          </a:p>
        </p:txBody>
      </p:sp>
      <p:sp>
        <p:nvSpPr>
          <p:cNvPr id="157" name="Google Shape;157;p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Image segmentation is the operation of partitioning an image into a collection of connected sets of pixels.</a:t>
            </a:r>
            <a:endParaRPr/>
          </a:p>
          <a:p>
            <a:pPr indent="-342900" lvl="0" marL="342900" rtl="0" algn="l">
              <a:spcBef>
                <a:spcPts val="640"/>
              </a:spcBef>
              <a:spcAft>
                <a:spcPts val="0"/>
              </a:spcAft>
              <a:buClr>
                <a:srgbClr val="000000"/>
              </a:buClr>
              <a:buSzPts val="3200"/>
              <a:buFont typeface="Arial"/>
              <a:buChar char="•"/>
            </a:pPr>
            <a:r>
              <a:rPr lang="en-US"/>
              <a:t>Segmentation in easy words is assigning labels to pixels. All picture elements or pixels belonging to the same category have a common label assigned to them. </a:t>
            </a:r>
            <a:endParaRPr/>
          </a:p>
          <a:p>
            <a:pPr indent="-139700" lvl="0" marL="342900" rtl="0" algn="l">
              <a:spcBef>
                <a:spcPts val="640"/>
              </a:spcBef>
              <a:spcAft>
                <a:spcPts val="0"/>
              </a:spcAft>
              <a:buClr>
                <a:srgbClr val="000000"/>
              </a:buClr>
              <a:buSzPts val="3200"/>
              <a:buFont typeface="Arial"/>
              <a:buNone/>
            </a:pPr>
            <a:r>
              <a:t/>
            </a:r>
            <a:endParaRPr/>
          </a:p>
        </p:txBody>
      </p:sp>
      <p:sp>
        <p:nvSpPr>
          <p:cNvPr id="158" name="Google Shape;158;p2"/>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a:t>
            </a:r>
            <a:endParaRPr/>
          </a:p>
        </p:txBody>
      </p:sp>
      <p:sp>
        <p:nvSpPr>
          <p:cNvPr id="300" name="Google Shape;300;p2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000000"/>
              </a:buClr>
              <a:buSzPts val="3200"/>
              <a:buFont typeface="Arial"/>
              <a:buAutoNum type="arabicPeriod"/>
            </a:pPr>
            <a:r>
              <a:rPr lang="en-US"/>
              <a:t>Global thresholding</a:t>
            </a:r>
            <a:endParaRPr/>
          </a:p>
          <a:p>
            <a:pPr indent="-514350" lvl="0" marL="514350" rtl="0" algn="l">
              <a:spcBef>
                <a:spcPts val="640"/>
              </a:spcBef>
              <a:spcAft>
                <a:spcPts val="0"/>
              </a:spcAft>
              <a:buClr>
                <a:srgbClr val="000000"/>
              </a:buClr>
              <a:buSzPts val="3200"/>
              <a:buFont typeface="Arial"/>
              <a:buAutoNum type="arabicPeriod"/>
            </a:pPr>
            <a:r>
              <a:rPr lang="en-US"/>
              <a:t>Manual thresholding</a:t>
            </a:r>
            <a:endParaRPr/>
          </a:p>
          <a:p>
            <a:pPr indent="-514350" lvl="0" marL="514350" rtl="0" algn="l">
              <a:spcBef>
                <a:spcPts val="640"/>
              </a:spcBef>
              <a:spcAft>
                <a:spcPts val="0"/>
              </a:spcAft>
              <a:buClr>
                <a:srgbClr val="000000"/>
              </a:buClr>
              <a:buSzPts val="3200"/>
              <a:buFont typeface="Arial"/>
              <a:buAutoNum type="arabicPeriod"/>
            </a:pPr>
            <a:r>
              <a:rPr lang="en-US"/>
              <a:t>Adaptive Thresholding</a:t>
            </a:r>
            <a:endParaRPr/>
          </a:p>
          <a:p>
            <a:pPr indent="-514350" lvl="0" marL="514350" rtl="0" algn="l">
              <a:spcBef>
                <a:spcPts val="640"/>
              </a:spcBef>
              <a:spcAft>
                <a:spcPts val="0"/>
              </a:spcAft>
              <a:buClr>
                <a:srgbClr val="000000"/>
              </a:buClr>
              <a:buSzPts val="3200"/>
              <a:buFont typeface="Arial"/>
              <a:buAutoNum type="arabicPeriod"/>
            </a:pPr>
            <a:r>
              <a:rPr lang="en-US"/>
              <a:t>Optimal Thresholding</a:t>
            </a:r>
            <a:endParaRPr/>
          </a:p>
          <a:p>
            <a:pPr indent="-514350" lvl="0" marL="514350" rtl="0" algn="l">
              <a:spcBef>
                <a:spcPts val="640"/>
              </a:spcBef>
              <a:spcAft>
                <a:spcPts val="0"/>
              </a:spcAft>
              <a:buClr>
                <a:srgbClr val="000000"/>
              </a:buClr>
              <a:buSzPts val="3200"/>
              <a:buFont typeface="Arial"/>
              <a:buAutoNum type="arabicPeriod"/>
            </a:pPr>
            <a:r>
              <a:rPr lang="en-US"/>
              <a:t>Local Adaptive Thresholding</a:t>
            </a:r>
            <a:endParaRPr/>
          </a:p>
        </p:txBody>
      </p:sp>
      <p:sp>
        <p:nvSpPr>
          <p:cNvPr id="301" name="Google Shape;301;p2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Global</a:t>
            </a:r>
            <a:endParaRPr/>
          </a:p>
        </p:txBody>
      </p:sp>
      <p:sp>
        <p:nvSpPr>
          <p:cNvPr id="307" name="Google Shape;307;p2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Use a bimodal image 🡪 with 2 peaks of intensities in the intensity distribution plot. </a:t>
            </a:r>
            <a:endParaRPr/>
          </a:p>
          <a:p>
            <a:pPr indent="-285750" lvl="1" marL="742950" rtl="0" algn="l">
              <a:spcBef>
                <a:spcPts val="560"/>
              </a:spcBef>
              <a:spcAft>
                <a:spcPts val="0"/>
              </a:spcAft>
              <a:buClr>
                <a:srgbClr val="000000"/>
              </a:buClr>
              <a:buSzPts val="2800"/>
              <a:buFont typeface="Arial"/>
              <a:buChar char="–"/>
            </a:pPr>
            <a:r>
              <a:rPr lang="en-US"/>
              <a:t>One for the object and </a:t>
            </a:r>
            <a:endParaRPr/>
          </a:p>
          <a:p>
            <a:pPr indent="-285750" lvl="1" marL="742950" rtl="0" algn="l">
              <a:spcBef>
                <a:spcPts val="560"/>
              </a:spcBef>
              <a:spcAft>
                <a:spcPts val="0"/>
              </a:spcAft>
              <a:buClr>
                <a:srgbClr val="000000"/>
              </a:buClr>
              <a:buSzPts val="2800"/>
              <a:buFont typeface="Arial"/>
              <a:buChar char="–"/>
            </a:pPr>
            <a:r>
              <a:rPr lang="en-US"/>
              <a:t>One for the background. </a:t>
            </a:r>
            <a:endParaRPr/>
          </a:p>
          <a:p>
            <a:pPr indent="-342900" lvl="0" marL="342900" rtl="0" algn="l">
              <a:spcBef>
                <a:spcPts val="640"/>
              </a:spcBef>
              <a:spcAft>
                <a:spcPts val="0"/>
              </a:spcAft>
              <a:buClr>
                <a:srgbClr val="000000"/>
              </a:buClr>
              <a:buSzPts val="3200"/>
              <a:buFont typeface="Arial"/>
              <a:buChar char="•"/>
            </a:pPr>
            <a:r>
              <a:rPr lang="en-US"/>
              <a:t>Deduce the global threshold value for the whole image. </a:t>
            </a:r>
            <a:endParaRPr/>
          </a:p>
          <a:p>
            <a:pPr indent="-342900" lvl="0" marL="342900" rtl="0" algn="l">
              <a:spcBef>
                <a:spcPts val="640"/>
              </a:spcBef>
              <a:spcAft>
                <a:spcPts val="0"/>
              </a:spcAft>
              <a:buClr>
                <a:srgbClr val="000000"/>
              </a:buClr>
              <a:buSzPts val="3200"/>
              <a:buFont typeface="Arial"/>
              <a:buChar char="•"/>
            </a:pPr>
            <a:r>
              <a:rPr lang="en-US"/>
              <a:t>A disadvantage of this type of threshold is that it performs really poorly during poor illumination in the image.</a:t>
            </a:r>
            <a:endParaRPr/>
          </a:p>
        </p:txBody>
      </p:sp>
      <p:sp>
        <p:nvSpPr>
          <p:cNvPr id="308" name="Google Shape;308;p2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Thresholding techniques: Global</a:t>
            </a:r>
            <a:endParaRPr sz="2800"/>
          </a:p>
        </p:txBody>
      </p:sp>
      <p:sp>
        <p:nvSpPr>
          <p:cNvPr id="314" name="Google Shape;314;p2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000000"/>
              </a:buClr>
              <a:buSzPts val="2000"/>
              <a:buFont typeface="Arial"/>
              <a:buChar char="•"/>
            </a:pPr>
            <a:r>
              <a:rPr lang="en-US" sz="2000"/>
              <a:t>Find the “peaks” and “valleys” of the histogram</a:t>
            </a:r>
            <a:endParaRPr/>
          </a:p>
          <a:p>
            <a:pPr indent="-342900" lvl="0" marL="342900" rtl="0" algn="l">
              <a:lnSpc>
                <a:spcPct val="90000"/>
              </a:lnSpc>
              <a:spcBef>
                <a:spcPts val="400"/>
              </a:spcBef>
              <a:spcAft>
                <a:spcPts val="0"/>
              </a:spcAft>
              <a:buClr>
                <a:srgbClr val="000000"/>
              </a:buClr>
              <a:buSzPts val="2000"/>
              <a:buFont typeface="Arial"/>
              <a:buChar char="•"/>
            </a:pPr>
            <a:r>
              <a:rPr lang="en-US" sz="2000"/>
              <a:t>Set threshold to the pixel value of the “valley”</a:t>
            </a:r>
            <a:endParaRPr/>
          </a:p>
          <a:p>
            <a:pPr indent="-215900" lvl="0" marL="342900" rtl="0" algn="l">
              <a:lnSpc>
                <a:spcPct val="90000"/>
              </a:lnSpc>
              <a:spcBef>
                <a:spcPts val="400"/>
              </a:spcBef>
              <a:spcAft>
                <a:spcPts val="0"/>
              </a:spcAft>
              <a:buClr>
                <a:srgbClr val="000000"/>
              </a:buClr>
              <a:buSzPts val="2000"/>
              <a:buFont typeface="Arial"/>
              <a:buNone/>
            </a:pPr>
            <a:r>
              <a:t/>
            </a:r>
            <a:endParaRPr sz="2000"/>
          </a:p>
          <a:p>
            <a:pPr indent="-215900" lvl="0" marL="342900" rtl="0" algn="l">
              <a:lnSpc>
                <a:spcPct val="90000"/>
              </a:lnSpc>
              <a:spcBef>
                <a:spcPts val="400"/>
              </a:spcBef>
              <a:spcAft>
                <a:spcPts val="0"/>
              </a:spcAft>
              <a:buClr>
                <a:srgbClr val="000000"/>
              </a:buClr>
              <a:buSzPts val="2000"/>
              <a:buFont typeface="Arial"/>
              <a:buNone/>
            </a:pPr>
            <a:r>
              <a:t/>
            </a:r>
            <a:endParaRPr sz="2000"/>
          </a:p>
          <a:p>
            <a:pPr indent="-215900" lvl="0" marL="342900" rtl="0" algn="l">
              <a:lnSpc>
                <a:spcPct val="90000"/>
              </a:lnSpc>
              <a:spcBef>
                <a:spcPts val="400"/>
              </a:spcBef>
              <a:spcAft>
                <a:spcPts val="0"/>
              </a:spcAft>
              <a:buClr>
                <a:srgbClr val="000000"/>
              </a:buClr>
              <a:buSzPts val="2000"/>
              <a:buFont typeface="Arial"/>
              <a:buNone/>
            </a:pPr>
            <a:r>
              <a:t/>
            </a:r>
            <a:endParaRPr sz="2000"/>
          </a:p>
          <a:p>
            <a:pPr indent="-215900" lvl="0" marL="342900" rtl="0" algn="l">
              <a:lnSpc>
                <a:spcPct val="90000"/>
              </a:lnSpc>
              <a:spcBef>
                <a:spcPts val="400"/>
              </a:spcBef>
              <a:spcAft>
                <a:spcPts val="0"/>
              </a:spcAft>
              <a:buClr>
                <a:srgbClr val="000000"/>
              </a:buClr>
              <a:buSzPts val="2000"/>
              <a:buFont typeface="Arial"/>
              <a:buNone/>
            </a:pPr>
            <a:r>
              <a:t/>
            </a:r>
            <a:endParaRPr sz="2000"/>
          </a:p>
          <a:p>
            <a:pPr indent="-215900" lvl="0" marL="342900" rtl="0" algn="l">
              <a:lnSpc>
                <a:spcPct val="90000"/>
              </a:lnSpc>
              <a:spcBef>
                <a:spcPts val="400"/>
              </a:spcBef>
              <a:spcAft>
                <a:spcPts val="0"/>
              </a:spcAft>
              <a:buClr>
                <a:srgbClr val="000000"/>
              </a:buClr>
              <a:buSzPts val="2000"/>
              <a:buFont typeface="Arial"/>
              <a:buNone/>
            </a:pPr>
            <a:r>
              <a:t/>
            </a:r>
            <a:endParaRPr sz="2000"/>
          </a:p>
          <a:p>
            <a:pPr indent="-215900" lvl="0" marL="342900" rtl="0" algn="l">
              <a:lnSpc>
                <a:spcPct val="90000"/>
              </a:lnSpc>
              <a:spcBef>
                <a:spcPts val="400"/>
              </a:spcBef>
              <a:spcAft>
                <a:spcPts val="0"/>
              </a:spcAft>
              <a:buClr>
                <a:srgbClr val="000000"/>
              </a:buClr>
              <a:buSzPts val="2000"/>
              <a:buFont typeface="Arial"/>
              <a:buNone/>
            </a:pPr>
            <a:r>
              <a:t/>
            </a:r>
            <a:endParaRPr sz="2000"/>
          </a:p>
          <a:p>
            <a:pPr indent="-342900" lvl="0" marL="342900" rtl="0" algn="l">
              <a:lnSpc>
                <a:spcPct val="90000"/>
              </a:lnSpc>
              <a:spcBef>
                <a:spcPts val="400"/>
              </a:spcBef>
              <a:spcAft>
                <a:spcPts val="0"/>
              </a:spcAft>
              <a:buClr>
                <a:srgbClr val="000000"/>
              </a:buClr>
              <a:buSzPts val="2000"/>
              <a:buFont typeface="Arial"/>
              <a:buChar char="•"/>
            </a:pPr>
            <a:r>
              <a:rPr lang="en-US" sz="2000"/>
              <a:t>Non-trivial to find peaks/valleys : </a:t>
            </a:r>
            <a:endParaRPr/>
          </a:p>
          <a:p>
            <a:pPr indent="-285750" lvl="1" marL="742950" rtl="0" algn="l">
              <a:lnSpc>
                <a:spcPct val="90000"/>
              </a:lnSpc>
              <a:spcBef>
                <a:spcPts val="400"/>
              </a:spcBef>
              <a:spcAft>
                <a:spcPts val="0"/>
              </a:spcAft>
              <a:buClr>
                <a:srgbClr val="000000"/>
              </a:buClr>
              <a:buSzPts val="2000"/>
              <a:buFont typeface="Arial"/>
              <a:buChar char="–"/>
            </a:pPr>
            <a:r>
              <a:rPr lang="en-US" sz="2000"/>
              <a:t>ignore local peaks; choose peaks at a distance find the valley between those peaks</a:t>
            </a:r>
            <a:endParaRPr/>
          </a:p>
          <a:p>
            <a:pPr indent="-285750" lvl="1" marL="742950" rtl="0" algn="l">
              <a:lnSpc>
                <a:spcPct val="90000"/>
              </a:lnSpc>
              <a:spcBef>
                <a:spcPts val="400"/>
              </a:spcBef>
              <a:spcAft>
                <a:spcPts val="0"/>
              </a:spcAft>
              <a:buClr>
                <a:srgbClr val="000000"/>
              </a:buClr>
              <a:buSzPts val="2000"/>
              <a:buFont typeface="Arial"/>
              <a:buChar char="–"/>
            </a:pPr>
            <a:r>
              <a:rPr lang="en-US" sz="2000"/>
              <a:t>Maximize “peakiness” (difference btw peaks &amp; valleys) to find the threshold as valley</a:t>
            </a:r>
            <a:endParaRPr/>
          </a:p>
          <a:p>
            <a:pPr indent="-215900" lvl="0" marL="342900" rtl="0" algn="l">
              <a:lnSpc>
                <a:spcPct val="90000"/>
              </a:lnSpc>
              <a:spcBef>
                <a:spcPts val="400"/>
              </a:spcBef>
              <a:spcAft>
                <a:spcPts val="0"/>
              </a:spcAft>
              <a:buClr>
                <a:srgbClr val="000000"/>
              </a:buClr>
              <a:buSzPts val="2000"/>
              <a:buFont typeface="Arial"/>
              <a:buNone/>
            </a:pPr>
            <a:r>
              <a:t/>
            </a:r>
            <a:endParaRPr sz="2000"/>
          </a:p>
        </p:txBody>
      </p:sp>
      <p:pic>
        <p:nvPicPr>
          <p:cNvPr id="315" name="Google Shape;315;p22"/>
          <p:cNvPicPr preferRelativeResize="0"/>
          <p:nvPr/>
        </p:nvPicPr>
        <p:blipFill rotWithShape="1">
          <a:blip r:embed="rId3">
            <a:alphaModFix/>
          </a:blip>
          <a:srcRect b="0" l="0" r="0" t="0"/>
          <a:stretch/>
        </p:blipFill>
        <p:spPr>
          <a:xfrm>
            <a:off x="2133600" y="2438401"/>
            <a:ext cx="4038600" cy="16113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pic>
        <p:nvPicPr>
          <p:cNvPr id="322" name="Google Shape;322;p23"/>
          <p:cNvPicPr preferRelativeResize="0"/>
          <p:nvPr/>
        </p:nvPicPr>
        <p:blipFill rotWithShape="1">
          <a:blip r:embed="rId3">
            <a:alphaModFix/>
          </a:blip>
          <a:srcRect b="0" l="0" r="0" t="0"/>
          <a:stretch/>
        </p:blipFill>
        <p:spPr>
          <a:xfrm>
            <a:off x="1665027" y="1572513"/>
            <a:ext cx="6379809" cy="459968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4"/>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Manual</a:t>
            </a:r>
            <a:endParaRPr/>
          </a:p>
        </p:txBody>
      </p:sp>
      <p:sp>
        <p:nvSpPr>
          <p:cNvPr id="328" name="Google Shape;328;p24"/>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Iterative threshold selection</a:t>
            </a:r>
            <a:endParaRPr/>
          </a:p>
          <a:p>
            <a:pPr indent="-342900" lvl="0" marL="342900" rtl="0" algn="l">
              <a:spcBef>
                <a:spcPts val="640"/>
              </a:spcBef>
              <a:spcAft>
                <a:spcPts val="0"/>
              </a:spcAft>
              <a:buClr>
                <a:srgbClr val="000000"/>
              </a:buClr>
              <a:buSzPts val="3200"/>
              <a:buFont typeface="Arial"/>
              <a:buChar char="•"/>
            </a:pPr>
            <a:r>
              <a:rPr lang="en-US"/>
              <a:t>The following process goes as follows</a:t>
            </a:r>
            <a:endParaRPr/>
          </a:p>
        </p:txBody>
      </p:sp>
      <p:sp>
        <p:nvSpPr>
          <p:cNvPr id="329" name="Google Shape;329;p2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0" name="Google Shape;330;p24"/>
          <p:cNvPicPr preferRelativeResize="0"/>
          <p:nvPr/>
        </p:nvPicPr>
        <p:blipFill rotWithShape="1">
          <a:blip r:embed="rId3">
            <a:alphaModFix/>
          </a:blip>
          <a:srcRect b="10768" l="7096" r="7033" t="11160"/>
          <a:stretch/>
        </p:blipFill>
        <p:spPr>
          <a:xfrm>
            <a:off x="994231" y="2815772"/>
            <a:ext cx="8507123" cy="28302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Manual</a:t>
            </a:r>
            <a:endParaRPr/>
          </a:p>
        </p:txBody>
      </p:sp>
      <p:sp>
        <p:nvSpPr>
          <p:cNvPr id="336" name="Google Shape;336;p2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337" name="Google Shape;337;p2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8" name="Google Shape;338;p25"/>
          <p:cNvPicPr preferRelativeResize="0"/>
          <p:nvPr/>
        </p:nvPicPr>
        <p:blipFill rotWithShape="1">
          <a:blip r:embed="rId3">
            <a:alphaModFix/>
          </a:blip>
          <a:srcRect b="0" l="0" r="0" t="0"/>
          <a:stretch/>
        </p:blipFill>
        <p:spPr>
          <a:xfrm>
            <a:off x="1427616" y="1431628"/>
            <a:ext cx="5176384" cy="50116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Adaptive</a:t>
            </a:r>
            <a:endParaRPr/>
          </a:p>
        </p:txBody>
      </p:sp>
      <p:sp>
        <p:nvSpPr>
          <p:cNvPr id="344" name="Google Shape;344;p26"/>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To overcome the </a:t>
            </a:r>
            <a:r>
              <a:rPr lang="en-US">
                <a:solidFill>
                  <a:srgbClr val="FF0000"/>
                </a:solidFill>
              </a:rPr>
              <a:t>effect of illumination</a:t>
            </a:r>
            <a:r>
              <a:rPr lang="en-US"/>
              <a:t>, the image is </a:t>
            </a:r>
            <a:r>
              <a:rPr lang="en-US">
                <a:solidFill>
                  <a:srgbClr val="FF0000"/>
                </a:solidFill>
              </a:rPr>
              <a:t>divided into various subregions</a:t>
            </a:r>
            <a:r>
              <a:rPr lang="en-US"/>
              <a:t>, and all these regions are segmented using the </a:t>
            </a:r>
            <a:r>
              <a:rPr lang="en-US">
                <a:solidFill>
                  <a:srgbClr val="FF0000"/>
                </a:solidFill>
              </a:rPr>
              <a:t>threshold value</a:t>
            </a:r>
            <a:r>
              <a:rPr lang="en-US"/>
              <a:t> calculated for all </a:t>
            </a:r>
            <a:r>
              <a:rPr lang="en-US">
                <a:solidFill>
                  <a:srgbClr val="FF0000"/>
                </a:solidFill>
              </a:rPr>
              <a:t>these regions</a:t>
            </a:r>
            <a:r>
              <a:rPr lang="en-US"/>
              <a:t>. Then these subregions are combined to image the complete segmented image. </a:t>
            </a:r>
            <a:endParaRPr/>
          </a:p>
          <a:p>
            <a:pPr indent="-342900" lvl="0" marL="342900" rtl="0" algn="l">
              <a:spcBef>
                <a:spcPts val="640"/>
              </a:spcBef>
              <a:spcAft>
                <a:spcPts val="0"/>
              </a:spcAft>
              <a:buClr>
                <a:srgbClr val="000000"/>
              </a:buClr>
              <a:buSzPts val="3200"/>
              <a:buFont typeface="Arial"/>
              <a:buChar char="•"/>
            </a:pPr>
            <a:r>
              <a:rPr lang="en-US"/>
              <a:t>This helps in reducing the effect of illumination to a certain extent.</a:t>
            </a:r>
            <a:endParaRPr/>
          </a:p>
        </p:txBody>
      </p:sp>
      <p:sp>
        <p:nvSpPr>
          <p:cNvPr id="345" name="Google Shape;345;p2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Adaptive</a:t>
            </a:r>
            <a:endParaRPr/>
          </a:p>
        </p:txBody>
      </p:sp>
      <p:sp>
        <p:nvSpPr>
          <p:cNvPr id="351" name="Google Shape;351;p27"/>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352" name="Google Shape;352;p2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3" name="Google Shape;353;p27"/>
          <p:cNvPicPr preferRelativeResize="0"/>
          <p:nvPr/>
        </p:nvPicPr>
        <p:blipFill rotWithShape="1">
          <a:blip r:embed="rId3">
            <a:alphaModFix/>
          </a:blip>
          <a:srcRect b="0" l="0" r="0" t="0"/>
          <a:stretch/>
        </p:blipFill>
        <p:spPr>
          <a:xfrm>
            <a:off x="1396312" y="2398913"/>
            <a:ext cx="6570785" cy="25088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8"/>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Adaptive</a:t>
            </a:r>
            <a:endParaRPr/>
          </a:p>
        </p:txBody>
      </p:sp>
      <p:sp>
        <p:nvSpPr>
          <p:cNvPr id="359" name="Google Shape;359;p28"/>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360" name="Google Shape;360;p28"/>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1" name="Google Shape;361;p28"/>
          <p:cNvPicPr preferRelativeResize="0"/>
          <p:nvPr/>
        </p:nvPicPr>
        <p:blipFill rotWithShape="1">
          <a:blip r:embed="rId3">
            <a:alphaModFix/>
          </a:blip>
          <a:srcRect b="0" l="0" r="0" t="0"/>
          <a:stretch/>
        </p:blipFill>
        <p:spPr>
          <a:xfrm>
            <a:off x="838200" y="1219201"/>
            <a:ext cx="8077200" cy="5210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Optimal</a:t>
            </a:r>
            <a:endParaRPr/>
          </a:p>
        </p:txBody>
      </p:sp>
      <p:sp>
        <p:nvSpPr>
          <p:cNvPr id="367" name="Google Shape;367;p2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Optimal thresholding technique can be used to minimize the misclassification of pixels performed by segmentation.</a:t>
            </a:r>
            <a:endParaRPr/>
          </a:p>
        </p:txBody>
      </p:sp>
      <p:sp>
        <p:nvSpPr>
          <p:cNvPr id="368" name="Google Shape;368;p2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69" name="Google Shape;369;p29"/>
          <p:cNvPicPr preferRelativeResize="0"/>
          <p:nvPr/>
        </p:nvPicPr>
        <p:blipFill rotWithShape="1">
          <a:blip r:embed="rId3">
            <a:alphaModFix/>
          </a:blip>
          <a:srcRect b="0" l="0" r="0" t="0"/>
          <a:stretch/>
        </p:blipFill>
        <p:spPr>
          <a:xfrm>
            <a:off x="2556803" y="2886075"/>
            <a:ext cx="5153025" cy="3971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Image Segmentation</a:t>
            </a:r>
            <a:endParaRPr/>
          </a:p>
        </p:txBody>
      </p:sp>
      <p:sp>
        <p:nvSpPr>
          <p:cNvPr id="164" name="Google Shape;164;p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a</a:t>
            </a:r>
            <a:endParaRPr/>
          </a:p>
        </p:txBody>
      </p:sp>
      <p:sp>
        <p:nvSpPr>
          <p:cNvPr id="165" name="Google Shape;165;p3"/>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3"/>
          <p:cNvSpPr txBox="1"/>
          <p:nvPr/>
        </p:nvSpPr>
        <p:spPr>
          <a:xfrm>
            <a:off x="1524000" y="4539343"/>
            <a:ext cx="2209800" cy="376238"/>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Times New Roman"/>
                <a:ea typeface="Times New Roman"/>
                <a:cs typeface="Times New Roman"/>
                <a:sym typeface="Times New Roman"/>
              </a:rPr>
              <a:t>Image Segmentation </a:t>
            </a:r>
            <a:endParaRPr/>
          </a:p>
        </p:txBody>
      </p:sp>
      <p:sp>
        <p:nvSpPr>
          <p:cNvPr id="167" name="Google Shape;167;p3"/>
          <p:cNvSpPr txBox="1"/>
          <p:nvPr/>
        </p:nvSpPr>
        <p:spPr>
          <a:xfrm>
            <a:off x="4267200" y="4305981"/>
            <a:ext cx="1371600" cy="8636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Times New Roman"/>
                <a:ea typeface="Times New Roman"/>
                <a:cs typeface="Times New Roman"/>
                <a:sym typeface="Times New Roman"/>
              </a:rPr>
              <a:t>Feature </a:t>
            </a:r>
            <a:endParaRPr/>
          </a:p>
          <a:p>
            <a:pPr indent="0" lvl="0" marL="0" marR="0" rtl="0" algn="l">
              <a:spcBef>
                <a:spcPts val="1000"/>
              </a:spcBef>
              <a:spcAft>
                <a:spcPts val="0"/>
              </a:spcAft>
              <a:buNone/>
            </a:pPr>
            <a:r>
              <a:rPr lang="en-US" sz="2000">
                <a:solidFill>
                  <a:schemeClr val="dk2"/>
                </a:solidFill>
                <a:latin typeface="Times New Roman"/>
                <a:ea typeface="Times New Roman"/>
                <a:cs typeface="Times New Roman"/>
                <a:sym typeface="Times New Roman"/>
              </a:rPr>
              <a:t>Extraction </a:t>
            </a:r>
            <a:endParaRPr/>
          </a:p>
        </p:txBody>
      </p:sp>
      <p:sp>
        <p:nvSpPr>
          <p:cNvPr id="168" name="Google Shape;168;p3"/>
          <p:cNvSpPr txBox="1"/>
          <p:nvPr/>
        </p:nvSpPr>
        <p:spPr>
          <a:xfrm>
            <a:off x="6553200" y="4534581"/>
            <a:ext cx="1828800" cy="4064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2"/>
                </a:solidFill>
                <a:latin typeface="Times New Roman"/>
                <a:ea typeface="Times New Roman"/>
                <a:cs typeface="Times New Roman"/>
                <a:sym typeface="Times New Roman"/>
              </a:rPr>
              <a:t>Classification </a:t>
            </a:r>
            <a:endParaRPr/>
          </a:p>
        </p:txBody>
      </p:sp>
      <p:cxnSp>
        <p:nvCxnSpPr>
          <p:cNvPr id="169" name="Google Shape;169;p3"/>
          <p:cNvCxnSpPr/>
          <p:nvPr/>
        </p:nvCxnSpPr>
        <p:spPr>
          <a:xfrm>
            <a:off x="762000" y="4763181"/>
            <a:ext cx="685800" cy="0"/>
          </a:xfrm>
          <a:prstGeom prst="straightConnector1">
            <a:avLst/>
          </a:prstGeom>
          <a:noFill/>
          <a:ln cap="flat" cmpd="sng" w="9525">
            <a:solidFill>
              <a:schemeClr val="accent1"/>
            </a:solidFill>
            <a:prstDash val="solid"/>
            <a:round/>
            <a:headEnd len="med" w="med" type="none"/>
            <a:tailEnd len="med" w="med" type="triangle"/>
          </a:ln>
        </p:spPr>
      </p:cxnSp>
      <p:cxnSp>
        <p:nvCxnSpPr>
          <p:cNvPr id="170" name="Google Shape;170;p3"/>
          <p:cNvCxnSpPr/>
          <p:nvPr/>
        </p:nvCxnSpPr>
        <p:spPr>
          <a:xfrm>
            <a:off x="3733800" y="4763181"/>
            <a:ext cx="533400" cy="0"/>
          </a:xfrm>
          <a:prstGeom prst="straightConnector1">
            <a:avLst/>
          </a:prstGeom>
          <a:noFill/>
          <a:ln cap="flat" cmpd="sng" w="9525">
            <a:solidFill>
              <a:srgbClr val="BD4B48"/>
            </a:solidFill>
            <a:prstDash val="solid"/>
            <a:round/>
            <a:headEnd len="med" w="med" type="none"/>
            <a:tailEnd len="med" w="med" type="triangle"/>
          </a:ln>
        </p:spPr>
      </p:cxnSp>
      <p:cxnSp>
        <p:nvCxnSpPr>
          <p:cNvPr id="171" name="Google Shape;171;p3"/>
          <p:cNvCxnSpPr/>
          <p:nvPr/>
        </p:nvCxnSpPr>
        <p:spPr>
          <a:xfrm>
            <a:off x="5715000" y="4763181"/>
            <a:ext cx="838200" cy="0"/>
          </a:xfrm>
          <a:prstGeom prst="straightConnector1">
            <a:avLst/>
          </a:prstGeom>
          <a:noFill/>
          <a:ln cap="flat" cmpd="sng" w="9525">
            <a:solidFill>
              <a:schemeClr val="accent1"/>
            </a:solidFill>
            <a:prstDash val="solid"/>
            <a:round/>
            <a:headEnd len="med" w="med" type="none"/>
            <a:tailEnd len="med" w="med" type="triangle"/>
          </a:ln>
        </p:spPr>
      </p:cxnSp>
      <p:cxnSp>
        <p:nvCxnSpPr>
          <p:cNvPr id="172" name="Google Shape;172;p3"/>
          <p:cNvCxnSpPr/>
          <p:nvPr/>
        </p:nvCxnSpPr>
        <p:spPr>
          <a:xfrm>
            <a:off x="8382000" y="4763181"/>
            <a:ext cx="533400" cy="0"/>
          </a:xfrm>
          <a:prstGeom prst="straightConnector1">
            <a:avLst/>
          </a:prstGeom>
          <a:noFill/>
          <a:ln cap="flat" cmpd="sng" w="9525">
            <a:solidFill>
              <a:schemeClr val="accent1"/>
            </a:solidFill>
            <a:prstDash val="solid"/>
            <a:round/>
            <a:headEnd len="med" w="med" type="none"/>
            <a:tailEnd len="med" w="med" type="triangle"/>
          </a:ln>
        </p:spPr>
      </p:cxnSp>
      <p:sp>
        <p:nvSpPr>
          <p:cNvPr id="173" name="Google Shape;173;p3"/>
          <p:cNvSpPr txBox="1"/>
          <p:nvPr/>
        </p:nvSpPr>
        <p:spPr>
          <a:xfrm>
            <a:off x="762000" y="5067981"/>
            <a:ext cx="1143000"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Times New Roman"/>
                <a:ea typeface="Times New Roman"/>
                <a:cs typeface="Times New Roman"/>
                <a:sym typeface="Times New Roman"/>
              </a:rPr>
              <a:t>Input Image</a:t>
            </a:r>
            <a:endParaRPr/>
          </a:p>
        </p:txBody>
      </p:sp>
      <p:sp>
        <p:nvSpPr>
          <p:cNvPr id="174" name="Google Shape;174;p3"/>
          <p:cNvSpPr txBox="1"/>
          <p:nvPr/>
        </p:nvSpPr>
        <p:spPr>
          <a:xfrm>
            <a:off x="3276600" y="5220381"/>
            <a:ext cx="18288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Times New Roman"/>
                <a:ea typeface="Times New Roman"/>
                <a:cs typeface="Times New Roman"/>
                <a:sym typeface="Times New Roman"/>
              </a:rPr>
              <a:t>Object Image</a:t>
            </a:r>
            <a:endParaRPr/>
          </a:p>
        </p:txBody>
      </p:sp>
      <p:sp>
        <p:nvSpPr>
          <p:cNvPr id="175" name="Google Shape;175;p3"/>
          <p:cNvSpPr txBox="1"/>
          <p:nvPr/>
        </p:nvSpPr>
        <p:spPr>
          <a:xfrm>
            <a:off x="5638800" y="5067981"/>
            <a:ext cx="20574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Times New Roman"/>
                <a:ea typeface="Times New Roman"/>
                <a:cs typeface="Times New Roman"/>
                <a:sym typeface="Times New Roman"/>
              </a:rPr>
              <a:t>Feature Vector</a:t>
            </a:r>
            <a:endParaRPr/>
          </a:p>
        </p:txBody>
      </p:sp>
      <p:sp>
        <p:nvSpPr>
          <p:cNvPr id="176" name="Google Shape;176;p3"/>
          <p:cNvSpPr txBox="1"/>
          <p:nvPr/>
        </p:nvSpPr>
        <p:spPr>
          <a:xfrm>
            <a:off x="8153400" y="5144181"/>
            <a:ext cx="13716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2"/>
                </a:solidFill>
                <a:latin typeface="Times New Roman"/>
                <a:ea typeface="Times New Roman"/>
                <a:cs typeface="Times New Roman"/>
                <a:sym typeface="Times New Roman"/>
              </a:rPr>
              <a:t>Object Type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Optimal</a:t>
            </a:r>
            <a:endParaRPr/>
          </a:p>
        </p:txBody>
      </p:sp>
      <p:sp>
        <p:nvSpPr>
          <p:cNvPr id="375" name="Google Shape;375;p3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The probability of a pixel value is given by the following formulae :</a:t>
            </a:r>
            <a:endParaRPr/>
          </a:p>
        </p:txBody>
      </p:sp>
      <p:sp>
        <p:nvSpPr>
          <p:cNvPr id="376" name="Google Shape;376;p3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max/565/1*fXZY7Q6-PCH4Bc70L4b9xg.png" id="377" name="Google Shape;377;p30"/>
          <p:cNvPicPr preferRelativeResize="0"/>
          <p:nvPr/>
        </p:nvPicPr>
        <p:blipFill rotWithShape="1">
          <a:blip r:embed="rId3">
            <a:alphaModFix/>
          </a:blip>
          <a:srcRect b="0" l="0" r="0" t="0"/>
          <a:stretch/>
        </p:blipFill>
        <p:spPr>
          <a:xfrm>
            <a:off x="1128032" y="2889022"/>
            <a:ext cx="5381625" cy="304801"/>
          </a:xfrm>
          <a:prstGeom prst="rect">
            <a:avLst/>
          </a:prstGeom>
          <a:noFill/>
          <a:ln>
            <a:noFill/>
          </a:ln>
        </p:spPr>
      </p:pic>
      <p:pic>
        <p:nvPicPr>
          <p:cNvPr descr="https://miro.medium.com/max/491/1*e50bMmv5OToHKJeFV2zdBA.png" id="378" name="Google Shape;378;p30"/>
          <p:cNvPicPr preferRelativeResize="0"/>
          <p:nvPr/>
        </p:nvPicPr>
        <p:blipFill rotWithShape="1">
          <a:blip r:embed="rId4">
            <a:alphaModFix/>
          </a:blip>
          <a:srcRect b="0" l="0" r="0" t="0"/>
          <a:stretch/>
        </p:blipFill>
        <p:spPr>
          <a:xfrm>
            <a:off x="1128032" y="3769602"/>
            <a:ext cx="4676775" cy="304801"/>
          </a:xfrm>
          <a:prstGeom prst="rect">
            <a:avLst/>
          </a:prstGeom>
          <a:noFill/>
          <a:ln>
            <a:noFill/>
          </a:ln>
        </p:spPr>
      </p:pic>
      <p:pic>
        <p:nvPicPr>
          <p:cNvPr descr="https://miro.medium.com/max/415/1*n4ybcyG0RbCBv6EtG08b1A.png" id="379" name="Google Shape;379;p30"/>
          <p:cNvPicPr preferRelativeResize="0"/>
          <p:nvPr/>
        </p:nvPicPr>
        <p:blipFill rotWithShape="1">
          <a:blip r:embed="rId5">
            <a:alphaModFix/>
          </a:blip>
          <a:srcRect b="0" l="0" r="0" t="0"/>
          <a:stretch/>
        </p:blipFill>
        <p:spPr>
          <a:xfrm>
            <a:off x="1128032" y="4378211"/>
            <a:ext cx="3952875" cy="3048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Local Adaptive </a:t>
            </a:r>
            <a:endParaRPr/>
          </a:p>
        </p:txBody>
      </p:sp>
      <p:sp>
        <p:nvSpPr>
          <p:cNvPr id="385" name="Google Shape;385;p3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Due to </a:t>
            </a:r>
            <a:r>
              <a:rPr lang="en-US">
                <a:solidFill>
                  <a:srgbClr val="FF0000"/>
                </a:solidFill>
              </a:rPr>
              <a:t>variation in the illumination </a:t>
            </a:r>
            <a:r>
              <a:rPr lang="en-US"/>
              <a:t>of pixels in the image, </a:t>
            </a:r>
            <a:r>
              <a:rPr lang="en-US">
                <a:solidFill>
                  <a:srgbClr val="FF0000"/>
                </a:solidFill>
              </a:rPr>
              <a:t>global thresholding </a:t>
            </a:r>
            <a:r>
              <a:rPr lang="en-US"/>
              <a:t>might have difficulty in segmenting the image. </a:t>
            </a:r>
            <a:endParaRPr/>
          </a:p>
          <a:p>
            <a:pPr indent="-342900" lvl="0" marL="342900" rtl="0" algn="l">
              <a:spcBef>
                <a:spcPts val="640"/>
              </a:spcBef>
              <a:spcAft>
                <a:spcPts val="0"/>
              </a:spcAft>
              <a:buClr>
                <a:srgbClr val="000000"/>
              </a:buClr>
              <a:buSzPts val="3200"/>
              <a:buFont typeface="Arial"/>
              <a:buChar char="•"/>
            </a:pPr>
            <a:r>
              <a:rPr lang="en-US"/>
              <a:t>Hense the image is </a:t>
            </a:r>
            <a:r>
              <a:rPr lang="en-US">
                <a:solidFill>
                  <a:srgbClr val="FF0000"/>
                </a:solidFill>
              </a:rPr>
              <a:t>divided into smaller subgroups</a:t>
            </a:r>
            <a:r>
              <a:rPr lang="en-US"/>
              <a:t> and then </a:t>
            </a:r>
            <a:r>
              <a:rPr lang="en-US">
                <a:solidFill>
                  <a:srgbClr val="FF0000"/>
                </a:solidFill>
              </a:rPr>
              <a:t>adaptive thresholding </a:t>
            </a:r>
            <a:r>
              <a:rPr lang="en-US"/>
              <a:t>of those individual groups is done. </a:t>
            </a:r>
            <a:endParaRPr/>
          </a:p>
        </p:txBody>
      </p:sp>
      <p:sp>
        <p:nvSpPr>
          <p:cNvPr id="386" name="Google Shape;386;p3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Thresholding techniques: Local Adaptive </a:t>
            </a:r>
            <a:endParaRPr/>
          </a:p>
        </p:txBody>
      </p:sp>
      <p:sp>
        <p:nvSpPr>
          <p:cNvPr id="392" name="Google Shape;392;p3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After individual segmentation of these subgroups, all of </a:t>
            </a:r>
            <a:r>
              <a:rPr lang="en-US">
                <a:solidFill>
                  <a:srgbClr val="FF0000"/>
                </a:solidFill>
              </a:rPr>
              <a:t>them are combined </a:t>
            </a:r>
            <a:r>
              <a:rPr lang="en-US"/>
              <a:t>to form the completed segmented image of the original image. </a:t>
            </a:r>
            <a:endParaRPr/>
          </a:p>
          <a:p>
            <a:pPr indent="-342900" lvl="0" marL="342900" rtl="0" algn="l">
              <a:spcBef>
                <a:spcPts val="640"/>
              </a:spcBef>
              <a:spcAft>
                <a:spcPts val="0"/>
              </a:spcAft>
              <a:buClr>
                <a:srgbClr val="000000"/>
              </a:buClr>
              <a:buSzPts val="3200"/>
              <a:buFont typeface="Arial"/>
              <a:buChar char="•"/>
            </a:pPr>
            <a:r>
              <a:rPr lang="en-US"/>
              <a:t>Hence, the histogram of subgroups helps in providing better segmentation of the image.</a:t>
            </a:r>
            <a:endParaRPr/>
          </a:p>
        </p:txBody>
      </p:sp>
      <p:sp>
        <p:nvSpPr>
          <p:cNvPr id="393" name="Google Shape;393;p32"/>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Thresholding techniques: Double</a:t>
            </a:r>
            <a:endParaRPr/>
          </a:p>
        </p:txBody>
      </p:sp>
      <p:sp>
        <p:nvSpPr>
          <p:cNvPr id="399" name="Google Shape;399;p33"/>
          <p:cNvSpPr txBox="1"/>
          <p:nvPr>
            <p:ph idx="1" type="body"/>
          </p:nvPr>
        </p:nvSpPr>
        <p:spPr>
          <a:xfrm>
            <a:off x="838200" y="1262064"/>
            <a:ext cx="8229600" cy="37115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2400"/>
              <a:buFont typeface="Arial"/>
              <a:buChar char="•"/>
            </a:pPr>
            <a:r>
              <a:rPr lang="en-US" sz="2400"/>
              <a:t>Starting from a conservative initial threshold T1, determine the “core” parts of the object</a:t>
            </a:r>
            <a:endParaRPr/>
          </a:p>
          <a:p>
            <a:pPr indent="-342900" lvl="0" marL="342900" rtl="0" algn="l">
              <a:spcBef>
                <a:spcPts val="480"/>
              </a:spcBef>
              <a:spcAft>
                <a:spcPts val="0"/>
              </a:spcAft>
              <a:buClr>
                <a:srgbClr val="000000"/>
              </a:buClr>
              <a:buSzPts val="2400"/>
              <a:buFont typeface="Arial"/>
              <a:buChar char="•"/>
            </a:pPr>
            <a:r>
              <a:rPr lang="en-US" sz="2400"/>
              <a:t>Continuing from this core part, grow this object by including neighboring pixels which are between T1 and T2</a:t>
            </a:r>
            <a:endParaRPr/>
          </a:p>
        </p:txBody>
      </p:sp>
      <p:pic>
        <p:nvPicPr>
          <p:cNvPr id="400" name="Google Shape;400;p33"/>
          <p:cNvPicPr preferRelativeResize="0"/>
          <p:nvPr/>
        </p:nvPicPr>
        <p:blipFill rotWithShape="1">
          <a:blip r:embed="rId3">
            <a:alphaModFix/>
          </a:blip>
          <a:srcRect b="0" l="0" r="0" t="0"/>
          <a:stretch/>
        </p:blipFill>
        <p:spPr>
          <a:xfrm>
            <a:off x="1807686" y="3498593"/>
            <a:ext cx="6785927" cy="247403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4"/>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hành 1 – Baitap5</a:t>
            </a:r>
            <a:endParaRPr/>
          </a:p>
        </p:txBody>
      </p:sp>
      <p:sp>
        <p:nvSpPr>
          <p:cNvPr id="406" name="Google Shape;406;p34"/>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000000"/>
              </a:buClr>
              <a:buSzPts val="2800"/>
              <a:buFont typeface="Arial"/>
              <a:buChar char="•"/>
            </a:pPr>
            <a:r>
              <a:rPr lang="en-US"/>
              <a:t>Áp dụng phân đoạn ảnh cho các ảnh:</a:t>
            </a:r>
            <a:endParaRPr/>
          </a:p>
          <a:p>
            <a:pPr indent="0" lvl="1" marL="0" rtl="0" algn="l">
              <a:spcBef>
                <a:spcPts val="560"/>
              </a:spcBef>
              <a:spcAft>
                <a:spcPts val="0"/>
              </a:spcAft>
              <a:buClr>
                <a:srgbClr val="000000"/>
              </a:buClr>
              <a:buSzPts val="2800"/>
              <a:buFont typeface="Arial"/>
              <a:buNone/>
            </a:pPr>
            <a:r>
              <a:rPr lang="en-US"/>
              <a:t>1. Chọn ngưỡng: global</a:t>
            </a:r>
            <a:endParaRPr/>
          </a:p>
          <a:p>
            <a:pPr indent="-342900" lvl="2" marL="742950" rtl="0" algn="l">
              <a:spcBef>
                <a:spcPts val="480"/>
              </a:spcBef>
              <a:spcAft>
                <a:spcPts val="0"/>
              </a:spcAft>
              <a:buClr>
                <a:srgbClr val="000000"/>
              </a:buClr>
              <a:buSzPts val="2400"/>
              <a:buFont typeface="Arial"/>
              <a:buChar char="•"/>
            </a:pPr>
            <a:r>
              <a:rPr lang="en-US"/>
              <a:t>particles.bmp</a:t>
            </a:r>
            <a:endParaRPr/>
          </a:p>
          <a:p>
            <a:pPr indent="-342900" lvl="2" marL="742950" rtl="0" algn="l">
              <a:spcBef>
                <a:spcPts val="480"/>
              </a:spcBef>
              <a:spcAft>
                <a:spcPts val="0"/>
              </a:spcAft>
              <a:buClr>
                <a:srgbClr val="000000"/>
              </a:buClr>
              <a:buSzPts val="2400"/>
              <a:buFont typeface="Arial"/>
              <a:buChar char="•"/>
            </a:pPr>
            <a:r>
              <a:rPr lang="en-US"/>
              <a:t>Phandoan01.jpg</a:t>
            </a:r>
            <a:endParaRPr/>
          </a:p>
          <a:p>
            <a:pPr indent="-342900" lvl="2" marL="742950" rtl="0" algn="l">
              <a:spcBef>
                <a:spcPts val="480"/>
              </a:spcBef>
              <a:spcAft>
                <a:spcPts val="0"/>
              </a:spcAft>
              <a:buClr>
                <a:srgbClr val="000000"/>
              </a:buClr>
              <a:buSzPts val="2400"/>
              <a:buFont typeface="Arial"/>
              <a:buChar char="•"/>
            </a:pPr>
            <a:r>
              <a:rPr lang="en-US"/>
              <a:t>wdg2.jpg</a:t>
            </a:r>
            <a:endParaRPr/>
          </a:p>
          <a:p>
            <a:pPr indent="0" lvl="1" marL="0" rtl="0" algn="l">
              <a:spcBef>
                <a:spcPts val="560"/>
              </a:spcBef>
              <a:spcAft>
                <a:spcPts val="0"/>
              </a:spcAft>
              <a:buClr>
                <a:srgbClr val="000000"/>
              </a:buClr>
              <a:buSzPts val="2800"/>
              <a:buFont typeface="Arial"/>
              <a:buNone/>
            </a:pPr>
            <a:r>
              <a:rPr lang="en-US"/>
              <a:t>2. Chọn ngưỡng: Adaptive</a:t>
            </a:r>
            <a:endParaRPr/>
          </a:p>
          <a:p>
            <a:pPr indent="-342900" lvl="2" marL="742950" rtl="0" algn="l">
              <a:spcBef>
                <a:spcPts val="480"/>
              </a:spcBef>
              <a:spcAft>
                <a:spcPts val="0"/>
              </a:spcAft>
              <a:buClr>
                <a:srgbClr val="000000"/>
              </a:buClr>
              <a:buSzPts val="2400"/>
              <a:buFont typeface="Arial"/>
              <a:buChar char="•"/>
            </a:pPr>
            <a:r>
              <a:rPr lang="en-US"/>
              <a:t>Ảnh  wdg3.jpg</a:t>
            </a:r>
            <a:endParaRPr/>
          </a:p>
          <a:p>
            <a:pPr indent="-342900" lvl="2" marL="742950" rtl="0" algn="l">
              <a:spcBef>
                <a:spcPts val="480"/>
              </a:spcBef>
              <a:spcAft>
                <a:spcPts val="0"/>
              </a:spcAft>
              <a:buClr>
                <a:srgbClr val="000000"/>
              </a:buClr>
              <a:buSzPts val="2400"/>
              <a:buFont typeface="Arial"/>
              <a:buChar char="•"/>
            </a:pPr>
            <a:r>
              <a:rPr lang="en-US"/>
              <a:t>Hoặc son1.jpg</a:t>
            </a:r>
            <a:endParaRPr/>
          </a:p>
        </p:txBody>
      </p:sp>
      <p:sp>
        <p:nvSpPr>
          <p:cNvPr id="407" name="Google Shape;407;p3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000"/>
              <a:buFont typeface="Courier New"/>
              <a:buNone/>
            </a:pPr>
            <a:r>
              <a:rPr lang="en-US" sz="2000">
                <a:latin typeface="Courier New"/>
                <a:ea typeface="Courier New"/>
                <a:cs typeface="Courier New"/>
                <a:sym typeface="Courier New"/>
              </a:rPr>
              <a:t>def drawHist(x):</a:t>
            </a:r>
            <a:endParaRPr/>
          </a:p>
          <a:p>
            <a:pPr indent="0" lvl="0" marL="0" rtl="0" algn="l">
              <a:spcBef>
                <a:spcPts val="400"/>
              </a:spcBef>
              <a:spcAft>
                <a:spcPts val="0"/>
              </a:spcAft>
              <a:buClr>
                <a:srgbClr val="000000"/>
              </a:buClr>
              <a:buSzPts val="2000"/>
              <a:buFont typeface="Courier New"/>
              <a:buNone/>
            </a:pPr>
            <a:r>
              <a:rPr lang="en-US" sz="2000">
                <a:latin typeface="Courier New"/>
                <a:ea typeface="Courier New"/>
                <a:cs typeface="Courier New"/>
                <a:sym typeface="Courier New"/>
              </a:rPr>
              <a:t>  hist = cv.calcHist([x], [0], None, [256], [0, 256])</a:t>
            </a:r>
            <a:endParaRPr/>
          </a:p>
          <a:p>
            <a:pPr indent="0" lvl="0" marL="0" rtl="0" algn="l">
              <a:spcBef>
                <a:spcPts val="400"/>
              </a:spcBef>
              <a:spcAft>
                <a:spcPts val="0"/>
              </a:spcAft>
              <a:buClr>
                <a:srgbClr val="000000"/>
              </a:buClr>
              <a:buSzPts val="2000"/>
              <a:buFont typeface="Courier New"/>
              <a:buNone/>
            </a:pPr>
            <a:r>
              <a:rPr lang="en-US" sz="2000">
                <a:latin typeface="Courier New"/>
                <a:ea typeface="Courier New"/>
                <a:cs typeface="Courier New"/>
                <a:sym typeface="Courier New"/>
              </a:rPr>
              <a:t>  plt.plot(hist)</a:t>
            </a:r>
            <a:endParaRPr/>
          </a:p>
          <a:p>
            <a:pPr indent="0" lvl="0" marL="0" rtl="0" algn="l">
              <a:spcBef>
                <a:spcPts val="400"/>
              </a:spcBef>
              <a:spcAft>
                <a:spcPts val="0"/>
              </a:spcAft>
              <a:buClr>
                <a:srgbClr val="000000"/>
              </a:buClr>
              <a:buSzPts val="2000"/>
              <a:buFont typeface="Courier New"/>
              <a:buNone/>
            </a:pPr>
            <a:r>
              <a:rPr lang="en-US" sz="2000">
                <a:latin typeface="Courier New"/>
                <a:ea typeface="Courier New"/>
                <a:cs typeface="Courier New"/>
                <a:sym typeface="Courier New"/>
              </a:rPr>
              <a:t>  plt.xlim([0, 256])</a:t>
            </a:r>
            <a:endParaRPr/>
          </a:p>
          <a:p>
            <a:pPr indent="0" lvl="0" marL="0" rtl="0" algn="l">
              <a:spcBef>
                <a:spcPts val="400"/>
              </a:spcBef>
              <a:spcAft>
                <a:spcPts val="0"/>
              </a:spcAft>
              <a:buClr>
                <a:srgbClr val="000000"/>
              </a:buClr>
              <a:buSzPts val="2000"/>
              <a:buFont typeface="Courier New"/>
              <a:buNone/>
            </a:pPr>
            <a:r>
              <a:rPr lang="en-US" sz="2000">
                <a:latin typeface="Courier New"/>
                <a:ea typeface="Courier New"/>
                <a:cs typeface="Courier New"/>
                <a:sym typeface="Courier New"/>
              </a:rPr>
              <a:t>  plt.legend(('histogram'), loc = 'upper left')</a:t>
            </a:r>
            <a:endParaRPr/>
          </a:p>
          <a:p>
            <a:pPr indent="0" lvl="0" marL="0" rtl="0" algn="l">
              <a:spcBef>
                <a:spcPts val="400"/>
              </a:spcBef>
              <a:spcAft>
                <a:spcPts val="0"/>
              </a:spcAft>
              <a:buClr>
                <a:srgbClr val="000000"/>
              </a:buClr>
              <a:buSzPts val="2000"/>
              <a:buFont typeface="Courier New"/>
              <a:buNone/>
            </a:pPr>
            <a:r>
              <a:rPr lang="en-US" sz="2000">
                <a:latin typeface="Courier New"/>
                <a:ea typeface="Courier New"/>
                <a:cs typeface="Courier New"/>
                <a:sym typeface="Courier New"/>
              </a:rPr>
              <a:t>  plt.show()</a:t>
            </a:r>
            <a:endParaRPr/>
          </a:p>
          <a:p>
            <a:pPr indent="0" lvl="0" marL="0" rtl="0" algn="l">
              <a:spcBef>
                <a:spcPts val="400"/>
              </a:spcBef>
              <a:spcAft>
                <a:spcPts val="0"/>
              </a:spcAft>
              <a:buClr>
                <a:srgbClr val="000000"/>
              </a:buClr>
              <a:buSzPts val="2000"/>
              <a:buFont typeface="Arial"/>
              <a:buNone/>
            </a:pPr>
            <a:r>
              <a:t/>
            </a:r>
            <a:endParaRPr sz="2000">
              <a:latin typeface="Courier New"/>
              <a:ea typeface="Courier New"/>
              <a:cs typeface="Courier New"/>
              <a:sym typeface="Courier New"/>
            </a:endParaRPr>
          </a:p>
        </p:txBody>
      </p:sp>
      <p:sp>
        <p:nvSpPr>
          <p:cNvPr id="414" name="Google Shape;414;p3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6"/>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6"/>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400"/>
              <a:buFont typeface="Courier New"/>
              <a:buNone/>
            </a:pPr>
            <a:r>
              <a:rPr lang="en-US" sz="2400">
                <a:latin typeface="Courier New"/>
                <a:ea typeface="Courier New"/>
                <a:cs typeface="Courier New"/>
                <a:sym typeface="Courier New"/>
              </a:rPr>
              <a:t>def globalThresholding(img, thres=127):</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img_rst = img.copy()</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for i in range(img.shape[0]):</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for j in range(img.shape[1]):</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if img_rst[i][j] &lt; thres:</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img_rst[i][j] = 255</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else:</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img_rst[i][j] = 0</a:t>
            </a:r>
            <a:endParaRPr/>
          </a:p>
          <a:p>
            <a:pPr indent="0" lvl="0" marL="0" rtl="0" algn="l">
              <a:spcBef>
                <a:spcPts val="480"/>
              </a:spcBef>
              <a:spcAft>
                <a:spcPts val="0"/>
              </a:spcAft>
              <a:buClr>
                <a:srgbClr val="000000"/>
              </a:buClr>
              <a:buSzPts val="2400"/>
              <a:buFont typeface="Courier New"/>
              <a:buNone/>
            </a:pPr>
            <a:r>
              <a:rPr lang="en-US" sz="2400">
                <a:latin typeface="Courier New"/>
                <a:ea typeface="Courier New"/>
                <a:cs typeface="Courier New"/>
                <a:sym typeface="Courier New"/>
              </a:rPr>
              <a:t>  return img_rst</a:t>
            </a:r>
            <a:endParaRPr sz="2400">
              <a:latin typeface="Courier New"/>
              <a:ea typeface="Courier New"/>
              <a:cs typeface="Courier New"/>
              <a:sym typeface="Courier New"/>
            </a:endParaRPr>
          </a:p>
          <a:p>
            <a:pPr indent="0" lvl="0" marL="0" rtl="0" algn="l">
              <a:spcBef>
                <a:spcPts val="480"/>
              </a:spcBef>
              <a:spcAft>
                <a:spcPts val="0"/>
              </a:spcAft>
              <a:buClr>
                <a:srgbClr val="000000"/>
              </a:buClr>
              <a:buSzPts val="2400"/>
              <a:buFont typeface="Arial"/>
              <a:buNone/>
            </a:pPr>
            <a:r>
              <a:t/>
            </a:r>
            <a:endParaRPr sz="2400">
              <a:latin typeface="Courier New"/>
              <a:ea typeface="Courier New"/>
              <a:cs typeface="Courier New"/>
              <a:sym typeface="Courier New"/>
            </a:endParaRPr>
          </a:p>
        </p:txBody>
      </p:sp>
      <p:sp>
        <p:nvSpPr>
          <p:cNvPr id="421" name="Google Shape;421;p3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7"/>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Courier New"/>
              <a:buNone/>
            </a:pPr>
            <a:r>
              <a:rPr lang="en-US" sz="1800">
                <a:latin typeface="Courier New"/>
                <a:ea typeface="Courier New"/>
                <a:cs typeface="Courier New"/>
                <a:sym typeface="Courier New"/>
              </a:rPr>
              <a:t>def adaptiveThresholding(f, nrow, ncol):</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g = f.copy()</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r = int(f.shape[0] / nrow)</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c = int(f.shape[1] / ncol)</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for i in range(int(nrow)):</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for j in range(int(ncol)):</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x = f[i * r : (i + 1) * r, j * c : (j + 1) * c]</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cv2_imshow(x)</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drawHist(x)</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#t = np.average(x)</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t = int(input())</a:t>
            </a:r>
            <a:endParaRPr sz="1800">
              <a:latin typeface="Courier New"/>
              <a:ea typeface="Courier New"/>
              <a:cs typeface="Courier New"/>
              <a:sym typeface="Courier New"/>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g[i * r : (i + 1) * r, j * c : (j + 1) * c] = globalThresholding(x, t)</a:t>
            </a:r>
            <a:endParaRPr/>
          </a:p>
          <a:p>
            <a:pPr indent="0" lvl="0" marL="0" rtl="0" algn="l">
              <a:spcBef>
                <a:spcPts val="360"/>
              </a:spcBef>
              <a:spcAft>
                <a:spcPts val="0"/>
              </a:spcAft>
              <a:buClr>
                <a:srgbClr val="000000"/>
              </a:buClr>
              <a:buSzPts val="1800"/>
              <a:buFont typeface="Courier New"/>
              <a:buNone/>
            </a:pPr>
            <a:r>
              <a:rPr lang="en-US" sz="1800">
                <a:latin typeface="Courier New"/>
                <a:ea typeface="Courier New"/>
                <a:cs typeface="Courier New"/>
                <a:sym typeface="Courier New"/>
              </a:rPr>
              <a:t>  return g</a:t>
            </a:r>
            <a:endParaRPr/>
          </a:p>
          <a:p>
            <a:pPr indent="0" lvl="0" marL="0" rtl="0" algn="l">
              <a:spcBef>
                <a:spcPts val="360"/>
              </a:spcBef>
              <a:spcAft>
                <a:spcPts val="0"/>
              </a:spcAft>
              <a:buClr>
                <a:srgbClr val="000000"/>
              </a:buClr>
              <a:buSzPts val="1800"/>
              <a:buFont typeface="Arial"/>
              <a:buNone/>
            </a:pPr>
            <a:r>
              <a:t/>
            </a:r>
            <a:endParaRPr sz="1800">
              <a:latin typeface="Courier New"/>
              <a:ea typeface="Courier New"/>
              <a:cs typeface="Courier New"/>
              <a:sym typeface="Courier New"/>
            </a:endParaRPr>
          </a:p>
        </p:txBody>
      </p:sp>
      <p:sp>
        <p:nvSpPr>
          <p:cNvPr id="428" name="Google Shape;428;p3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type="title"/>
          </p:nvPr>
        </p:nvSpPr>
        <p:spPr>
          <a:xfrm>
            <a:off x="782506" y="4406902"/>
            <a:ext cx="84201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8"/>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3200"/>
              <a:buFont typeface="Arial"/>
              <a:buNone/>
            </a:pPr>
            <a:r>
              <a:rPr lang="en-US"/>
              <a:t>Edge Based Segmentation</a:t>
            </a:r>
            <a:endParaRPr/>
          </a:p>
        </p:txBody>
      </p:sp>
      <p:sp>
        <p:nvSpPr>
          <p:cNvPr id="435" name="Google Shape;435;p38"/>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Edge Based Segmentation</a:t>
            </a:r>
            <a:endParaRPr/>
          </a:p>
        </p:txBody>
      </p:sp>
      <p:sp>
        <p:nvSpPr>
          <p:cNvPr id="441" name="Google Shape;441;p3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Rely on </a:t>
            </a:r>
            <a:r>
              <a:rPr lang="en-US">
                <a:solidFill>
                  <a:srgbClr val="FF0000"/>
                </a:solidFill>
              </a:rPr>
              <a:t>edges</a:t>
            </a:r>
            <a:r>
              <a:rPr lang="en-US"/>
              <a:t> found in an image using various </a:t>
            </a:r>
            <a:r>
              <a:rPr lang="en-US">
                <a:solidFill>
                  <a:srgbClr val="FF0000"/>
                </a:solidFill>
              </a:rPr>
              <a:t>edge detection operators</a:t>
            </a:r>
            <a:r>
              <a:rPr lang="en-US"/>
              <a:t>. </a:t>
            </a:r>
            <a:endParaRPr/>
          </a:p>
          <a:p>
            <a:pPr indent="-342900" lvl="0" marL="342900" rtl="0" algn="l">
              <a:spcBef>
                <a:spcPts val="640"/>
              </a:spcBef>
              <a:spcAft>
                <a:spcPts val="0"/>
              </a:spcAft>
              <a:buClr>
                <a:srgbClr val="000000"/>
              </a:buClr>
              <a:buSzPts val="3200"/>
              <a:buFont typeface="Arial"/>
              <a:buChar char="•"/>
            </a:pPr>
            <a:r>
              <a:rPr lang="en-US"/>
              <a:t>These edges mark image locations of discontinuity in gray levels, color, texture, etc. When we move from one region to another, the gray level may change. So if we can find that discontinuity, we can find that edge. </a:t>
            </a:r>
            <a:endParaRPr/>
          </a:p>
        </p:txBody>
      </p:sp>
      <p:sp>
        <p:nvSpPr>
          <p:cNvPr id="442" name="Google Shape;442;p3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4"/>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Approaches in Image Segmentation</a:t>
            </a:r>
            <a:endParaRPr/>
          </a:p>
        </p:txBody>
      </p:sp>
      <p:sp>
        <p:nvSpPr>
          <p:cNvPr id="182" name="Google Shape;182;p4"/>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rgbClr val="000000"/>
              </a:buClr>
              <a:buSzPts val="3200"/>
              <a:buFont typeface="Arial"/>
              <a:buAutoNum type="arabicPeriod"/>
            </a:pPr>
            <a:r>
              <a:rPr lang="en-US"/>
              <a:t>Similarity approach</a:t>
            </a:r>
            <a:endParaRPr/>
          </a:p>
          <a:p>
            <a:pPr indent="-514350" lvl="0" marL="514350" rtl="0" algn="l">
              <a:spcBef>
                <a:spcPts val="640"/>
              </a:spcBef>
              <a:spcAft>
                <a:spcPts val="0"/>
              </a:spcAft>
              <a:buClr>
                <a:srgbClr val="000000"/>
              </a:buClr>
              <a:buSzPts val="3200"/>
              <a:buFont typeface="Arial"/>
              <a:buAutoNum type="arabicPeriod"/>
            </a:pPr>
            <a:r>
              <a:rPr lang="en-US"/>
              <a:t>Discontinuity approach</a:t>
            </a:r>
            <a:endParaRPr/>
          </a:p>
        </p:txBody>
      </p:sp>
      <p:sp>
        <p:nvSpPr>
          <p:cNvPr id="183" name="Google Shape;183;p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Edge Based Segmentation</a:t>
            </a:r>
            <a:endParaRPr/>
          </a:p>
        </p:txBody>
      </p:sp>
      <p:sp>
        <p:nvSpPr>
          <p:cNvPr id="448" name="Google Shape;448;p4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A variety of edge detection operators are available but the resulting image is an intermediate segmentation result and should not be confused with the final segmented image. </a:t>
            </a:r>
            <a:endParaRPr/>
          </a:p>
          <a:p>
            <a:pPr indent="-342900" lvl="0" marL="342900" rtl="0" algn="l">
              <a:spcBef>
                <a:spcPts val="640"/>
              </a:spcBef>
              <a:spcAft>
                <a:spcPts val="0"/>
              </a:spcAft>
              <a:buClr>
                <a:srgbClr val="000000"/>
              </a:buClr>
              <a:buSzPts val="3200"/>
              <a:buFont typeface="Arial"/>
              <a:buChar char="•"/>
            </a:pPr>
            <a:r>
              <a:rPr lang="en-US"/>
              <a:t>We have to perform further processing on the image to the segment it. </a:t>
            </a:r>
            <a:endParaRPr/>
          </a:p>
        </p:txBody>
      </p:sp>
      <p:sp>
        <p:nvSpPr>
          <p:cNvPr id="449" name="Google Shape;449;p4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1"/>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Edge Based Segmentation</a:t>
            </a:r>
            <a:endParaRPr/>
          </a:p>
        </p:txBody>
      </p:sp>
      <p:sp>
        <p:nvSpPr>
          <p:cNvPr id="455" name="Google Shape;455;p4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Additional steps include combining edges segments obtained into one segment in order to reduce the number of segments rather than chunks of small borders which might hinder the process of region filling. This is done to obtain a seamless border of the object. </a:t>
            </a:r>
            <a:endParaRPr/>
          </a:p>
          <a:p>
            <a:pPr indent="-342900" lvl="0" marL="342900" rtl="0" algn="l">
              <a:spcBef>
                <a:spcPts val="640"/>
              </a:spcBef>
              <a:spcAft>
                <a:spcPts val="0"/>
              </a:spcAft>
              <a:buClr>
                <a:srgbClr val="000000"/>
              </a:buClr>
              <a:buSzPts val="3200"/>
              <a:buFont typeface="Arial"/>
              <a:buChar char="•"/>
            </a:pPr>
            <a:r>
              <a:rPr lang="en-US"/>
              <a:t>The goal of </a:t>
            </a:r>
            <a:r>
              <a:rPr lang="en-US">
                <a:solidFill>
                  <a:srgbClr val="FF0000"/>
                </a:solidFill>
              </a:rPr>
              <a:t>edge segmentation </a:t>
            </a:r>
            <a:r>
              <a:rPr lang="en-US"/>
              <a:t>is to get an </a:t>
            </a:r>
            <a:r>
              <a:rPr lang="en-US">
                <a:solidFill>
                  <a:srgbClr val="FF0000"/>
                </a:solidFill>
              </a:rPr>
              <a:t>intermediate segmentation result </a:t>
            </a:r>
            <a:r>
              <a:rPr lang="en-US"/>
              <a:t>to which we can apply region-based or any other type of segmentation to get the final segmented image.</a:t>
            </a:r>
            <a:endParaRPr/>
          </a:p>
        </p:txBody>
      </p:sp>
      <p:sp>
        <p:nvSpPr>
          <p:cNvPr id="456" name="Google Shape;456;p41"/>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edges</a:t>
            </a:r>
            <a:endParaRPr/>
          </a:p>
        </p:txBody>
      </p:sp>
      <p:sp>
        <p:nvSpPr>
          <p:cNvPr id="462" name="Google Shape;462;p4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sp>
        <p:nvSpPr>
          <p:cNvPr id="463" name="Google Shape;463;p42"/>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s://miro.medium.com/max/1400/1*AyK-LAmLpi--zV4LK886kg.png" id="464" name="Google Shape;464;p42"/>
          <p:cNvPicPr preferRelativeResize="0"/>
          <p:nvPr/>
        </p:nvPicPr>
        <p:blipFill rotWithShape="1">
          <a:blip r:embed="rId3">
            <a:alphaModFix/>
          </a:blip>
          <a:srcRect b="0" l="0" r="0" t="0"/>
          <a:stretch/>
        </p:blipFill>
        <p:spPr>
          <a:xfrm>
            <a:off x="1003302" y="983658"/>
            <a:ext cx="7581900" cy="52387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4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Tham khảo bài học về thông tin cạnh - edge</a:t>
            </a:r>
            <a:endParaRPr/>
          </a:p>
        </p:txBody>
      </p:sp>
      <p:sp>
        <p:nvSpPr>
          <p:cNvPr id="471" name="Google Shape;471;p43"/>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782506" y="4406902"/>
            <a:ext cx="84201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4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000000"/>
              </a:buClr>
              <a:buSzPts val="3200"/>
              <a:buFont typeface="Arial"/>
              <a:buNone/>
            </a:pPr>
            <a:r>
              <a:rPr lang="en-US"/>
              <a:t>Clustering-Based Segmentation</a:t>
            </a:r>
            <a:endParaRPr/>
          </a:p>
        </p:txBody>
      </p:sp>
      <p:sp>
        <p:nvSpPr>
          <p:cNvPr id="478" name="Google Shape;478;p44"/>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Clustering-Based Segmentation</a:t>
            </a:r>
            <a:endParaRPr/>
          </a:p>
        </p:txBody>
      </p:sp>
      <p:sp>
        <p:nvSpPr>
          <p:cNvPr id="484" name="Google Shape;484;p4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Clustering is a type of </a:t>
            </a:r>
            <a:r>
              <a:rPr lang="en-US">
                <a:solidFill>
                  <a:srgbClr val="FF0000"/>
                </a:solidFill>
              </a:rPr>
              <a:t>unsupervised machine learning</a:t>
            </a:r>
            <a:r>
              <a:rPr lang="en-US"/>
              <a:t> algorithm. It is highly used for the segmentation of images. </a:t>
            </a:r>
            <a:endParaRPr/>
          </a:p>
          <a:p>
            <a:pPr indent="-342900" lvl="0" marL="342900" rtl="0" algn="l">
              <a:spcBef>
                <a:spcPts val="640"/>
              </a:spcBef>
              <a:spcAft>
                <a:spcPts val="0"/>
              </a:spcAft>
              <a:buClr>
                <a:srgbClr val="000000"/>
              </a:buClr>
              <a:buSzPts val="3200"/>
              <a:buFont typeface="Arial"/>
              <a:buChar char="•"/>
            </a:pPr>
            <a:r>
              <a:rPr lang="en-US"/>
              <a:t>One of the most dominant clustering-based algorithms used for segmentation is K-means Clustering. This type of clustering can be used to make segments in a colored image.</a:t>
            </a:r>
            <a:endParaRPr/>
          </a:p>
        </p:txBody>
      </p:sp>
      <p:sp>
        <p:nvSpPr>
          <p:cNvPr id="485" name="Google Shape;485;p4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6"/>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Partitioning Clustering</a:t>
            </a:r>
            <a:endParaRPr/>
          </a:p>
        </p:txBody>
      </p:sp>
      <p:sp>
        <p:nvSpPr>
          <p:cNvPr id="491" name="Google Shape;491;p46"/>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Partitioning Clustering methods subdivides the data into k groups, where k is a number predefined by the user. For K-means Clustering which is the most popular Partitioning Cluster method</a:t>
            </a:r>
            <a:endParaRPr/>
          </a:p>
        </p:txBody>
      </p:sp>
      <p:sp>
        <p:nvSpPr>
          <p:cNvPr id="492" name="Google Shape;492;p4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7"/>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498" name="Google Shape;498;p47"/>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3200"/>
              <a:buFont typeface="Arial"/>
              <a:buNone/>
            </a:pPr>
            <a:r>
              <a:rPr lang="en-US"/>
              <a:t>Algorithm:</a:t>
            </a:r>
            <a:endParaRPr/>
          </a:p>
          <a:p>
            <a:pPr indent="-514350" lvl="0" marL="514350" rtl="0" algn="l">
              <a:spcBef>
                <a:spcPts val="480"/>
              </a:spcBef>
              <a:spcAft>
                <a:spcPts val="0"/>
              </a:spcAft>
              <a:buClr>
                <a:srgbClr val="000000"/>
              </a:buClr>
              <a:buSzPts val="2400"/>
              <a:buFont typeface="Arial"/>
              <a:buAutoNum type="arabicPeriod"/>
            </a:pPr>
            <a:r>
              <a:rPr lang="en-US" sz="2400"/>
              <a:t>We choose </a:t>
            </a:r>
            <a:r>
              <a:rPr b="1" lang="en-US" sz="2400"/>
              <a:t>k random points</a:t>
            </a:r>
            <a:r>
              <a:rPr lang="en-US" sz="2400"/>
              <a:t> in the data as the </a:t>
            </a:r>
            <a:r>
              <a:rPr b="1" lang="en-US" sz="2400"/>
              <a:t>center of clusters</a:t>
            </a:r>
            <a:r>
              <a:rPr lang="en-US" sz="2400"/>
              <a:t> and assign each point to </a:t>
            </a:r>
            <a:r>
              <a:rPr b="1" lang="en-US" sz="2400"/>
              <a:t>the nearest cluster by looking at the L2 distance between the point and the center</a:t>
            </a:r>
            <a:r>
              <a:rPr lang="en-US" sz="2400"/>
              <a:t>.</a:t>
            </a:r>
            <a:endParaRPr/>
          </a:p>
          <a:p>
            <a:pPr indent="-514350" lvl="0" marL="514350" rtl="0" algn="l">
              <a:spcBef>
                <a:spcPts val="480"/>
              </a:spcBef>
              <a:spcAft>
                <a:spcPts val="0"/>
              </a:spcAft>
              <a:buClr>
                <a:srgbClr val="000000"/>
              </a:buClr>
              <a:buSzPts val="2400"/>
              <a:buFont typeface="Arial"/>
              <a:buAutoNum type="arabicPeriod"/>
            </a:pPr>
            <a:r>
              <a:rPr lang="en-US" sz="2400"/>
              <a:t>Compute the mean of each cluster, assign that mean value as the new center of the cluster.</a:t>
            </a:r>
            <a:endParaRPr/>
          </a:p>
          <a:p>
            <a:pPr indent="-514350" lvl="0" marL="514350" rtl="0" algn="l">
              <a:spcBef>
                <a:spcPts val="480"/>
              </a:spcBef>
              <a:spcAft>
                <a:spcPts val="0"/>
              </a:spcAft>
              <a:buClr>
                <a:srgbClr val="000000"/>
              </a:buClr>
              <a:buSzPts val="2400"/>
              <a:buFont typeface="Arial"/>
              <a:buAutoNum type="arabicPeriod"/>
            </a:pPr>
            <a:r>
              <a:rPr lang="en-US" sz="2400"/>
              <a:t>Reassign each data point to its closest cluster center. Repeat step 2.</a:t>
            </a:r>
            <a:endParaRPr/>
          </a:p>
          <a:p>
            <a:pPr indent="0" lvl="0" marL="0" rtl="0" algn="l">
              <a:spcBef>
                <a:spcPts val="400"/>
              </a:spcBef>
              <a:spcAft>
                <a:spcPts val="0"/>
              </a:spcAft>
              <a:buClr>
                <a:srgbClr val="000000"/>
              </a:buClr>
              <a:buSzPts val="2000"/>
              <a:buFont typeface="Arial"/>
              <a:buNone/>
            </a:pPr>
            <a:r>
              <a:rPr lang="en-US" sz="2000"/>
              <a:t>The process keeps going until </a:t>
            </a:r>
            <a:r>
              <a:rPr b="1" lang="en-US" sz="2000"/>
              <a:t>no new assignment is performed </a:t>
            </a:r>
            <a:r>
              <a:rPr lang="en-US" sz="2000"/>
              <a:t>(so the model is converged, there is nothing to go furthermore) or for a </a:t>
            </a:r>
            <a:r>
              <a:rPr b="1" lang="en-US" sz="2000"/>
              <a:t>given number of iteration</a:t>
            </a:r>
            <a:r>
              <a:rPr lang="en-US" sz="2000"/>
              <a:t>. Therefore, K-means Clustering is an iterative method where we can determine the iteration number too.</a:t>
            </a:r>
            <a:endParaRPr/>
          </a:p>
          <a:p>
            <a:pPr indent="-215900" lvl="0" marL="342900" rtl="0" algn="l">
              <a:spcBef>
                <a:spcPts val="400"/>
              </a:spcBef>
              <a:spcAft>
                <a:spcPts val="0"/>
              </a:spcAft>
              <a:buClr>
                <a:srgbClr val="000000"/>
              </a:buClr>
              <a:buSzPts val="2000"/>
              <a:buFont typeface="Arial"/>
              <a:buNone/>
            </a:pPr>
            <a:r>
              <a:t/>
            </a:r>
            <a:endParaRPr sz="2000"/>
          </a:p>
        </p:txBody>
      </p:sp>
      <p:sp>
        <p:nvSpPr>
          <p:cNvPr id="499" name="Google Shape;499;p4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pic>
        <p:nvPicPr>
          <p:cNvPr id="504" name="Google Shape;504;p48"/>
          <p:cNvPicPr preferRelativeResize="0"/>
          <p:nvPr/>
        </p:nvPicPr>
        <p:blipFill rotWithShape="1">
          <a:blip r:embed="rId3">
            <a:alphaModFix/>
          </a:blip>
          <a:srcRect b="0" l="0" r="0" t="0"/>
          <a:stretch/>
        </p:blipFill>
        <p:spPr>
          <a:xfrm>
            <a:off x="4107366" y="1866088"/>
            <a:ext cx="5798634" cy="4348975"/>
          </a:xfrm>
          <a:prstGeom prst="rect">
            <a:avLst/>
          </a:prstGeom>
          <a:noFill/>
          <a:ln>
            <a:noFill/>
          </a:ln>
        </p:spPr>
      </p:pic>
      <p:sp>
        <p:nvSpPr>
          <p:cNvPr id="505" name="Google Shape;505;p48"/>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06" name="Google Shape;506;p48"/>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Step-1 : randomly pick k centers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pic>
        <p:nvPicPr>
          <p:cNvPr id="512" name="Google Shape;512;p49"/>
          <p:cNvPicPr preferRelativeResize="0"/>
          <p:nvPr/>
        </p:nvPicPr>
        <p:blipFill rotWithShape="1">
          <a:blip r:embed="rId3">
            <a:alphaModFix/>
          </a:blip>
          <a:srcRect b="0" l="0" r="0" t="0"/>
          <a:stretch/>
        </p:blipFill>
        <p:spPr>
          <a:xfrm>
            <a:off x="4113406" y="1870617"/>
            <a:ext cx="5792594" cy="4344446"/>
          </a:xfrm>
          <a:prstGeom prst="rect">
            <a:avLst/>
          </a:prstGeom>
          <a:noFill/>
          <a:ln>
            <a:noFill/>
          </a:ln>
        </p:spPr>
      </p:pic>
      <p:sp>
        <p:nvSpPr>
          <p:cNvPr id="513" name="Google Shape;513;p4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 2: Assign each point to nearest center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Approaches in Image Segmentation</a:t>
            </a:r>
            <a:endParaRPr/>
          </a:p>
        </p:txBody>
      </p:sp>
      <p:sp>
        <p:nvSpPr>
          <p:cNvPr id="189" name="Google Shape;189;p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200"/>
              <a:buFont typeface="Arial"/>
              <a:buNone/>
            </a:pPr>
            <a:r>
              <a:rPr lang="en-US">
                <a:solidFill>
                  <a:srgbClr val="FF0000"/>
                </a:solidFill>
              </a:rPr>
              <a:t>1. Similarity approach: </a:t>
            </a:r>
            <a:endParaRPr>
              <a:solidFill>
                <a:srgbClr val="FF0000"/>
              </a:solidFill>
            </a:endParaRPr>
          </a:p>
          <a:p>
            <a:pPr indent="-514350" lvl="1" marL="914400" rtl="0" algn="l">
              <a:spcBef>
                <a:spcPts val="560"/>
              </a:spcBef>
              <a:spcAft>
                <a:spcPts val="0"/>
              </a:spcAft>
              <a:buClr>
                <a:srgbClr val="000000"/>
              </a:buClr>
              <a:buSzPts val="2800"/>
              <a:buFont typeface="Arial"/>
              <a:buChar char="•"/>
            </a:pPr>
            <a:r>
              <a:rPr lang="en-US"/>
              <a:t>Based on detecting similarity between image pixels to form a segment, based on a threshold.</a:t>
            </a:r>
            <a:endParaRPr/>
          </a:p>
          <a:p>
            <a:pPr indent="-514350" lvl="1" marL="914400" rtl="0" algn="l">
              <a:spcBef>
                <a:spcPts val="560"/>
              </a:spcBef>
              <a:spcAft>
                <a:spcPts val="0"/>
              </a:spcAft>
              <a:buClr>
                <a:srgbClr val="000000"/>
              </a:buClr>
              <a:buSzPts val="2800"/>
              <a:buFont typeface="Arial"/>
              <a:buChar char="•"/>
            </a:pPr>
            <a:r>
              <a:rPr lang="en-US"/>
              <a:t>ML algorithms like clustering are based on this type of approach to segment an image.</a:t>
            </a:r>
            <a:endParaRPr/>
          </a:p>
        </p:txBody>
      </p:sp>
      <p:sp>
        <p:nvSpPr>
          <p:cNvPr id="190" name="Google Shape;190;p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19" name="Google Shape;519;p5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 3: re-estimate centers</a:t>
            </a:r>
            <a:endParaRPr/>
          </a:p>
        </p:txBody>
      </p:sp>
      <p:pic>
        <p:nvPicPr>
          <p:cNvPr id="520" name="Google Shape;520;p50"/>
          <p:cNvPicPr preferRelativeResize="0"/>
          <p:nvPr/>
        </p:nvPicPr>
        <p:blipFill rotWithShape="1">
          <a:blip r:embed="rId3">
            <a:alphaModFix/>
          </a:blip>
          <a:srcRect b="0" l="0" r="0" t="0"/>
          <a:stretch/>
        </p:blipFill>
        <p:spPr>
          <a:xfrm>
            <a:off x="4107366" y="1866088"/>
            <a:ext cx="5798634" cy="4348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1"/>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26" name="Google Shape;526;p51"/>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 4: Repeat</a:t>
            </a:r>
            <a:endParaRPr/>
          </a:p>
        </p:txBody>
      </p:sp>
      <p:pic>
        <p:nvPicPr>
          <p:cNvPr id="527" name="Google Shape;527;p51"/>
          <p:cNvPicPr preferRelativeResize="0"/>
          <p:nvPr/>
        </p:nvPicPr>
        <p:blipFill rotWithShape="1">
          <a:blip r:embed="rId3">
            <a:alphaModFix/>
          </a:blip>
          <a:srcRect b="0" l="0" r="0" t="0"/>
          <a:stretch/>
        </p:blipFill>
        <p:spPr>
          <a:xfrm>
            <a:off x="4113406" y="1870617"/>
            <a:ext cx="5792594" cy="434444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2"/>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33" name="Google Shape;533;p52"/>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 4: Repeat</a:t>
            </a:r>
            <a:endParaRPr/>
          </a:p>
        </p:txBody>
      </p:sp>
      <p:pic>
        <p:nvPicPr>
          <p:cNvPr id="534" name="Google Shape;534;p52"/>
          <p:cNvPicPr preferRelativeResize="0"/>
          <p:nvPr/>
        </p:nvPicPr>
        <p:blipFill rotWithShape="1">
          <a:blip r:embed="rId3">
            <a:alphaModFix/>
          </a:blip>
          <a:srcRect b="0" l="0" r="0" t="0"/>
          <a:stretch/>
        </p:blipFill>
        <p:spPr>
          <a:xfrm>
            <a:off x="4107366" y="1866088"/>
            <a:ext cx="5798634" cy="4348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3"/>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40" name="Google Shape;540;p53"/>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Step 4: Repeat</a:t>
            </a:r>
            <a:endParaRPr/>
          </a:p>
        </p:txBody>
      </p:sp>
      <p:pic>
        <p:nvPicPr>
          <p:cNvPr id="541" name="Google Shape;541;p53"/>
          <p:cNvPicPr preferRelativeResize="0"/>
          <p:nvPr/>
        </p:nvPicPr>
        <p:blipFill rotWithShape="1">
          <a:blip r:embed="rId3">
            <a:alphaModFix/>
          </a:blip>
          <a:srcRect b="0" l="0" r="0" t="0"/>
          <a:stretch/>
        </p:blipFill>
        <p:spPr>
          <a:xfrm>
            <a:off x="4107366" y="1866088"/>
            <a:ext cx="5798634" cy="43489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4"/>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a:t>
            </a:r>
            <a:endParaRPr/>
          </a:p>
        </p:txBody>
      </p:sp>
      <p:sp>
        <p:nvSpPr>
          <p:cNvPr id="547" name="Google Shape;547;p54"/>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Ground-truth vs k-means</a:t>
            </a:r>
            <a:endParaRPr/>
          </a:p>
        </p:txBody>
      </p:sp>
      <p:pic>
        <p:nvPicPr>
          <p:cNvPr id="548" name="Google Shape;548;p54"/>
          <p:cNvPicPr preferRelativeResize="0"/>
          <p:nvPr/>
        </p:nvPicPr>
        <p:blipFill rotWithShape="1">
          <a:blip r:embed="rId3">
            <a:alphaModFix/>
          </a:blip>
          <a:srcRect b="0" l="0" r="0" t="0"/>
          <a:stretch/>
        </p:blipFill>
        <p:spPr>
          <a:xfrm>
            <a:off x="4478338" y="2428836"/>
            <a:ext cx="4746625" cy="3559969"/>
          </a:xfrm>
          <a:prstGeom prst="rect">
            <a:avLst/>
          </a:prstGeom>
          <a:noFill/>
          <a:ln>
            <a:noFill/>
          </a:ln>
        </p:spPr>
      </p:pic>
      <p:pic>
        <p:nvPicPr>
          <p:cNvPr id="549" name="Google Shape;549;p54"/>
          <p:cNvPicPr preferRelativeResize="0"/>
          <p:nvPr/>
        </p:nvPicPr>
        <p:blipFill rotWithShape="1">
          <a:blip r:embed="rId4">
            <a:alphaModFix/>
          </a:blip>
          <a:srcRect b="0" l="0" r="0" t="0"/>
          <a:stretch/>
        </p:blipFill>
        <p:spPr>
          <a:xfrm>
            <a:off x="0" y="2428836"/>
            <a:ext cx="4746625" cy="3559969"/>
          </a:xfrm>
          <a:prstGeom prst="rect">
            <a:avLst/>
          </a:prstGeom>
          <a:noFill/>
          <a:ln>
            <a:noFill/>
          </a:ln>
        </p:spPr>
      </p:pic>
      <p:sp>
        <p:nvSpPr>
          <p:cNvPr id="550" name="Google Shape;550;p54"/>
          <p:cNvSpPr txBox="1"/>
          <p:nvPr/>
        </p:nvSpPr>
        <p:spPr>
          <a:xfrm>
            <a:off x="681038" y="5771357"/>
            <a:ext cx="3495791" cy="3174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Ground truth</a:t>
            </a:r>
            <a:endParaRPr/>
          </a:p>
        </p:txBody>
      </p:sp>
      <p:sp>
        <p:nvSpPr>
          <p:cNvPr id="551" name="Google Shape;551;p54"/>
          <p:cNvSpPr txBox="1"/>
          <p:nvPr/>
        </p:nvSpPr>
        <p:spPr>
          <a:xfrm>
            <a:off x="5325985" y="5768358"/>
            <a:ext cx="3495791" cy="3174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K-means 100 iterations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5"/>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 on image pixels</a:t>
            </a:r>
            <a:endParaRPr/>
          </a:p>
        </p:txBody>
      </p:sp>
      <p:sp>
        <p:nvSpPr>
          <p:cNvPr id="557" name="Google Shape;557;p55"/>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800"/>
              <a:buFont typeface="Consolas"/>
              <a:buNone/>
            </a:pPr>
            <a:r>
              <a:rPr lang="en-US" sz="1800">
                <a:latin typeface="Consolas"/>
                <a:ea typeface="Consolas"/>
                <a:cs typeface="Consolas"/>
                <a:sym typeface="Consolas"/>
              </a:rPr>
              <a:t>path_filename = os.path.join(dir_baitap, 'vegetables.jpg')</a:t>
            </a:r>
            <a:endParaRPr/>
          </a:p>
          <a:p>
            <a:pPr indent="0" lvl="0" marL="0" rtl="0" algn="l">
              <a:spcBef>
                <a:spcPts val="360"/>
              </a:spcBef>
              <a:spcAft>
                <a:spcPts val="0"/>
              </a:spcAft>
              <a:buClr>
                <a:srgbClr val="000000"/>
              </a:buClr>
              <a:buSzPts val="1800"/>
              <a:buFont typeface="Arial"/>
              <a:buNone/>
            </a:pPr>
            <a:r>
              <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img = cv.imread(path_filename)</a:t>
            </a:r>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cv2_imshow(img)</a:t>
            </a:r>
            <a:endParaRPr/>
          </a:p>
          <a:p>
            <a:pPr indent="0" lvl="0" marL="0" rtl="0" algn="l">
              <a:spcBef>
                <a:spcPts val="360"/>
              </a:spcBef>
              <a:spcAft>
                <a:spcPts val="0"/>
              </a:spcAft>
              <a:buClr>
                <a:srgbClr val="000000"/>
              </a:buClr>
              <a:buSzPts val="1800"/>
              <a:buFont typeface="Arial"/>
              <a:buNone/>
            </a:pPr>
            <a:r>
              <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nrow, ncol,nchl = img.shape</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g = img.reshape(nrow*ncol,nchl)</a:t>
            </a:r>
            <a:endParaRPr/>
          </a:p>
          <a:p>
            <a:pPr indent="0" lvl="0" marL="0" rtl="0" algn="l">
              <a:spcBef>
                <a:spcPts val="360"/>
              </a:spcBef>
              <a:spcAft>
                <a:spcPts val="0"/>
              </a:spcAft>
              <a:buClr>
                <a:srgbClr val="000000"/>
              </a:buClr>
              <a:buSzPts val="1800"/>
              <a:buFont typeface="Arial"/>
              <a:buNone/>
            </a:pPr>
            <a:r>
              <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from sklearn.cluster import KMeans</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k_means = KMeans(n_clusters = 6, random_state = 0).fit(g)</a:t>
            </a:r>
            <a:endParaRPr/>
          </a:p>
          <a:p>
            <a:pPr indent="0" lvl="0" marL="0" rtl="0" algn="l">
              <a:spcBef>
                <a:spcPts val="360"/>
              </a:spcBef>
              <a:spcAft>
                <a:spcPts val="0"/>
              </a:spcAft>
              <a:buClr>
                <a:srgbClr val="000000"/>
              </a:buClr>
              <a:buSzPts val="1800"/>
              <a:buFont typeface="Arial"/>
              <a:buNone/>
            </a:pPr>
            <a:r>
              <a:t/>
            </a:r>
            <a:endParaRPr sz="1800">
              <a:latin typeface="Consolas"/>
              <a:ea typeface="Consolas"/>
              <a:cs typeface="Consolas"/>
              <a:sym typeface="Consolas"/>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t = k_means.cluster_centers_[k_means.labels_]</a:t>
            </a:r>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img_res = t.reshape(nrow, ncol, nchl)</a:t>
            </a:r>
            <a:endParaRPr/>
          </a:p>
          <a:p>
            <a:pPr indent="0" lvl="0" marL="0" rtl="0" algn="l">
              <a:spcBef>
                <a:spcPts val="360"/>
              </a:spcBef>
              <a:spcAft>
                <a:spcPts val="0"/>
              </a:spcAft>
              <a:buClr>
                <a:srgbClr val="000000"/>
              </a:buClr>
              <a:buSzPts val="1800"/>
              <a:buFont typeface="Consolas"/>
              <a:buNone/>
            </a:pPr>
            <a:r>
              <a:rPr lang="en-US" sz="1800">
                <a:latin typeface="Consolas"/>
                <a:ea typeface="Consolas"/>
                <a:cs typeface="Consolas"/>
                <a:sym typeface="Consolas"/>
              </a:rPr>
              <a:t>cv2_imshow(img_res)</a:t>
            </a:r>
            <a:endParaRPr sz="1800">
              <a:latin typeface="Consolas"/>
              <a:ea typeface="Consolas"/>
              <a:cs typeface="Consolas"/>
              <a:sym typeface="Consolas"/>
            </a:endParaRPr>
          </a:p>
        </p:txBody>
      </p:sp>
      <p:sp>
        <p:nvSpPr>
          <p:cNvPr id="558" name="Google Shape;558;p55"/>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9" name="Google Shape;559;p55"/>
          <p:cNvPicPr preferRelativeResize="0"/>
          <p:nvPr/>
        </p:nvPicPr>
        <p:blipFill rotWithShape="1">
          <a:blip r:embed="rId3">
            <a:alphaModFix/>
          </a:blip>
          <a:srcRect b="0" l="0" r="0" t="0"/>
          <a:stretch/>
        </p:blipFill>
        <p:spPr>
          <a:xfrm>
            <a:off x="8001000" y="983658"/>
            <a:ext cx="1905000" cy="2428875"/>
          </a:xfrm>
          <a:prstGeom prst="rect">
            <a:avLst/>
          </a:prstGeom>
          <a:noFill/>
          <a:ln>
            <a:noFill/>
          </a:ln>
        </p:spPr>
      </p:pic>
      <p:pic>
        <p:nvPicPr>
          <p:cNvPr id="560" name="Google Shape;560;p55"/>
          <p:cNvPicPr preferRelativeResize="0"/>
          <p:nvPr/>
        </p:nvPicPr>
        <p:blipFill rotWithShape="1">
          <a:blip r:embed="rId4">
            <a:alphaModFix/>
          </a:blip>
          <a:srcRect b="0" l="0" r="0" t="0"/>
          <a:stretch/>
        </p:blipFill>
        <p:spPr>
          <a:xfrm>
            <a:off x="8001000" y="4197946"/>
            <a:ext cx="1905000" cy="24288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6"/>
          <p:cNvSpPr txBox="1"/>
          <p:nvPr>
            <p:ph type="title"/>
          </p:nvPr>
        </p:nvSpPr>
        <p:spPr>
          <a:xfrm>
            <a:off x="380485" y="44350"/>
            <a:ext cx="8543925" cy="107702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 on image pixels</a:t>
            </a:r>
            <a:endParaRPr/>
          </a:p>
        </p:txBody>
      </p:sp>
      <p:pic>
        <p:nvPicPr>
          <p:cNvPr id="566" name="Google Shape;566;p56"/>
          <p:cNvPicPr preferRelativeResize="0"/>
          <p:nvPr/>
        </p:nvPicPr>
        <p:blipFill rotWithShape="1">
          <a:blip r:embed="rId3">
            <a:alphaModFix/>
          </a:blip>
          <a:srcRect b="0" l="0" r="0" t="0"/>
          <a:stretch/>
        </p:blipFill>
        <p:spPr>
          <a:xfrm>
            <a:off x="380485" y="1850232"/>
            <a:ext cx="2334980" cy="1873231"/>
          </a:xfrm>
          <a:prstGeom prst="rect">
            <a:avLst/>
          </a:prstGeom>
          <a:noFill/>
          <a:ln>
            <a:noFill/>
          </a:ln>
        </p:spPr>
      </p:pic>
      <p:pic>
        <p:nvPicPr>
          <p:cNvPr descr="A close up of a logo&#10;&#10;Description automatically generated" id="567" name="Google Shape;567;p56"/>
          <p:cNvPicPr preferRelativeResize="0"/>
          <p:nvPr/>
        </p:nvPicPr>
        <p:blipFill rotWithShape="1">
          <a:blip r:embed="rId4">
            <a:alphaModFix/>
          </a:blip>
          <a:srcRect b="0" l="0" r="0" t="0"/>
          <a:stretch/>
        </p:blipFill>
        <p:spPr>
          <a:xfrm>
            <a:off x="3016017" y="1789405"/>
            <a:ext cx="2881698" cy="2161274"/>
          </a:xfrm>
          <a:prstGeom prst="rect">
            <a:avLst/>
          </a:prstGeom>
          <a:noFill/>
          <a:ln>
            <a:noFill/>
          </a:ln>
        </p:spPr>
      </p:pic>
      <p:pic>
        <p:nvPicPr>
          <p:cNvPr descr="A close up of a logo&#10;&#10;Description automatically generated" id="568" name="Google Shape;568;p56"/>
          <p:cNvPicPr preferRelativeResize="0"/>
          <p:nvPr/>
        </p:nvPicPr>
        <p:blipFill rotWithShape="1">
          <a:blip r:embed="rId5">
            <a:alphaModFix/>
          </a:blip>
          <a:srcRect b="0" l="0" r="0" t="0"/>
          <a:stretch/>
        </p:blipFill>
        <p:spPr>
          <a:xfrm>
            <a:off x="6209663" y="1776380"/>
            <a:ext cx="2881699" cy="2161274"/>
          </a:xfrm>
          <a:prstGeom prst="rect">
            <a:avLst/>
          </a:prstGeom>
          <a:noFill/>
          <a:ln>
            <a:noFill/>
          </a:ln>
        </p:spPr>
      </p:pic>
      <p:pic>
        <p:nvPicPr>
          <p:cNvPr descr="A close up of a logo&#10;&#10;Description automatically generated" id="569" name="Google Shape;569;p56"/>
          <p:cNvPicPr preferRelativeResize="0"/>
          <p:nvPr/>
        </p:nvPicPr>
        <p:blipFill rotWithShape="1">
          <a:blip r:embed="rId6">
            <a:alphaModFix/>
          </a:blip>
          <a:srcRect b="0" l="0" r="0" t="0"/>
          <a:stretch/>
        </p:blipFill>
        <p:spPr>
          <a:xfrm>
            <a:off x="3016015" y="3987957"/>
            <a:ext cx="2881700" cy="2161275"/>
          </a:xfrm>
          <a:prstGeom prst="rect">
            <a:avLst/>
          </a:prstGeom>
          <a:noFill/>
          <a:ln>
            <a:noFill/>
          </a:ln>
        </p:spPr>
      </p:pic>
      <p:sp>
        <p:nvSpPr>
          <p:cNvPr id="570" name="Google Shape;570;p56"/>
          <p:cNvSpPr txBox="1"/>
          <p:nvPr/>
        </p:nvSpPr>
        <p:spPr>
          <a:xfrm>
            <a:off x="3949484" y="1556404"/>
            <a:ext cx="1014761" cy="3174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Iteration 1</a:t>
            </a:r>
            <a:endParaRPr/>
          </a:p>
        </p:txBody>
      </p:sp>
      <p:sp>
        <p:nvSpPr>
          <p:cNvPr id="571" name="Google Shape;571;p56"/>
          <p:cNvSpPr txBox="1"/>
          <p:nvPr/>
        </p:nvSpPr>
        <p:spPr>
          <a:xfrm>
            <a:off x="7161254" y="1550150"/>
            <a:ext cx="1014761" cy="3174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Iteration 5</a:t>
            </a:r>
            <a:endParaRPr/>
          </a:p>
        </p:txBody>
      </p:sp>
      <p:sp>
        <p:nvSpPr>
          <p:cNvPr id="572" name="Google Shape;572;p56"/>
          <p:cNvSpPr txBox="1"/>
          <p:nvPr/>
        </p:nvSpPr>
        <p:spPr>
          <a:xfrm>
            <a:off x="3325155" y="3800639"/>
            <a:ext cx="2346634" cy="31745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Final: Iteration 17</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7"/>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rgbClr val="000000"/>
              </a:buClr>
              <a:buSzPts val="3200"/>
              <a:buFont typeface="Arial"/>
              <a:buNone/>
            </a:pPr>
            <a:r>
              <a:t/>
            </a:r>
            <a:endParaRPr/>
          </a:p>
        </p:txBody>
      </p:sp>
      <p:pic>
        <p:nvPicPr>
          <p:cNvPr id="578" name="Google Shape;578;p57"/>
          <p:cNvPicPr preferRelativeResize="0"/>
          <p:nvPr/>
        </p:nvPicPr>
        <p:blipFill rotWithShape="1">
          <a:blip r:embed="rId3">
            <a:alphaModFix/>
          </a:blip>
          <a:srcRect b="0" l="0" r="0" t="0"/>
          <a:stretch/>
        </p:blipFill>
        <p:spPr>
          <a:xfrm>
            <a:off x="0" y="983657"/>
            <a:ext cx="8679976" cy="5844875"/>
          </a:xfrm>
          <a:prstGeom prst="rect">
            <a:avLst/>
          </a:prstGeom>
          <a:noFill/>
          <a:ln>
            <a:noFill/>
          </a:ln>
        </p:spPr>
      </p:pic>
      <p:sp>
        <p:nvSpPr>
          <p:cNvPr id="579" name="Google Shape;579;p57"/>
          <p:cNvSpPr txBox="1"/>
          <p:nvPr>
            <p:ph type="title"/>
          </p:nvPr>
        </p:nvSpPr>
        <p:spPr>
          <a:xfrm>
            <a:off x="495300" y="115295"/>
            <a:ext cx="701675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 on image pixels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8"/>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K-means on image pixels</a:t>
            </a:r>
            <a:endParaRPr/>
          </a:p>
        </p:txBody>
      </p:sp>
      <p:pic>
        <p:nvPicPr>
          <p:cNvPr id="585" name="Google Shape;585;p58"/>
          <p:cNvPicPr preferRelativeResize="0"/>
          <p:nvPr/>
        </p:nvPicPr>
        <p:blipFill rotWithShape="1">
          <a:blip r:embed="rId3">
            <a:alphaModFix/>
          </a:blip>
          <a:srcRect b="0" l="0" r="0" t="0"/>
          <a:stretch/>
        </p:blipFill>
        <p:spPr>
          <a:xfrm>
            <a:off x="2315529" y="2016622"/>
            <a:ext cx="2235824" cy="2817019"/>
          </a:xfrm>
          <a:prstGeom prst="rect">
            <a:avLst/>
          </a:prstGeom>
          <a:noFill/>
          <a:ln>
            <a:noFill/>
          </a:ln>
        </p:spPr>
      </p:pic>
      <p:sp>
        <p:nvSpPr>
          <p:cNvPr id="586" name="Google Shape;586;p58"/>
          <p:cNvSpPr txBox="1"/>
          <p:nvPr/>
        </p:nvSpPr>
        <p:spPr>
          <a:xfrm>
            <a:off x="2296954" y="4859180"/>
            <a:ext cx="2247424" cy="5425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63">
                <a:solidFill>
                  <a:schemeClr val="lt1"/>
                </a:solidFill>
                <a:latin typeface="Arial"/>
                <a:ea typeface="Arial"/>
                <a:cs typeface="Arial"/>
                <a:sym typeface="Arial"/>
              </a:rPr>
              <a:t>Picture courtesy David Forsyth</a:t>
            </a:r>
            <a:endParaRPr/>
          </a:p>
        </p:txBody>
      </p:sp>
      <p:sp>
        <p:nvSpPr>
          <p:cNvPr id="587" name="Google Shape;587;p58"/>
          <p:cNvSpPr txBox="1"/>
          <p:nvPr/>
        </p:nvSpPr>
        <p:spPr>
          <a:xfrm>
            <a:off x="5408057" y="4859179"/>
            <a:ext cx="2238137" cy="542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63">
                <a:solidFill>
                  <a:schemeClr val="lt1"/>
                </a:solidFill>
                <a:latin typeface="Arial"/>
                <a:ea typeface="Arial"/>
                <a:cs typeface="Arial"/>
                <a:sym typeface="Arial"/>
              </a:rPr>
              <a:t>One of the clusters from k-means</a:t>
            </a:r>
            <a:endParaRPr/>
          </a:p>
        </p:txBody>
      </p:sp>
      <p:pic>
        <p:nvPicPr>
          <p:cNvPr id="588" name="Google Shape;588;p58"/>
          <p:cNvPicPr preferRelativeResize="0"/>
          <p:nvPr/>
        </p:nvPicPr>
        <p:blipFill rotWithShape="1">
          <a:blip r:embed="rId4">
            <a:alphaModFix/>
          </a:blip>
          <a:srcRect b="8014" l="23958" r="23893" t="4224"/>
          <a:stretch/>
        </p:blipFill>
        <p:spPr>
          <a:xfrm>
            <a:off x="5354650" y="2013723"/>
            <a:ext cx="2234179" cy="281991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hành</a:t>
            </a:r>
            <a:endParaRPr/>
          </a:p>
        </p:txBody>
      </p:sp>
      <p:sp>
        <p:nvSpPr>
          <p:cNvPr id="594" name="Google Shape;594;p5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rgbClr val="000000"/>
              </a:buClr>
              <a:buSzPts val="2800"/>
              <a:buFont typeface="Arial"/>
              <a:buChar char="•"/>
            </a:pPr>
            <a:r>
              <a:rPr lang="en-US"/>
              <a:t>Representing each pixel as (r,g,b)</a:t>
            </a:r>
            <a:endParaRPr/>
          </a:p>
          <a:p>
            <a:pPr indent="-285750" lvl="1" marL="742950" rtl="0" algn="l">
              <a:spcBef>
                <a:spcPts val="560"/>
              </a:spcBef>
              <a:spcAft>
                <a:spcPts val="0"/>
              </a:spcAft>
              <a:buClr>
                <a:srgbClr val="000000"/>
              </a:buClr>
              <a:buSzPts val="2800"/>
              <a:buFont typeface="Arial"/>
              <a:buChar char="–"/>
            </a:pPr>
            <a:r>
              <a:rPr lang="en-US"/>
              <a:t>Áp dụng cho  ảnh: vegetables.jpg, hand.jpg, thuoc.jpg </a:t>
            </a:r>
            <a:endParaRPr/>
          </a:p>
          <a:p>
            <a:pPr indent="-342900" lvl="0" marL="342900" rtl="0" algn="l">
              <a:spcBef>
                <a:spcPts val="640"/>
              </a:spcBef>
              <a:spcAft>
                <a:spcPts val="0"/>
              </a:spcAft>
              <a:buClr>
                <a:srgbClr val="000000"/>
              </a:buClr>
              <a:buSzPts val="3200"/>
              <a:buFont typeface="Arial"/>
              <a:buChar char="•"/>
            </a:pPr>
            <a:r>
              <a:rPr lang="en-US"/>
              <a:t>Represent each pixel as (r,g,b,x,y)</a:t>
            </a:r>
            <a:endParaRPr/>
          </a:p>
          <a:p>
            <a:pPr indent="-285750" lvl="1" marL="742950" rtl="0" algn="l">
              <a:spcBef>
                <a:spcPts val="560"/>
              </a:spcBef>
              <a:spcAft>
                <a:spcPts val="0"/>
              </a:spcAft>
              <a:buClr>
                <a:srgbClr val="000000"/>
              </a:buClr>
              <a:buSzPts val="2800"/>
              <a:buFont typeface="Arial"/>
              <a:buChar char="–"/>
            </a:pPr>
            <a:r>
              <a:rPr lang="en-US"/>
              <a:t>Áp dụng cho ảnh: vegetables.jpg và thuoc.jpg</a:t>
            </a:r>
            <a:endParaRPr/>
          </a:p>
          <a:p>
            <a:pPr indent="0" lvl="1" marL="457200" rtl="0" algn="l">
              <a:spcBef>
                <a:spcPts val="560"/>
              </a:spcBef>
              <a:spcAft>
                <a:spcPts val="0"/>
              </a:spcAft>
              <a:buClr>
                <a:srgbClr val="000000"/>
              </a:buClr>
              <a:buSzPts val="2800"/>
              <a:buFont typeface="Arial"/>
              <a:buNone/>
            </a:pPr>
            <a:r>
              <a:t/>
            </a:r>
            <a:endParaRPr/>
          </a:p>
          <a:p>
            <a:pPr indent="0" lvl="0" marL="57150" rtl="0" algn="l">
              <a:spcBef>
                <a:spcPts val="640"/>
              </a:spcBef>
              <a:spcAft>
                <a:spcPts val="0"/>
              </a:spcAft>
              <a:buClr>
                <a:srgbClr val="000000"/>
              </a:buClr>
              <a:buSzPts val="3200"/>
              <a:buFont typeface="Arial"/>
              <a:buNone/>
            </a:pPr>
            <a:r>
              <a:rPr lang="en-US"/>
              <a:t>---------------------------------</a:t>
            </a:r>
            <a:endParaRPr/>
          </a:p>
          <a:p>
            <a:pPr indent="0" lvl="0" marL="57150" rtl="0" algn="l">
              <a:spcBef>
                <a:spcPts val="640"/>
              </a:spcBef>
              <a:spcAft>
                <a:spcPts val="0"/>
              </a:spcAft>
              <a:buClr>
                <a:srgbClr val="000000"/>
              </a:buClr>
              <a:buSzPts val="3200"/>
              <a:buFont typeface="Arial"/>
              <a:buNone/>
            </a:pPr>
            <a:r>
              <a:rPr lang="en-US"/>
              <a:t>Áp dụng thuật toán k-means</a:t>
            </a:r>
            <a:endParaRPr/>
          </a:p>
          <a:p>
            <a:pPr indent="-107950" lvl="1" marL="742950" rtl="0" algn="l">
              <a:spcBef>
                <a:spcPts val="560"/>
              </a:spcBef>
              <a:spcAft>
                <a:spcPts val="0"/>
              </a:spcAft>
              <a:buClr>
                <a:srgbClr val="000000"/>
              </a:buClr>
              <a:buSzPts val="2800"/>
              <a:buFont typeface="Arial"/>
              <a:buNone/>
            </a:pPr>
            <a:r>
              <a:t/>
            </a:r>
            <a:endParaRPr/>
          </a:p>
        </p:txBody>
      </p:sp>
      <p:sp>
        <p:nvSpPr>
          <p:cNvPr id="595" name="Google Shape;595;p5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Approaches in Image Segmentation</a:t>
            </a:r>
            <a:endParaRPr/>
          </a:p>
        </p:txBody>
      </p:sp>
      <p:sp>
        <p:nvSpPr>
          <p:cNvPr id="196" name="Google Shape;196;p6"/>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3200"/>
              <a:buFont typeface="Arial"/>
              <a:buNone/>
            </a:pPr>
            <a:r>
              <a:rPr lang="en-US">
                <a:solidFill>
                  <a:srgbClr val="FF0000"/>
                </a:solidFill>
              </a:rPr>
              <a:t>2. Discontinuity approach: </a:t>
            </a:r>
            <a:endParaRPr>
              <a:solidFill>
                <a:srgbClr val="FF0000"/>
              </a:solidFill>
            </a:endParaRPr>
          </a:p>
          <a:p>
            <a:pPr indent="-285750" lvl="1" marL="742950" rtl="0" algn="l">
              <a:spcBef>
                <a:spcPts val="560"/>
              </a:spcBef>
              <a:spcAft>
                <a:spcPts val="0"/>
              </a:spcAft>
              <a:buClr>
                <a:srgbClr val="000000"/>
              </a:buClr>
              <a:buSzPts val="2800"/>
              <a:buFont typeface="Arial"/>
              <a:buChar char="•"/>
            </a:pPr>
            <a:r>
              <a:rPr lang="en-US"/>
              <a:t>This approach relies on the discontinuity of pixel intensity values of the image. </a:t>
            </a:r>
            <a:endParaRPr/>
          </a:p>
          <a:p>
            <a:pPr indent="-285750" lvl="1" marL="742950" rtl="0" algn="l">
              <a:spcBef>
                <a:spcPts val="560"/>
              </a:spcBef>
              <a:spcAft>
                <a:spcPts val="0"/>
              </a:spcAft>
              <a:buClr>
                <a:srgbClr val="000000"/>
              </a:buClr>
              <a:buSzPts val="2800"/>
              <a:buFont typeface="Arial"/>
              <a:buChar char="•"/>
            </a:pPr>
            <a:r>
              <a:rPr lang="en-US"/>
              <a:t>Line, Point, and Edge Detection techniques use this type of approach for obtaining intermediate segmentation results which can be later processed to obtain the final segmented image.</a:t>
            </a:r>
            <a:endParaRPr/>
          </a:p>
        </p:txBody>
      </p:sp>
      <p:sp>
        <p:nvSpPr>
          <p:cNvPr id="197" name="Google Shape;197;p6"/>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0"/>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60"/>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200"/>
              <a:buFont typeface="Courier New"/>
              <a:buNone/>
            </a:pPr>
            <a:r>
              <a:rPr lang="en-US" sz="1200">
                <a:solidFill>
                  <a:srgbClr val="0000FF"/>
                </a:solidFill>
                <a:latin typeface="Courier New"/>
                <a:ea typeface="Courier New"/>
                <a:cs typeface="Courier New"/>
                <a:sym typeface="Courier New"/>
              </a:rPr>
              <a:t>def</a:t>
            </a:r>
            <a:r>
              <a:rPr lang="en-US" sz="1200">
                <a:latin typeface="Courier New"/>
                <a:ea typeface="Courier New"/>
                <a:cs typeface="Courier New"/>
                <a:sym typeface="Courier New"/>
              </a:rPr>
              <a:t> </a:t>
            </a:r>
            <a:r>
              <a:rPr lang="en-US" sz="1200">
                <a:solidFill>
                  <a:srgbClr val="795E26"/>
                </a:solidFill>
                <a:latin typeface="Courier New"/>
                <a:ea typeface="Courier New"/>
                <a:cs typeface="Courier New"/>
                <a:sym typeface="Courier New"/>
              </a:rPr>
              <a:t>Kmeans2</a:t>
            </a:r>
            <a:r>
              <a:rPr lang="en-US" sz="1200">
                <a:latin typeface="Courier New"/>
                <a:ea typeface="Courier New"/>
                <a:cs typeface="Courier New"/>
                <a:sym typeface="Courier New"/>
              </a:rPr>
              <a:t>(</a:t>
            </a:r>
            <a:r>
              <a:rPr lang="en-US" sz="1200">
                <a:solidFill>
                  <a:srgbClr val="001080"/>
                </a:solidFill>
                <a:latin typeface="Courier New"/>
                <a:ea typeface="Courier New"/>
                <a:cs typeface="Courier New"/>
                <a:sym typeface="Courier New"/>
              </a:rPr>
              <a:t>img</a:t>
            </a:r>
            <a:r>
              <a:rPr lang="en-US" sz="1200">
                <a:latin typeface="Courier New"/>
                <a:ea typeface="Courier New"/>
                <a:cs typeface="Courier New"/>
                <a:sym typeface="Courier New"/>
              </a:rPr>
              <a:t>, </a:t>
            </a:r>
            <a:r>
              <a:rPr lang="en-US" sz="1200">
                <a:solidFill>
                  <a:srgbClr val="001080"/>
                </a:solidFill>
                <a:latin typeface="Courier New"/>
                <a:ea typeface="Courier New"/>
                <a:cs typeface="Courier New"/>
                <a:sym typeface="Courier New"/>
              </a:rPr>
              <a:t>n_clusters</a:t>
            </a:r>
            <a:r>
              <a:rPr lang="en-US" sz="1200">
                <a:latin typeface="Courier New"/>
                <a:ea typeface="Courier New"/>
                <a:cs typeface="Courier New"/>
                <a:sym typeface="Courier New"/>
              </a:rPr>
              <a:t> = </a:t>
            </a:r>
            <a:r>
              <a:rPr lang="en-US" sz="1200">
                <a:solidFill>
                  <a:srgbClr val="09885A"/>
                </a:solidFill>
                <a:latin typeface="Courier New"/>
                <a:ea typeface="Courier New"/>
                <a:cs typeface="Courier New"/>
                <a:sym typeface="Courier New"/>
              </a:rPr>
              <a:t>6</a:t>
            </a:r>
            <a:r>
              <a:rPr lang="en-US" sz="1200">
                <a:latin typeface="Courier New"/>
                <a:ea typeface="Courier New"/>
                <a:cs typeface="Courier New"/>
                <a:sym typeface="Courier New"/>
              </a:rPr>
              <a:t>):</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img_tmp = img.copy()</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nrow, ncol,nchl = img.shape</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br>
              <a:rPr lang="en-US" sz="1200">
                <a:latin typeface="Courier New"/>
                <a:ea typeface="Courier New"/>
                <a:cs typeface="Courier New"/>
                <a:sym typeface="Courier New"/>
              </a:rPr>
            </a:br>
            <a:r>
              <a:rPr lang="en-US" sz="1200">
                <a:latin typeface="Courier New"/>
                <a:ea typeface="Courier New"/>
                <a:cs typeface="Courier New"/>
                <a:sym typeface="Courier New"/>
              </a:rPr>
              <a:t>  g = []</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a:t>
            </a:r>
            <a:r>
              <a:rPr lang="en-US" sz="1200">
                <a:solidFill>
                  <a:srgbClr val="AF00DB"/>
                </a:solidFill>
                <a:latin typeface="Courier New"/>
                <a:ea typeface="Courier New"/>
                <a:cs typeface="Courier New"/>
                <a:sym typeface="Courier New"/>
              </a:rPr>
              <a:t>for</a:t>
            </a:r>
            <a:r>
              <a:rPr lang="en-US" sz="1200">
                <a:latin typeface="Courier New"/>
                <a:ea typeface="Courier New"/>
                <a:cs typeface="Courier New"/>
                <a:sym typeface="Courier New"/>
              </a:rPr>
              <a:t> y </a:t>
            </a:r>
            <a:r>
              <a:rPr lang="en-US" sz="1200">
                <a:solidFill>
                  <a:srgbClr val="0000FF"/>
                </a:solidFill>
                <a:latin typeface="Courier New"/>
                <a:ea typeface="Courier New"/>
                <a:cs typeface="Courier New"/>
                <a:sym typeface="Courier New"/>
              </a:rPr>
              <a:t>in</a:t>
            </a:r>
            <a:r>
              <a:rPr lang="en-US" sz="1200">
                <a:latin typeface="Courier New"/>
                <a:ea typeface="Courier New"/>
                <a:cs typeface="Courier New"/>
                <a:sym typeface="Courier New"/>
              </a:rPr>
              <a:t> </a:t>
            </a:r>
            <a:r>
              <a:rPr lang="en-US" sz="1200">
                <a:solidFill>
                  <a:srgbClr val="795E26"/>
                </a:solidFill>
                <a:latin typeface="Courier New"/>
                <a:ea typeface="Courier New"/>
                <a:cs typeface="Courier New"/>
                <a:sym typeface="Courier New"/>
              </a:rPr>
              <a:t>range</a:t>
            </a:r>
            <a:r>
              <a:rPr lang="en-US" sz="1200">
                <a:latin typeface="Courier New"/>
                <a:ea typeface="Courier New"/>
                <a:cs typeface="Courier New"/>
                <a:sym typeface="Courier New"/>
              </a:rPr>
              <a:t>(nrow):</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a:t>
            </a:r>
            <a:r>
              <a:rPr lang="en-US" sz="1200">
                <a:solidFill>
                  <a:srgbClr val="AF00DB"/>
                </a:solidFill>
                <a:latin typeface="Courier New"/>
                <a:ea typeface="Courier New"/>
                <a:cs typeface="Courier New"/>
                <a:sym typeface="Courier New"/>
              </a:rPr>
              <a:t>for</a:t>
            </a:r>
            <a:r>
              <a:rPr lang="en-US" sz="1200">
                <a:latin typeface="Courier New"/>
                <a:ea typeface="Courier New"/>
                <a:cs typeface="Courier New"/>
                <a:sym typeface="Courier New"/>
              </a:rPr>
              <a:t> x </a:t>
            </a:r>
            <a:r>
              <a:rPr lang="en-US" sz="1200">
                <a:solidFill>
                  <a:srgbClr val="0000FF"/>
                </a:solidFill>
                <a:latin typeface="Courier New"/>
                <a:ea typeface="Courier New"/>
                <a:cs typeface="Courier New"/>
                <a:sym typeface="Courier New"/>
              </a:rPr>
              <a:t>in</a:t>
            </a:r>
            <a:r>
              <a:rPr lang="en-US" sz="1200">
                <a:latin typeface="Courier New"/>
                <a:ea typeface="Courier New"/>
                <a:cs typeface="Courier New"/>
                <a:sym typeface="Courier New"/>
              </a:rPr>
              <a:t> </a:t>
            </a:r>
            <a:r>
              <a:rPr lang="en-US" sz="1200">
                <a:solidFill>
                  <a:srgbClr val="795E26"/>
                </a:solidFill>
                <a:latin typeface="Courier New"/>
                <a:ea typeface="Courier New"/>
                <a:cs typeface="Courier New"/>
                <a:sym typeface="Courier New"/>
              </a:rPr>
              <a:t>range</a:t>
            </a:r>
            <a:r>
              <a:rPr lang="en-US" sz="1200">
                <a:latin typeface="Courier New"/>
                <a:ea typeface="Courier New"/>
                <a:cs typeface="Courier New"/>
                <a:sym typeface="Courier New"/>
              </a:rPr>
              <a:t>(ncol):</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tmp = [img_tmp[y,x][</a:t>
            </a:r>
            <a:r>
              <a:rPr lang="en-US" sz="1200">
                <a:solidFill>
                  <a:srgbClr val="09885A"/>
                </a:solidFill>
                <a:latin typeface="Courier New"/>
                <a:ea typeface="Courier New"/>
                <a:cs typeface="Courier New"/>
                <a:sym typeface="Courier New"/>
              </a:rPr>
              <a:t>0</a:t>
            </a:r>
            <a:r>
              <a:rPr lang="en-US" sz="1200">
                <a:latin typeface="Courier New"/>
                <a:ea typeface="Courier New"/>
                <a:cs typeface="Courier New"/>
                <a:sym typeface="Courier New"/>
              </a:rPr>
              <a:t>], img_tmp[y,x][</a:t>
            </a:r>
            <a:r>
              <a:rPr lang="en-US" sz="1200">
                <a:solidFill>
                  <a:srgbClr val="09885A"/>
                </a:solidFill>
                <a:latin typeface="Courier New"/>
                <a:ea typeface="Courier New"/>
                <a:cs typeface="Courier New"/>
                <a:sym typeface="Courier New"/>
              </a:rPr>
              <a:t>1</a:t>
            </a:r>
            <a:r>
              <a:rPr lang="en-US" sz="1200">
                <a:latin typeface="Courier New"/>
                <a:ea typeface="Courier New"/>
                <a:cs typeface="Courier New"/>
                <a:sym typeface="Courier New"/>
              </a:rPr>
              <a:t>], img_tmp[y,x][</a:t>
            </a:r>
            <a:r>
              <a:rPr lang="en-US" sz="1200">
                <a:solidFill>
                  <a:srgbClr val="09885A"/>
                </a:solidFill>
                <a:latin typeface="Courier New"/>
                <a:ea typeface="Courier New"/>
                <a:cs typeface="Courier New"/>
                <a:sym typeface="Courier New"/>
              </a:rPr>
              <a:t>2</a:t>
            </a:r>
            <a:r>
              <a:rPr lang="en-US" sz="1200">
                <a:latin typeface="Courier New"/>
                <a:ea typeface="Courier New"/>
                <a:cs typeface="Courier New"/>
                <a:sym typeface="Courier New"/>
              </a:rPr>
              <a:t>], x, y]</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g.append(tmp)</a:t>
            </a:r>
            <a:endParaRPr/>
          </a:p>
          <a:p>
            <a:pPr indent="0" lvl="0" marL="0" rtl="0" algn="l">
              <a:spcBef>
                <a:spcPts val="240"/>
              </a:spcBef>
              <a:spcAft>
                <a:spcPts val="0"/>
              </a:spcAft>
              <a:buClr>
                <a:srgbClr val="000000"/>
              </a:buClr>
              <a:buSzPts val="1200"/>
              <a:buFont typeface="Courier New"/>
              <a:buNone/>
            </a:pPr>
            <a:br>
              <a:rPr lang="en-US" sz="1200">
                <a:latin typeface="Courier New"/>
                <a:ea typeface="Courier New"/>
                <a:cs typeface="Courier New"/>
                <a:sym typeface="Courier New"/>
              </a:rPr>
            </a:br>
            <a:r>
              <a:rPr lang="en-US" sz="1200">
                <a:latin typeface="Courier New"/>
                <a:ea typeface="Courier New"/>
                <a:cs typeface="Courier New"/>
                <a:sym typeface="Courier New"/>
              </a:rPr>
              <a:t>  k_means = KMeans(n_clusters=n_clusters, random_state=</a:t>
            </a:r>
            <a:r>
              <a:rPr lang="en-US" sz="1200">
                <a:solidFill>
                  <a:srgbClr val="09885A"/>
                </a:solidFill>
                <a:latin typeface="Courier New"/>
                <a:ea typeface="Courier New"/>
                <a:cs typeface="Courier New"/>
                <a:sym typeface="Courier New"/>
              </a:rPr>
              <a:t>0</a:t>
            </a:r>
            <a:r>
              <a:rPr lang="en-US" sz="1200">
                <a:latin typeface="Courier New"/>
                <a:ea typeface="Courier New"/>
                <a:cs typeface="Courier New"/>
                <a:sym typeface="Courier New"/>
              </a:rPr>
              <a:t>).fit(g)</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a:t>
            </a:r>
            <a:r>
              <a:rPr lang="en-US" sz="1200">
                <a:solidFill>
                  <a:srgbClr val="008000"/>
                </a:solidFill>
                <a:latin typeface="Courier New"/>
                <a:ea typeface="Courier New"/>
                <a:cs typeface="Courier New"/>
                <a:sym typeface="Courier New"/>
              </a:rPr>
              <a:t># t = k_means.cluster_centers_[k_means.labels_]</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br>
              <a:rPr lang="en-US" sz="1200">
                <a:latin typeface="Courier New"/>
                <a:ea typeface="Courier New"/>
                <a:cs typeface="Courier New"/>
                <a:sym typeface="Courier New"/>
              </a:rPr>
            </a:br>
            <a:r>
              <a:rPr lang="en-US" sz="1200">
                <a:latin typeface="Courier New"/>
                <a:ea typeface="Courier New"/>
                <a:cs typeface="Courier New"/>
                <a:sym typeface="Courier New"/>
              </a:rPr>
              <a:t>  arrcolor = np.random.rand(</a:t>
            </a:r>
            <a:r>
              <a:rPr lang="en-US" sz="1200">
                <a:solidFill>
                  <a:srgbClr val="09885A"/>
                </a:solidFill>
                <a:latin typeface="Courier New"/>
                <a:ea typeface="Courier New"/>
                <a:cs typeface="Courier New"/>
                <a:sym typeface="Courier New"/>
              </a:rPr>
              <a:t>20</a:t>
            </a:r>
            <a:r>
              <a:rPr lang="en-US" sz="1200">
                <a:latin typeface="Courier New"/>
                <a:ea typeface="Courier New"/>
                <a:cs typeface="Courier New"/>
                <a:sym typeface="Courier New"/>
              </a:rPr>
              <a:t>,</a:t>
            </a:r>
            <a:r>
              <a:rPr lang="en-US" sz="1200">
                <a:solidFill>
                  <a:srgbClr val="09885A"/>
                </a:solidFill>
                <a:latin typeface="Courier New"/>
                <a:ea typeface="Courier New"/>
                <a:cs typeface="Courier New"/>
                <a:sym typeface="Courier New"/>
              </a:rPr>
              <a:t>3</a:t>
            </a:r>
            <a:r>
              <a:rPr lang="en-US" sz="1200">
                <a:latin typeface="Courier New"/>
                <a:ea typeface="Courier New"/>
                <a:cs typeface="Courier New"/>
                <a:sym typeface="Courier New"/>
              </a:rPr>
              <a:t>) * </a:t>
            </a:r>
            <a:r>
              <a:rPr lang="en-US" sz="1200">
                <a:solidFill>
                  <a:srgbClr val="09885A"/>
                </a:solidFill>
                <a:latin typeface="Courier New"/>
                <a:ea typeface="Courier New"/>
                <a:cs typeface="Courier New"/>
                <a:sym typeface="Courier New"/>
              </a:rPr>
              <a:t>255</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t = arrcolor[k_means.labels_]</a:t>
            </a:r>
            <a:endParaRPr/>
          </a:p>
          <a:p>
            <a:pPr indent="0" lvl="0" marL="0" rtl="0" algn="l">
              <a:spcBef>
                <a:spcPts val="240"/>
              </a:spcBef>
              <a:spcAft>
                <a:spcPts val="0"/>
              </a:spcAft>
              <a:buClr>
                <a:srgbClr val="000000"/>
              </a:buClr>
              <a:buSzPts val="1200"/>
              <a:buFont typeface="Courier New"/>
              <a:buNone/>
            </a:pPr>
            <a:br>
              <a:rPr lang="en-US" sz="1200">
                <a:latin typeface="Courier New"/>
                <a:ea typeface="Courier New"/>
                <a:cs typeface="Courier New"/>
                <a:sym typeface="Courier New"/>
              </a:rPr>
            </a:br>
            <a:r>
              <a:rPr lang="en-US" sz="1200">
                <a:latin typeface="Courier New"/>
                <a:ea typeface="Courier New"/>
                <a:cs typeface="Courier New"/>
                <a:sym typeface="Courier New"/>
              </a:rPr>
              <a:t>  img_res = img_tmp</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i = </a:t>
            </a:r>
            <a:r>
              <a:rPr lang="en-US" sz="1200">
                <a:solidFill>
                  <a:srgbClr val="09885A"/>
                </a:solidFill>
                <a:latin typeface="Courier New"/>
                <a:ea typeface="Courier New"/>
                <a:cs typeface="Courier New"/>
                <a:sym typeface="Courier New"/>
              </a:rPr>
              <a:t>0</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a:t>
            </a:r>
            <a:r>
              <a:rPr lang="en-US" sz="1200">
                <a:solidFill>
                  <a:srgbClr val="AF00DB"/>
                </a:solidFill>
                <a:latin typeface="Courier New"/>
                <a:ea typeface="Courier New"/>
                <a:cs typeface="Courier New"/>
                <a:sym typeface="Courier New"/>
              </a:rPr>
              <a:t>for</a:t>
            </a:r>
            <a:r>
              <a:rPr lang="en-US" sz="1200">
                <a:latin typeface="Courier New"/>
                <a:ea typeface="Courier New"/>
                <a:cs typeface="Courier New"/>
                <a:sym typeface="Courier New"/>
              </a:rPr>
              <a:t> y </a:t>
            </a:r>
            <a:r>
              <a:rPr lang="en-US" sz="1200">
                <a:solidFill>
                  <a:srgbClr val="0000FF"/>
                </a:solidFill>
                <a:latin typeface="Courier New"/>
                <a:ea typeface="Courier New"/>
                <a:cs typeface="Courier New"/>
                <a:sym typeface="Courier New"/>
              </a:rPr>
              <a:t>in</a:t>
            </a:r>
            <a:r>
              <a:rPr lang="en-US" sz="1200">
                <a:latin typeface="Courier New"/>
                <a:ea typeface="Courier New"/>
                <a:cs typeface="Courier New"/>
                <a:sym typeface="Courier New"/>
              </a:rPr>
              <a:t> </a:t>
            </a:r>
            <a:r>
              <a:rPr lang="en-US" sz="1200">
                <a:solidFill>
                  <a:srgbClr val="795E26"/>
                </a:solidFill>
                <a:latin typeface="Courier New"/>
                <a:ea typeface="Courier New"/>
                <a:cs typeface="Courier New"/>
                <a:sym typeface="Courier New"/>
              </a:rPr>
              <a:t>range</a:t>
            </a:r>
            <a:r>
              <a:rPr lang="en-US" sz="1200">
                <a:latin typeface="Courier New"/>
                <a:ea typeface="Courier New"/>
                <a:cs typeface="Courier New"/>
                <a:sym typeface="Courier New"/>
              </a:rPr>
              <a:t>(nrow):</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a:t>
            </a:r>
            <a:r>
              <a:rPr lang="en-US" sz="1200">
                <a:solidFill>
                  <a:srgbClr val="AF00DB"/>
                </a:solidFill>
                <a:latin typeface="Courier New"/>
                <a:ea typeface="Courier New"/>
                <a:cs typeface="Courier New"/>
                <a:sym typeface="Courier New"/>
              </a:rPr>
              <a:t>for</a:t>
            </a:r>
            <a:r>
              <a:rPr lang="en-US" sz="1200">
                <a:latin typeface="Courier New"/>
                <a:ea typeface="Courier New"/>
                <a:cs typeface="Courier New"/>
                <a:sym typeface="Courier New"/>
              </a:rPr>
              <a:t> x </a:t>
            </a:r>
            <a:r>
              <a:rPr lang="en-US" sz="1200">
                <a:solidFill>
                  <a:srgbClr val="0000FF"/>
                </a:solidFill>
                <a:latin typeface="Courier New"/>
                <a:ea typeface="Courier New"/>
                <a:cs typeface="Courier New"/>
                <a:sym typeface="Courier New"/>
              </a:rPr>
              <a:t>in</a:t>
            </a:r>
            <a:r>
              <a:rPr lang="en-US" sz="1200">
                <a:latin typeface="Courier New"/>
                <a:ea typeface="Courier New"/>
                <a:cs typeface="Courier New"/>
                <a:sym typeface="Courier New"/>
              </a:rPr>
              <a:t> </a:t>
            </a:r>
            <a:r>
              <a:rPr lang="en-US" sz="1200">
                <a:solidFill>
                  <a:srgbClr val="795E26"/>
                </a:solidFill>
                <a:latin typeface="Courier New"/>
                <a:ea typeface="Courier New"/>
                <a:cs typeface="Courier New"/>
                <a:sym typeface="Courier New"/>
              </a:rPr>
              <a:t>range</a:t>
            </a:r>
            <a:r>
              <a:rPr lang="en-US" sz="1200">
                <a:latin typeface="Courier New"/>
                <a:ea typeface="Courier New"/>
                <a:cs typeface="Courier New"/>
                <a:sym typeface="Courier New"/>
              </a:rPr>
              <a:t>(ncol):</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img_res[y, x] = t[i][</a:t>
            </a:r>
            <a:r>
              <a:rPr lang="en-US" sz="1200">
                <a:solidFill>
                  <a:srgbClr val="09885A"/>
                </a:solidFill>
                <a:latin typeface="Courier New"/>
                <a:ea typeface="Courier New"/>
                <a:cs typeface="Courier New"/>
                <a:sym typeface="Courier New"/>
              </a:rPr>
              <a:t>0</a:t>
            </a:r>
            <a:r>
              <a:rPr lang="en-US" sz="1200">
                <a:latin typeface="Courier New"/>
                <a:ea typeface="Courier New"/>
                <a:cs typeface="Courier New"/>
                <a:sym typeface="Courier New"/>
              </a:rPr>
              <a:t>:</a:t>
            </a:r>
            <a:r>
              <a:rPr lang="en-US" sz="1200">
                <a:solidFill>
                  <a:srgbClr val="09885A"/>
                </a:solidFill>
                <a:latin typeface="Courier New"/>
                <a:ea typeface="Courier New"/>
                <a:cs typeface="Courier New"/>
                <a:sym typeface="Courier New"/>
              </a:rPr>
              <a:t>3</a:t>
            </a:r>
            <a:r>
              <a:rPr lang="en-US" sz="1200">
                <a:latin typeface="Courier New"/>
                <a:ea typeface="Courier New"/>
                <a:cs typeface="Courier New"/>
                <a:sym typeface="Courier New"/>
              </a:rPr>
              <a:t>]</a:t>
            </a:r>
            <a:endParaRPr/>
          </a:p>
          <a:p>
            <a:pPr indent="0" lvl="0" marL="0" rtl="0" algn="l">
              <a:spcBef>
                <a:spcPts val="240"/>
              </a:spcBef>
              <a:spcAft>
                <a:spcPts val="0"/>
              </a:spcAft>
              <a:buClr>
                <a:srgbClr val="000000"/>
              </a:buClr>
              <a:buSzPts val="1200"/>
              <a:buFont typeface="Courier New"/>
              <a:buNone/>
            </a:pPr>
            <a:r>
              <a:rPr lang="en-US" sz="1200">
                <a:latin typeface="Courier New"/>
                <a:ea typeface="Courier New"/>
                <a:cs typeface="Courier New"/>
                <a:sym typeface="Courier New"/>
              </a:rPr>
              <a:t>      i += </a:t>
            </a:r>
            <a:r>
              <a:rPr lang="en-US" sz="1200">
                <a:solidFill>
                  <a:srgbClr val="09885A"/>
                </a:solidFill>
                <a:latin typeface="Courier New"/>
                <a:ea typeface="Courier New"/>
                <a:cs typeface="Courier New"/>
                <a:sym typeface="Courier New"/>
              </a:rPr>
              <a:t>1</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Courier New"/>
              <a:buNone/>
            </a:pPr>
            <a:br>
              <a:rPr lang="en-US" sz="1200">
                <a:latin typeface="Courier New"/>
                <a:ea typeface="Courier New"/>
                <a:cs typeface="Courier New"/>
                <a:sym typeface="Courier New"/>
              </a:rPr>
            </a:br>
            <a:r>
              <a:rPr lang="en-US" sz="1200">
                <a:latin typeface="Courier New"/>
                <a:ea typeface="Courier New"/>
                <a:cs typeface="Courier New"/>
                <a:sym typeface="Courier New"/>
              </a:rPr>
              <a:t>  </a:t>
            </a:r>
            <a:r>
              <a:rPr lang="en-US" sz="1200">
                <a:solidFill>
                  <a:srgbClr val="AF00DB"/>
                </a:solidFill>
                <a:latin typeface="Courier New"/>
                <a:ea typeface="Courier New"/>
                <a:cs typeface="Courier New"/>
                <a:sym typeface="Courier New"/>
              </a:rPr>
              <a:t>return</a:t>
            </a:r>
            <a:r>
              <a:rPr lang="en-US" sz="1200">
                <a:latin typeface="Courier New"/>
                <a:ea typeface="Courier New"/>
                <a:cs typeface="Courier New"/>
                <a:sym typeface="Courier New"/>
              </a:rPr>
              <a:t> img_res</a:t>
            </a:r>
            <a:endParaRPr sz="1200">
              <a:latin typeface="Courier New"/>
              <a:ea typeface="Courier New"/>
              <a:cs typeface="Courier New"/>
              <a:sym typeface="Courier New"/>
            </a:endParaRPr>
          </a:p>
          <a:p>
            <a:pPr indent="0" lvl="0" marL="0" rtl="0" algn="l">
              <a:spcBef>
                <a:spcPts val="240"/>
              </a:spcBef>
              <a:spcAft>
                <a:spcPts val="0"/>
              </a:spcAft>
              <a:buClr>
                <a:srgbClr val="000000"/>
              </a:buClr>
              <a:buSzPts val="1200"/>
              <a:buFont typeface="Arial"/>
              <a:buNone/>
            </a:pPr>
            <a:r>
              <a:t/>
            </a:r>
            <a:endParaRPr sz="1200"/>
          </a:p>
        </p:txBody>
      </p:sp>
      <p:sp>
        <p:nvSpPr>
          <p:cNvPr id="602" name="Google Shape;602;p60"/>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03" name="Google Shape;203;p7"/>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00"/>
              </a:buClr>
              <a:buSzPts val="3200"/>
              <a:buFont typeface="Arial"/>
              <a:buChar char="•"/>
            </a:pPr>
            <a:r>
              <a:rPr lang="en-US"/>
              <a:t>Semantic segmentation </a:t>
            </a:r>
            <a:endParaRPr/>
          </a:p>
          <a:p>
            <a:pPr indent="-342900" lvl="0" marL="342900" rtl="0" algn="l">
              <a:spcBef>
                <a:spcPts val="640"/>
              </a:spcBef>
              <a:spcAft>
                <a:spcPts val="0"/>
              </a:spcAft>
              <a:buClr>
                <a:srgbClr val="000000"/>
              </a:buClr>
              <a:buSzPts val="3200"/>
              <a:buFont typeface="Arial"/>
              <a:buChar char="•"/>
            </a:pPr>
            <a:r>
              <a:rPr lang="en-US"/>
              <a:t>Instance segmentation</a:t>
            </a:r>
            <a:endParaRPr/>
          </a:p>
        </p:txBody>
      </p:sp>
      <p:sp>
        <p:nvSpPr>
          <p:cNvPr id="204" name="Google Shape;204;p7"/>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10" name="Google Shape;210;p8"/>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3200"/>
              <a:buFont typeface="Arial"/>
              <a:buChar char="•"/>
            </a:pPr>
            <a:r>
              <a:rPr lang="en-US">
                <a:solidFill>
                  <a:srgbClr val="FF0000"/>
                </a:solidFill>
              </a:rPr>
              <a:t>Semantic segmentation </a:t>
            </a:r>
            <a:r>
              <a:rPr lang="en-US"/>
              <a:t>is an approach detecting, for every pixel, belonging class of the object. </a:t>
            </a:r>
            <a:endParaRPr/>
          </a:p>
          <a:p>
            <a:pPr indent="-342900" lvl="0" marL="342900" rtl="0" algn="l">
              <a:spcBef>
                <a:spcPts val="640"/>
              </a:spcBef>
              <a:spcAft>
                <a:spcPts val="0"/>
              </a:spcAft>
              <a:buClr>
                <a:srgbClr val="000000"/>
              </a:buClr>
              <a:buSzPts val="3200"/>
              <a:buFont typeface="Arial"/>
              <a:buChar char="•"/>
            </a:pPr>
            <a:r>
              <a:rPr lang="en-US"/>
              <a:t>For example, when all people in a figure are segmented as one object and background as one object.</a:t>
            </a:r>
            <a:endParaRPr/>
          </a:p>
        </p:txBody>
      </p:sp>
      <p:sp>
        <p:nvSpPr>
          <p:cNvPr id="211" name="Google Shape;211;p8"/>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type="title"/>
          </p:nvPr>
        </p:nvSpPr>
        <p:spPr>
          <a:xfrm>
            <a:off x="495300" y="115295"/>
            <a:ext cx="9410700" cy="8683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Groups of image segmentation</a:t>
            </a:r>
            <a:endParaRPr/>
          </a:p>
        </p:txBody>
      </p:sp>
      <p:sp>
        <p:nvSpPr>
          <p:cNvPr id="217" name="Google Shape;217;p9"/>
          <p:cNvSpPr txBox="1"/>
          <p:nvPr>
            <p:ph idx="1" type="body"/>
          </p:nvPr>
        </p:nvSpPr>
        <p:spPr>
          <a:xfrm>
            <a:off x="495300" y="1438277"/>
            <a:ext cx="8915400" cy="47339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3200"/>
              <a:buFont typeface="Arial"/>
              <a:buChar char="•"/>
            </a:pPr>
            <a:r>
              <a:rPr lang="en-US">
                <a:solidFill>
                  <a:srgbClr val="FF0000"/>
                </a:solidFill>
              </a:rPr>
              <a:t>Instance segmentation </a:t>
            </a:r>
            <a:r>
              <a:rPr lang="en-US"/>
              <a:t>is an approach that identifies, for every pixel, a belonging instance of the object. It detects each distinct object of interest in the image. For example, when each person in a figure is segmented as an individual object.</a:t>
            </a:r>
            <a:endParaRPr/>
          </a:p>
        </p:txBody>
      </p:sp>
      <p:sp>
        <p:nvSpPr>
          <p:cNvPr id="218" name="Google Shape;218;p9"/>
          <p:cNvSpPr txBox="1"/>
          <p:nvPr>
            <p:ph idx="12" type="sldNum"/>
          </p:nvPr>
        </p:nvSpPr>
        <p:spPr>
          <a:xfrm>
            <a:off x="7709828" y="6323013"/>
            <a:ext cx="1750748" cy="29051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435TGp_smile_light_ani">
  <a:themeElements>
    <a:clrScheme name="busine1_p 2">
      <a:dk1>
        <a:srgbClr val="000000"/>
      </a:dk1>
      <a:lt1>
        <a:srgbClr val="FFFFFF"/>
      </a:lt1>
      <a:dk2>
        <a:srgbClr val="1C4372"/>
      </a:dk2>
      <a:lt2>
        <a:srgbClr val="969696"/>
      </a:lt2>
      <a:accent1>
        <a:srgbClr val="4F81BD"/>
      </a:accent1>
      <a:accent2>
        <a:srgbClr val="C0504D"/>
      </a:accent2>
      <a:accent3>
        <a:srgbClr val="FFFFFF"/>
      </a:accent3>
      <a:accent4>
        <a:srgbClr val="000000"/>
      </a:accent4>
      <a:accent5>
        <a:srgbClr val="B2C1DB"/>
      </a:accent5>
      <a:accent6>
        <a:srgbClr val="AE4845"/>
      </a:accent6>
      <a:hlink>
        <a:srgbClr val="9BBB59"/>
      </a:hlink>
      <a:folHlink>
        <a:srgbClr val="8064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74TGp_natural_light_ani">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2015-05-22T09:35:46Z</dcterms:created>
  <dc:creator>Window 8.1 Pro</dc:creator>
</cp:coreProperties>
</file>