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4"/>
  </p:sldMasterIdLst>
  <p:sldIdLst>
    <p:sldId id="266" r:id="rId5"/>
    <p:sldId id="265" r:id="rId6"/>
    <p:sldId id="267" r:id="rId7"/>
    <p:sldId id="268" r:id="rId8"/>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AEF6BD-F943-4BEC-82EE-57ED223F544E}" v="512" dt="2022-05-15T13:28:58.763"/>
    <p1510:client id="{4E364609-210F-4786-B4A5-B285830390E1}" v="176" dt="2022-05-15T21:04:14.489"/>
  </p1510:revLst>
</p1510:revInfo>
</file>

<file path=ppt/tableStyles.xml><?xml version="1.0" encoding="utf-8"?>
<a:tblStyleLst xmlns:a="http://schemas.openxmlformats.org/drawingml/2006/main" def="{5C22544A-7EE6-4342-B048-85BDC9FD1C3A}">
  <a:tblStyle styleId="{5C22544A-7EE6-4342-B048-85BDC9FD1C3A}" styleName="Middels stil 2 – uthev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iddels stil 3 – utheving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FABFCF23-3B69-468F-B69F-88F6DE6A72F2}" styleName="Middels stil 1 – utheving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iddels stil 1 – utheving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microsoft.com/office/2016/11/relationships/changesInfo" Target="changesInfos/changesInfo1.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4" Type="http://schemas.microsoft.com/office/2015/10/relationships/revisionInfo" Target="revisionInfo.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an Ngoc Nguyen" userId="2b6d774d-78f3-406e-a2d9-b37ea6a1c909" providerId="ADAL" clId="{4E364609-210F-4786-B4A5-B285830390E1}"/>
    <pc:docChg chg="undo custSel addSld modSld sldOrd">
      <pc:chgData name="Luan Ngoc Nguyen" userId="2b6d774d-78f3-406e-a2d9-b37ea6a1c909" providerId="ADAL" clId="{4E364609-210F-4786-B4A5-B285830390E1}" dt="2022-05-15T21:04:14.489" v="14409" actId="1076"/>
      <pc:docMkLst>
        <pc:docMk/>
      </pc:docMkLst>
      <pc:sldChg chg="addSp delSp modSp mod">
        <pc:chgData name="Luan Ngoc Nguyen" userId="2b6d774d-78f3-406e-a2d9-b37ea6a1c909" providerId="ADAL" clId="{4E364609-210F-4786-B4A5-B285830390E1}" dt="2022-05-10T08:14:48.748" v="1172" actId="1076"/>
        <pc:sldMkLst>
          <pc:docMk/>
          <pc:sldMk cId="1516504668" sldId="261"/>
        </pc:sldMkLst>
        <pc:spChg chg="add mod">
          <ac:chgData name="Luan Ngoc Nguyen" userId="2b6d774d-78f3-406e-a2d9-b37ea6a1c909" providerId="ADAL" clId="{4E364609-210F-4786-B4A5-B285830390E1}" dt="2022-05-10T08:14:48.748" v="1172" actId="1076"/>
          <ac:spMkLst>
            <pc:docMk/>
            <pc:sldMk cId="1516504668" sldId="261"/>
            <ac:spMk id="2" creationId="{FE63FC01-B3E0-47D8-A650-19F413CF4B22}"/>
          </ac:spMkLst>
        </pc:spChg>
        <pc:spChg chg="add del mod">
          <ac:chgData name="Luan Ngoc Nguyen" userId="2b6d774d-78f3-406e-a2d9-b37ea6a1c909" providerId="ADAL" clId="{4E364609-210F-4786-B4A5-B285830390E1}" dt="2022-05-09T18:50:00.778" v="996" actId="478"/>
          <ac:spMkLst>
            <pc:docMk/>
            <pc:sldMk cId="1516504668" sldId="261"/>
            <ac:spMk id="3" creationId="{E7039732-77FC-E229-0D14-9F34C240D29B}"/>
          </ac:spMkLst>
        </pc:spChg>
        <pc:spChg chg="add mod">
          <ac:chgData name="Luan Ngoc Nguyen" userId="2b6d774d-78f3-406e-a2d9-b37ea6a1c909" providerId="ADAL" clId="{4E364609-210F-4786-B4A5-B285830390E1}" dt="2022-05-08T18:15:16.884" v="681" actId="1582"/>
          <ac:spMkLst>
            <pc:docMk/>
            <pc:sldMk cId="1516504668" sldId="261"/>
            <ac:spMk id="4" creationId="{C6A111FA-2B85-7514-4C9B-1BACD6D25AF7}"/>
          </ac:spMkLst>
        </pc:spChg>
        <pc:spChg chg="add mod">
          <ac:chgData name="Luan Ngoc Nguyen" userId="2b6d774d-78f3-406e-a2d9-b37ea6a1c909" providerId="ADAL" clId="{4E364609-210F-4786-B4A5-B285830390E1}" dt="2022-05-08T18:15:16.884" v="681" actId="1582"/>
          <ac:spMkLst>
            <pc:docMk/>
            <pc:sldMk cId="1516504668" sldId="261"/>
            <ac:spMk id="5" creationId="{19B673EE-8781-289D-23D9-54D7F4DA83C3}"/>
          </ac:spMkLst>
        </pc:spChg>
        <pc:spChg chg="add mod">
          <ac:chgData name="Luan Ngoc Nguyen" userId="2b6d774d-78f3-406e-a2d9-b37ea6a1c909" providerId="ADAL" clId="{4E364609-210F-4786-B4A5-B285830390E1}" dt="2022-05-08T18:15:16.884" v="681" actId="1582"/>
          <ac:spMkLst>
            <pc:docMk/>
            <pc:sldMk cId="1516504668" sldId="261"/>
            <ac:spMk id="6" creationId="{C91BD529-06A5-1592-AD66-7B98EE3C1D9C}"/>
          </ac:spMkLst>
        </pc:spChg>
        <pc:spChg chg="add mod">
          <ac:chgData name="Luan Ngoc Nguyen" userId="2b6d774d-78f3-406e-a2d9-b37ea6a1c909" providerId="ADAL" clId="{4E364609-210F-4786-B4A5-B285830390E1}" dt="2022-05-08T18:15:16.884" v="681" actId="1582"/>
          <ac:spMkLst>
            <pc:docMk/>
            <pc:sldMk cId="1516504668" sldId="261"/>
            <ac:spMk id="7" creationId="{AB163499-B2A3-731F-C6D5-3B266F3AEC9A}"/>
          </ac:spMkLst>
        </pc:spChg>
        <pc:spChg chg="add mod">
          <ac:chgData name="Luan Ngoc Nguyen" userId="2b6d774d-78f3-406e-a2d9-b37ea6a1c909" providerId="ADAL" clId="{4E364609-210F-4786-B4A5-B285830390E1}" dt="2022-05-08T18:15:16.884" v="681" actId="1582"/>
          <ac:spMkLst>
            <pc:docMk/>
            <pc:sldMk cId="1516504668" sldId="261"/>
            <ac:spMk id="8" creationId="{68C097A7-2C6E-1340-C7AC-72DDAE51980C}"/>
          </ac:spMkLst>
        </pc:spChg>
        <pc:spChg chg="add del mod">
          <ac:chgData name="Luan Ngoc Nguyen" userId="2b6d774d-78f3-406e-a2d9-b37ea6a1c909" providerId="ADAL" clId="{4E364609-210F-4786-B4A5-B285830390E1}" dt="2022-05-08T17:19:39.758" v="71" actId="478"/>
          <ac:spMkLst>
            <pc:docMk/>
            <pc:sldMk cId="1516504668" sldId="261"/>
            <ac:spMk id="9" creationId="{1EE16B86-E8BF-E49B-B4C1-9CDB349F428D}"/>
          </ac:spMkLst>
        </pc:spChg>
        <pc:spChg chg="add mod">
          <ac:chgData name="Luan Ngoc Nguyen" userId="2b6d774d-78f3-406e-a2d9-b37ea6a1c909" providerId="ADAL" clId="{4E364609-210F-4786-B4A5-B285830390E1}" dt="2022-05-10T08:14:37.277" v="1169" actId="1076"/>
          <ac:spMkLst>
            <pc:docMk/>
            <pc:sldMk cId="1516504668" sldId="261"/>
            <ac:spMk id="9" creationId="{7A483270-7A19-E823-2602-682D8C5DCF2C}"/>
          </ac:spMkLst>
        </pc:spChg>
        <pc:spChg chg="add del mod">
          <ac:chgData name="Luan Ngoc Nguyen" userId="2b6d774d-78f3-406e-a2d9-b37ea6a1c909" providerId="ADAL" clId="{4E364609-210F-4786-B4A5-B285830390E1}" dt="2022-05-09T20:54:51.387" v="1097" actId="21"/>
          <ac:spMkLst>
            <pc:docMk/>
            <pc:sldMk cId="1516504668" sldId="261"/>
            <ac:spMk id="10" creationId="{4B94990A-CC00-D67E-AAA5-0D99D0EC0DA9}"/>
          </ac:spMkLst>
        </pc:spChg>
        <pc:spChg chg="add del mod">
          <ac:chgData name="Luan Ngoc Nguyen" userId="2b6d774d-78f3-406e-a2d9-b37ea6a1c909" providerId="ADAL" clId="{4E364609-210F-4786-B4A5-B285830390E1}" dt="2022-05-08T17:19:41.830" v="72" actId="478"/>
          <ac:spMkLst>
            <pc:docMk/>
            <pc:sldMk cId="1516504668" sldId="261"/>
            <ac:spMk id="11" creationId="{2E174D56-0EE5-3D78-5B3E-144478251D51}"/>
          </ac:spMkLst>
        </pc:spChg>
        <pc:spChg chg="add del mod">
          <ac:chgData name="Luan Ngoc Nguyen" userId="2b6d774d-78f3-406e-a2d9-b37ea6a1c909" providerId="ADAL" clId="{4E364609-210F-4786-B4A5-B285830390E1}" dt="2022-05-08T17:18:55.069" v="62" actId="478"/>
          <ac:spMkLst>
            <pc:docMk/>
            <pc:sldMk cId="1516504668" sldId="261"/>
            <ac:spMk id="12" creationId="{3140A3A8-363B-3CF8-C46C-5D7F8AF9BD08}"/>
          </ac:spMkLst>
        </pc:spChg>
        <pc:spChg chg="add mod">
          <ac:chgData name="Luan Ngoc Nguyen" userId="2b6d774d-78f3-406e-a2d9-b37ea6a1c909" providerId="ADAL" clId="{4E364609-210F-4786-B4A5-B285830390E1}" dt="2022-05-08T18:15:16.884" v="681" actId="1582"/>
          <ac:spMkLst>
            <pc:docMk/>
            <pc:sldMk cId="1516504668" sldId="261"/>
            <ac:spMk id="14" creationId="{E5F207A8-F44B-36FA-D9B0-2388E3F6887B}"/>
          </ac:spMkLst>
        </pc:spChg>
        <pc:spChg chg="add mod">
          <ac:chgData name="Luan Ngoc Nguyen" userId="2b6d774d-78f3-406e-a2d9-b37ea6a1c909" providerId="ADAL" clId="{4E364609-210F-4786-B4A5-B285830390E1}" dt="2022-05-08T18:15:16.884" v="681" actId="1582"/>
          <ac:spMkLst>
            <pc:docMk/>
            <pc:sldMk cId="1516504668" sldId="261"/>
            <ac:spMk id="16" creationId="{0BBFB2F2-6B13-4BEE-C1CC-C00EB744061F}"/>
          </ac:spMkLst>
        </pc:spChg>
        <pc:spChg chg="add mod">
          <ac:chgData name="Luan Ngoc Nguyen" userId="2b6d774d-78f3-406e-a2d9-b37ea6a1c909" providerId="ADAL" clId="{4E364609-210F-4786-B4A5-B285830390E1}" dt="2022-05-08T18:18:13.030" v="731" actId="1076"/>
          <ac:spMkLst>
            <pc:docMk/>
            <pc:sldMk cId="1516504668" sldId="261"/>
            <ac:spMk id="18" creationId="{8B97466C-41BA-D0B4-0AEE-0598F8A77A87}"/>
          </ac:spMkLst>
        </pc:spChg>
        <pc:spChg chg="add mod">
          <ac:chgData name="Luan Ngoc Nguyen" userId="2b6d774d-78f3-406e-a2d9-b37ea6a1c909" providerId="ADAL" clId="{4E364609-210F-4786-B4A5-B285830390E1}" dt="2022-05-08T18:15:46.372" v="686" actId="1076"/>
          <ac:spMkLst>
            <pc:docMk/>
            <pc:sldMk cId="1516504668" sldId="261"/>
            <ac:spMk id="20" creationId="{5C59227F-4072-5BA9-25B5-9DC82BA63277}"/>
          </ac:spMkLst>
        </pc:spChg>
        <pc:spChg chg="add mod">
          <ac:chgData name="Luan Ngoc Nguyen" userId="2b6d774d-78f3-406e-a2d9-b37ea6a1c909" providerId="ADAL" clId="{4E364609-210F-4786-B4A5-B285830390E1}" dt="2022-05-08T18:18:09.551" v="730" actId="1076"/>
          <ac:spMkLst>
            <pc:docMk/>
            <pc:sldMk cId="1516504668" sldId="261"/>
            <ac:spMk id="22" creationId="{A470ACAA-C6D9-E3C8-C343-0DF69FFE8DF4}"/>
          </ac:spMkLst>
        </pc:spChg>
        <pc:spChg chg="add mod">
          <ac:chgData name="Luan Ngoc Nguyen" userId="2b6d774d-78f3-406e-a2d9-b37ea6a1c909" providerId="ADAL" clId="{4E364609-210F-4786-B4A5-B285830390E1}" dt="2022-05-08T18:15:51.056" v="687" actId="1076"/>
          <ac:spMkLst>
            <pc:docMk/>
            <pc:sldMk cId="1516504668" sldId="261"/>
            <ac:spMk id="24" creationId="{DBEBB923-F8ED-CF66-F9F4-5EFE3DAE4FFD}"/>
          </ac:spMkLst>
        </pc:spChg>
        <pc:spChg chg="add mod">
          <ac:chgData name="Luan Ngoc Nguyen" userId="2b6d774d-78f3-406e-a2d9-b37ea6a1c909" providerId="ADAL" clId="{4E364609-210F-4786-B4A5-B285830390E1}" dt="2022-05-08T18:18:17.750" v="732" actId="1076"/>
          <ac:spMkLst>
            <pc:docMk/>
            <pc:sldMk cId="1516504668" sldId="261"/>
            <ac:spMk id="26" creationId="{11A65B3A-DD16-6294-3B80-31CB28107366}"/>
          </ac:spMkLst>
        </pc:spChg>
        <pc:spChg chg="add mod">
          <ac:chgData name="Luan Ngoc Nguyen" userId="2b6d774d-78f3-406e-a2d9-b37ea6a1c909" providerId="ADAL" clId="{4E364609-210F-4786-B4A5-B285830390E1}" dt="2022-05-08T18:15:54.333" v="688" actId="1076"/>
          <ac:spMkLst>
            <pc:docMk/>
            <pc:sldMk cId="1516504668" sldId="261"/>
            <ac:spMk id="28" creationId="{0C903EF6-D926-D0B0-EED0-B0DA9CC0EA32}"/>
          </ac:spMkLst>
        </pc:spChg>
        <pc:spChg chg="ord">
          <ac:chgData name="Luan Ngoc Nguyen" userId="2b6d774d-78f3-406e-a2d9-b37ea6a1c909" providerId="ADAL" clId="{4E364609-210F-4786-B4A5-B285830390E1}" dt="2022-05-10T08:14:34.932" v="1166" actId="167"/>
          <ac:spMkLst>
            <pc:docMk/>
            <pc:sldMk cId="1516504668" sldId="261"/>
            <ac:spMk id="29" creationId="{A7849134-511B-076F-E637-9AE1C05DF558}"/>
          </ac:spMkLst>
        </pc:spChg>
        <pc:spChg chg="add mod">
          <ac:chgData name="Luan Ngoc Nguyen" userId="2b6d774d-78f3-406e-a2d9-b37ea6a1c909" providerId="ADAL" clId="{4E364609-210F-4786-B4A5-B285830390E1}" dt="2022-05-10T08:14:34.384" v="1165" actId="1076"/>
          <ac:spMkLst>
            <pc:docMk/>
            <pc:sldMk cId="1516504668" sldId="261"/>
            <ac:spMk id="30" creationId="{6F51C6C0-F293-3A24-6861-AECE23022A85}"/>
          </ac:spMkLst>
        </pc:spChg>
        <pc:spChg chg="add mod">
          <ac:chgData name="Luan Ngoc Nguyen" userId="2b6d774d-78f3-406e-a2d9-b37ea6a1c909" providerId="ADAL" clId="{4E364609-210F-4786-B4A5-B285830390E1}" dt="2022-05-09T20:48:22.654" v="1063" actId="113"/>
          <ac:spMkLst>
            <pc:docMk/>
            <pc:sldMk cId="1516504668" sldId="261"/>
            <ac:spMk id="32" creationId="{7E65CFC3-913D-E6EA-C677-4D4A8BBC759D}"/>
          </ac:spMkLst>
        </pc:spChg>
        <pc:spChg chg="add mod">
          <ac:chgData name="Luan Ngoc Nguyen" userId="2b6d774d-78f3-406e-a2d9-b37ea6a1c909" providerId="ADAL" clId="{4E364609-210F-4786-B4A5-B285830390E1}" dt="2022-05-08T18:16:15.838" v="693" actId="1076"/>
          <ac:spMkLst>
            <pc:docMk/>
            <pc:sldMk cId="1516504668" sldId="261"/>
            <ac:spMk id="33" creationId="{87B359EA-80CF-9F7E-C07D-4E3D3B993045}"/>
          </ac:spMkLst>
        </pc:spChg>
        <pc:spChg chg="add mod">
          <ac:chgData name="Luan Ngoc Nguyen" userId="2b6d774d-78f3-406e-a2d9-b37ea6a1c909" providerId="ADAL" clId="{4E364609-210F-4786-B4A5-B285830390E1}" dt="2022-05-08T18:16:23.489" v="694" actId="1076"/>
          <ac:spMkLst>
            <pc:docMk/>
            <pc:sldMk cId="1516504668" sldId="261"/>
            <ac:spMk id="34" creationId="{A27E770B-5C5C-756D-E439-9EE776C44CBC}"/>
          </ac:spMkLst>
        </pc:spChg>
        <pc:spChg chg="add del mod">
          <ac:chgData name="Luan Ngoc Nguyen" userId="2b6d774d-78f3-406e-a2d9-b37ea6a1c909" providerId="ADAL" clId="{4E364609-210F-4786-B4A5-B285830390E1}" dt="2022-05-08T18:01:05.179" v="538"/>
          <ac:spMkLst>
            <pc:docMk/>
            <pc:sldMk cId="1516504668" sldId="261"/>
            <ac:spMk id="35" creationId="{2117D7A5-B6C9-6F57-FA3B-A5641DF1E20B}"/>
          </ac:spMkLst>
        </pc:spChg>
        <pc:spChg chg="mod ord">
          <ac:chgData name="Luan Ngoc Nguyen" userId="2b6d774d-78f3-406e-a2d9-b37ea6a1c909" providerId="ADAL" clId="{4E364609-210F-4786-B4A5-B285830390E1}" dt="2022-05-10T08:14:36.596" v="1168" actId="1076"/>
          <ac:spMkLst>
            <pc:docMk/>
            <pc:sldMk cId="1516504668" sldId="261"/>
            <ac:spMk id="35" creationId="{2C2E57B6-B4BD-0081-B3FA-B76F7D58B809}"/>
          </ac:spMkLst>
        </pc:spChg>
        <pc:spChg chg="add del mod">
          <ac:chgData name="Luan Ngoc Nguyen" userId="2b6d774d-78f3-406e-a2d9-b37ea6a1c909" providerId="ADAL" clId="{4E364609-210F-4786-B4A5-B285830390E1}" dt="2022-05-08T18:01:22.801" v="542" actId="478"/>
          <ac:spMkLst>
            <pc:docMk/>
            <pc:sldMk cId="1516504668" sldId="261"/>
            <ac:spMk id="36" creationId="{1B97FD19-2392-15C0-8C46-C957F44536D0}"/>
          </ac:spMkLst>
        </pc:spChg>
        <pc:spChg chg="add mod">
          <ac:chgData name="Luan Ngoc Nguyen" userId="2b6d774d-78f3-406e-a2d9-b37ea6a1c909" providerId="ADAL" clId="{4E364609-210F-4786-B4A5-B285830390E1}" dt="2022-05-09T21:00:45.822" v="1129" actId="1582"/>
          <ac:spMkLst>
            <pc:docMk/>
            <pc:sldMk cId="1516504668" sldId="261"/>
            <ac:spMk id="37" creationId="{15096831-5B4D-79AD-D9BE-124A60E78F72}"/>
          </ac:spMkLst>
        </pc:spChg>
        <pc:spChg chg="add mod">
          <ac:chgData name="Luan Ngoc Nguyen" userId="2b6d774d-78f3-406e-a2d9-b37ea6a1c909" providerId="ADAL" clId="{4E364609-210F-4786-B4A5-B285830390E1}" dt="2022-05-08T18:15:16.884" v="681" actId="1582"/>
          <ac:spMkLst>
            <pc:docMk/>
            <pc:sldMk cId="1516504668" sldId="261"/>
            <ac:spMk id="38" creationId="{1B4E791F-D1F7-FC6E-7047-05151661EFA9}"/>
          </ac:spMkLst>
        </pc:spChg>
        <pc:spChg chg="add del mod">
          <ac:chgData name="Luan Ngoc Nguyen" userId="2b6d774d-78f3-406e-a2d9-b37ea6a1c909" providerId="ADAL" clId="{4E364609-210F-4786-B4A5-B285830390E1}" dt="2022-05-08T18:05:27.530" v="652" actId="478"/>
          <ac:spMkLst>
            <pc:docMk/>
            <pc:sldMk cId="1516504668" sldId="261"/>
            <ac:spMk id="40" creationId="{CAB11293-70DA-9A78-0021-D27DF5167922}"/>
          </ac:spMkLst>
        </pc:spChg>
        <pc:spChg chg="add mod">
          <ac:chgData name="Luan Ngoc Nguyen" userId="2b6d774d-78f3-406e-a2d9-b37ea6a1c909" providerId="ADAL" clId="{4E364609-210F-4786-B4A5-B285830390E1}" dt="2022-05-08T18:15:16.884" v="681" actId="1582"/>
          <ac:spMkLst>
            <pc:docMk/>
            <pc:sldMk cId="1516504668" sldId="261"/>
            <ac:spMk id="41" creationId="{64B0D839-A26F-CF02-1D6B-863E8684868A}"/>
          </ac:spMkLst>
        </pc:spChg>
        <pc:spChg chg="add mod">
          <ac:chgData name="Luan Ngoc Nguyen" userId="2b6d774d-78f3-406e-a2d9-b37ea6a1c909" providerId="ADAL" clId="{4E364609-210F-4786-B4A5-B285830390E1}" dt="2022-05-08T18:23:11.734" v="735" actId="20577"/>
          <ac:spMkLst>
            <pc:docMk/>
            <pc:sldMk cId="1516504668" sldId="261"/>
            <ac:spMk id="43" creationId="{7A547262-5CAF-55A5-7DD1-C05119F45C05}"/>
          </ac:spMkLst>
        </pc:spChg>
        <pc:spChg chg="add del">
          <ac:chgData name="Luan Ngoc Nguyen" userId="2b6d774d-78f3-406e-a2d9-b37ea6a1c909" providerId="ADAL" clId="{4E364609-210F-4786-B4A5-B285830390E1}" dt="2022-05-08T18:17:40.218" v="723" actId="478"/>
          <ac:spMkLst>
            <pc:docMk/>
            <pc:sldMk cId="1516504668" sldId="261"/>
            <ac:spMk id="44" creationId="{3E53E1A6-0B06-0393-0F22-273698A927B6}"/>
          </ac:spMkLst>
        </pc:spChg>
        <pc:spChg chg="add mod">
          <ac:chgData name="Luan Ngoc Nguyen" userId="2b6d774d-78f3-406e-a2d9-b37ea6a1c909" providerId="ADAL" clId="{4E364609-210F-4786-B4A5-B285830390E1}" dt="2022-05-08T18:50:47.671" v="763" actId="20577"/>
          <ac:spMkLst>
            <pc:docMk/>
            <pc:sldMk cId="1516504668" sldId="261"/>
            <ac:spMk id="45" creationId="{721F5485-6557-E4B3-4263-375F21BDCEC7}"/>
          </ac:spMkLst>
        </pc:spChg>
        <pc:spChg chg="add mod">
          <ac:chgData name="Luan Ngoc Nguyen" userId="2b6d774d-78f3-406e-a2d9-b37ea6a1c909" providerId="ADAL" clId="{4E364609-210F-4786-B4A5-B285830390E1}" dt="2022-05-08T18:52:24.598" v="833" actId="1076"/>
          <ac:spMkLst>
            <pc:docMk/>
            <pc:sldMk cId="1516504668" sldId="261"/>
            <ac:spMk id="46" creationId="{24B06DBC-1EDE-802C-20A7-72B9CD67A097}"/>
          </ac:spMkLst>
        </pc:spChg>
      </pc:sldChg>
      <pc:sldChg chg="addSp delSp modSp mod">
        <pc:chgData name="Luan Ngoc Nguyen" userId="2b6d774d-78f3-406e-a2d9-b37ea6a1c909" providerId="ADAL" clId="{4E364609-210F-4786-B4A5-B285830390E1}" dt="2022-05-10T15:47:30.857" v="2542" actId="1076"/>
        <pc:sldMkLst>
          <pc:docMk/>
          <pc:sldMk cId="4098009983" sldId="262"/>
        </pc:sldMkLst>
        <pc:spChg chg="del">
          <ac:chgData name="Luan Ngoc Nguyen" userId="2b6d774d-78f3-406e-a2d9-b37ea6a1c909" providerId="ADAL" clId="{4E364609-210F-4786-B4A5-B285830390E1}" dt="2022-05-09T20:54:55.789" v="1099" actId="478"/>
          <ac:spMkLst>
            <pc:docMk/>
            <pc:sldMk cId="4098009983" sldId="262"/>
            <ac:spMk id="2" creationId="{F45A98C3-743E-7C3E-807A-6915E8F20AEB}"/>
          </ac:spMkLst>
        </pc:spChg>
        <pc:spChg chg="del">
          <ac:chgData name="Luan Ngoc Nguyen" userId="2b6d774d-78f3-406e-a2d9-b37ea6a1c909" providerId="ADAL" clId="{4E364609-210F-4786-B4A5-B285830390E1}" dt="2022-05-09T20:54:56.627" v="1100" actId="478"/>
          <ac:spMkLst>
            <pc:docMk/>
            <pc:sldMk cId="4098009983" sldId="262"/>
            <ac:spMk id="3" creationId="{31B9D329-0800-4138-D885-8DA39AB6A771}"/>
          </ac:spMkLst>
        </pc:spChg>
        <pc:spChg chg="add mod ord">
          <ac:chgData name="Luan Ngoc Nguyen" userId="2b6d774d-78f3-406e-a2d9-b37ea6a1c909" providerId="ADAL" clId="{4E364609-210F-4786-B4A5-B285830390E1}" dt="2022-05-10T15:47:07.920" v="2539" actId="1582"/>
          <ac:spMkLst>
            <pc:docMk/>
            <pc:sldMk cId="4098009983" sldId="262"/>
            <ac:spMk id="4" creationId="{3CE1AF12-B5FB-31E3-B540-03B18BF2BFC7}"/>
          </ac:spMkLst>
        </pc:spChg>
        <pc:spChg chg="add del mod">
          <ac:chgData name="Luan Ngoc Nguyen" userId="2b6d774d-78f3-406e-a2d9-b37ea6a1c909" providerId="ADAL" clId="{4E364609-210F-4786-B4A5-B285830390E1}" dt="2022-05-09T20:55:20.336" v="1104" actId="21"/>
          <ac:spMkLst>
            <pc:docMk/>
            <pc:sldMk cId="4098009983" sldId="262"/>
            <ac:spMk id="4" creationId="{BA8D0056-C5B8-A289-C6D0-E5B3A147508F}"/>
          </ac:spMkLst>
        </pc:spChg>
        <pc:spChg chg="add mod">
          <ac:chgData name="Luan Ngoc Nguyen" userId="2b6d774d-78f3-406e-a2d9-b37ea6a1c909" providerId="ADAL" clId="{4E364609-210F-4786-B4A5-B285830390E1}" dt="2022-05-10T15:47:07.920" v="2539" actId="1582"/>
          <ac:spMkLst>
            <pc:docMk/>
            <pc:sldMk cId="4098009983" sldId="262"/>
            <ac:spMk id="5" creationId="{03A22B1A-E1D3-C2E6-75C4-C728E489AC33}"/>
          </ac:spMkLst>
        </pc:spChg>
        <pc:spChg chg="add mod ord">
          <ac:chgData name="Luan Ngoc Nguyen" userId="2b6d774d-78f3-406e-a2d9-b37ea6a1c909" providerId="ADAL" clId="{4E364609-210F-4786-B4A5-B285830390E1}" dt="2022-05-10T15:47:07.920" v="2539" actId="1582"/>
          <ac:spMkLst>
            <pc:docMk/>
            <pc:sldMk cId="4098009983" sldId="262"/>
            <ac:spMk id="6" creationId="{92AA369E-6F08-2667-8472-FE5F61F4C8DF}"/>
          </ac:spMkLst>
        </pc:spChg>
        <pc:spChg chg="add mod">
          <ac:chgData name="Luan Ngoc Nguyen" userId="2b6d774d-78f3-406e-a2d9-b37ea6a1c909" providerId="ADAL" clId="{4E364609-210F-4786-B4A5-B285830390E1}" dt="2022-05-10T15:47:07.920" v="2539" actId="1582"/>
          <ac:spMkLst>
            <pc:docMk/>
            <pc:sldMk cId="4098009983" sldId="262"/>
            <ac:spMk id="7" creationId="{92E5EB3A-A9ED-2700-8301-566E7773F91D}"/>
          </ac:spMkLst>
        </pc:spChg>
        <pc:spChg chg="add mod">
          <ac:chgData name="Luan Ngoc Nguyen" userId="2b6d774d-78f3-406e-a2d9-b37ea6a1c909" providerId="ADAL" clId="{4E364609-210F-4786-B4A5-B285830390E1}" dt="2022-05-10T15:47:07.920" v="2539" actId="1582"/>
          <ac:spMkLst>
            <pc:docMk/>
            <pc:sldMk cId="4098009983" sldId="262"/>
            <ac:spMk id="8" creationId="{F09731E0-DCFB-B24D-CC60-0F96D51AC508}"/>
          </ac:spMkLst>
        </pc:spChg>
        <pc:spChg chg="add mod ord">
          <ac:chgData name="Luan Ngoc Nguyen" userId="2b6d774d-78f3-406e-a2d9-b37ea6a1c909" providerId="ADAL" clId="{4E364609-210F-4786-B4A5-B285830390E1}" dt="2022-05-10T15:47:07.920" v="2539" actId="1582"/>
          <ac:spMkLst>
            <pc:docMk/>
            <pc:sldMk cId="4098009983" sldId="262"/>
            <ac:spMk id="10" creationId="{5EE22F84-953E-5B78-33FB-EA8D6CF94876}"/>
          </ac:spMkLst>
        </pc:spChg>
        <pc:spChg chg="add mod">
          <ac:chgData name="Luan Ngoc Nguyen" userId="2b6d774d-78f3-406e-a2d9-b37ea6a1c909" providerId="ADAL" clId="{4E364609-210F-4786-B4A5-B285830390E1}" dt="2022-05-10T15:47:07.920" v="2539" actId="1582"/>
          <ac:spMkLst>
            <pc:docMk/>
            <pc:sldMk cId="4098009983" sldId="262"/>
            <ac:spMk id="12" creationId="{BDEBF2E8-A9AB-F783-F379-4BB3C1236827}"/>
          </ac:spMkLst>
        </pc:spChg>
        <pc:spChg chg="add mod">
          <ac:chgData name="Luan Ngoc Nguyen" userId="2b6d774d-78f3-406e-a2d9-b37ea6a1c909" providerId="ADAL" clId="{4E364609-210F-4786-B4A5-B285830390E1}" dt="2022-05-10T15:47:07.920" v="2539" actId="1582"/>
          <ac:spMkLst>
            <pc:docMk/>
            <pc:sldMk cId="4098009983" sldId="262"/>
            <ac:spMk id="13" creationId="{B713E286-8875-8F15-248F-9B2669C1A615}"/>
          </ac:spMkLst>
        </pc:spChg>
        <pc:spChg chg="add mod">
          <ac:chgData name="Luan Ngoc Nguyen" userId="2b6d774d-78f3-406e-a2d9-b37ea6a1c909" providerId="ADAL" clId="{4E364609-210F-4786-B4A5-B285830390E1}" dt="2022-05-10T15:47:07.920" v="2539" actId="1582"/>
          <ac:spMkLst>
            <pc:docMk/>
            <pc:sldMk cId="4098009983" sldId="262"/>
            <ac:spMk id="14" creationId="{0D898EA9-ADD6-921C-4323-CB2720189F1F}"/>
          </ac:spMkLst>
        </pc:spChg>
        <pc:spChg chg="add mod">
          <ac:chgData name="Luan Ngoc Nguyen" userId="2b6d774d-78f3-406e-a2d9-b37ea6a1c909" providerId="ADAL" clId="{4E364609-210F-4786-B4A5-B285830390E1}" dt="2022-05-10T15:47:07.920" v="2539" actId="1582"/>
          <ac:spMkLst>
            <pc:docMk/>
            <pc:sldMk cId="4098009983" sldId="262"/>
            <ac:spMk id="16" creationId="{CAA51B64-0F4B-E2D2-9140-493E9F048392}"/>
          </ac:spMkLst>
        </pc:spChg>
        <pc:spChg chg="add del mod">
          <ac:chgData name="Luan Ngoc Nguyen" userId="2b6d774d-78f3-406e-a2d9-b37ea6a1c909" providerId="ADAL" clId="{4E364609-210F-4786-B4A5-B285830390E1}" dt="2022-05-10T15:05:13.554" v="2190" actId="478"/>
          <ac:spMkLst>
            <pc:docMk/>
            <pc:sldMk cId="4098009983" sldId="262"/>
            <ac:spMk id="17" creationId="{E46C2AD6-091C-B5D4-33D8-2608D286C97F}"/>
          </ac:spMkLst>
        </pc:spChg>
        <pc:spChg chg="add mod">
          <ac:chgData name="Luan Ngoc Nguyen" userId="2b6d774d-78f3-406e-a2d9-b37ea6a1c909" providerId="ADAL" clId="{4E364609-210F-4786-B4A5-B285830390E1}" dt="2022-05-10T15:47:07.920" v="2539" actId="1582"/>
          <ac:spMkLst>
            <pc:docMk/>
            <pc:sldMk cId="4098009983" sldId="262"/>
            <ac:spMk id="18" creationId="{9C1FF068-6FC4-48C7-C01A-22E46504A379}"/>
          </ac:spMkLst>
        </pc:spChg>
        <pc:spChg chg="add mod">
          <ac:chgData name="Luan Ngoc Nguyen" userId="2b6d774d-78f3-406e-a2d9-b37ea6a1c909" providerId="ADAL" clId="{4E364609-210F-4786-B4A5-B285830390E1}" dt="2022-05-10T15:47:07.920" v="2539" actId="1582"/>
          <ac:spMkLst>
            <pc:docMk/>
            <pc:sldMk cId="4098009983" sldId="262"/>
            <ac:spMk id="19" creationId="{140CC73A-1227-EF19-A48B-C4024DCA471E}"/>
          </ac:spMkLst>
        </pc:spChg>
        <pc:spChg chg="add mod">
          <ac:chgData name="Luan Ngoc Nguyen" userId="2b6d774d-78f3-406e-a2d9-b37ea6a1c909" providerId="ADAL" clId="{4E364609-210F-4786-B4A5-B285830390E1}" dt="2022-05-10T15:47:30.857" v="2542" actId="1076"/>
          <ac:spMkLst>
            <pc:docMk/>
            <pc:sldMk cId="4098009983" sldId="262"/>
            <ac:spMk id="20" creationId="{AE85D64A-DF09-620D-65BD-A28C9E0D4B8E}"/>
          </ac:spMkLst>
        </pc:spChg>
        <pc:spChg chg="add mod">
          <ac:chgData name="Luan Ngoc Nguyen" userId="2b6d774d-78f3-406e-a2d9-b37ea6a1c909" providerId="ADAL" clId="{4E364609-210F-4786-B4A5-B285830390E1}" dt="2022-05-10T15:47:27.880" v="2541" actId="1076"/>
          <ac:spMkLst>
            <pc:docMk/>
            <pc:sldMk cId="4098009983" sldId="262"/>
            <ac:spMk id="21" creationId="{985528AE-613D-21D4-4595-6621FE06C23B}"/>
          </ac:spMkLst>
        </pc:spChg>
        <pc:spChg chg="add del mod">
          <ac:chgData name="Luan Ngoc Nguyen" userId="2b6d774d-78f3-406e-a2d9-b37ea6a1c909" providerId="ADAL" clId="{4E364609-210F-4786-B4A5-B285830390E1}" dt="2022-05-10T15:28:46.005" v="2400" actId="478"/>
          <ac:spMkLst>
            <pc:docMk/>
            <pc:sldMk cId="4098009983" sldId="262"/>
            <ac:spMk id="22" creationId="{FE875BEA-766E-D77D-3970-0E6A7F2CAEA3}"/>
          </ac:spMkLst>
        </pc:spChg>
        <pc:spChg chg="add mod">
          <ac:chgData name="Luan Ngoc Nguyen" userId="2b6d774d-78f3-406e-a2d9-b37ea6a1c909" providerId="ADAL" clId="{4E364609-210F-4786-B4A5-B285830390E1}" dt="2022-05-10T15:47:07.920" v="2539" actId="1582"/>
          <ac:spMkLst>
            <pc:docMk/>
            <pc:sldMk cId="4098009983" sldId="262"/>
            <ac:spMk id="23" creationId="{496F984D-E08B-6DEF-B50A-7FE0AFE2D05E}"/>
          </ac:spMkLst>
        </pc:spChg>
        <pc:spChg chg="add mod">
          <ac:chgData name="Luan Ngoc Nguyen" userId="2b6d774d-78f3-406e-a2d9-b37ea6a1c909" providerId="ADAL" clId="{4E364609-210F-4786-B4A5-B285830390E1}" dt="2022-05-10T15:47:07.920" v="2539" actId="1582"/>
          <ac:spMkLst>
            <pc:docMk/>
            <pc:sldMk cId="4098009983" sldId="262"/>
            <ac:spMk id="24" creationId="{83D13078-7EE5-BC90-3E2D-D7F7DA6DD1C7}"/>
          </ac:spMkLst>
        </pc:spChg>
        <pc:spChg chg="add mod">
          <ac:chgData name="Luan Ngoc Nguyen" userId="2b6d774d-78f3-406e-a2d9-b37ea6a1c909" providerId="ADAL" clId="{4E364609-210F-4786-B4A5-B285830390E1}" dt="2022-05-10T15:47:07.920" v="2539" actId="1582"/>
          <ac:spMkLst>
            <pc:docMk/>
            <pc:sldMk cId="4098009983" sldId="262"/>
            <ac:spMk id="25" creationId="{4073F52E-5671-1B67-D905-997D3A30469B}"/>
          </ac:spMkLst>
        </pc:spChg>
        <pc:spChg chg="add mod">
          <ac:chgData name="Luan Ngoc Nguyen" userId="2b6d774d-78f3-406e-a2d9-b37ea6a1c909" providerId="ADAL" clId="{4E364609-210F-4786-B4A5-B285830390E1}" dt="2022-05-10T15:47:07.920" v="2539" actId="1582"/>
          <ac:spMkLst>
            <pc:docMk/>
            <pc:sldMk cId="4098009983" sldId="262"/>
            <ac:spMk id="27" creationId="{31A4ADD7-7E01-83F2-1F8E-AB2E77973F26}"/>
          </ac:spMkLst>
        </pc:spChg>
        <pc:spChg chg="add mod">
          <ac:chgData name="Luan Ngoc Nguyen" userId="2b6d774d-78f3-406e-a2d9-b37ea6a1c909" providerId="ADAL" clId="{4E364609-210F-4786-B4A5-B285830390E1}" dt="2022-05-10T15:47:07.920" v="2539" actId="1582"/>
          <ac:spMkLst>
            <pc:docMk/>
            <pc:sldMk cId="4098009983" sldId="262"/>
            <ac:spMk id="28" creationId="{1B48A36B-4416-EFF6-45E2-BFA264DC0B50}"/>
          </ac:spMkLst>
        </pc:spChg>
        <pc:spChg chg="add mod">
          <ac:chgData name="Luan Ngoc Nguyen" userId="2b6d774d-78f3-406e-a2d9-b37ea6a1c909" providerId="ADAL" clId="{4E364609-210F-4786-B4A5-B285830390E1}" dt="2022-05-10T15:47:15.600" v="2540" actId="1076"/>
          <ac:spMkLst>
            <pc:docMk/>
            <pc:sldMk cId="4098009983" sldId="262"/>
            <ac:spMk id="29" creationId="{739A8342-EE44-BE86-1609-F4DBB99E8433}"/>
          </ac:spMkLst>
        </pc:spChg>
        <pc:graphicFrameChg chg="add del mod">
          <ac:chgData name="Luan Ngoc Nguyen" userId="2b6d774d-78f3-406e-a2d9-b37ea6a1c909" providerId="ADAL" clId="{4E364609-210F-4786-B4A5-B285830390E1}" dt="2022-05-10T12:35:42.379" v="1694"/>
          <ac:graphicFrameMkLst>
            <pc:docMk/>
            <pc:sldMk cId="4098009983" sldId="262"/>
            <ac:graphicFrameMk id="15" creationId="{9F0A9E13-5F76-C0E3-0FCE-DB441F4C2E37}"/>
          </ac:graphicFrameMkLst>
        </pc:graphicFrameChg>
        <pc:graphicFrameChg chg="add del mod">
          <ac:chgData name="Luan Ngoc Nguyen" userId="2b6d774d-78f3-406e-a2d9-b37ea6a1c909" providerId="ADAL" clId="{4E364609-210F-4786-B4A5-B285830390E1}" dt="2022-05-10T15:40:25.464" v="2488"/>
          <ac:graphicFrameMkLst>
            <pc:docMk/>
            <pc:sldMk cId="4098009983" sldId="262"/>
            <ac:graphicFrameMk id="26" creationId="{11545191-842D-5B80-1200-D8E6B7B37EB4}"/>
          </ac:graphicFrameMkLst>
        </pc:graphicFrameChg>
      </pc:sldChg>
      <pc:sldChg chg="addSp delSp modSp add mod">
        <pc:chgData name="Luan Ngoc Nguyen" userId="2b6d774d-78f3-406e-a2d9-b37ea6a1c909" providerId="ADAL" clId="{4E364609-210F-4786-B4A5-B285830390E1}" dt="2022-05-10T21:09:38.724" v="3367" actId="1076"/>
        <pc:sldMkLst>
          <pc:docMk/>
          <pc:sldMk cId="1766850186" sldId="263"/>
        </pc:sldMkLst>
        <pc:spChg chg="add mod">
          <ac:chgData name="Luan Ngoc Nguyen" userId="2b6d774d-78f3-406e-a2d9-b37ea6a1c909" providerId="ADAL" clId="{4E364609-210F-4786-B4A5-B285830390E1}" dt="2022-05-10T20:50:24.762" v="3285" actId="1582"/>
          <ac:spMkLst>
            <pc:docMk/>
            <pc:sldMk cId="1766850186" sldId="263"/>
            <ac:spMk id="2" creationId="{9E14EEF9-28CE-CD1E-EE2F-C1993733B4F3}"/>
          </ac:spMkLst>
        </pc:spChg>
        <pc:spChg chg="add mod">
          <ac:chgData name="Luan Ngoc Nguyen" userId="2b6d774d-78f3-406e-a2d9-b37ea6a1c909" providerId="ADAL" clId="{4E364609-210F-4786-B4A5-B285830390E1}" dt="2022-05-10T20:50:24.762" v="3285" actId="1582"/>
          <ac:spMkLst>
            <pc:docMk/>
            <pc:sldMk cId="1766850186" sldId="263"/>
            <ac:spMk id="3" creationId="{F2F22B19-4D93-5782-5E3D-A9E87BBB638B}"/>
          </ac:spMkLst>
        </pc:spChg>
        <pc:spChg chg="del">
          <ac:chgData name="Luan Ngoc Nguyen" userId="2b6d774d-78f3-406e-a2d9-b37ea6a1c909" providerId="ADAL" clId="{4E364609-210F-4786-B4A5-B285830390E1}" dt="2022-05-10T12:39:36.824" v="1734" actId="478"/>
          <ac:spMkLst>
            <pc:docMk/>
            <pc:sldMk cId="1766850186" sldId="263"/>
            <ac:spMk id="4" creationId="{3CE1AF12-B5FB-31E3-B540-03B18BF2BFC7}"/>
          </ac:spMkLst>
        </pc:spChg>
        <pc:spChg chg="del">
          <ac:chgData name="Luan Ngoc Nguyen" userId="2b6d774d-78f3-406e-a2d9-b37ea6a1c909" providerId="ADAL" clId="{4E364609-210F-4786-B4A5-B285830390E1}" dt="2022-05-10T12:39:36.824" v="1734" actId="478"/>
          <ac:spMkLst>
            <pc:docMk/>
            <pc:sldMk cId="1766850186" sldId="263"/>
            <ac:spMk id="5" creationId="{03A22B1A-E1D3-C2E6-75C4-C728E489AC33}"/>
          </ac:spMkLst>
        </pc:spChg>
        <pc:spChg chg="del">
          <ac:chgData name="Luan Ngoc Nguyen" userId="2b6d774d-78f3-406e-a2d9-b37ea6a1c909" providerId="ADAL" clId="{4E364609-210F-4786-B4A5-B285830390E1}" dt="2022-05-10T12:39:36.824" v="1734" actId="478"/>
          <ac:spMkLst>
            <pc:docMk/>
            <pc:sldMk cId="1766850186" sldId="263"/>
            <ac:spMk id="6" creationId="{92AA369E-6F08-2667-8472-FE5F61F4C8DF}"/>
          </ac:spMkLst>
        </pc:spChg>
        <pc:spChg chg="del">
          <ac:chgData name="Luan Ngoc Nguyen" userId="2b6d774d-78f3-406e-a2d9-b37ea6a1c909" providerId="ADAL" clId="{4E364609-210F-4786-B4A5-B285830390E1}" dt="2022-05-10T12:39:36.824" v="1734" actId="478"/>
          <ac:spMkLst>
            <pc:docMk/>
            <pc:sldMk cId="1766850186" sldId="263"/>
            <ac:spMk id="7" creationId="{92E5EB3A-A9ED-2700-8301-566E7773F91D}"/>
          </ac:spMkLst>
        </pc:spChg>
        <pc:spChg chg="del">
          <ac:chgData name="Luan Ngoc Nguyen" userId="2b6d774d-78f3-406e-a2d9-b37ea6a1c909" providerId="ADAL" clId="{4E364609-210F-4786-B4A5-B285830390E1}" dt="2022-05-10T12:39:36.824" v="1734" actId="478"/>
          <ac:spMkLst>
            <pc:docMk/>
            <pc:sldMk cId="1766850186" sldId="263"/>
            <ac:spMk id="8" creationId="{F09731E0-DCFB-B24D-CC60-0F96D51AC508}"/>
          </ac:spMkLst>
        </pc:spChg>
        <pc:spChg chg="add mod">
          <ac:chgData name="Luan Ngoc Nguyen" userId="2b6d774d-78f3-406e-a2d9-b37ea6a1c909" providerId="ADAL" clId="{4E364609-210F-4786-B4A5-B285830390E1}" dt="2022-05-10T20:50:24.762" v="3285" actId="1582"/>
          <ac:spMkLst>
            <pc:docMk/>
            <pc:sldMk cId="1766850186" sldId="263"/>
            <ac:spMk id="9" creationId="{1256ADB2-0EF6-A239-D719-397DCD21FC53}"/>
          </ac:spMkLst>
        </pc:spChg>
        <pc:spChg chg="del">
          <ac:chgData name="Luan Ngoc Nguyen" userId="2b6d774d-78f3-406e-a2d9-b37ea6a1c909" providerId="ADAL" clId="{4E364609-210F-4786-B4A5-B285830390E1}" dt="2022-05-10T12:39:36.824" v="1734" actId="478"/>
          <ac:spMkLst>
            <pc:docMk/>
            <pc:sldMk cId="1766850186" sldId="263"/>
            <ac:spMk id="10" creationId="{5EE22F84-953E-5B78-33FB-EA8D6CF94876}"/>
          </ac:spMkLst>
        </pc:spChg>
        <pc:spChg chg="add mod">
          <ac:chgData name="Luan Ngoc Nguyen" userId="2b6d774d-78f3-406e-a2d9-b37ea6a1c909" providerId="ADAL" clId="{4E364609-210F-4786-B4A5-B285830390E1}" dt="2022-05-10T21:02:17.478" v="3336" actId="166"/>
          <ac:spMkLst>
            <pc:docMk/>
            <pc:sldMk cId="1766850186" sldId="263"/>
            <ac:spMk id="11" creationId="{8BB000E6-437F-A053-9F86-A790222A848E}"/>
          </ac:spMkLst>
        </pc:spChg>
        <pc:spChg chg="del">
          <ac:chgData name="Luan Ngoc Nguyen" userId="2b6d774d-78f3-406e-a2d9-b37ea6a1c909" providerId="ADAL" clId="{4E364609-210F-4786-B4A5-B285830390E1}" dt="2022-05-10T12:39:36.824" v="1734" actId="478"/>
          <ac:spMkLst>
            <pc:docMk/>
            <pc:sldMk cId="1766850186" sldId="263"/>
            <ac:spMk id="12" creationId="{BDEBF2E8-A9AB-F783-F379-4BB3C1236827}"/>
          </ac:spMkLst>
        </pc:spChg>
        <pc:spChg chg="del">
          <ac:chgData name="Luan Ngoc Nguyen" userId="2b6d774d-78f3-406e-a2d9-b37ea6a1c909" providerId="ADAL" clId="{4E364609-210F-4786-B4A5-B285830390E1}" dt="2022-05-10T12:39:36.824" v="1734" actId="478"/>
          <ac:spMkLst>
            <pc:docMk/>
            <pc:sldMk cId="1766850186" sldId="263"/>
            <ac:spMk id="13" creationId="{B713E286-8875-8F15-248F-9B2669C1A615}"/>
          </ac:spMkLst>
        </pc:spChg>
        <pc:spChg chg="del">
          <ac:chgData name="Luan Ngoc Nguyen" userId="2b6d774d-78f3-406e-a2d9-b37ea6a1c909" providerId="ADAL" clId="{4E364609-210F-4786-B4A5-B285830390E1}" dt="2022-05-10T12:39:36.824" v="1734" actId="478"/>
          <ac:spMkLst>
            <pc:docMk/>
            <pc:sldMk cId="1766850186" sldId="263"/>
            <ac:spMk id="14" creationId="{0D898EA9-ADD6-921C-4323-CB2720189F1F}"/>
          </ac:spMkLst>
        </pc:spChg>
        <pc:spChg chg="add mod">
          <ac:chgData name="Luan Ngoc Nguyen" userId="2b6d774d-78f3-406e-a2d9-b37ea6a1c909" providerId="ADAL" clId="{4E364609-210F-4786-B4A5-B285830390E1}" dt="2022-05-10T20:50:24.762" v="3285" actId="1582"/>
          <ac:spMkLst>
            <pc:docMk/>
            <pc:sldMk cId="1766850186" sldId="263"/>
            <ac:spMk id="15" creationId="{0DF8A97B-DD0D-FA4B-50E7-88B2120FFB44}"/>
          </ac:spMkLst>
        </pc:spChg>
        <pc:spChg chg="del">
          <ac:chgData name="Luan Ngoc Nguyen" userId="2b6d774d-78f3-406e-a2d9-b37ea6a1c909" providerId="ADAL" clId="{4E364609-210F-4786-B4A5-B285830390E1}" dt="2022-05-10T12:39:36.824" v="1734" actId="478"/>
          <ac:spMkLst>
            <pc:docMk/>
            <pc:sldMk cId="1766850186" sldId="263"/>
            <ac:spMk id="16" creationId="{CAA51B64-0F4B-E2D2-9140-493E9F048392}"/>
          </ac:spMkLst>
        </pc:spChg>
        <pc:spChg chg="add mod">
          <ac:chgData name="Luan Ngoc Nguyen" userId="2b6d774d-78f3-406e-a2d9-b37ea6a1c909" providerId="ADAL" clId="{4E364609-210F-4786-B4A5-B285830390E1}" dt="2022-05-10T20:50:24.762" v="3285" actId="1582"/>
          <ac:spMkLst>
            <pc:docMk/>
            <pc:sldMk cId="1766850186" sldId="263"/>
            <ac:spMk id="17" creationId="{1DD9D1BB-F831-1470-1F67-1880D813E9DD}"/>
          </ac:spMkLst>
        </pc:spChg>
        <pc:spChg chg="add del mod">
          <ac:chgData name="Luan Ngoc Nguyen" userId="2b6d774d-78f3-406e-a2d9-b37ea6a1c909" providerId="ADAL" clId="{4E364609-210F-4786-B4A5-B285830390E1}" dt="2022-05-10T19:54:35.313" v="3152" actId="478"/>
          <ac:spMkLst>
            <pc:docMk/>
            <pc:sldMk cId="1766850186" sldId="263"/>
            <ac:spMk id="18" creationId="{E3436C76-FA89-0C8C-82EC-87FEE97EB63A}"/>
          </ac:spMkLst>
        </pc:spChg>
        <pc:spChg chg="add mod">
          <ac:chgData name="Luan Ngoc Nguyen" userId="2b6d774d-78f3-406e-a2d9-b37ea6a1c909" providerId="ADAL" clId="{4E364609-210F-4786-B4A5-B285830390E1}" dt="2022-05-10T20:50:45.326" v="3290" actId="1076"/>
          <ac:spMkLst>
            <pc:docMk/>
            <pc:sldMk cId="1766850186" sldId="263"/>
            <ac:spMk id="19" creationId="{F12037AF-6A23-7B86-A135-56D52CA48968}"/>
          </ac:spMkLst>
        </pc:spChg>
        <pc:spChg chg="add mod">
          <ac:chgData name="Luan Ngoc Nguyen" userId="2b6d774d-78f3-406e-a2d9-b37ea6a1c909" providerId="ADAL" clId="{4E364609-210F-4786-B4A5-B285830390E1}" dt="2022-05-10T20:30:31.709" v="3246" actId="255"/>
          <ac:spMkLst>
            <pc:docMk/>
            <pc:sldMk cId="1766850186" sldId="263"/>
            <ac:spMk id="22" creationId="{9E10C64C-D4FD-53C7-3AB3-6AE77A427A11}"/>
          </ac:spMkLst>
        </pc:spChg>
        <pc:spChg chg="add mod">
          <ac:chgData name="Luan Ngoc Nguyen" userId="2b6d774d-78f3-406e-a2d9-b37ea6a1c909" providerId="ADAL" clId="{4E364609-210F-4786-B4A5-B285830390E1}" dt="2022-05-10T20:50:34.283" v="3287" actId="1076"/>
          <ac:spMkLst>
            <pc:docMk/>
            <pc:sldMk cId="1766850186" sldId="263"/>
            <ac:spMk id="31" creationId="{AFA75E87-BB6D-A4ED-BFAC-2EF618F41CDB}"/>
          </ac:spMkLst>
        </pc:spChg>
        <pc:spChg chg="add mod">
          <ac:chgData name="Luan Ngoc Nguyen" userId="2b6d774d-78f3-406e-a2d9-b37ea6a1c909" providerId="ADAL" clId="{4E364609-210F-4786-B4A5-B285830390E1}" dt="2022-05-10T21:03:53.741" v="3338" actId="1582"/>
          <ac:spMkLst>
            <pc:docMk/>
            <pc:sldMk cId="1766850186" sldId="263"/>
            <ac:spMk id="32" creationId="{98FE376F-CA6E-6CDF-F71E-48B4DCA15592}"/>
          </ac:spMkLst>
        </pc:spChg>
        <pc:spChg chg="add mod">
          <ac:chgData name="Luan Ngoc Nguyen" userId="2b6d774d-78f3-406e-a2d9-b37ea6a1c909" providerId="ADAL" clId="{4E364609-210F-4786-B4A5-B285830390E1}" dt="2022-05-10T21:03:53.741" v="3338" actId="1582"/>
          <ac:spMkLst>
            <pc:docMk/>
            <pc:sldMk cId="1766850186" sldId="263"/>
            <ac:spMk id="33" creationId="{D82163B7-BEC8-C30C-F62E-914F0FF8676F}"/>
          </ac:spMkLst>
        </pc:spChg>
        <pc:spChg chg="add mod">
          <ac:chgData name="Luan Ngoc Nguyen" userId="2b6d774d-78f3-406e-a2d9-b37ea6a1c909" providerId="ADAL" clId="{4E364609-210F-4786-B4A5-B285830390E1}" dt="2022-05-10T21:03:58.741" v="3339" actId="1076"/>
          <ac:spMkLst>
            <pc:docMk/>
            <pc:sldMk cId="1766850186" sldId="263"/>
            <ac:spMk id="34" creationId="{E903D566-C6C4-6FB3-5A19-1135048DC556}"/>
          </ac:spMkLst>
        </pc:spChg>
        <pc:spChg chg="add mod">
          <ac:chgData name="Luan Ngoc Nguyen" userId="2b6d774d-78f3-406e-a2d9-b37ea6a1c909" providerId="ADAL" clId="{4E364609-210F-4786-B4A5-B285830390E1}" dt="2022-05-10T21:03:53.741" v="3338" actId="1582"/>
          <ac:spMkLst>
            <pc:docMk/>
            <pc:sldMk cId="1766850186" sldId="263"/>
            <ac:spMk id="35" creationId="{B5328524-095C-2E28-9CC1-AF57352E8A2D}"/>
          </ac:spMkLst>
        </pc:spChg>
        <pc:spChg chg="add del mod">
          <ac:chgData name="Luan Ngoc Nguyen" userId="2b6d774d-78f3-406e-a2d9-b37ea6a1c909" providerId="ADAL" clId="{4E364609-210F-4786-B4A5-B285830390E1}" dt="2022-05-10T21:05:34.158" v="3345" actId="478"/>
          <ac:spMkLst>
            <pc:docMk/>
            <pc:sldMk cId="1766850186" sldId="263"/>
            <ac:spMk id="36" creationId="{CEB1535C-F725-91C9-C330-4786C050385B}"/>
          </ac:spMkLst>
        </pc:spChg>
        <pc:picChg chg="add mod">
          <ac:chgData name="Luan Ngoc Nguyen" userId="2b6d774d-78f3-406e-a2d9-b37ea6a1c909" providerId="ADAL" clId="{4E364609-210F-4786-B4A5-B285830390E1}" dt="2022-05-10T20:29:10.053" v="3175" actId="1076"/>
          <ac:picMkLst>
            <pc:docMk/>
            <pc:sldMk cId="1766850186" sldId="263"/>
            <ac:picMk id="21" creationId="{D3334CE7-21E5-9F88-C937-B064B7B9201E}"/>
          </ac:picMkLst>
        </pc:picChg>
        <pc:picChg chg="add mod">
          <ac:chgData name="Luan Ngoc Nguyen" userId="2b6d774d-78f3-406e-a2d9-b37ea6a1c909" providerId="ADAL" clId="{4E364609-210F-4786-B4A5-B285830390E1}" dt="2022-05-10T20:36:40.690" v="3261" actId="1076"/>
          <ac:picMkLst>
            <pc:docMk/>
            <pc:sldMk cId="1766850186" sldId="263"/>
            <ac:picMk id="24" creationId="{6FBA411B-658C-2B1F-1CE0-5EF885357B63}"/>
          </ac:picMkLst>
        </pc:picChg>
        <pc:picChg chg="add mod ord">
          <ac:chgData name="Luan Ngoc Nguyen" userId="2b6d774d-78f3-406e-a2d9-b37ea6a1c909" providerId="ADAL" clId="{4E364609-210F-4786-B4A5-B285830390E1}" dt="2022-05-10T20:48:55.122" v="3274" actId="1076"/>
          <ac:picMkLst>
            <pc:docMk/>
            <pc:sldMk cId="1766850186" sldId="263"/>
            <ac:picMk id="26" creationId="{B647FE3A-16F2-B97A-C01B-84745A5FBEF4}"/>
          </ac:picMkLst>
        </pc:picChg>
        <pc:picChg chg="add mod">
          <ac:chgData name="Luan Ngoc Nguyen" userId="2b6d774d-78f3-406e-a2d9-b37ea6a1c909" providerId="ADAL" clId="{4E364609-210F-4786-B4A5-B285830390E1}" dt="2022-05-10T20:36:37.627" v="3259" actId="1076"/>
          <ac:picMkLst>
            <pc:docMk/>
            <pc:sldMk cId="1766850186" sldId="263"/>
            <ac:picMk id="28" creationId="{0A7E4702-CDFB-2B68-B290-1A7B32C6AE42}"/>
          </ac:picMkLst>
        </pc:picChg>
        <pc:picChg chg="add mod ord">
          <ac:chgData name="Luan Ngoc Nguyen" userId="2b6d774d-78f3-406e-a2d9-b37ea6a1c909" providerId="ADAL" clId="{4E364609-210F-4786-B4A5-B285830390E1}" dt="2022-05-10T20:48:49.616" v="3272" actId="166"/>
          <ac:picMkLst>
            <pc:docMk/>
            <pc:sldMk cId="1766850186" sldId="263"/>
            <ac:picMk id="30" creationId="{DBA09590-DEA7-3CDA-3832-F0016FB253A4}"/>
          </ac:picMkLst>
        </pc:picChg>
        <pc:picChg chg="add mod">
          <ac:chgData name="Luan Ngoc Nguyen" userId="2b6d774d-78f3-406e-a2d9-b37ea6a1c909" providerId="ADAL" clId="{4E364609-210F-4786-B4A5-B285830390E1}" dt="2022-05-10T21:07:04.839" v="3349" actId="14100"/>
          <ac:picMkLst>
            <pc:docMk/>
            <pc:sldMk cId="1766850186" sldId="263"/>
            <ac:picMk id="38" creationId="{4D422E50-A365-3545-FFB2-2E9FB7098366}"/>
          </ac:picMkLst>
        </pc:picChg>
        <pc:picChg chg="add mod">
          <ac:chgData name="Luan Ngoc Nguyen" userId="2b6d774d-78f3-406e-a2d9-b37ea6a1c909" providerId="ADAL" clId="{4E364609-210F-4786-B4A5-B285830390E1}" dt="2022-05-10T21:07:16.778" v="3353" actId="1076"/>
          <ac:picMkLst>
            <pc:docMk/>
            <pc:sldMk cId="1766850186" sldId="263"/>
            <ac:picMk id="40" creationId="{62542AE8-8C9F-1A8A-57DE-5C4DD0EDE602}"/>
          </ac:picMkLst>
        </pc:picChg>
        <pc:picChg chg="add mod">
          <ac:chgData name="Luan Ngoc Nguyen" userId="2b6d774d-78f3-406e-a2d9-b37ea6a1c909" providerId="ADAL" clId="{4E364609-210F-4786-B4A5-B285830390E1}" dt="2022-05-10T21:08:12.905" v="3356" actId="1076"/>
          <ac:picMkLst>
            <pc:docMk/>
            <pc:sldMk cId="1766850186" sldId="263"/>
            <ac:picMk id="42" creationId="{4F8B8250-1A33-E458-706B-E4968977DEA6}"/>
          </ac:picMkLst>
        </pc:picChg>
        <pc:picChg chg="add mod">
          <ac:chgData name="Luan Ngoc Nguyen" userId="2b6d774d-78f3-406e-a2d9-b37ea6a1c909" providerId="ADAL" clId="{4E364609-210F-4786-B4A5-B285830390E1}" dt="2022-05-10T21:08:34.265" v="3361" actId="1076"/>
          <ac:picMkLst>
            <pc:docMk/>
            <pc:sldMk cId="1766850186" sldId="263"/>
            <ac:picMk id="44" creationId="{AD29CF0F-7BA2-32EE-4DF8-D1EC9CBD43A1}"/>
          </ac:picMkLst>
        </pc:picChg>
        <pc:picChg chg="add mod">
          <ac:chgData name="Luan Ngoc Nguyen" userId="2b6d774d-78f3-406e-a2d9-b37ea6a1c909" providerId="ADAL" clId="{4E364609-210F-4786-B4A5-B285830390E1}" dt="2022-05-10T21:09:38.724" v="3367" actId="1076"/>
          <ac:picMkLst>
            <pc:docMk/>
            <pc:sldMk cId="1766850186" sldId="263"/>
            <ac:picMk id="46" creationId="{713F7967-8E63-3E48-5AAD-1542DDC42130}"/>
          </ac:picMkLst>
        </pc:picChg>
        <pc:picChg chg="add mod">
          <ac:chgData name="Luan Ngoc Nguyen" userId="2b6d774d-78f3-406e-a2d9-b37ea6a1c909" providerId="ADAL" clId="{4E364609-210F-4786-B4A5-B285830390E1}" dt="2022-05-10T20:57:34.899" v="3317" actId="1076"/>
          <ac:picMkLst>
            <pc:docMk/>
            <pc:sldMk cId="1766850186" sldId="263"/>
            <ac:picMk id="3085" creationId="{D2636943-D892-DF4E-4156-E32108D78DAD}"/>
          </ac:picMkLst>
        </pc:picChg>
      </pc:sldChg>
      <pc:sldChg chg="addSp delSp modSp add mod">
        <pc:chgData name="Luan Ngoc Nguyen" userId="2b6d774d-78f3-406e-a2d9-b37ea6a1c909" providerId="ADAL" clId="{4E364609-210F-4786-B4A5-B285830390E1}" dt="2022-05-10T20:21:43.812" v="3170" actId="478"/>
        <pc:sldMkLst>
          <pc:docMk/>
          <pc:sldMk cId="844373596" sldId="264"/>
        </pc:sldMkLst>
        <pc:spChg chg="add del mod">
          <ac:chgData name="Luan Ngoc Nguyen" userId="2b6d774d-78f3-406e-a2d9-b37ea6a1c909" providerId="ADAL" clId="{4E364609-210F-4786-B4A5-B285830390E1}" dt="2022-05-10T17:42:37.399" v="2963" actId="1582"/>
          <ac:spMkLst>
            <pc:docMk/>
            <pc:sldMk cId="844373596" sldId="264"/>
            <ac:spMk id="2" creationId="{23A279B3-A49E-E204-D726-ED5E283E3E5B}"/>
          </ac:spMkLst>
        </pc:spChg>
        <pc:spChg chg="add del mod">
          <ac:chgData name="Luan Ngoc Nguyen" userId="2b6d774d-78f3-406e-a2d9-b37ea6a1c909" providerId="ADAL" clId="{4E364609-210F-4786-B4A5-B285830390E1}" dt="2022-05-10T17:42:37.399" v="2963" actId="1582"/>
          <ac:spMkLst>
            <pc:docMk/>
            <pc:sldMk cId="844373596" sldId="264"/>
            <ac:spMk id="3" creationId="{307BA1A0-87F7-91C8-D8E7-E3738DD18B9E}"/>
          </ac:spMkLst>
        </pc:spChg>
        <pc:spChg chg="del">
          <ac:chgData name="Luan Ngoc Nguyen" userId="2b6d774d-78f3-406e-a2d9-b37ea6a1c909" providerId="ADAL" clId="{4E364609-210F-4786-B4A5-B285830390E1}" dt="2022-05-10T12:39:40.792" v="1735" actId="478"/>
          <ac:spMkLst>
            <pc:docMk/>
            <pc:sldMk cId="844373596" sldId="264"/>
            <ac:spMk id="4" creationId="{3CE1AF12-B5FB-31E3-B540-03B18BF2BFC7}"/>
          </ac:spMkLst>
        </pc:spChg>
        <pc:spChg chg="del">
          <ac:chgData name="Luan Ngoc Nguyen" userId="2b6d774d-78f3-406e-a2d9-b37ea6a1c909" providerId="ADAL" clId="{4E364609-210F-4786-B4A5-B285830390E1}" dt="2022-05-10T12:39:40.792" v="1735" actId="478"/>
          <ac:spMkLst>
            <pc:docMk/>
            <pc:sldMk cId="844373596" sldId="264"/>
            <ac:spMk id="5" creationId="{03A22B1A-E1D3-C2E6-75C4-C728E489AC33}"/>
          </ac:spMkLst>
        </pc:spChg>
        <pc:spChg chg="del">
          <ac:chgData name="Luan Ngoc Nguyen" userId="2b6d774d-78f3-406e-a2d9-b37ea6a1c909" providerId="ADAL" clId="{4E364609-210F-4786-B4A5-B285830390E1}" dt="2022-05-10T12:39:40.792" v="1735" actId="478"/>
          <ac:spMkLst>
            <pc:docMk/>
            <pc:sldMk cId="844373596" sldId="264"/>
            <ac:spMk id="6" creationId="{92AA369E-6F08-2667-8472-FE5F61F4C8DF}"/>
          </ac:spMkLst>
        </pc:spChg>
        <pc:spChg chg="del">
          <ac:chgData name="Luan Ngoc Nguyen" userId="2b6d774d-78f3-406e-a2d9-b37ea6a1c909" providerId="ADAL" clId="{4E364609-210F-4786-B4A5-B285830390E1}" dt="2022-05-10T12:39:40.792" v="1735" actId="478"/>
          <ac:spMkLst>
            <pc:docMk/>
            <pc:sldMk cId="844373596" sldId="264"/>
            <ac:spMk id="7" creationId="{92E5EB3A-A9ED-2700-8301-566E7773F91D}"/>
          </ac:spMkLst>
        </pc:spChg>
        <pc:spChg chg="del">
          <ac:chgData name="Luan Ngoc Nguyen" userId="2b6d774d-78f3-406e-a2d9-b37ea6a1c909" providerId="ADAL" clId="{4E364609-210F-4786-B4A5-B285830390E1}" dt="2022-05-10T12:39:40.792" v="1735" actId="478"/>
          <ac:spMkLst>
            <pc:docMk/>
            <pc:sldMk cId="844373596" sldId="264"/>
            <ac:spMk id="8" creationId="{F09731E0-DCFB-B24D-CC60-0F96D51AC508}"/>
          </ac:spMkLst>
        </pc:spChg>
        <pc:spChg chg="add del mod">
          <ac:chgData name="Luan Ngoc Nguyen" userId="2b6d774d-78f3-406e-a2d9-b37ea6a1c909" providerId="ADAL" clId="{4E364609-210F-4786-B4A5-B285830390E1}" dt="2022-05-10T14:40:28.336" v="1976" actId="478"/>
          <ac:spMkLst>
            <pc:docMk/>
            <pc:sldMk cId="844373596" sldId="264"/>
            <ac:spMk id="9" creationId="{B048EAF1-FC4C-4D41-2159-1D1704B92ED5}"/>
          </ac:spMkLst>
        </pc:spChg>
        <pc:spChg chg="del">
          <ac:chgData name="Luan Ngoc Nguyen" userId="2b6d774d-78f3-406e-a2d9-b37ea6a1c909" providerId="ADAL" clId="{4E364609-210F-4786-B4A5-B285830390E1}" dt="2022-05-10T12:39:40.792" v="1735" actId="478"/>
          <ac:spMkLst>
            <pc:docMk/>
            <pc:sldMk cId="844373596" sldId="264"/>
            <ac:spMk id="10" creationId="{5EE22F84-953E-5B78-33FB-EA8D6CF94876}"/>
          </ac:spMkLst>
        </pc:spChg>
        <pc:spChg chg="del">
          <ac:chgData name="Luan Ngoc Nguyen" userId="2b6d774d-78f3-406e-a2d9-b37ea6a1c909" providerId="ADAL" clId="{4E364609-210F-4786-B4A5-B285830390E1}" dt="2022-05-10T12:39:40.792" v="1735" actId="478"/>
          <ac:spMkLst>
            <pc:docMk/>
            <pc:sldMk cId="844373596" sldId="264"/>
            <ac:spMk id="12" creationId="{BDEBF2E8-A9AB-F783-F379-4BB3C1236827}"/>
          </ac:spMkLst>
        </pc:spChg>
        <pc:spChg chg="del">
          <ac:chgData name="Luan Ngoc Nguyen" userId="2b6d774d-78f3-406e-a2d9-b37ea6a1c909" providerId="ADAL" clId="{4E364609-210F-4786-B4A5-B285830390E1}" dt="2022-05-10T12:39:40.792" v="1735" actId="478"/>
          <ac:spMkLst>
            <pc:docMk/>
            <pc:sldMk cId="844373596" sldId="264"/>
            <ac:spMk id="13" creationId="{B713E286-8875-8F15-248F-9B2669C1A615}"/>
          </ac:spMkLst>
        </pc:spChg>
        <pc:spChg chg="del">
          <ac:chgData name="Luan Ngoc Nguyen" userId="2b6d774d-78f3-406e-a2d9-b37ea6a1c909" providerId="ADAL" clId="{4E364609-210F-4786-B4A5-B285830390E1}" dt="2022-05-10T12:39:40.792" v="1735" actId="478"/>
          <ac:spMkLst>
            <pc:docMk/>
            <pc:sldMk cId="844373596" sldId="264"/>
            <ac:spMk id="14" creationId="{0D898EA9-ADD6-921C-4323-CB2720189F1F}"/>
          </ac:spMkLst>
        </pc:spChg>
        <pc:spChg chg="add del mod">
          <ac:chgData name="Luan Ngoc Nguyen" userId="2b6d774d-78f3-406e-a2d9-b37ea6a1c909" providerId="ADAL" clId="{4E364609-210F-4786-B4A5-B285830390E1}" dt="2022-05-10T17:42:37.399" v="2963" actId="1582"/>
          <ac:spMkLst>
            <pc:docMk/>
            <pc:sldMk cId="844373596" sldId="264"/>
            <ac:spMk id="15" creationId="{F96B6977-17E8-EEDF-A906-6638F2C83328}"/>
          </ac:spMkLst>
        </pc:spChg>
        <pc:spChg chg="del">
          <ac:chgData name="Luan Ngoc Nguyen" userId="2b6d774d-78f3-406e-a2d9-b37ea6a1c909" providerId="ADAL" clId="{4E364609-210F-4786-B4A5-B285830390E1}" dt="2022-05-10T12:39:40.792" v="1735" actId="478"/>
          <ac:spMkLst>
            <pc:docMk/>
            <pc:sldMk cId="844373596" sldId="264"/>
            <ac:spMk id="16" creationId="{CAA51B64-0F4B-E2D2-9140-493E9F048392}"/>
          </ac:spMkLst>
        </pc:spChg>
        <pc:spChg chg="add del">
          <ac:chgData name="Luan Ngoc Nguyen" userId="2b6d774d-78f3-406e-a2d9-b37ea6a1c909" providerId="ADAL" clId="{4E364609-210F-4786-B4A5-B285830390E1}" dt="2022-05-10T14:41:38.541" v="1985" actId="22"/>
          <ac:spMkLst>
            <pc:docMk/>
            <pc:sldMk cId="844373596" sldId="264"/>
            <ac:spMk id="17" creationId="{E39BB91D-2E46-FB67-F9F9-D1BCB4227D56}"/>
          </ac:spMkLst>
        </pc:spChg>
        <pc:spChg chg="add del mod">
          <ac:chgData name="Luan Ngoc Nguyen" userId="2b6d774d-78f3-406e-a2d9-b37ea6a1c909" providerId="ADAL" clId="{4E364609-210F-4786-B4A5-B285830390E1}" dt="2022-05-10T17:42:37.399" v="2963" actId="1582"/>
          <ac:spMkLst>
            <pc:docMk/>
            <pc:sldMk cId="844373596" sldId="264"/>
            <ac:spMk id="18" creationId="{F8AE9721-D4C7-2524-EA70-8AA7BD0CDF39}"/>
          </ac:spMkLst>
        </pc:spChg>
        <pc:spChg chg="add del mod">
          <ac:chgData name="Luan Ngoc Nguyen" userId="2b6d774d-78f3-406e-a2d9-b37ea6a1c909" providerId="ADAL" clId="{4E364609-210F-4786-B4A5-B285830390E1}" dt="2022-05-10T15:47:55.742" v="2545" actId="478"/>
          <ac:spMkLst>
            <pc:docMk/>
            <pc:sldMk cId="844373596" sldId="264"/>
            <ac:spMk id="19" creationId="{531BADB1-5F0E-BFE8-FDED-398F7627FD79}"/>
          </ac:spMkLst>
        </pc:spChg>
        <pc:spChg chg="add del mod">
          <ac:chgData name="Luan Ngoc Nguyen" userId="2b6d774d-78f3-406e-a2d9-b37ea6a1c909" providerId="ADAL" clId="{4E364609-210F-4786-B4A5-B285830390E1}" dt="2022-05-10T17:42:37.399" v="2963" actId="1582"/>
          <ac:spMkLst>
            <pc:docMk/>
            <pc:sldMk cId="844373596" sldId="264"/>
            <ac:spMk id="20" creationId="{2E85164F-70DB-EA6F-4E45-E8E7D17BBFCD}"/>
          </ac:spMkLst>
        </pc:spChg>
        <pc:spChg chg="add del mod">
          <ac:chgData name="Luan Ngoc Nguyen" userId="2b6d774d-78f3-406e-a2d9-b37ea6a1c909" providerId="ADAL" clId="{4E364609-210F-4786-B4A5-B285830390E1}" dt="2022-05-10T17:42:37.399" v="2963" actId="1582"/>
          <ac:spMkLst>
            <pc:docMk/>
            <pc:sldMk cId="844373596" sldId="264"/>
            <ac:spMk id="21" creationId="{EDBEC8C4-65A7-3B5E-99F6-995B41F3AE6A}"/>
          </ac:spMkLst>
        </pc:spChg>
        <pc:spChg chg="add del mod">
          <ac:chgData name="Luan Ngoc Nguyen" userId="2b6d774d-78f3-406e-a2d9-b37ea6a1c909" providerId="ADAL" clId="{4E364609-210F-4786-B4A5-B285830390E1}" dt="2022-05-10T17:42:37.399" v="2963" actId="1582"/>
          <ac:spMkLst>
            <pc:docMk/>
            <pc:sldMk cId="844373596" sldId="264"/>
            <ac:spMk id="23" creationId="{5981A6B8-6C8C-8E25-F34A-C7B120C42F6E}"/>
          </ac:spMkLst>
        </pc:spChg>
        <pc:spChg chg="add del mod">
          <ac:chgData name="Luan Ngoc Nguyen" userId="2b6d774d-78f3-406e-a2d9-b37ea6a1c909" providerId="ADAL" clId="{4E364609-210F-4786-B4A5-B285830390E1}" dt="2022-05-10T17:42:37.399" v="2963" actId="1582"/>
          <ac:spMkLst>
            <pc:docMk/>
            <pc:sldMk cId="844373596" sldId="264"/>
            <ac:spMk id="24" creationId="{3EAE9CC3-21C8-275D-7A16-3E57D61F90A5}"/>
          </ac:spMkLst>
        </pc:spChg>
        <pc:spChg chg="add del mod">
          <ac:chgData name="Luan Ngoc Nguyen" userId="2b6d774d-78f3-406e-a2d9-b37ea6a1c909" providerId="ADAL" clId="{4E364609-210F-4786-B4A5-B285830390E1}" dt="2022-05-10T17:42:37.399" v="2963" actId="1582"/>
          <ac:spMkLst>
            <pc:docMk/>
            <pc:sldMk cId="844373596" sldId="264"/>
            <ac:spMk id="26" creationId="{8D00452B-6551-66BA-6027-F5015AE7976E}"/>
          </ac:spMkLst>
        </pc:spChg>
        <pc:spChg chg="add del mod">
          <ac:chgData name="Luan Ngoc Nguyen" userId="2b6d774d-78f3-406e-a2d9-b37ea6a1c909" providerId="ADAL" clId="{4E364609-210F-4786-B4A5-B285830390E1}" dt="2022-05-10T17:42:37.399" v="2963" actId="1582"/>
          <ac:spMkLst>
            <pc:docMk/>
            <pc:sldMk cId="844373596" sldId="264"/>
            <ac:spMk id="27" creationId="{8A5072BA-6A8F-76D8-B8A3-58B7AC86D5AF}"/>
          </ac:spMkLst>
        </pc:spChg>
        <pc:spChg chg="add del mod">
          <ac:chgData name="Luan Ngoc Nguyen" userId="2b6d774d-78f3-406e-a2d9-b37ea6a1c909" providerId="ADAL" clId="{4E364609-210F-4786-B4A5-B285830390E1}" dt="2022-05-10T15:21:08.289" v="2341" actId="21"/>
          <ac:spMkLst>
            <pc:docMk/>
            <pc:sldMk cId="844373596" sldId="264"/>
            <ac:spMk id="28" creationId="{F9E1EDED-04DC-C1CC-FA6D-81A3864AC1D8}"/>
          </ac:spMkLst>
        </pc:spChg>
        <pc:spChg chg="add del mod">
          <ac:chgData name="Luan Ngoc Nguyen" userId="2b6d774d-78f3-406e-a2d9-b37ea6a1c909" providerId="ADAL" clId="{4E364609-210F-4786-B4A5-B285830390E1}" dt="2022-05-10T15:21:08.289" v="2341" actId="21"/>
          <ac:spMkLst>
            <pc:docMk/>
            <pc:sldMk cId="844373596" sldId="264"/>
            <ac:spMk id="30" creationId="{8D0838E2-613B-2691-73BF-F1A102EA7273}"/>
          </ac:spMkLst>
        </pc:spChg>
        <pc:spChg chg="add mod">
          <ac:chgData name="Luan Ngoc Nguyen" userId="2b6d774d-78f3-406e-a2d9-b37ea6a1c909" providerId="ADAL" clId="{4E364609-210F-4786-B4A5-B285830390E1}" dt="2022-05-10T17:42:37.399" v="2963" actId="1582"/>
          <ac:spMkLst>
            <pc:docMk/>
            <pc:sldMk cId="844373596" sldId="264"/>
            <ac:spMk id="31" creationId="{DBD27DBE-E3F5-D122-3465-3E61B49E1D68}"/>
          </ac:spMkLst>
        </pc:spChg>
        <pc:spChg chg="add mod">
          <ac:chgData name="Luan Ngoc Nguyen" userId="2b6d774d-78f3-406e-a2d9-b37ea6a1c909" providerId="ADAL" clId="{4E364609-210F-4786-B4A5-B285830390E1}" dt="2022-05-10T17:42:37.399" v="2963" actId="1582"/>
          <ac:spMkLst>
            <pc:docMk/>
            <pc:sldMk cId="844373596" sldId="264"/>
            <ac:spMk id="32" creationId="{6B998DC4-541F-477E-FFC8-A55F23F7A213}"/>
          </ac:spMkLst>
        </pc:spChg>
        <pc:spChg chg="add mod">
          <ac:chgData name="Luan Ngoc Nguyen" userId="2b6d774d-78f3-406e-a2d9-b37ea6a1c909" providerId="ADAL" clId="{4E364609-210F-4786-B4A5-B285830390E1}" dt="2022-05-10T17:42:37.399" v="2963" actId="1582"/>
          <ac:spMkLst>
            <pc:docMk/>
            <pc:sldMk cId="844373596" sldId="264"/>
            <ac:spMk id="33" creationId="{FED2437B-2AB4-761D-52D8-C05D8FAA23CD}"/>
          </ac:spMkLst>
        </pc:spChg>
        <pc:spChg chg="add mod">
          <ac:chgData name="Luan Ngoc Nguyen" userId="2b6d774d-78f3-406e-a2d9-b37ea6a1c909" providerId="ADAL" clId="{4E364609-210F-4786-B4A5-B285830390E1}" dt="2022-05-10T17:42:37.399" v="2963" actId="1582"/>
          <ac:spMkLst>
            <pc:docMk/>
            <pc:sldMk cId="844373596" sldId="264"/>
            <ac:spMk id="34" creationId="{8D60A6BA-F85D-C891-2EA0-37DFC6D82408}"/>
          </ac:spMkLst>
        </pc:spChg>
        <pc:spChg chg="add del mod">
          <ac:chgData name="Luan Ngoc Nguyen" userId="2b6d774d-78f3-406e-a2d9-b37ea6a1c909" providerId="ADAL" clId="{4E364609-210F-4786-B4A5-B285830390E1}" dt="2022-05-10T16:31:32.305" v="2699" actId="478"/>
          <ac:spMkLst>
            <pc:docMk/>
            <pc:sldMk cId="844373596" sldId="264"/>
            <ac:spMk id="37" creationId="{871AB1F8-B9E2-7418-A1F5-4AFD1B395F8D}"/>
          </ac:spMkLst>
        </pc:spChg>
        <pc:spChg chg="add mod">
          <ac:chgData name="Luan Ngoc Nguyen" userId="2b6d774d-78f3-406e-a2d9-b37ea6a1c909" providerId="ADAL" clId="{4E364609-210F-4786-B4A5-B285830390E1}" dt="2022-05-10T17:42:37.399" v="2963" actId="1582"/>
          <ac:spMkLst>
            <pc:docMk/>
            <pc:sldMk cId="844373596" sldId="264"/>
            <ac:spMk id="38" creationId="{CAB80662-F056-5201-D46D-EBA899AF873F}"/>
          </ac:spMkLst>
        </pc:spChg>
        <pc:spChg chg="add mod">
          <ac:chgData name="Luan Ngoc Nguyen" userId="2b6d774d-78f3-406e-a2d9-b37ea6a1c909" providerId="ADAL" clId="{4E364609-210F-4786-B4A5-B285830390E1}" dt="2022-05-10T17:42:43.382" v="2965" actId="1076"/>
          <ac:spMkLst>
            <pc:docMk/>
            <pc:sldMk cId="844373596" sldId="264"/>
            <ac:spMk id="39" creationId="{BD40813A-83F4-2BEA-87BE-DBF21DF18DDF}"/>
          </ac:spMkLst>
        </pc:spChg>
        <pc:spChg chg="add mod">
          <ac:chgData name="Luan Ngoc Nguyen" userId="2b6d774d-78f3-406e-a2d9-b37ea6a1c909" providerId="ADAL" clId="{4E364609-210F-4786-B4A5-B285830390E1}" dt="2022-05-10T17:42:41.260" v="2964" actId="1076"/>
          <ac:spMkLst>
            <pc:docMk/>
            <pc:sldMk cId="844373596" sldId="264"/>
            <ac:spMk id="41" creationId="{4C411C81-BF5E-31B6-E639-42BB3E32A759}"/>
          </ac:spMkLst>
        </pc:spChg>
        <pc:spChg chg="add mod">
          <ac:chgData name="Luan Ngoc Nguyen" userId="2b6d774d-78f3-406e-a2d9-b37ea6a1c909" providerId="ADAL" clId="{4E364609-210F-4786-B4A5-B285830390E1}" dt="2022-05-10T17:42:45.260" v="2966" actId="1076"/>
          <ac:spMkLst>
            <pc:docMk/>
            <pc:sldMk cId="844373596" sldId="264"/>
            <ac:spMk id="43" creationId="{4CE55A87-3565-AAFA-105C-40CD3A863409}"/>
          </ac:spMkLst>
        </pc:spChg>
        <pc:spChg chg="add mod">
          <ac:chgData name="Luan Ngoc Nguyen" userId="2b6d774d-78f3-406e-a2d9-b37ea6a1c909" providerId="ADAL" clId="{4E364609-210F-4786-B4A5-B285830390E1}" dt="2022-05-10T17:42:48.916" v="2967" actId="1076"/>
          <ac:spMkLst>
            <pc:docMk/>
            <pc:sldMk cId="844373596" sldId="264"/>
            <ac:spMk id="44" creationId="{89E6B959-A857-F509-F7C3-D17F8DF5A4A9}"/>
          </ac:spMkLst>
        </pc:spChg>
        <pc:spChg chg="add mod">
          <ac:chgData name="Luan Ngoc Nguyen" userId="2b6d774d-78f3-406e-a2d9-b37ea6a1c909" providerId="ADAL" clId="{4E364609-210F-4786-B4A5-B285830390E1}" dt="2022-05-10T17:42:37.399" v="2963" actId="1582"/>
          <ac:spMkLst>
            <pc:docMk/>
            <pc:sldMk cId="844373596" sldId="264"/>
            <ac:spMk id="46" creationId="{EAFEF882-79E9-B16B-808A-477C34A504A8}"/>
          </ac:spMkLst>
        </pc:spChg>
        <pc:spChg chg="add mod">
          <ac:chgData name="Luan Ngoc Nguyen" userId="2b6d774d-78f3-406e-a2d9-b37ea6a1c909" providerId="ADAL" clId="{4E364609-210F-4786-B4A5-B285830390E1}" dt="2022-05-10T17:42:37.399" v="2963" actId="1582"/>
          <ac:spMkLst>
            <pc:docMk/>
            <pc:sldMk cId="844373596" sldId="264"/>
            <ac:spMk id="47" creationId="{AEF6EEE7-DED2-2CEB-58A1-8AF66A05AEA0}"/>
          </ac:spMkLst>
        </pc:spChg>
        <pc:spChg chg="add mod">
          <ac:chgData name="Luan Ngoc Nguyen" userId="2b6d774d-78f3-406e-a2d9-b37ea6a1c909" providerId="ADAL" clId="{4E364609-210F-4786-B4A5-B285830390E1}" dt="2022-05-10T17:42:37.399" v="2963" actId="1582"/>
          <ac:spMkLst>
            <pc:docMk/>
            <pc:sldMk cId="844373596" sldId="264"/>
            <ac:spMk id="48" creationId="{BF26238E-E60F-BAB0-0813-5322337B940A}"/>
          </ac:spMkLst>
        </pc:spChg>
        <pc:spChg chg="add mod">
          <ac:chgData name="Luan Ngoc Nguyen" userId="2b6d774d-78f3-406e-a2d9-b37ea6a1c909" providerId="ADAL" clId="{4E364609-210F-4786-B4A5-B285830390E1}" dt="2022-05-10T17:42:37.399" v="2963" actId="1582"/>
          <ac:spMkLst>
            <pc:docMk/>
            <pc:sldMk cId="844373596" sldId="264"/>
            <ac:spMk id="49" creationId="{15CD301B-DF56-B976-CD3E-012C248AD150}"/>
          </ac:spMkLst>
        </pc:spChg>
        <pc:spChg chg="add del mod">
          <ac:chgData name="Luan Ngoc Nguyen" userId="2b6d774d-78f3-406e-a2d9-b37ea6a1c909" providerId="ADAL" clId="{4E364609-210F-4786-B4A5-B285830390E1}" dt="2022-05-10T20:21:43.812" v="3170" actId="478"/>
          <ac:spMkLst>
            <pc:docMk/>
            <pc:sldMk cId="844373596" sldId="264"/>
            <ac:spMk id="50" creationId="{FC745940-D99A-DB46-4455-96B77C36DA39}"/>
          </ac:spMkLst>
        </pc:spChg>
        <pc:spChg chg="add mod">
          <ac:chgData name="Luan Ngoc Nguyen" userId="2b6d774d-78f3-406e-a2d9-b37ea6a1c909" providerId="ADAL" clId="{4E364609-210F-4786-B4A5-B285830390E1}" dt="2022-05-10T17:42:54.900" v="2968" actId="1076"/>
          <ac:spMkLst>
            <pc:docMk/>
            <pc:sldMk cId="844373596" sldId="264"/>
            <ac:spMk id="51" creationId="{9239BC94-B604-AF73-59D0-A9EAF8352FA0}"/>
          </ac:spMkLst>
        </pc:spChg>
        <pc:spChg chg="add mod">
          <ac:chgData name="Luan Ngoc Nguyen" userId="2b6d774d-78f3-406e-a2d9-b37ea6a1c909" providerId="ADAL" clId="{4E364609-210F-4786-B4A5-B285830390E1}" dt="2022-05-10T17:42:37.399" v="2963" actId="1582"/>
          <ac:spMkLst>
            <pc:docMk/>
            <pc:sldMk cId="844373596" sldId="264"/>
            <ac:spMk id="52" creationId="{E52DF86C-BA82-2C2E-EB1A-2D4BB05AA389}"/>
          </ac:spMkLst>
        </pc:spChg>
        <pc:spChg chg="add mod">
          <ac:chgData name="Luan Ngoc Nguyen" userId="2b6d774d-78f3-406e-a2d9-b37ea6a1c909" providerId="ADAL" clId="{4E364609-210F-4786-B4A5-B285830390E1}" dt="2022-05-10T17:42:37.399" v="2963" actId="1582"/>
          <ac:spMkLst>
            <pc:docMk/>
            <pc:sldMk cId="844373596" sldId="264"/>
            <ac:spMk id="53" creationId="{EFCA2A12-1C4E-B915-5904-809663E2A153}"/>
          </ac:spMkLst>
        </pc:spChg>
        <pc:graphicFrameChg chg="add del mod">
          <ac:chgData name="Luan Ngoc Nguyen" userId="2b6d774d-78f3-406e-a2d9-b37ea6a1c909" providerId="ADAL" clId="{4E364609-210F-4786-B4A5-B285830390E1}" dt="2022-05-10T15:19:50.599" v="2288"/>
          <ac:graphicFrameMkLst>
            <pc:docMk/>
            <pc:sldMk cId="844373596" sldId="264"/>
            <ac:graphicFrameMk id="29" creationId="{BF20DB64-DD98-EA49-CA57-A1AE1687D909}"/>
          </ac:graphicFrameMkLst>
        </pc:graphicFrameChg>
        <pc:picChg chg="add mod">
          <ac:chgData name="Luan Ngoc Nguyen" userId="2b6d774d-78f3-406e-a2d9-b37ea6a1c909" providerId="ADAL" clId="{4E364609-210F-4786-B4A5-B285830390E1}" dt="2022-05-10T17:42:37.399" v="2963" actId="1582"/>
          <ac:picMkLst>
            <pc:docMk/>
            <pc:sldMk cId="844373596" sldId="264"/>
            <ac:picMk id="36" creationId="{2E43809C-5B4B-172D-81E4-934E5D06BDC0}"/>
          </ac:picMkLst>
        </pc:picChg>
      </pc:sldChg>
      <pc:sldChg chg="addSp delSp modSp mod ord">
        <pc:chgData name="Luan Ngoc Nguyen" userId="2b6d774d-78f3-406e-a2d9-b37ea6a1c909" providerId="ADAL" clId="{4E364609-210F-4786-B4A5-B285830390E1}" dt="2022-05-15T20:01:18.413" v="14096" actId="14100"/>
        <pc:sldMkLst>
          <pc:docMk/>
          <pc:sldMk cId="2740082291" sldId="265"/>
        </pc:sldMkLst>
        <pc:spChg chg="add mod">
          <ac:chgData name="Luan Ngoc Nguyen" userId="2b6d774d-78f3-406e-a2d9-b37ea6a1c909" providerId="ADAL" clId="{4E364609-210F-4786-B4A5-B285830390E1}" dt="2022-05-15T18:21:09.296" v="12169" actId="20577"/>
          <ac:spMkLst>
            <pc:docMk/>
            <pc:sldMk cId="2740082291" sldId="265"/>
            <ac:spMk id="5" creationId="{0814D287-6AEB-C51E-DD48-AD7FA19051EE}"/>
          </ac:spMkLst>
        </pc:spChg>
        <pc:spChg chg="add mod">
          <ac:chgData name="Luan Ngoc Nguyen" userId="2b6d774d-78f3-406e-a2d9-b37ea6a1c909" providerId="ADAL" clId="{4E364609-210F-4786-B4A5-B285830390E1}" dt="2022-05-15T18:54:13.554" v="13746" actId="1076"/>
          <ac:spMkLst>
            <pc:docMk/>
            <pc:sldMk cId="2740082291" sldId="265"/>
            <ac:spMk id="6" creationId="{ACBCBE91-1BB4-F985-7EFF-1FD16D4C8668}"/>
          </ac:spMkLst>
        </pc:spChg>
        <pc:spChg chg="add mod">
          <ac:chgData name="Luan Ngoc Nguyen" userId="2b6d774d-78f3-406e-a2d9-b37ea6a1c909" providerId="ADAL" clId="{4E364609-210F-4786-B4A5-B285830390E1}" dt="2022-05-15T18:32:55.032" v="12859" actId="20577"/>
          <ac:spMkLst>
            <pc:docMk/>
            <pc:sldMk cId="2740082291" sldId="265"/>
            <ac:spMk id="8" creationId="{3135FB03-C9D6-9A4C-C03D-ED2C989431FB}"/>
          </ac:spMkLst>
        </pc:spChg>
        <pc:spChg chg="add mod">
          <ac:chgData name="Luan Ngoc Nguyen" userId="2b6d774d-78f3-406e-a2d9-b37ea6a1c909" providerId="ADAL" clId="{4E364609-210F-4786-B4A5-B285830390E1}" dt="2022-05-15T18:35:59.976" v="13050" actId="20577"/>
          <ac:spMkLst>
            <pc:docMk/>
            <pc:sldMk cId="2740082291" sldId="265"/>
            <ac:spMk id="9" creationId="{88B08B6D-81AC-6C3A-9072-23C7F9140BCB}"/>
          </ac:spMkLst>
        </pc:spChg>
        <pc:spChg chg="add del mod">
          <ac:chgData name="Luan Ngoc Nguyen" userId="2b6d774d-78f3-406e-a2d9-b37ea6a1c909" providerId="ADAL" clId="{4E364609-210F-4786-B4A5-B285830390E1}" dt="2022-05-15T18:45:48.886" v="13643" actId="478"/>
          <ac:spMkLst>
            <pc:docMk/>
            <pc:sldMk cId="2740082291" sldId="265"/>
            <ac:spMk id="10" creationId="{AEE60268-22FE-12F4-9817-3F2D781AE43E}"/>
          </ac:spMkLst>
        </pc:spChg>
        <pc:spChg chg="add mod">
          <ac:chgData name="Luan Ngoc Nguyen" userId="2b6d774d-78f3-406e-a2d9-b37ea6a1c909" providerId="ADAL" clId="{4E364609-210F-4786-B4A5-B285830390E1}" dt="2022-05-15T18:54:16.749" v="13747" actId="14100"/>
          <ac:spMkLst>
            <pc:docMk/>
            <pc:sldMk cId="2740082291" sldId="265"/>
            <ac:spMk id="11" creationId="{75CBE5C5-3FE7-B51F-E321-5F5F9609F42E}"/>
          </ac:spMkLst>
        </pc:spChg>
        <pc:spChg chg="add del mod">
          <ac:chgData name="Luan Ngoc Nguyen" userId="2b6d774d-78f3-406e-a2d9-b37ea6a1c909" providerId="ADAL" clId="{4E364609-210F-4786-B4A5-B285830390E1}" dt="2022-05-15T18:47:40.974" v="13671" actId="478"/>
          <ac:spMkLst>
            <pc:docMk/>
            <pc:sldMk cId="2740082291" sldId="265"/>
            <ac:spMk id="13" creationId="{50BFADC7-E9A8-0EEC-F7B9-EAD0447F6B3D}"/>
          </ac:spMkLst>
        </pc:spChg>
        <pc:spChg chg="add mod">
          <ac:chgData name="Luan Ngoc Nguyen" userId="2b6d774d-78f3-406e-a2d9-b37ea6a1c909" providerId="ADAL" clId="{4E364609-210F-4786-B4A5-B285830390E1}" dt="2022-05-15T18:54:21.586" v="13749" actId="14100"/>
          <ac:spMkLst>
            <pc:docMk/>
            <pc:sldMk cId="2740082291" sldId="265"/>
            <ac:spMk id="14" creationId="{6803B528-95CB-80BB-61A7-C1EC6D0F43A2}"/>
          </ac:spMkLst>
        </pc:spChg>
        <pc:spChg chg="add del mod">
          <ac:chgData name="Luan Ngoc Nguyen" userId="2b6d774d-78f3-406e-a2d9-b37ea6a1c909" providerId="ADAL" clId="{4E364609-210F-4786-B4A5-B285830390E1}" dt="2022-05-15T18:48:36.127" v="13688" actId="478"/>
          <ac:spMkLst>
            <pc:docMk/>
            <pc:sldMk cId="2740082291" sldId="265"/>
            <ac:spMk id="16" creationId="{28BC5AD4-8D59-BEF4-57BE-00014A43BA63}"/>
          </ac:spMkLst>
        </pc:spChg>
        <pc:spChg chg="add mod">
          <ac:chgData name="Luan Ngoc Nguyen" userId="2b6d774d-78f3-406e-a2d9-b37ea6a1c909" providerId="ADAL" clId="{4E364609-210F-4786-B4A5-B285830390E1}" dt="2022-05-15T18:54:26.624" v="13751" actId="14100"/>
          <ac:spMkLst>
            <pc:docMk/>
            <pc:sldMk cId="2740082291" sldId="265"/>
            <ac:spMk id="17" creationId="{D17B22DB-F9C5-6D7F-0082-31DA3E57AAB2}"/>
          </ac:spMkLst>
        </pc:spChg>
        <pc:spChg chg="add del mod">
          <ac:chgData name="Luan Ngoc Nguyen" userId="2b6d774d-78f3-406e-a2d9-b37ea6a1c909" providerId="ADAL" clId="{4E364609-210F-4786-B4A5-B285830390E1}" dt="2022-05-15T18:50:36.871" v="13710" actId="478"/>
          <ac:spMkLst>
            <pc:docMk/>
            <pc:sldMk cId="2740082291" sldId="265"/>
            <ac:spMk id="18" creationId="{C0E8CD53-5161-91B1-2395-250F93DCBCC6}"/>
          </ac:spMkLst>
        </pc:spChg>
        <pc:spChg chg="add mod">
          <ac:chgData name="Luan Ngoc Nguyen" userId="2b6d774d-78f3-406e-a2d9-b37ea6a1c909" providerId="ADAL" clId="{4E364609-210F-4786-B4A5-B285830390E1}" dt="2022-05-15T18:55:22.466" v="13765" actId="1076"/>
          <ac:spMkLst>
            <pc:docMk/>
            <pc:sldMk cId="2740082291" sldId="265"/>
            <ac:spMk id="20" creationId="{0408D9CA-3426-1B1C-AFE4-B4430F9E8BF1}"/>
          </ac:spMkLst>
        </pc:spChg>
        <pc:spChg chg="add del mod">
          <ac:chgData name="Luan Ngoc Nguyen" userId="2b6d774d-78f3-406e-a2d9-b37ea6a1c909" providerId="ADAL" clId="{4E364609-210F-4786-B4A5-B285830390E1}" dt="2022-05-15T18:51:24.334" v="13722" actId="478"/>
          <ac:spMkLst>
            <pc:docMk/>
            <pc:sldMk cId="2740082291" sldId="265"/>
            <ac:spMk id="22" creationId="{70087468-90E0-20F7-BBB2-D6338C4D9B62}"/>
          </ac:spMkLst>
        </pc:spChg>
        <pc:spChg chg="add mod">
          <ac:chgData name="Luan Ngoc Nguyen" userId="2b6d774d-78f3-406e-a2d9-b37ea6a1c909" providerId="ADAL" clId="{4E364609-210F-4786-B4A5-B285830390E1}" dt="2022-05-15T18:55:25.024" v="13766" actId="1076"/>
          <ac:spMkLst>
            <pc:docMk/>
            <pc:sldMk cId="2740082291" sldId="265"/>
            <ac:spMk id="24" creationId="{69ABF879-C093-ADD1-C43D-8046C46C42A1}"/>
          </ac:spMkLst>
        </pc:spChg>
        <pc:spChg chg="add del mod">
          <ac:chgData name="Luan Ngoc Nguyen" userId="2b6d774d-78f3-406e-a2d9-b37ea6a1c909" providerId="ADAL" clId="{4E364609-210F-4786-B4A5-B285830390E1}" dt="2022-05-15T18:53:15.998" v="13738" actId="478"/>
          <ac:spMkLst>
            <pc:docMk/>
            <pc:sldMk cId="2740082291" sldId="265"/>
            <ac:spMk id="25" creationId="{44AAE8D4-164E-714F-8B6F-9BA21974CC00}"/>
          </ac:spMkLst>
        </pc:spChg>
        <pc:spChg chg="add mod">
          <ac:chgData name="Luan Ngoc Nguyen" userId="2b6d774d-78f3-406e-a2d9-b37ea6a1c909" providerId="ADAL" clId="{4E364609-210F-4786-B4A5-B285830390E1}" dt="2022-05-15T18:55:27.322" v="13767" actId="1076"/>
          <ac:spMkLst>
            <pc:docMk/>
            <pc:sldMk cId="2740082291" sldId="265"/>
            <ac:spMk id="26" creationId="{0077398B-D10B-33E3-249A-2D1502904861}"/>
          </ac:spMkLst>
        </pc:spChg>
        <pc:spChg chg="add del mod">
          <ac:chgData name="Luan Ngoc Nguyen" userId="2b6d774d-78f3-406e-a2d9-b37ea6a1c909" providerId="ADAL" clId="{4E364609-210F-4786-B4A5-B285830390E1}" dt="2022-05-15T18:56:54.726" v="13783" actId="478"/>
          <ac:spMkLst>
            <pc:docMk/>
            <pc:sldMk cId="2740082291" sldId="265"/>
            <ac:spMk id="28" creationId="{5FFDACC5-B228-DAD8-877C-74046F6452EE}"/>
          </ac:spMkLst>
        </pc:spChg>
        <pc:spChg chg="add mod">
          <ac:chgData name="Luan Ngoc Nguyen" userId="2b6d774d-78f3-406e-a2d9-b37ea6a1c909" providerId="ADAL" clId="{4E364609-210F-4786-B4A5-B285830390E1}" dt="2022-05-15T18:55:35.009" v="13768" actId="1076"/>
          <ac:spMkLst>
            <pc:docMk/>
            <pc:sldMk cId="2740082291" sldId="265"/>
            <ac:spMk id="29" creationId="{D73CE75F-5FD8-9576-756D-55ABA06E23A6}"/>
          </ac:spMkLst>
        </pc:spChg>
        <pc:spChg chg="add mod">
          <ac:chgData name="Luan Ngoc Nguyen" userId="2b6d774d-78f3-406e-a2d9-b37ea6a1c909" providerId="ADAL" clId="{4E364609-210F-4786-B4A5-B285830390E1}" dt="2022-05-15T18:53:09.954" v="13736" actId="571"/>
          <ac:spMkLst>
            <pc:docMk/>
            <pc:sldMk cId="2740082291" sldId="265"/>
            <ac:spMk id="31" creationId="{E2746E79-6EB4-EBD0-3BA3-27B6BB4CC0A8}"/>
          </ac:spMkLst>
        </pc:spChg>
        <pc:spChg chg="add del mod">
          <ac:chgData name="Luan Ngoc Nguyen" userId="2b6d774d-78f3-406e-a2d9-b37ea6a1c909" providerId="ADAL" clId="{4E364609-210F-4786-B4A5-B285830390E1}" dt="2022-05-15T18:58:42.726" v="13804" actId="478"/>
          <ac:spMkLst>
            <pc:docMk/>
            <pc:sldMk cId="2740082291" sldId="265"/>
            <ac:spMk id="32" creationId="{4B2ED1A5-03FD-57BE-A868-F69C07AD1200}"/>
          </ac:spMkLst>
        </pc:spChg>
        <pc:spChg chg="add mod">
          <ac:chgData name="Luan Ngoc Nguyen" userId="2b6d774d-78f3-406e-a2d9-b37ea6a1c909" providerId="ADAL" clId="{4E364609-210F-4786-B4A5-B285830390E1}" dt="2022-05-15T19:35:43.639" v="13850" actId="20577"/>
          <ac:spMkLst>
            <pc:docMk/>
            <pc:sldMk cId="2740082291" sldId="265"/>
            <ac:spMk id="33" creationId="{7DD32108-08C9-4740-CCB3-AB7650F2BFF8}"/>
          </ac:spMkLst>
        </pc:spChg>
        <pc:spChg chg="mod">
          <ac:chgData name="Luan Ngoc Nguyen" userId="2b6d774d-78f3-406e-a2d9-b37ea6a1c909" providerId="ADAL" clId="{4E364609-210F-4786-B4A5-B285830390E1}" dt="2022-05-15T18:11:55.196" v="11602" actId="1582"/>
          <ac:spMkLst>
            <pc:docMk/>
            <pc:sldMk cId="2740082291" sldId="265"/>
            <ac:spMk id="35" creationId="{ECFB1173-0396-8744-E6A1-2615224C6839}"/>
          </ac:spMkLst>
        </pc:spChg>
        <pc:spChg chg="add mod">
          <ac:chgData name="Luan Ngoc Nguyen" userId="2b6d774d-78f3-406e-a2d9-b37ea6a1c909" providerId="ADAL" clId="{4E364609-210F-4786-B4A5-B285830390E1}" dt="2022-05-15T19:36:06.307" v="13856" actId="1076"/>
          <ac:spMkLst>
            <pc:docMk/>
            <pc:sldMk cId="2740082291" sldId="265"/>
            <ac:spMk id="36" creationId="{5D09A22E-CD69-D59C-88E7-C606922B84C2}"/>
          </ac:spMkLst>
        </pc:spChg>
        <pc:spChg chg="mod">
          <ac:chgData name="Luan Ngoc Nguyen" userId="2b6d774d-78f3-406e-a2d9-b37ea6a1c909" providerId="ADAL" clId="{4E364609-210F-4786-B4A5-B285830390E1}" dt="2022-05-15T18:11:55.196" v="11602" actId="1582"/>
          <ac:spMkLst>
            <pc:docMk/>
            <pc:sldMk cId="2740082291" sldId="265"/>
            <ac:spMk id="37" creationId="{26B8C3B6-3C19-AF4C-34A5-22A9FA13D933}"/>
          </ac:spMkLst>
        </pc:spChg>
        <pc:spChg chg="add del mod">
          <ac:chgData name="Luan Ngoc Nguyen" userId="2b6d774d-78f3-406e-a2d9-b37ea6a1c909" providerId="ADAL" clId="{4E364609-210F-4786-B4A5-B285830390E1}" dt="2022-05-15T19:01:05.077" v="13814" actId="478"/>
          <ac:spMkLst>
            <pc:docMk/>
            <pc:sldMk cId="2740082291" sldId="265"/>
            <ac:spMk id="38" creationId="{20186009-0FB4-FE36-C63F-5E8DD23C3382}"/>
          </ac:spMkLst>
        </pc:spChg>
        <pc:spChg chg="add mod">
          <ac:chgData name="Luan Ngoc Nguyen" userId="2b6d774d-78f3-406e-a2d9-b37ea6a1c909" providerId="ADAL" clId="{4E364609-210F-4786-B4A5-B285830390E1}" dt="2022-05-15T19:35:55.518" v="13854" actId="1076"/>
          <ac:spMkLst>
            <pc:docMk/>
            <pc:sldMk cId="2740082291" sldId="265"/>
            <ac:spMk id="39" creationId="{E6B900A3-639D-2482-03E6-14332F3D0E41}"/>
          </ac:spMkLst>
        </pc:spChg>
        <pc:spChg chg="mod">
          <ac:chgData name="Luan Ngoc Nguyen" userId="2b6d774d-78f3-406e-a2d9-b37ea6a1c909" providerId="ADAL" clId="{4E364609-210F-4786-B4A5-B285830390E1}" dt="2022-05-15T18:11:55.196" v="11602" actId="1582"/>
          <ac:spMkLst>
            <pc:docMk/>
            <pc:sldMk cId="2740082291" sldId="265"/>
            <ac:spMk id="40" creationId="{26EBA60B-C40D-12E7-0D34-7A2975F55AB9}"/>
          </ac:spMkLst>
        </pc:spChg>
        <pc:spChg chg="add del">
          <ac:chgData name="Luan Ngoc Nguyen" userId="2b6d774d-78f3-406e-a2d9-b37ea6a1c909" providerId="ADAL" clId="{4E364609-210F-4786-B4A5-B285830390E1}" dt="2022-05-15T19:34:28.232" v="13833" actId="22"/>
          <ac:spMkLst>
            <pc:docMk/>
            <pc:sldMk cId="2740082291" sldId="265"/>
            <ac:spMk id="42" creationId="{3846E3CF-CA19-E3BF-0080-C98F3516BCD0}"/>
          </ac:spMkLst>
        </pc:spChg>
        <pc:spChg chg="add mod">
          <ac:chgData name="Luan Ngoc Nguyen" userId="2b6d774d-78f3-406e-a2d9-b37ea6a1c909" providerId="ADAL" clId="{4E364609-210F-4786-B4A5-B285830390E1}" dt="2022-05-15T19:36:10.223" v="13857" actId="1076"/>
          <ac:spMkLst>
            <pc:docMk/>
            <pc:sldMk cId="2740082291" sldId="265"/>
            <ac:spMk id="44" creationId="{5F83895A-CD51-82ED-FBB9-94053B63F40E}"/>
          </ac:spMkLst>
        </pc:spChg>
        <pc:spChg chg="add del mod">
          <ac:chgData name="Luan Ngoc Nguyen" userId="2b6d774d-78f3-406e-a2d9-b37ea6a1c909" providerId="ADAL" clId="{4E364609-210F-4786-B4A5-B285830390E1}" dt="2022-05-15T19:35:05.763" v="13840" actId="478"/>
          <ac:spMkLst>
            <pc:docMk/>
            <pc:sldMk cId="2740082291" sldId="265"/>
            <ac:spMk id="45" creationId="{4EB27C5C-993F-6229-C698-D4076E6C1EC9}"/>
          </ac:spMkLst>
        </pc:spChg>
        <pc:spChg chg="add mod">
          <ac:chgData name="Luan Ngoc Nguyen" userId="2b6d774d-78f3-406e-a2d9-b37ea6a1c909" providerId="ADAL" clId="{4E364609-210F-4786-B4A5-B285830390E1}" dt="2022-05-15T19:40:34.895" v="13935" actId="1582"/>
          <ac:spMkLst>
            <pc:docMk/>
            <pc:sldMk cId="2740082291" sldId="265"/>
            <ac:spMk id="47" creationId="{95FEB700-D74F-028F-974E-E5D94DE449F5}"/>
          </ac:spMkLst>
        </pc:spChg>
        <pc:spChg chg="add del">
          <ac:chgData name="Luan Ngoc Nguyen" userId="2b6d774d-78f3-406e-a2d9-b37ea6a1c909" providerId="ADAL" clId="{4E364609-210F-4786-B4A5-B285830390E1}" dt="2022-05-15T19:36:56.866" v="13864" actId="478"/>
          <ac:spMkLst>
            <pc:docMk/>
            <pc:sldMk cId="2740082291" sldId="265"/>
            <ac:spMk id="48" creationId="{E53C09AE-10D3-3AEB-09AE-185D3C527E23}"/>
          </ac:spMkLst>
        </pc:spChg>
        <pc:spChg chg="add mod">
          <ac:chgData name="Luan Ngoc Nguyen" userId="2b6d774d-78f3-406e-a2d9-b37ea6a1c909" providerId="ADAL" clId="{4E364609-210F-4786-B4A5-B285830390E1}" dt="2022-05-15T19:40:57.423" v="13939" actId="207"/>
          <ac:spMkLst>
            <pc:docMk/>
            <pc:sldMk cId="2740082291" sldId="265"/>
            <ac:spMk id="50" creationId="{8487D1DD-BBF2-B800-4D69-93A7A2FD9A81}"/>
          </ac:spMkLst>
        </pc:spChg>
        <pc:spChg chg="add mod">
          <ac:chgData name="Luan Ngoc Nguyen" userId="2b6d774d-78f3-406e-a2d9-b37ea6a1c909" providerId="ADAL" clId="{4E364609-210F-4786-B4A5-B285830390E1}" dt="2022-05-15T19:40:45.441" v="13937" actId="207"/>
          <ac:spMkLst>
            <pc:docMk/>
            <pc:sldMk cId="2740082291" sldId="265"/>
            <ac:spMk id="52" creationId="{38BEE671-6A77-9536-9225-53AA465C9D00}"/>
          </ac:spMkLst>
        </pc:spChg>
        <pc:spChg chg="add mod">
          <ac:chgData name="Luan Ngoc Nguyen" userId="2b6d774d-78f3-406e-a2d9-b37ea6a1c909" providerId="ADAL" clId="{4E364609-210F-4786-B4A5-B285830390E1}" dt="2022-05-15T20:00:32.302" v="14085" actId="1076"/>
          <ac:spMkLst>
            <pc:docMk/>
            <pc:sldMk cId="2740082291" sldId="265"/>
            <ac:spMk id="56" creationId="{63423785-276B-E65D-34D7-3A3426E86245}"/>
          </ac:spMkLst>
        </pc:spChg>
        <pc:spChg chg="add mod">
          <ac:chgData name="Luan Ngoc Nguyen" userId="2b6d774d-78f3-406e-a2d9-b37ea6a1c909" providerId="ADAL" clId="{4E364609-210F-4786-B4A5-B285830390E1}" dt="2022-05-15T20:01:15.776" v="14095" actId="14100"/>
          <ac:spMkLst>
            <pc:docMk/>
            <pc:sldMk cId="2740082291" sldId="265"/>
            <ac:spMk id="58" creationId="{B3BF500E-FC05-5D1E-C191-86B8FF0CB2DF}"/>
          </ac:spMkLst>
        </pc:spChg>
        <pc:spChg chg="add mod">
          <ac:chgData name="Luan Ngoc Nguyen" userId="2b6d774d-78f3-406e-a2d9-b37ea6a1c909" providerId="ADAL" clId="{4E364609-210F-4786-B4A5-B285830390E1}" dt="2022-05-15T20:00:37.856" v="14087" actId="1076"/>
          <ac:spMkLst>
            <pc:docMk/>
            <pc:sldMk cId="2740082291" sldId="265"/>
            <ac:spMk id="60" creationId="{FB569A79-7C3E-8154-59CB-79351D523491}"/>
          </ac:spMkLst>
        </pc:spChg>
        <pc:spChg chg="add mod">
          <ac:chgData name="Luan Ngoc Nguyen" userId="2b6d774d-78f3-406e-a2d9-b37ea6a1c909" providerId="ADAL" clId="{4E364609-210F-4786-B4A5-B285830390E1}" dt="2022-05-15T20:00:51.148" v="14091" actId="1076"/>
          <ac:spMkLst>
            <pc:docMk/>
            <pc:sldMk cId="2740082291" sldId="265"/>
            <ac:spMk id="62" creationId="{AB88B686-2827-AE08-7304-4910C74AB1E7}"/>
          </ac:spMkLst>
        </pc:spChg>
        <pc:spChg chg="add mod">
          <ac:chgData name="Luan Ngoc Nguyen" userId="2b6d774d-78f3-406e-a2d9-b37ea6a1c909" providerId="ADAL" clId="{4E364609-210F-4786-B4A5-B285830390E1}" dt="2022-05-15T20:00:42.132" v="14088" actId="1076"/>
          <ac:spMkLst>
            <pc:docMk/>
            <pc:sldMk cId="2740082291" sldId="265"/>
            <ac:spMk id="64" creationId="{C78B78EB-B062-E5EA-A94D-947E60D482B7}"/>
          </ac:spMkLst>
        </pc:spChg>
        <pc:spChg chg="add mod">
          <ac:chgData name="Luan Ngoc Nguyen" userId="2b6d774d-78f3-406e-a2d9-b37ea6a1c909" providerId="ADAL" clId="{4E364609-210F-4786-B4A5-B285830390E1}" dt="2022-05-15T20:00:56.656" v="14092" actId="1076"/>
          <ac:spMkLst>
            <pc:docMk/>
            <pc:sldMk cId="2740082291" sldId="265"/>
            <ac:spMk id="66" creationId="{98031211-3254-D1C7-F8D1-5C79EDFAC6C9}"/>
          </ac:spMkLst>
        </pc:spChg>
        <pc:spChg chg="add mod">
          <ac:chgData name="Luan Ngoc Nguyen" userId="2b6d774d-78f3-406e-a2d9-b37ea6a1c909" providerId="ADAL" clId="{4E364609-210F-4786-B4A5-B285830390E1}" dt="2022-05-15T20:00:59.119" v="14093" actId="1076"/>
          <ac:spMkLst>
            <pc:docMk/>
            <pc:sldMk cId="2740082291" sldId="265"/>
            <ac:spMk id="68" creationId="{FC0F8445-3FBD-AEF7-3C20-95837F9E0598}"/>
          </ac:spMkLst>
        </pc:spChg>
        <pc:picChg chg="add mod modCrop">
          <ac:chgData name="Luan Ngoc Nguyen" userId="2b6d774d-78f3-406e-a2d9-b37ea6a1c909" providerId="ADAL" clId="{4E364609-210F-4786-B4A5-B285830390E1}" dt="2022-05-15T19:37:15.979" v="13871" actId="1076"/>
          <ac:picMkLst>
            <pc:docMk/>
            <pc:sldMk cId="2740082291" sldId="265"/>
            <ac:picMk id="3" creationId="{089276A8-449A-D88C-3159-364A541DE31E}"/>
          </ac:picMkLst>
        </pc:picChg>
        <pc:picChg chg="add mod">
          <ac:chgData name="Luan Ngoc Nguyen" userId="2b6d774d-78f3-406e-a2d9-b37ea6a1c909" providerId="ADAL" clId="{4E364609-210F-4786-B4A5-B285830390E1}" dt="2022-05-15T20:01:18.413" v="14096" actId="14100"/>
          <ac:picMkLst>
            <pc:docMk/>
            <pc:sldMk cId="2740082291" sldId="265"/>
            <ac:picMk id="54" creationId="{131739AB-2717-F68C-6D5E-D69453DF85EB}"/>
          </ac:picMkLst>
        </pc:picChg>
      </pc:sldChg>
      <pc:sldChg chg="addSp delSp modSp mod">
        <pc:chgData name="Luan Ngoc Nguyen" userId="2b6d774d-78f3-406e-a2d9-b37ea6a1c909" providerId="ADAL" clId="{4E364609-210F-4786-B4A5-B285830390E1}" dt="2022-05-15T21:04:14.489" v="14409" actId="1076"/>
        <pc:sldMkLst>
          <pc:docMk/>
          <pc:sldMk cId="672435366" sldId="266"/>
        </pc:sldMkLst>
        <pc:spChg chg="add mod">
          <ac:chgData name="Luan Ngoc Nguyen" userId="2b6d774d-78f3-406e-a2d9-b37ea6a1c909" providerId="ADAL" clId="{4E364609-210F-4786-B4A5-B285830390E1}" dt="2022-05-15T19:51:56.607" v="13987" actId="207"/>
          <ac:spMkLst>
            <pc:docMk/>
            <pc:sldMk cId="672435366" sldId="266"/>
            <ac:spMk id="2" creationId="{17B9A1B6-DE92-57BC-ADCD-54DC77DA1630}"/>
          </ac:spMkLst>
        </pc:spChg>
        <pc:spChg chg="add mod">
          <ac:chgData name="Luan Ngoc Nguyen" userId="2b6d774d-78f3-406e-a2d9-b37ea6a1c909" providerId="ADAL" clId="{4E364609-210F-4786-B4A5-B285830390E1}" dt="2022-05-15T19:52:05.500" v="13990" actId="207"/>
          <ac:spMkLst>
            <pc:docMk/>
            <pc:sldMk cId="672435366" sldId="266"/>
            <ac:spMk id="3" creationId="{DE0117ED-3AEA-EC28-FB1E-30CCA54CECD2}"/>
          </ac:spMkLst>
        </pc:spChg>
        <pc:spChg chg="add mod">
          <ac:chgData name="Luan Ngoc Nguyen" userId="2b6d774d-78f3-406e-a2d9-b37ea6a1c909" providerId="ADAL" clId="{4E364609-210F-4786-B4A5-B285830390E1}" dt="2022-05-15T20:50:19.673" v="14388" actId="14100"/>
          <ac:spMkLst>
            <pc:docMk/>
            <pc:sldMk cId="672435366" sldId="266"/>
            <ac:spMk id="4" creationId="{01BEEC88-6AB9-8DF1-6FDC-6196E06AFD68}"/>
          </ac:spMkLst>
        </pc:spChg>
        <pc:spChg chg="add mod">
          <ac:chgData name="Luan Ngoc Nguyen" userId="2b6d774d-78f3-406e-a2d9-b37ea6a1c909" providerId="ADAL" clId="{4E364609-210F-4786-B4A5-B285830390E1}" dt="2022-05-15T19:52:13.310" v="13992" actId="1076"/>
          <ac:spMkLst>
            <pc:docMk/>
            <pc:sldMk cId="672435366" sldId="266"/>
            <ac:spMk id="17" creationId="{D3807834-36D8-0A60-6AB3-B9189589DB3D}"/>
          </ac:spMkLst>
        </pc:spChg>
        <pc:spChg chg="add mod">
          <ac:chgData name="Luan Ngoc Nguyen" userId="2b6d774d-78f3-406e-a2d9-b37ea6a1c909" providerId="ADAL" clId="{4E364609-210F-4786-B4A5-B285830390E1}" dt="2022-05-15T19:52:16.063" v="13993" actId="1076"/>
          <ac:spMkLst>
            <pc:docMk/>
            <pc:sldMk cId="672435366" sldId="266"/>
            <ac:spMk id="19" creationId="{8C34FF2B-72E7-0975-FE7F-C18F5B325639}"/>
          </ac:spMkLst>
        </pc:spChg>
        <pc:spChg chg="add del mod">
          <ac:chgData name="Luan Ngoc Nguyen" userId="2b6d774d-78f3-406e-a2d9-b37ea6a1c909" providerId="ADAL" clId="{4E364609-210F-4786-B4A5-B285830390E1}" dt="2022-05-14T20:24:10.981" v="3481"/>
          <ac:spMkLst>
            <pc:docMk/>
            <pc:sldMk cId="672435366" sldId="266"/>
            <ac:spMk id="20" creationId="{B0336106-7502-3277-037B-A383CD3BB25F}"/>
          </ac:spMkLst>
        </pc:spChg>
        <pc:spChg chg="add mod">
          <ac:chgData name="Luan Ngoc Nguyen" userId="2b6d774d-78f3-406e-a2d9-b37ea6a1c909" providerId="ADAL" clId="{4E364609-210F-4786-B4A5-B285830390E1}" dt="2022-05-14T20:45:35.805" v="3622" actId="1076"/>
          <ac:spMkLst>
            <pc:docMk/>
            <pc:sldMk cId="672435366" sldId="266"/>
            <ac:spMk id="22" creationId="{7FDAD3C5-93FC-9A24-640B-3C5E5CFD5671}"/>
          </ac:spMkLst>
        </pc:spChg>
        <pc:spChg chg="add mod">
          <ac:chgData name="Luan Ngoc Nguyen" userId="2b6d774d-78f3-406e-a2d9-b37ea6a1c909" providerId="ADAL" clId="{4E364609-210F-4786-B4A5-B285830390E1}" dt="2022-05-14T20:45:43.102" v="3623" actId="1076"/>
          <ac:spMkLst>
            <pc:docMk/>
            <pc:sldMk cId="672435366" sldId="266"/>
            <ac:spMk id="24" creationId="{AD7E1184-C75B-FAB8-FF8E-1BD72C1ED7CC}"/>
          </ac:spMkLst>
        </pc:spChg>
        <pc:spChg chg="add mod">
          <ac:chgData name="Luan Ngoc Nguyen" userId="2b6d774d-78f3-406e-a2d9-b37ea6a1c909" providerId="ADAL" clId="{4E364609-210F-4786-B4A5-B285830390E1}" dt="2022-05-14T20:35:32.348" v="3536" actId="113"/>
          <ac:spMkLst>
            <pc:docMk/>
            <pc:sldMk cId="672435366" sldId="266"/>
            <ac:spMk id="26" creationId="{9DB9A3E9-12AE-0962-6CD2-8D370075E0B9}"/>
          </ac:spMkLst>
        </pc:spChg>
        <pc:spChg chg="add mod">
          <ac:chgData name="Luan Ngoc Nguyen" userId="2b6d774d-78f3-406e-a2d9-b37ea6a1c909" providerId="ADAL" clId="{4E364609-210F-4786-B4A5-B285830390E1}" dt="2022-05-14T20:36:59.983" v="3555" actId="1076"/>
          <ac:spMkLst>
            <pc:docMk/>
            <pc:sldMk cId="672435366" sldId="266"/>
            <ac:spMk id="28" creationId="{5414A6D5-537F-8703-AADA-A899F5F49989}"/>
          </ac:spMkLst>
        </pc:spChg>
        <pc:spChg chg="add mod">
          <ac:chgData name="Luan Ngoc Nguyen" userId="2b6d774d-78f3-406e-a2d9-b37ea6a1c909" providerId="ADAL" clId="{4E364609-210F-4786-B4A5-B285830390E1}" dt="2022-05-14T20:36:58.422" v="3554" actId="1076"/>
          <ac:spMkLst>
            <pc:docMk/>
            <pc:sldMk cId="672435366" sldId="266"/>
            <ac:spMk id="30" creationId="{AA1C98CA-5606-5AF3-E5FB-3F25BE3DB466}"/>
          </ac:spMkLst>
        </pc:spChg>
        <pc:spChg chg="add mod">
          <ac:chgData name="Luan Ngoc Nguyen" userId="2b6d774d-78f3-406e-a2d9-b37ea6a1c909" providerId="ADAL" clId="{4E364609-210F-4786-B4A5-B285830390E1}" dt="2022-05-15T20:21:32.901" v="14217" actId="14100"/>
          <ac:spMkLst>
            <pc:docMk/>
            <pc:sldMk cId="672435366" sldId="266"/>
            <ac:spMk id="31" creationId="{46925B86-F1F7-DA0D-9E88-2E5CE2821AA1}"/>
          </ac:spMkLst>
        </pc:spChg>
        <pc:spChg chg="add mod">
          <ac:chgData name="Luan Ngoc Nguyen" userId="2b6d774d-78f3-406e-a2d9-b37ea6a1c909" providerId="ADAL" clId="{4E364609-210F-4786-B4A5-B285830390E1}" dt="2022-05-15T19:52:45.371" v="13995" actId="14100"/>
          <ac:spMkLst>
            <pc:docMk/>
            <pc:sldMk cId="672435366" sldId="266"/>
            <ac:spMk id="32" creationId="{B27F8CBC-5809-B941-D5FA-C9205771F79A}"/>
          </ac:spMkLst>
        </pc:spChg>
        <pc:spChg chg="mod">
          <ac:chgData name="Luan Ngoc Nguyen" userId="2b6d774d-78f3-406e-a2d9-b37ea6a1c909" providerId="ADAL" clId="{4E364609-210F-4786-B4A5-B285830390E1}" dt="2022-05-14T20:35:09.820" v="3526" actId="113"/>
          <ac:spMkLst>
            <pc:docMk/>
            <pc:sldMk cId="672435366" sldId="266"/>
            <ac:spMk id="33" creationId="{78F947D4-1D1C-958A-127D-C8A967871D35}"/>
          </ac:spMkLst>
        </pc:spChg>
        <pc:spChg chg="add mod">
          <ac:chgData name="Luan Ngoc Nguyen" userId="2b6d774d-78f3-406e-a2d9-b37ea6a1c909" providerId="ADAL" clId="{4E364609-210F-4786-B4A5-B285830390E1}" dt="2022-05-15T20:19:34.948" v="14194" actId="14100"/>
          <ac:spMkLst>
            <pc:docMk/>
            <pc:sldMk cId="672435366" sldId="266"/>
            <ac:spMk id="34" creationId="{FE81A3E9-FA31-B946-87F3-BEC1A52E6C14}"/>
          </ac:spMkLst>
        </pc:spChg>
        <pc:spChg chg="add mod">
          <ac:chgData name="Luan Ngoc Nguyen" userId="2b6d774d-78f3-406e-a2d9-b37ea6a1c909" providerId="ADAL" clId="{4E364609-210F-4786-B4A5-B285830390E1}" dt="2022-05-15T20:21:23.487" v="14214" actId="1076"/>
          <ac:spMkLst>
            <pc:docMk/>
            <pc:sldMk cId="672435366" sldId="266"/>
            <ac:spMk id="35" creationId="{161D6C9D-57B0-8AD0-5386-883899A6F0C4}"/>
          </ac:spMkLst>
        </pc:spChg>
        <pc:spChg chg="add mod">
          <ac:chgData name="Luan Ngoc Nguyen" userId="2b6d774d-78f3-406e-a2d9-b37ea6a1c909" providerId="ADAL" clId="{4E364609-210F-4786-B4A5-B285830390E1}" dt="2022-05-15T20:19:30.156" v="14192" actId="113"/>
          <ac:spMkLst>
            <pc:docMk/>
            <pc:sldMk cId="672435366" sldId="266"/>
            <ac:spMk id="36" creationId="{AE230C6D-A253-35D1-CC84-67F972208AE6}"/>
          </ac:spMkLst>
        </pc:spChg>
        <pc:spChg chg="add mod">
          <ac:chgData name="Luan Ngoc Nguyen" userId="2b6d774d-78f3-406e-a2d9-b37ea6a1c909" providerId="ADAL" clId="{4E364609-210F-4786-B4A5-B285830390E1}" dt="2022-05-15T20:21:20.820" v="14213" actId="1076"/>
          <ac:spMkLst>
            <pc:docMk/>
            <pc:sldMk cId="672435366" sldId="266"/>
            <ac:spMk id="37" creationId="{BC18A766-1504-F823-B790-33E617D8775A}"/>
          </ac:spMkLst>
        </pc:spChg>
        <pc:spChg chg="add mod">
          <ac:chgData name="Luan Ngoc Nguyen" userId="2b6d774d-78f3-406e-a2d9-b37ea6a1c909" providerId="ADAL" clId="{4E364609-210F-4786-B4A5-B285830390E1}" dt="2022-05-15T20:19:38.997" v="14195" actId="113"/>
          <ac:spMkLst>
            <pc:docMk/>
            <pc:sldMk cId="672435366" sldId="266"/>
            <ac:spMk id="38" creationId="{741E10C2-30ED-975D-C8F4-461FAC07138F}"/>
          </ac:spMkLst>
        </pc:spChg>
        <pc:spChg chg="mod">
          <ac:chgData name="Luan Ngoc Nguyen" userId="2b6d774d-78f3-406e-a2d9-b37ea6a1c909" providerId="ADAL" clId="{4E364609-210F-4786-B4A5-B285830390E1}" dt="2022-05-14T20:35:11.484" v="3527" actId="113"/>
          <ac:spMkLst>
            <pc:docMk/>
            <pc:sldMk cId="672435366" sldId="266"/>
            <ac:spMk id="39" creationId="{22BD3496-F72E-61E1-EDF3-4150FE828FDA}"/>
          </ac:spMkLst>
        </pc:spChg>
        <pc:spChg chg="add mod">
          <ac:chgData name="Luan Ngoc Nguyen" userId="2b6d774d-78f3-406e-a2d9-b37ea6a1c909" providerId="ADAL" clId="{4E364609-210F-4786-B4A5-B285830390E1}" dt="2022-05-14T21:10:26.552" v="3770" actId="1076"/>
          <ac:spMkLst>
            <pc:docMk/>
            <pc:sldMk cId="672435366" sldId="266"/>
            <ac:spMk id="40" creationId="{044F399D-AB52-98D3-246B-7B8A28D6407C}"/>
          </ac:spMkLst>
        </pc:spChg>
        <pc:spChg chg="mod">
          <ac:chgData name="Luan Ngoc Nguyen" userId="2b6d774d-78f3-406e-a2d9-b37ea6a1c909" providerId="ADAL" clId="{4E364609-210F-4786-B4A5-B285830390E1}" dt="2022-05-14T20:35:15.356" v="3529" actId="113"/>
          <ac:spMkLst>
            <pc:docMk/>
            <pc:sldMk cId="672435366" sldId="266"/>
            <ac:spMk id="41" creationId="{20FB8105-F954-B939-8A9C-C1FEA893FC0E}"/>
          </ac:spMkLst>
        </pc:spChg>
        <pc:spChg chg="mod">
          <ac:chgData name="Luan Ngoc Nguyen" userId="2b6d774d-78f3-406e-a2d9-b37ea6a1c909" providerId="ADAL" clId="{4E364609-210F-4786-B4A5-B285830390E1}" dt="2022-05-14T20:35:29.716" v="3535" actId="113"/>
          <ac:spMkLst>
            <pc:docMk/>
            <pc:sldMk cId="672435366" sldId="266"/>
            <ac:spMk id="42" creationId="{98D1D4EB-2F45-D994-8F9F-594A63CF3759}"/>
          </ac:spMkLst>
        </pc:spChg>
        <pc:spChg chg="mod">
          <ac:chgData name="Luan Ngoc Nguyen" userId="2b6d774d-78f3-406e-a2d9-b37ea6a1c909" providerId="ADAL" clId="{4E364609-210F-4786-B4A5-B285830390E1}" dt="2022-05-14T20:35:19.164" v="3531" actId="113"/>
          <ac:spMkLst>
            <pc:docMk/>
            <pc:sldMk cId="672435366" sldId="266"/>
            <ac:spMk id="43" creationId="{22A93EDD-EA95-6A98-E2A6-3E439F60BF09}"/>
          </ac:spMkLst>
        </pc:spChg>
        <pc:spChg chg="mod">
          <ac:chgData name="Luan Ngoc Nguyen" userId="2b6d774d-78f3-406e-a2d9-b37ea6a1c909" providerId="ADAL" clId="{4E364609-210F-4786-B4A5-B285830390E1}" dt="2022-05-14T20:35:22.788" v="3532" actId="113"/>
          <ac:spMkLst>
            <pc:docMk/>
            <pc:sldMk cId="672435366" sldId="266"/>
            <ac:spMk id="44" creationId="{9A2B3425-C86B-9543-9577-A2778F87F1F2}"/>
          </ac:spMkLst>
        </pc:spChg>
        <pc:spChg chg="mod">
          <ac:chgData name="Luan Ngoc Nguyen" userId="2b6d774d-78f3-406e-a2d9-b37ea6a1c909" providerId="ADAL" clId="{4E364609-210F-4786-B4A5-B285830390E1}" dt="2022-05-14T20:35:27.124" v="3534" actId="113"/>
          <ac:spMkLst>
            <pc:docMk/>
            <pc:sldMk cId="672435366" sldId="266"/>
            <ac:spMk id="45" creationId="{3574BD3E-8EFF-2343-AF19-6726FF0E6898}"/>
          </ac:spMkLst>
        </pc:spChg>
        <pc:spChg chg="mod">
          <ac:chgData name="Luan Ngoc Nguyen" userId="2b6d774d-78f3-406e-a2d9-b37ea6a1c909" providerId="ADAL" clId="{4E364609-210F-4786-B4A5-B285830390E1}" dt="2022-05-14T20:35:24.884" v="3533" actId="113"/>
          <ac:spMkLst>
            <pc:docMk/>
            <pc:sldMk cId="672435366" sldId="266"/>
            <ac:spMk id="46" creationId="{4358B5FD-7339-3D77-520F-8E7B697821D6}"/>
          </ac:spMkLst>
        </pc:spChg>
        <pc:spChg chg="mod">
          <ac:chgData name="Luan Ngoc Nguyen" userId="2b6d774d-78f3-406e-a2d9-b37ea6a1c909" providerId="ADAL" clId="{4E364609-210F-4786-B4A5-B285830390E1}" dt="2022-05-14T20:35:13.853" v="3528" actId="113"/>
          <ac:spMkLst>
            <pc:docMk/>
            <pc:sldMk cId="672435366" sldId="266"/>
            <ac:spMk id="47" creationId="{D500AAB6-51A6-93DA-4147-90AD9FAB72DE}"/>
          </ac:spMkLst>
        </pc:spChg>
        <pc:spChg chg="mod">
          <ac:chgData name="Luan Ngoc Nguyen" userId="2b6d774d-78f3-406e-a2d9-b37ea6a1c909" providerId="ADAL" clId="{4E364609-210F-4786-B4A5-B285830390E1}" dt="2022-05-14T20:35:17.428" v="3530" actId="113"/>
          <ac:spMkLst>
            <pc:docMk/>
            <pc:sldMk cId="672435366" sldId="266"/>
            <ac:spMk id="48" creationId="{111E6CB7-DDA3-5172-CBAE-F53ABD195D45}"/>
          </ac:spMkLst>
        </pc:spChg>
        <pc:spChg chg="add mod">
          <ac:chgData name="Luan Ngoc Nguyen" userId="2b6d774d-78f3-406e-a2d9-b37ea6a1c909" providerId="ADAL" clId="{4E364609-210F-4786-B4A5-B285830390E1}" dt="2022-05-15T20:21:00.618" v="14206" actId="1076"/>
          <ac:spMkLst>
            <pc:docMk/>
            <pc:sldMk cId="672435366" sldId="266"/>
            <ac:spMk id="49" creationId="{0E8529A5-ED57-1397-BFC9-5562F96E00DE}"/>
          </ac:spMkLst>
        </pc:spChg>
        <pc:spChg chg="add del mod">
          <ac:chgData name="Luan Ngoc Nguyen" userId="2b6d774d-78f3-406e-a2d9-b37ea6a1c909" providerId="ADAL" clId="{4E364609-210F-4786-B4A5-B285830390E1}" dt="2022-05-15T19:51:19.569" v="13978" actId="1582"/>
          <ac:spMkLst>
            <pc:docMk/>
            <pc:sldMk cId="672435366" sldId="266"/>
            <ac:spMk id="50" creationId="{6D5ECF75-774A-4B2A-910A-B7889917B4D5}"/>
          </ac:spMkLst>
        </pc:spChg>
        <pc:spChg chg="add mod">
          <ac:chgData name="Luan Ngoc Nguyen" userId="2b6d774d-78f3-406e-a2d9-b37ea6a1c909" providerId="ADAL" clId="{4E364609-210F-4786-B4A5-B285830390E1}" dt="2022-05-15T20:21:54.193" v="14223" actId="14100"/>
          <ac:spMkLst>
            <pc:docMk/>
            <pc:sldMk cId="672435366" sldId="266"/>
            <ac:spMk id="51" creationId="{0338E5F0-E74A-73AB-D14A-75C203863F1A}"/>
          </ac:spMkLst>
        </pc:spChg>
        <pc:spChg chg="add mod">
          <ac:chgData name="Luan Ngoc Nguyen" userId="2b6d774d-78f3-406e-a2d9-b37ea6a1c909" providerId="ADAL" clId="{4E364609-210F-4786-B4A5-B285830390E1}" dt="2022-05-15T20:21:51.551" v="14222" actId="1076"/>
          <ac:spMkLst>
            <pc:docMk/>
            <pc:sldMk cId="672435366" sldId="266"/>
            <ac:spMk id="52" creationId="{C723E953-DEF2-8724-FDAE-FD1EC96F43A8}"/>
          </ac:spMkLst>
        </pc:spChg>
        <pc:spChg chg="mod">
          <ac:chgData name="Luan Ngoc Nguyen" userId="2b6d774d-78f3-406e-a2d9-b37ea6a1c909" providerId="ADAL" clId="{4E364609-210F-4786-B4A5-B285830390E1}" dt="2022-05-15T19:51:27.677" v="13980" actId="1076"/>
          <ac:spMkLst>
            <pc:docMk/>
            <pc:sldMk cId="672435366" sldId="266"/>
            <ac:spMk id="53" creationId="{8FA6AC20-ACE1-2A6E-2314-1B9E3A468686}"/>
          </ac:spMkLst>
        </pc:spChg>
        <pc:spChg chg="add mod">
          <ac:chgData name="Luan Ngoc Nguyen" userId="2b6d774d-78f3-406e-a2d9-b37ea6a1c909" providerId="ADAL" clId="{4E364609-210F-4786-B4A5-B285830390E1}" dt="2022-05-15T20:22:15.732" v="14227" actId="14100"/>
          <ac:spMkLst>
            <pc:docMk/>
            <pc:sldMk cId="672435366" sldId="266"/>
            <ac:spMk id="54" creationId="{CF2480E3-0CCB-CDFA-C835-7B8111B50430}"/>
          </ac:spMkLst>
        </pc:spChg>
        <pc:spChg chg="add mod">
          <ac:chgData name="Luan Ngoc Nguyen" userId="2b6d774d-78f3-406e-a2d9-b37ea6a1c909" providerId="ADAL" clId="{4E364609-210F-4786-B4A5-B285830390E1}" dt="2022-05-15T20:22:26.187" v="14229" actId="14100"/>
          <ac:spMkLst>
            <pc:docMk/>
            <pc:sldMk cId="672435366" sldId="266"/>
            <ac:spMk id="55" creationId="{41AA442D-A722-3874-2AAD-D0E943BB5D47}"/>
          </ac:spMkLst>
        </pc:spChg>
        <pc:spChg chg="add mod">
          <ac:chgData name="Luan Ngoc Nguyen" userId="2b6d774d-78f3-406e-a2d9-b37ea6a1c909" providerId="ADAL" clId="{4E364609-210F-4786-B4A5-B285830390E1}" dt="2022-05-15T20:22:33.641" v="14231" actId="14100"/>
          <ac:spMkLst>
            <pc:docMk/>
            <pc:sldMk cId="672435366" sldId="266"/>
            <ac:spMk id="56" creationId="{A2EB2F1C-3207-5E1B-24C8-8DD845E40C40}"/>
          </ac:spMkLst>
        </pc:spChg>
        <pc:spChg chg="add mod">
          <ac:chgData name="Luan Ngoc Nguyen" userId="2b6d774d-78f3-406e-a2d9-b37ea6a1c909" providerId="ADAL" clId="{4E364609-210F-4786-B4A5-B285830390E1}" dt="2022-05-15T20:28:05.195" v="14259" actId="113"/>
          <ac:spMkLst>
            <pc:docMk/>
            <pc:sldMk cId="672435366" sldId="266"/>
            <ac:spMk id="57" creationId="{B6E8FC53-D154-E464-A9AE-AE31A2B7CAF6}"/>
          </ac:spMkLst>
        </pc:spChg>
        <pc:spChg chg="add mod">
          <ac:chgData name="Luan Ngoc Nguyen" userId="2b6d774d-78f3-406e-a2d9-b37ea6a1c909" providerId="ADAL" clId="{4E364609-210F-4786-B4A5-B285830390E1}" dt="2022-05-15T20:35:05.974" v="14323" actId="1076"/>
          <ac:spMkLst>
            <pc:docMk/>
            <pc:sldMk cId="672435366" sldId="266"/>
            <ac:spMk id="58" creationId="{15791C81-927E-D910-6FDD-1DED2D11B4D0}"/>
          </ac:spMkLst>
        </pc:spChg>
        <pc:spChg chg="add mod">
          <ac:chgData name="Luan Ngoc Nguyen" userId="2b6d774d-78f3-406e-a2d9-b37ea6a1c909" providerId="ADAL" clId="{4E364609-210F-4786-B4A5-B285830390E1}" dt="2022-05-15T20:35:02.704" v="14322" actId="1076"/>
          <ac:spMkLst>
            <pc:docMk/>
            <pc:sldMk cId="672435366" sldId="266"/>
            <ac:spMk id="59" creationId="{2AFC8B20-2667-B84F-4291-D7C946D1E72D}"/>
          </ac:spMkLst>
        </pc:spChg>
        <pc:spChg chg="add mod">
          <ac:chgData name="Luan Ngoc Nguyen" userId="2b6d774d-78f3-406e-a2d9-b37ea6a1c909" providerId="ADAL" clId="{4E364609-210F-4786-B4A5-B285830390E1}" dt="2022-05-15T20:35:11.287" v="14324" actId="1076"/>
          <ac:spMkLst>
            <pc:docMk/>
            <pc:sldMk cId="672435366" sldId="266"/>
            <ac:spMk id="60" creationId="{123DF554-82AB-0499-A2AE-88201AB5A533}"/>
          </ac:spMkLst>
        </pc:spChg>
        <pc:spChg chg="add mod">
          <ac:chgData name="Luan Ngoc Nguyen" userId="2b6d774d-78f3-406e-a2d9-b37ea6a1c909" providerId="ADAL" clId="{4E364609-210F-4786-B4A5-B285830390E1}" dt="2022-05-15T20:35:16.055" v="14325" actId="1076"/>
          <ac:spMkLst>
            <pc:docMk/>
            <pc:sldMk cId="672435366" sldId="266"/>
            <ac:spMk id="61" creationId="{1E2E5FC6-BA66-FF36-4882-7724111C74C5}"/>
          </ac:spMkLst>
        </pc:spChg>
        <pc:spChg chg="add mod">
          <ac:chgData name="Luan Ngoc Nguyen" userId="2b6d774d-78f3-406e-a2d9-b37ea6a1c909" providerId="ADAL" clId="{4E364609-210F-4786-B4A5-B285830390E1}" dt="2022-05-15T20:35:30.815" v="14328" actId="1076"/>
          <ac:spMkLst>
            <pc:docMk/>
            <pc:sldMk cId="672435366" sldId="266"/>
            <ac:spMk id="62" creationId="{5596A75C-0037-D47B-8BCE-415B7AA779DF}"/>
          </ac:spMkLst>
        </pc:spChg>
        <pc:spChg chg="add mod">
          <ac:chgData name="Luan Ngoc Nguyen" userId="2b6d774d-78f3-406e-a2d9-b37ea6a1c909" providerId="ADAL" clId="{4E364609-210F-4786-B4A5-B285830390E1}" dt="2022-05-15T20:36:17.241" v="14339" actId="1076"/>
          <ac:spMkLst>
            <pc:docMk/>
            <pc:sldMk cId="672435366" sldId="266"/>
            <ac:spMk id="63" creationId="{020D6A4C-D0F1-66CD-9993-E89486C0E35C}"/>
          </ac:spMkLst>
        </pc:spChg>
        <pc:spChg chg="add mod">
          <ac:chgData name="Luan Ngoc Nguyen" userId="2b6d774d-78f3-406e-a2d9-b37ea6a1c909" providerId="ADAL" clId="{4E364609-210F-4786-B4A5-B285830390E1}" dt="2022-05-15T20:37:56.059" v="14347" actId="1076"/>
          <ac:spMkLst>
            <pc:docMk/>
            <pc:sldMk cId="672435366" sldId="266"/>
            <ac:spMk id="65" creationId="{BC673FD5-BA07-A873-298A-AC9CA16145D6}"/>
          </ac:spMkLst>
        </pc:spChg>
        <pc:spChg chg="add mod">
          <ac:chgData name="Luan Ngoc Nguyen" userId="2b6d774d-78f3-406e-a2d9-b37ea6a1c909" providerId="ADAL" clId="{4E364609-210F-4786-B4A5-B285830390E1}" dt="2022-05-15T20:38:41.059" v="14362" actId="1076"/>
          <ac:spMkLst>
            <pc:docMk/>
            <pc:sldMk cId="672435366" sldId="266"/>
            <ac:spMk id="67" creationId="{5BD273F1-0A74-CD03-59E8-2AA1BE634424}"/>
          </ac:spMkLst>
        </pc:spChg>
        <pc:spChg chg="add mod">
          <ac:chgData name="Luan Ngoc Nguyen" userId="2b6d774d-78f3-406e-a2d9-b37ea6a1c909" providerId="ADAL" clId="{4E364609-210F-4786-B4A5-B285830390E1}" dt="2022-05-15T20:39:21.582" v="14370" actId="1076"/>
          <ac:spMkLst>
            <pc:docMk/>
            <pc:sldMk cId="672435366" sldId="266"/>
            <ac:spMk id="69" creationId="{C9437BBC-ADB8-E658-1202-AD252F1F29BB}"/>
          </ac:spMkLst>
        </pc:spChg>
        <pc:spChg chg="add mod">
          <ac:chgData name="Luan Ngoc Nguyen" userId="2b6d774d-78f3-406e-a2d9-b37ea6a1c909" providerId="ADAL" clId="{4E364609-210F-4786-B4A5-B285830390E1}" dt="2022-05-15T20:44:49.041" v="14386" actId="1076"/>
          <ac:spMkLst>
            <pc:docMk/>
            <pc:sldMk cId="672435366" sldId="266"/>
            <ac:spMk id="71" creationId="{84FC376B-7A72-704B-D3CD-06DBCBF52DEC}"/>
          </ac:spMkLst>
        </pc:spChg>
        <pc:spChg chg="add mod">
          <ac:chgData name="Luan Ngoc Nguyen" userId="2b6d774d-78f3-406e-a2d9-b37ea6a1c909" providerId="ADAL" clId="{4E364609-210F-4786-B4A5-B285830390E1}" dt="2022-05-15T21:03:07.332" v="14400" actId="1076"/>
          <ac:spMkLst>
            <pc:docMk/>
            <pc:sldMk cId="672435366" sldId="266"/>
            <ac:spMk id="73" creationId="{F95AA244-4DD0-7656-6589-4C7ED6E3B0B2}"/>
          </ac:spMkLst>
        </pc:spChg>
        <pc:spChg chg="add mod">
          <ac:chgData name="Luan Ngoc Nguyen" userId="2b6d774d-78f3-406e-a2d9-b37ea6a1c909" providerId="ADAL" clId="{4E364609-210F-4786-B4A5-B285830390E1}" dt="2022-05-15T21:04:14.489" v="14409" actId="1076"/>
          <ac:spMkLst>
            <pc:docMk/>
            <pc:sldMk cId="672435366" sldId="266"/>
            <ac:spMk id="75" creationId="{23C6D72C-D3AE-37B7-5287-A87514E3FF72}"/>
          </ac:spMkLst>
        </pc:spChg>
        <pc:graphicFrameChg chg="add del mod">
          <ac:chgData name="Luan Ngoc Nguyen" userId="2b6d774d-78f3-406e-a2d9-b37ea6a1c909" providerId="ADAL" clId="{4E364609-210F-4786-B4A5-B285830390E1}" dt="2022-05-15T20:04:16.301" v="14114"/>
          <ac:graphicFrameMkLst>
            <pc:docMk/>
            <pc:sldMk cId="672435366" sldId="266"/>
            <ac:graphicFrameMk id="6" creationId="{31FCFA6F-0BBC-FAED-60B4-7F8BA7296E9F}"/>
          </ac:graphicFrameMkLst>
        </pc:graphicFrameChg>
        <pc:picChg chg="add mod">
          <ac:chgData name="Luan Ngoc Nguyen" userId="2b6d774d-78f3-406e-a2d9-b37ea6a1c909" providerId="ADAL" clId="{4E364609-210F-4786-B4A5-B285830390E1}" dt="2022-05-15T20:24:31.794" v="14243" actId="1076"/>
          <ac:picMkLst>
            <pc:docMk/>
            <pc:sldMk cId="672435366" sldId="266"/>
            <ac:picMk id="16" creationId="{DCA8BA06-14DE-97F3-A081-A24FD32E26F8}"/>
          </ac:picMkLst>
        </pc:picChg>
      </pc:sldChg>
      <pc:sldChg chg="addSp delSp modSp add mod setBg">
        <pc:chgData name="Luan Ngoc Nguyen" userId="2b6d774d-78f3-406e-a2d9-b37ea6a1c909" providerId="ADAL" clId="{4E364609-210F-4786-B4A5-B285830390E1}" dt="2022-05-15T19:49:38.048" v="13977" actId="1076"/>
        <pc:sldMkLst>
          <pc:docMk/>
          <pc:sldMk cId="852077570" sldId="267"/>
        </pc:sldMkLst>
        <pc:spChg chg="del">
          <ac:chgData name="Luan Ngoc Nguyen" userId="2b6d774d-78f3-406e-a2d9-b37ea6a1c909" providerId="ADAL" clId="{4E364609-210F-4786-B4A5-B285830390E1}" dt="2022-05-14T21:01:06.032" v="3630" actId="478"/>
          <ac:spMkLst>
            <pc:docMk/>
            <pc:sldMk cId="852077570" sldId="267"/>
            <ac:spMk id="2" creationId="{17B9A1B6-DE92-57BC-ADCD-54DC77DA1630}"/>
          </ac:spMkLst>
        </pc:spChg>
        <pc:spChg chg="del">
          <ac:chgData name="Luan Ngoc Nguyen" userId="2b6d774d-78f3-406e-a2d9-b37ea6a1c909" providerId="ADAL" clId="{4E364609-210F-4786-B4A5-B285830390E1}" dt="2022-05-14T21:01:06.032" v="3630" actId="478"/>
          <ac:spMkLst>
            <pc:docMk/>
            <pc:sldMk cId="852077570" sldId="267"/>
            <ac:spMk id="3" creationId="{DE0117ED-3AEA-EC28-FB1E-30CCA54CECD2}"/>
          </ac:spMkLst>
        </pc:spChg>
        <pc:spChg chg="add del mod">
          <ac:chgData name="Luan Ngoc Nguyen" userId="2b6d774d-78f3-406e-a2d9-b37ea6a1c909" providerId="ADAL" clId="{4E364609-210F-4786-B4A5-B285830390E1}" dt="2022-05-15T18:10:49.913" v="11599" actId="478"/>
          <ac:spMkLst>
            <pc:docMk/>
            <pc:sldMk cId="852077570" sldId="267"/>
            <ac:spMk id="4" creationId="{D1C82B22-BF4B-BF78-368D-8DB318860888}"/>
          </ac:spMkLst>
        </pc:spChg>
        <pc:spChg chg="add mod">
          <ac:chgData name="Luan Ngoc Nguyen" userId="2b6d774d-78f3-406e-a2d9-b37ea6a1c909" providerId="ADAL" clId="{4E364609-210F-4786-B4A5-B285830390E1}" dt="2022-05-15T16:41:57.616" v="5214" actId="20577"/>
          <ac:spMkLst>
            <pc:docMk/>
            <pc:sldMk cId="852077570" sldId="267"/>
            <ac:spMk id="10" creationId="{D893A157-2C6A-FD23-50C8-00B82D9131FD}"/>
          </ac:spMkLst>
        </pc:spChg>
        <pc:spChg chg="mod">
          <ac:chgData name="Luan Ngoc Nguyen" userId="2b6d774d-78f3-406e-a2d9-b37ea6a1c909" providerId="ADAL" clId="{4E364609-210F-4786-B4A5-B285830390E1}" dt="2022-05-15T16:39:50.794" v="4960" actId="20577"/>
          <ac:spMkLst>
            <pc:docMk/>
            <pc:sldMk cId="852077570" sldId="267"/>
            <ac:spMk id="12" creationId="{E74C1666-D947-FD30-D6EB-30560B3D3948}"/>
          </ac:spMkLst>
        </pc:spChg>
        <pc:spChg chg="add mod">
          <ac:chgData name="Luan Ngoc Nguyen" userId="2b6d774d-78f3-406e-a2d9-b37ea6a1c909" providerId="ADAL" clId="{4E364609-210F-4786-B4A5-B285830390E1}" dt="2022-05-15T17:08:07.904" v="7488" actId="20577"/>
          <ac:spMkLst>
            <pc:docMk/>
            <pc:sldMk cId="852077570" sldId="267"/>
            <ac:spMk id="13" creationId="{C7989923-0ADE-071D-A024-70C13EADECC8}"/>
          </ac:spMkLst>
        </pc:spChg>
        <pc:spChg chg="add mod">
          <ac:chgData name="Luan Ngoc Nguyen" userId="2b6d774d-78f3-406e-a2d9-b37ea6a1c909" providerId="ADAL" clId="{4E364609-210F-4786-B4A5-B285830390E1}" dt="2022-05-15T17:17:25.887" v="8787" actId="113"/>
          <ac:spMkLst>
            <pc:docMk/>
            <pc:sldMk cId="852077570" sldId="267"/>
            <ac:spMk id="14" creationId="{3165AE5E-74E4-783A-A178-3152EE1DCE71}"/>
          </ac:spMkLst>
        </pc:spChg>
        <pc:spChg chg="add mod">
          <ac:chgData name="Luan Ngoc Nguyen" userId="2b6d774d-78f3-406e-a2d9-b37ea6a1c909" providerId="ADAL" clId="{4E364609-210F-4786-B4A5-B285830390E1}" dt="2022-05-15T17:22:34.934" v="9661" actId="20577"/>
          <ac:spMkLst>
            <pc:docMk/>
            <pc:sldMk cId="852077570" sldId="267"/>
            <ac:spMk id="15" creationId="{0FCA4007-9F9A-DE99-4035-5C60E5DB1987}"/>
          </ac:spMkLst>
        </pc:spChg>
        <pc:spChg chg="add mod">
          <ac:chgData name="Luan Ngoc Nguyen" userId="2b6d774d-78f3-406e-a2d9-b37ea6a1c909" providerId="ADAL" clId="{4E364609-210F-4786-B4A5-B285830390E1}" dt="2022-05-15T18:39:08.871" v="13593" actId="20577"/>
          <ac:spMkLst>
            <pc:docMk/>
            <pc:sldMk cId="852077570" sldId="267"/>
            <ac:spMk id="16" creationId="{4D3310FA-E54E-5FA4-7E75-871FEBF1D35C}"/>
          </ac:spMkLst>
        </pc:spChg>
        <pc:spChg chg="del">
          <ac:chgData name="Luan Ngoc Nguyen" userId="2b6d774d-78f3-406e-a2d9-b37ea6a1c909" providerId="ADAL" clId="{4E364609-210F-4786-B4A5-B285830390E1}" dt="2022-05-14T21:01:06.032" v="3630" actId="478"/>
          <ac:spMkLst>
            <pc:docMk/>
            <pc:sldMk cId="852077570" sldId="267"/>
            <ac:spMk id="17" creationId="{D3807834-36D8-0A60-6AB3-B9189589DB3D}"/>
          </ac:spMkLst>
        </pc:spChg>
        <pc:spChg chg="add mod">
          <ac:chgData name="Luan Ngoc Nguyen" userId="2b6d774d-78f3-406e-a2d9-b37ea6a1c909" providerId="ADAL" clId="{4E364609-210F-4786-B4A5-B285830390E1}" dt="2022-05-15T19:48:34.092" v="13962" actId="1076"/>
          <ac:spMkLst>
            <pc:docMk/>
            <pc:sldMk cId="852077570" sldId="267"/>
            <ac:spMk id="17" creationId="{D6C2054F-FBB3-BEE8-3AD4-161E69E1A082}"/>
          </ac:spMkLst>
        </pc:spChg>
        <pc:spChg chg="del">
          <ac:chgData name="Luan Ngoc Nguyen" userId="2b6d774d-78f3-406e-a2d9-b37ea6a1c909" providerId="ADAL" clId="{4E364609-210F-4786-B4A5-B285830390E1}" dt="2022-05-14T21:01:06.032" v="3630" actId="478"/>
          <ac:spMkLst>
            <pc:docMk/>
            <pc:sldMk cId="852077570" sldId="267"/>
            <ac:spMk id="19" creationId="{8C34FF2B-72E7-0975-FE7F-C18F5B325639}"/>
          </ac:spMkLst>
        </pc:spChg>
        <pc:spChg chg="add mod">
          <ac:chgData name="Luan Ngoc Nguyen" userId="2b6d774d-78f3-406e-a2d9-b37ea6a1c909" providerId="ADAL" clId="{4E364609-210F-4786-B4A5-B285830390E1}" dt="2022-05-15T19:49:06.166" v="13972" actId="14100"/>
          <ac:spMkLst>
            <pc:docMk/>
            <pc:sldMk cId="852077570" sldId="267"/>
            <ac:spMk id="19" creationId="{A6EED49C-51CF-ED79-5A66-7A3683BB8C04}"/>
          </ac:spMkLst>
        </pc:spChg>
        <pc:spChg chg="add mod">
          <ac:chgData name="Luan Ngoc Nguyen" userId="2b6d774d-78f3-406e-a2d9-b37ea6a1c909" providerId="ADAL" clId="{4E364609-210F-4786-B4A5-B285830390E1}" dt="2022-05-15T19:49:38.048" v="13977" actId="1076"/>
          <ac:spMkLst>
            <pc:docMk/>
            <pc:sldMk cId="852077570" sldId="267"/>
            <ac:spMk id="21" creationId="{72EAACE3-4C3D-0FF2-01D6-32F28F6DF366}"/>
          </ac:spMkLst>
        </pc:spChg>
        <pc:spChg chg="del">
          <ac:chgData name="Luan Ngoc Nguyen" userId="2b6d774d-78f3-406e-a2d9-b37ea6a1c909" providerId="ADAL" clId="{4E364609-210F-4786-B4A5-B285830390E1}" dt="2022-05-14T21:01:06.032" v="3630" actId="478"/>
          <ac:spMkLst>
            <pc:docMk/>
            <pc:sldMk cId="852077570" sldId="267"/>
            <ac:spMk id="22" creationId="{7FDAD3C5-93FC-9A24-640B-3C5E5CFD5671}"/>
          </ac:spMkLst>
        </pc:spChg>
        <pc:spChg chg="del">
          <ac:chgData name="Luan Ngoc Nguyen" userId="2b6d774d-78f3-406e-a2d9-b37ea6a1c909" providerId="ADAL" clId="{4E364609-210F-4786-B4A5-B285830390E1}" dt="2022-05-14T21:01:06.032" v="3630" actId="478"/>
          <ac:spMkLst>
            <pc:docMk/>
            <pc:sldMk cId="852077570" sldId="267"/>
            <ac:spMk id="24" creationId="{AD7E1184-C75B-FAB8-FF8E-1BD72C1ED7CC}"/>
          </ac:spMkLst>
        </pc:spChg>
        <pc:spChg chg="del">
          <ac:chgData name="Luan Ngoc Nguyen" userId="2b6d774d-78f3-406e-a2d9-b37ea6a1c909" providerId="ADAL" clId="{4E364609-210F-4786-B4A5-B285830390E1}" dt="2022-05-14T21:01:06.032" v="3630" actId="478"/>
          <ac:spMkLst>
            <pc:docMk/>
            <pc:sldMk cId="852077570" sldId="267"/>
            <ac:spMk id="26" creationId="{9DB9A3E9-12AE-0962-6CD2-8D370075E0B9}"/>
          </ac:spMkLst>
        </pc:spChg>
        <pc:spChg chg="del">
          <ac:chgData name="Luan Ngoc Nguyen" userId="2b6d774d-78f3-406e-a2d9-b37ea6a1c909" providerId="ADAL" clId="{4E364609-210F-4786-B4A5-B285830390E1}" dt="2022-05-14T21:01:06.032" v="3630" actId="478"/>
          <ac:spMkLst>
            <pc:docMk/>
            <pc:sldMk cId="852077570" sldId="267"/>
            <ac:spMk id="28" creationId="{5414A6D5-537F-8703-AADA-A899F5F49989}"/>
          </ac:spMkLst>
        </pc:spChg>
        <pc:spChg chg="del">
          <ac:chgData name="Luan Ngoc Nguyen" userId="2b6d774d-78f3-406e-a2d9-b37ea6a1c909" providerId="ADAL" clId="{4E364609-210F-4786-B4A5-B285830390E1}" dt="2022-05-14T21:01:06.032" v="3630" actId="478"/>
          <ac:spMkLst>
            <pc:docMk/>
            <pc:sldMk cId="852077570" sldId="267"/>
            <ac:spMk id="30" creationId="{AA1C98CA-5606-5AF3-E5FB-3F25BE3DB466}"/>
          </ac:spMkLst>
        </pc:spChg>
        <pc:spChg chg="del">
          <ac:chgData name="Luan Ngoc Nguyen" userId="2b6d774d-78f3-406e-a2d9-b37ea6a1c909" providerId="ADAL" clId="{4E364609-210F-4786-B4A5-B285830390E1}" dt="2022-05-14T21:01:06.032" v="3630" actId="478"/>
          <ac:spMkLst>
            <pc:docMk/>
            <pc:sldMk cId="852077570" sldId="267"/>
            <ac:spMk id="32" creationId="{B27F8CBC-5809-B941-D5FA-C9205771F79A}"/>
          </ac:spMkLst>
        </pc:spChg>
        <pc:spChg chg="del">
          <ac:chgData name="Luan Ngoc Nguyen" userId="2b6d774d-78f3-406e-a2d9-b37ea6a1c909" providerId="ADAL" clId="{4E364609-210F-4786-B4A5-B285830390E1}" dt="2022-05-14T21:01:06.032" v="3630" actId="478"/>
          <ac:spMkLst>
            <pc:docMk/>
            <pc:sldMk cId="852077570" sldId="267"/>
            <ac:spMk id="33" creationId="{78F947D4-1D1C-958A-127D-C8A967871D35}"/>
          </ac:spMkLst>
        </pc:spChg>
        <pc:spChg chg="del">
          <ac:chgData name="Luan Ngoc Nguyen" userId="2b6d774d-78f3-406e-a2d9-b37ea6a1c909" providerId="ADAL" clId="{4E364609-210F-4786-B4A5-B285830390E1}" dt="2022-05-14T21:01:06.032" v="3630" actId="478"/>
          <ac:spMkLst>
            <pc:docMk/>
            <pc:sldMk cId="852077570" sldId="267"/>
            <ac:spMk id="34" creationId="{FE81A3E9-FA31-B946-87F3-BEC1A52E6C14}"/>
          </ac:spMkLst>
        </pc:spChg>
        <pc:spChg chg="del">
          <ac:chgData name="Luan Ngoc Nguyen" userId="2b6d774d-78f3-406e-a2d9-b37ea6a1c909" providerId="ADAL" clId="{4E364609-210F-4786-B4A5-B285830390E1}" dt="2022-05-14T21:01:06.032" v="3630" actId="478"/>
          <ac:spMkLst>
            <pc:docMk/>
            <pc:sldMk cId="852077570" sldId="267"/>
            <ac:spMk id="36" creationId="{AE230C6D-A253-35D1-CC84-67F972208AE6}"/>
          </ac:spMkLst>
        </pc:spChg>
        <pc:spChg chg="del">
          <ac:chgData name="Luan Ngoc Nguyen" userId="2b6d774d-78f3-406e-a2d9-b37ea6a1c909" providerId="ADAL" clId="{4E364609-210F-4786-B4A5-B285830390E1}" dt="2022-05-14T21:01:06.032" v="3630" actId="478"/>
          <ac:spMkLst>
            <pc:docMk/>
            <pc:sldMk cId="852077570" sldId="267"/>
            <ac:spMk id="38" creationId="{741E10C2-30ED-975D-C8F4-461FAC07138F}"/>
          </ac:spMkLst>
        </pc:spChg>
        <pc:spChg chg="del">
          <ac:chgData name="Luan Ngoc Nguyen" userId="2b6d774d-78f3-406e-a2d9-b37ea6a1c909" providerId="ADAL" clId="{4E364609-210F-4786-B4A5-B285830390E1}" dt="2022-05-14T21:01:06.032" v="3630" actId="478"/>
          <ac:spMkLst>
            <pc:docMk/>
            <pc:sldMk cId="852077570" sldId="267"/>
            <ac:spMk id="39" creationId="{22BD3496-F72E-61E1-EDF3-4150FE828FDA}"/>
          </ac:spMkLst>
        </pc:spChg>
        <pc:spChg chg="del">
          <ac:chgData name="Luan Ngoc Nguyen" userId="2b6d774d-78f3-406e-a2d9-b37ea6a1c909" providerId="ADAL" clId="{4E364609-210F-4786-B4A5-B285830390E1}" dt="2022-05-14T21:01:06.032" v="3630" actId="478"/>
          <ac:spMkLst>
            <pc:docMk/>
            <pc:sldMk cId="852077570" sldId="267"/>
            <ac:spMk id="41" creationId="{20FB8105-F954-B939-8A9C-C1FEA893FC0E}"/>
          </ac:spMkLst>
        </pc:spChg>
        <pc:spChg chg="del">
          <ac:chgData name="Luan Ngoc Nguyen" userId="2b6d774d-78f3-406e-a2d9-b37ea6a1c909" providerId="ADAL" clId="{4E364609-210F-4786-B4A5-B285830390E1}" dt="2022-05-14T21:01:06.032" v="3630" actId="478"/>
          <ac:spMkLst>
            <pc:docMk/>
            <pc:sldMk cId="852077570" sldId="267"/>
            <ac:spMk id="42" creationId="{98D1D4EB-2F45-D994-8F9F-594A63CF3759}"/>
          </ac:spMkLst>
        </pc:spChg>
        <pc:spChg chg="del">
          <ac:chgData name="Luan Ngoc Nguyen" userId="2b6d774d-78f3-406e-a2d9-b37ea6a1c909" providerId="ADAL" clId="{4E364609-210F-4786-B4A5-B285830390E1}" dt="2022-05-14T21:01:06.032" v="3630" actId="478"/>
          <ac:spMkLst>
            <pc:docMk/>
            <pc:sldMk cId="852077570" sldId="267"/>
            <ac:spMk id="43" creationId="{22A93EDD-EA95-6A98-E2A6-3E439F60BF09}"/>
          </ac:spMkLst>
        </pc:spChg>
        <pc:spChg chg="del">
          <ac:chgData name="Luan Ngoc Nguyen" userId="2b6d774d-78f3-406e-a2d9-b37ea6a1c909" providerId="ADAL" clId="{4E364609-210F-4786-B4A5-B285830390E1}" dt="2022-05-14T21:01:06.032" v="3630" actId="478"/>
          <ac:spMkLst>
            <pc:docMk/>
            <pc:sldMk cId="852077570" sldId="267"/>
            <ac:spMk id="44" creationId="{9A2B3425-C86B-9543-9577-A2778F87F1F2}"/>
          </ac:spMkLst>
        </pc:spChg>
        <pc:spChg chg="del">
          <ac:chgData name="Luan Ngoc Nguyen" userId="2b6d774d-78f3-406e-a2d9-b37ea6a1c909" providerId="ADAL" clId="{4E364609-210F-4786-B4A5-B285830390E1}" dt="2022-05-14T21:01:06.032" v="3630" actId="478"/>
          <ac:spMkLst>
            <pc:docMk/>
            <pc:sldMk cId="852077570" sldId="267"/>
            <ac:spMk id="45" creationId="{3574BD3E-8EFF-2343-AF19-6726FF0E6898}"/>
          </ac:spMkLst>
        </pc:spChg>
        <pc:spChg chg="del">
          <ac:chgData name="Luan Ngoc Nguyen" userId="2b6d774d-78f3-406e-a2d9-b37ea6a1c909" providerId="ADAL" clId="{4E364609-210F-4786-B4A5-B285830390E1}" dt="2022-05-14T21:01:06.032" v="3630" actId="478"/>
          <ac:spMkLst>
            <pc:docMk/>
            <pc:sldMk cId="852077570" sldId="267"/>
            <ac:spMk id="46" creationId="{4358B5FD-7339-3D77-520F-8E7B697821D6}"/>
          </ac:spMkLst>
        </pc:spChg>
        <pc:spChg chg="del">
          <ac:chgData name="Luan Ngoc Nguyen" userId="2b6d774d-78f3-406e-a2d9-b37ea6a1c909" providerId="ADAL" clId="{4E364609-210F-4786-B4A5-B285830390E1}" dt="2022-05-14T21:01:06.032" v="3630" actId="478"/>
          <ac:spMkLst>
            <pc:docMk/>
            <pc:sldMk cId="852077570" sldId="267"/>
            <ac:spMk id="47" creationId="{D500AAB6-51A6-93DA-4147-90AD9FAB72DE}"/>
          </ac:spMkLst>
        </pc:spChg>
        <pc:spChg chg="del">
          <ac:chgData name="Luan Ngoc Nguyen" userId="2b6d774d-78f3-406e-a2d9-b37ea6a1c909" providerId="ADAL" clId="{4E364609-210F-4786-B4A5-B285830390E1}" dt="2022-05-14T21:01:06.032" v="3630" actId="478"/>
          <ac:spMkLst>
            <pc:docMk/>
            <pc:sldMk cId="852077570" sldId="267"/>
            <ac:spMk id="48" creationId="{111E6CB7-DDA3-5172-CBAE-F53ABD195D45}"/>
          </ac:spMkLst>
        </pc:spChg>
        <pc:spChg chg="del">
          <ac:chgData name="Luan Ngoc Nguyen" userId="2b6d774d-78f3-406e-a2d9-b37ea6a1c909" providerId="ADAL" clId="{4E364609-210F-4786-B4A5-B285830390E1}" dt="2022-05-14T21:01:06.032" v="3630" actId="478"/>
          <ac:spMkLst>
            <pc:docMk/>
            <pc:sldMk cId="852077570" sldId="267"/>
            <ac:spMk id="50" creationId="{6D5ECF75-774A-4B2A-910A-B7889917B4D5}"/>
          </ac:spMkLst>
        </pc:spChg>
        <pc:spChg chg="del">
          <ac:chgData name="Luan Ngoc Nguyen" userId="2b6d774d-78f3-406e-a2d9-b37ea6a1c909" providerId="ADAL" clId="{4E364609-210F-4786-B4A5-B285830390E1}" dt="2022-05-14T21:01:06.032" v="3630" actId="478"/>
          <ac:spMkLst>
            <pc:docMk/>
            <pc:sldMk cId="852077570" sldId="267"/>
            <ac:spMk id="53" creationId="{8FA6AC20-ACE1-2A6E-2314-1B9E3A468686}"/>
          </ac:spMkLst>
        </pc:spChg>
        <pc:picChg chg="add mod">
          <ac:chgData name="Luan Ngoc Nguyen" userId="2b6d774d-78f3-406e-a2d9-b37ea6a1c909" providerId="ADAL" clId="{4E364609-210F-4786-B4A5-B285830390E1}" dt="2022-05-15T16:43:58.722" v="5221" actId="14100"/>
          <ac:picMkLst>
            <pc:docMk/>
            <pc:sldMk cId="852077570" sldId="267"/>
            <ac:picMk id="3" creationId="{6CB6E91E-D7DC-29F8-FAE5-36932D7D5FB3}"/>
          </ac:picMkLst>
        </pc:picChg>
      </pc:sldChg>
      <pc:sldChg chg="addSp delSp modSp add mod setBg">
        <pc:chgData name="Luan Ngoc Nguyen" userId="2b6d774d-78f3-406e-a2d9-b37ea6a1c909" providerId="ADAL" clId="{4E364609-210F-4786-B4A5-B285830390E1}" dt="2022-05-15T19:33:00.149" v="13831" actId="20577"/>
        <pc:sldMkLst>
          <pc:docMk/>
          <pc:sldMk cId="579088661" sldId="268"/>
        </pc:sldMkLst>
        <pc:spChg chg="del">
          <ac:chgData name="Luan Ngoc Nguyen" userId="2b6d774d-78f3-406e-a2d9-b37ea6a1c909" providerId="ADAL" clId="{4E364609-210F-4786-B4A5-B285830390E1}" dt="2022-05-14T21:01:11.511" v="3631" actId="478"/>
          <ac:spMkLst>
            <pc:docMk/>
            <pc:sldMk cId="579088661" sldId="268"/>
            <ac:spMk id="2" creationId="{17B9A1B6-DE92-57BC-ADCD-54DC77DA1630}"/>
          </ac:spMkLst>
        </pc:spChg>
        <pc:spChg chg="del">
          <ac:chgData name="Luan Ngoc Nguyen" userId="2b6d774d-78f3-406e-a2d9-b37ea6a1c909" providerId="ADAL" clId="{4E364609-210F-4786-B4A5-B285830390E1}" dt="2022-05-14T21:01:11.511" v="3631" actId="478"/>
          <ac:spMkLst>
            <pc:docMk/>
            <pc:sldMk cId="579088661" sldId="268"/>
            <ac:spMk id="3" creationId="{DE0117ED-3AEA-EC28-FB1E-30CCA54CECD2}"/>
          </ac:spMkLst>
        </pc:spChg>
        <pc:spChg chg="del">
          <ac:chgData name="Luan Ngoc Nguyen" userId="2b6d774d-78f3-406e-a2d9-b37ea6a1c909" providerId="ADAL" clId="{4E364609-210F-4786-B4A5-B285830390E1}" dt="2022-05-14T21:01:11.511" v="3631" actId="478"/>
          <ac:spMkLst>
            <pc:docMk/>
            <pc:sldMk cId="579088661" sldId="268"/>
            <ac:spMk id="17" creationId="{D3807834-36D8-0A60-6AB3-B9189589DB3D}"/>
          </ac:spMkLst>
        </pc:spChg>
        <pc:spChg chg="del">
          <ac:chgData name="Luan Ngoc Nguyen" userId="2b6d774d-78f3-406e-a2d9-b37ea6a1c909" providerId="ADAL" clId="{4E364609-210F-4786-B4A5-B285830390E1}" dt="2022-05-14T21:01:11.511" v="3631" actId="478"/>
          <ac:spMkLst>
            <pc:docMk/>
            <pc:sldMk cId="579088661" sldId="268"/>
            <ac:spMk id="19" creationId="{8C34FF2B-72E7-0975-FE7F-C18F5B325639}"/>
          </ac:spMkLst>
        </pc:spChg>
        <pc:spChg chg="del">
          <ac:chgData name="Luan Ngoc Nguyen" userId="2b6d774d-78f3-406e-a2d9-b37ea6a1c909" providerId="ADAL" clId="{4E364609-210F-4786-B4A5-B285830390E1}" dt="2022-05-14T21:01:11.511" v="3631" actId="478"/>
          <ac:spMkLst>
            <pc:docMk/>
            <pc:sldMk cId="579088661" sldId="268"/>
            <ac:spMk id="22" creationId="{7FDAD3C5-93FC-9A24-640B-3C5E5CFD5671}"/>
          </ac:spMkLst>
        </pc:spChg>
        <pc:spChg chg="mod">
          <ac:chgData name="Luan Ngoc Nguyen" userId="2b6d774d-78f3-406e-a2d9-b37ea6a1c909" providerId="ADAL" clId="{4E364609-210F-4786-B4A5-B285830390E1}" dt="2022-05-15T17:27:27.454" v="9963" actId="1076"/>
          <ac:spMkLst>
            <pc:docMk/>
            <pc:sldMk cId="579088661" sldId="268"/>
            <ac:spMk id="23" creationId="{FE26053B-36CF-EFFE-E113-9238677CBDA2}"/>
          </ac:spMkLst>
        </pc:spChg>
        <pc:spChg chg="del">
          <ac:chgData name="Luan Ngoc Nguyen" userId="2b6d774d-78f3-406e-a2d9-b37ea6a1c909" providerId="ADAL" clId="{4E364609-210F-4786-B4A5-B285830390E1}" dt="2022-05-14T21:01:11.511" v="3631" actId="478"/>
          <ac:spMkLst>
            <pc:docMk/>
            <pc:sldMk cId="579088661" sldId="268"/>
            <ac:spMk id="24" creationId="{AD7E1184-C75B-FAB8-FF8E-1BD72C1ED7CC}"/>
          </ac:spMkLst>
        </pc:spChg>
        <pc:spChg chg="del">
          <ac:chgData name="Luan Ngoc Nguyen" userId="2b6d774d-78f3-406e-a2d9-b37ea6a1c909" providerId="ADAL" clId="{4E364609-210F-4786-B4A5-B285830390E1}" dt="2022-05-14T21:01:11.511" v="3631" actId="478"/>
          <ac:spMkLst>
            <pc:docMk/>
            <pc:sldMk cId="579088661" sldId="268"/>
            <ac:spMk id="26" creationId="{9DB9A3E9-12AE-0962-6CD2-8D370075E0B9}"/>
          </ac:spMkLst>
        </pc:spChg>
        <pc:spChg chg="del">
          <ac:chgData name="Luan Ngoc Nguyen" userId="2b6d774d-78f3-406e-a2d9-b37ea6a1c909" providerId="ADAL" clId="{4E364609-210F-4786-B4A5-B285830390E1}" dt="2022-05-14T21:01:11.511" v="3631" actId="478"/>
          <ac:spMkLst>
            <pc:docMk/>
            <pc:sldMk cId="579088661" sldId="268"/>
            <ac:spMk id="28" creationId="{5414A6D5-537F-8703-AADA-A899F5F49989}"/>
          </ac:spMkLst>
        </pc:spChg>
        <pc:spChg chg="add del">
          <ac:chgData name="Luan Ngoc Nguyen" userId="2b6d774d-78f3-406e-a2d9-b37ea6a1c909" providerId="ADAL" clId="{4E364609-210F-4786-B4A5-B285830390E1}" dt="2022-05-14T21:15:22.410" v="3772" actId="22"/>
          <ac:spMkLst>
            <pc:docMk/>
            <pc:sldMk cId="579088661" sldId="268"/>
            <ac:spMk id="29" creationId="{55A8654E-EBDD-DEE8-2D7A-E8DEFCAB5ED3}"/>
          </ac:spMkLst>
        </pc:spChg>
        <pc:spChg chg="del">
          <ac:chgData name="Luan Ngoc Nguyen" userId="2b6d774d-78f3-406e-a2d9-b37ea6a1c909" providerId="ADAL" clId="{4E364609-210F-4786-B4A5-B285830390E1}" dt="2022-05-14T21:01:11.511" v="3631" actId="478"/>
          <ac:spMkLst>
            <pc:docMk/>
            <pc:sldMk cId="579088661" sldId="268"/>
            <ac:spMk id="30" creationId="{AA1C98CA-5606-5AF3-E5FB-3F25BE3DB466}"/>
          </ac:spMkLst>
        </pc:spChg>
        <pc:spChg chg="add del">
          <ac:chgData name="Luan Ngoc Nguyen" userId="2b6d774d-78f3-406e-a2d9-b37ea6a1c909" providerId="ADAL" clId="{4E364609-210F-4786-B4A5-B285830390E1}" dt="2022-05-14T21:15:32.338" v="3774" actId="22"/>
          <ac:spMkLst>
            <pc:docMk/>
            <pc:sldMk cId="579088661" sldId="268"/>
            <ac:spMk id="31" creationId="{9F9478BB-119A-37AC-4242-38652D788591}"/>
          </ac:spMkLst>
        </pc:spChg>
        <pc:spChg chg="del">
          <ac:chgData name="Luan Ngoc Nguyen" userId="2b6d774d-78f3-406e-a2d9-b37ea6a1c909" providerId="ADAL" clId="{4E364609-210F-4786-B4A5-B285830390E1}" dt="2022-05-14T21:01:11.511" v="3631" actId="478"/>
          <ac:spMkLst>
            <pc:docMk/>
            <pc:sldMk cId="579088661" sldId="268"/>
            <ac:spMk id="32" creationId="{B27F8CBC-5809-B941-D5FA-C9205771F79A}"/>
          </ac:spMkLst>
        </pc:spChg>
        <pc:spChg chg="del">
          <ac:chgData name="Luan Ngoc Nguyen" userId="2b6d774d-78f3-406e-a2d9-b37ea6a1c909" providerId="ADAL" clId="{4E364609-210F-4786-B4A5-B285830390E1}" dt="2022-05-14T21:01:11.511" v="3631" actId="478"/>
          <ac:spMkLst>
            <pc:docMk/>
            <pc:sldMk cId="579088661" sldId="268"/>
            <ac:spMk id="33" creationId="{78F947D4-1D1C-958A-127D-C8A967871D35}"/>
          </ac:spMkLst>
        </pc:spChg>
        <pc:spChg chg="del">
          <ac:chgData name="Luan Ngoc Nguyen" userId="2b6d774d-78f3-406e-a2d9-b37ea6a1c909" providerId="ADAL" clId="{4E364609-210F-4786-B4A5-B285830390E1}" dt="2022-05-14T21:01:11.511" v="3631" actId="478"/>
          <ac:spMkLst>
            <pc:docMk/>
            <pc:sldMk cId="579088661" sldId="268"/>
            <ac:spMk id="34" creationId="{FE81A3E9-FA31-B946-87F3-BEC1A52E6C14}"/>
          </ac:spMkLst>
        </pc:spChg>
        <pc:spChg chg="add mod">
          <ac:chgData name="Luan Ngoc Nguyen" userId="2b6d774d-78f3-406e-a2d9-b37ea6a1c909" providerId="ADAL" clId="{4E364609-210F-4786-B4A5-B285830390E1}" dt="2022-05-14T21:28:22.726" v="4041" actId="1076"/>
          <ac:spMkLst>
            <pc:docMk/>
            <pc:sldMk cId="579088661" sldId="268"/>
            <ac:spMk id="35" creationId="{DD15A14C-D3D7-36EB-8A0C-CB86C57B4FA9}"/>
          </ac:spMkLst>
        </pc:spChg>
        <pc:spChg chg="del">
          <ac:chgData name="Luan Ngoc Nguyen" userId="2b6d774d-78f3-406e-a2d9-b37ea6a1c909" providerId="ADAL" clId="{4E364609-210F-4786-B4A5-B285830390E1}" dt="2022-05-14T21:01:11.511" v="3631" actId="478"/>
          <ac:spMkLst>
            <pc:docMk/>
            <pc:sldMk cId="579088661" sldId="268"/>
            <ac:spMk id="36" creationId="{AE230C6D-A253-35D1-CC84-67F972208AE6}"/>
          </ac:spMkLst>
        </pc:spChg>
        <pc:spChg chg="add mod">
          <ac:chgData name="Luan Ngoc Nguyen" userId="2b6d774d-78f3-406e-a2d9-b37ea6a1c909" providerId="ADAL" clId="{4E364609-210F-4786-B4A5-B285830390E1}" dt="2022-05-14T21:34:04.046" v="4230" actId="1076"/>
          <ac:spMkLst>
            <pc:docMk/>
            <pc:sldMk cId="579088661" sldId="268"/>
            <ac:spMk id="37" creationId="{9BF1261E-A761-68AB-6D9A-F6DD4512B16E}"/>
          </ac:spMkLst>
        </pc:spChg>
        <pc:spChg chg="del">
          <ac:chgData name="Luan Ngoc Nguyen" userId="2b6d774d-78f3-406e-a2d9-b37ea6a1c909" providerId="ADAL" clId="{4E364609-210F-4786-B4A5-B285830390E1}" dt="2022-05-14T21:01:11.511" v="3631" actId="478"/>
          <ac:spMkLst>
            <pc:docMk/>
            <pc:sldMk cId="579088661" sldId="268"/>
            <ac:spMk id="38" creationId="{741E10C2-30ED-975D-C8F4-461FAC07138F}"/>
          </ac:spMkLst>
        </pc:spChg>
        <pc:spChg chg="del">
          <ac:chgData name="Luan Ngoc Nguyen" userId="2b6d774d-78f3-406e-a2d9-b37ea6a1c909" providerId="ADAL" clId="{4E364609-210F-4786-B4A5-B285830390E1}" dt="2022-05-14T21:01:11.511" v="3631" actId="478"/>
          <ac:spMkLst>
            <pc:docMk/>
            <pc:sldMk cId="579088661" sldId="268"/>
            <ac:spMk id="39" creationId="{22BD3496-F72E-61E1-EDF3-4150FE828FDA}"/>
          </ac:spMkLst>
        </pc:spChg>
        <pc:spChg chg="del">
          <ac:chgData name="Luan Ngoc Nguyen" userId="2b6d774d-78f3-406e-a2d9-b37ea6a1c909" providerId="ADAL" clId="{4E364609-210F-4786-B4A5-B285830390E1}" dt="2022-05-14T21:01:11.511" v="3631" actId="478"/>
          <ac:spMkLst>
            <pc:docMk/>
            <pc:sldMk cId="579088661" sldId="268"/>
            <ac:spMk id="41" creationId="{20FB8105-F954-B939-8A9C-C1FEA893FC0E}"/>
          </ac:spMkLst>
        </pc:spChg>
        <pc:spChg chg="del">
          <ac:chgData name="Luan Ngoc Nguyen" userId="2b6d774d-78f3-406e-a2d9-b37ea6a1c909" providerId="ADAL" clId="{4E364609-210F-4786-B4A5-B285830390E1}" dt="2022-05-14T21:01:11.511" v="3631" actId="478"/>
          <ac:spMkLst>
            <pc:docMk/>
            <pc:sldMk cId="579088661" sldId="268"/>
            <ac:spMk id="42" creationId="{98D1D4EB-2F45-D994-8F9F-594A63CF3759}"/>
          </ac:spMkLst>
        </pc:spChg>
        <pc:spChg chg="del">
          <ac:chgData name="Luan Ngoc Nguyen" userId="2b6d774d-78f3-406e-a2d9-b37ea6a1c909" providerId="ADAL" clId="{4E364609-210F-4786-B4A5-B285830390E1}" dt="2022-05-14T21:01:11.511" v="3631" actId="478"/>
          <ac:spMkLst>
            <pc:docMk/>
            <pc:sldMk cId="579088661" sldId="268"/>
            <ac:spMk id="43" creationId="{22A93EDD-EA95-6A98-E2A6-3E439F60BF09}"/>
          </ac:spMkLst>
        </pc:spChg>
        <pc:spChg chg="del">
          <ac:chgData name="Luan Ngoc Nguyen" userId="2b6d774d-78f3-406e-a2d9-b37ea6a1c909" providerId="ADAL" clId="{4E364609-210F-4786-B4A5-B285830390E1}" dt="2022-05-14T21:01:11.511" v="3631" actId="478"/>
          <ac:spMkLst>
            <pc:docMk/>
            <pc:sldMk cId="579088661" sldId="268"/>
            <ac:spMk id="44" creationId="{9A2B3425-C86B-9543-9577-A2778F87F1F2}"/>
          </ac:spMkLst>
        </pc:spChg>
        <pc:spChg chg="del">
          <ac:chgData name="Luan Ngoc Nguyen" userId="2b6d774d-78f3-406e-a2d9-b37ea6a1c909" providerId="ADAL" clId="{4E364609-210F-4786-B4A5-B285830390E1}" dt="2022-05-14T21:01:11.511" v="3631" actId="478"/>
          <ac:spMkLst>
            <pc:docMk/>
            <pc:sldMk cId="579088661" sldId="268"/>
            <ac:spMk id="45" creationId="{3574BD3E-8EFF-2343-AF19-6726FF0E6898}"/>
          </ac:spMkLst>
        </pc:spChg>
        <pc:spChg chg="del">
          <ac:chgData name="Luan Ngoc Nguyen" userId="2b6d774d-78f3-406e-a2d9-b37ea6a1c909" providerId="ADAL" clId="{4E364609-210F-4786-B4A5-B285830390E1}" dt="2022-05-14T21:01:11.511" v="3631" actId="478"/>
          <ac:spMkLst>
            <pc:docMk/>
            <pc:sldMk cId="579088661" sldId="268"/>
            <ac:spMk id="46" creationId="{4358B5FD-7339-3D77-520F-8E7B697821D6}"/>
          </ac:spMkLst>
        </pc:spChg>
        <pc:spChg chg="del">
          <ac:chgData name="Luan Ngoc Nguyen" userId="2b6d774d-78f3-406e-a2d9-b37ea6a1c909" providerId="ADAL" clId="{4E364609-210F-4786-B4A5-B285830390E1}" dt="2022-05-14T21:01:11.511" v="3631" actId="478"/>
          <ac:spMkLst>
            <pc:docMk/>
            <pc:sldMk cId="579088661" sldId="268"/>
            <ac:spMk id="47" creationId="{D500AAB6-51A6-93DA-4147-90AD9FAB72DE}"/>
          </ac:spMkLst>
        </pc:spChg>
        <pc:spChg chg="del">
          <ac:chgData name="Luan Ngoc Nguyen" userId="2b6d774d-78f3-406e-a2d9-b37ea6a1c909" providerId="ADAL" clId="{4E364609-210F-4786-B4A5-B285830390E1}" dt="2022-05-14T21:01:11.511" v="3631" actId="478"/>
          <ac:spMkLst>
            <pc:docMk/>
            <pc:sldMk cId="579088661" sldId="268"/>
            <ac:spMk id="48" creationId="{111E6CB7-DDA3-5172-CBAE-F53ABD195D45}"/>
          </ac:spMkLst>
        </pc:spChg>
        <pc:spChg chg="del">
          <ac:chgData name="Luan Ngoc Nguyen" userId="2b6d774d-78f3-406e-a2d9-b37ea6a1c909" providerId="ADAL" clId="{4E364609-210F-4786-B4A5-B285830390E1}" dt="2022-05-14T21:01:11.511" v="3631" actId="478"/>
          <ac:spMkLst>
            <pc:docMk/>
            <pc:sldMk cId="579088661" sldId="268"/>
            <ac:spMk id="50" creationId="{6D5ECF75-774A-4B2A-910A-B7889917B4D5}"/>
          </ac:spMkLst>
        </pc:spChg>
        <pc:spChg chg="del">
          <ac:chgData name="Luan Ngoc Nguyen" userId="2b6d774d-78f3-406e-a2d9-b37ea6a1c909" providerId="ADAL" clId="{4E364609-210F-4786-B4A5-B285830390E1}" dt="2022-05-14T21:01:11.511" v="3631" actId="478"/>
          <ac:spMkLst>
            <pc:docMk/>
            <pc:sldMk cId="579088661" sldId="268"/>
            <ac:spMk id="53" creationId="{8FA6AC20-ACE1-2A6E-2314-1B9E3A468686}"/>
          </ac:spMkLst>
        </pc:spChg>
        <pc:spChg chg="add mod">
          <ac:chgData name="Luan Ngoc Nguyen" userId="2b6d774d-78f3-406e-a2d9-b37ea6a1c909" providerId="ADAL" clId="{4E364609-210F-4786-B4A5-B285830390E1}" dt="2022-05-15T17:27:42.080" v="9965" actId="1076"/>
          <ac:spMkLst>
            <pc:docMk/>
            <pc:sldMk cId="579088661" sldId="268"/>
            <ac:spMk id="84" creationId="{8853274B-70E8-2086-ED29-C41E80012924}"/>
          </ac:spMkLst>
        </pc:spChg>
        <pc:spChg chg="add mod">
          <ac:chgData name="Luan Ngoc Nguyen" userId="2b6d774d-78f3-406e-a2d9-b37ea6a1c909" providerId="ADAL" clId="{4E364609-210F-4786-B4A5-B285830390E1}" dt="2022-05-15T18:10:00.420" v="11597" actId="113"/>
          <ac:spMkLst>
            <pc:docMk/>
            <pc:sldMk cId="579088661" sldId="268"/>
            <ac:spMk id="85" creationId="{83E9EF7C-84B0-5AC2-D846-4F540E61B53C}"/>
          </ac:spMkLst>
        </pc:spChg>
        <pc:spChg chg="mod">
          <ac:chgData name="Luan Ngoc Nguyen" userId="2b6d774d-78f3-406e-a2d9-b37ea6a1c909" providerId="ADAL" clId="{4E364609-210F-4786-B4A5-B285830390E1}" dt="2022-05-15T19:33:00.149" v="13831" actId="20577"/>
          <ac:spMkLst>
            <pc:docMk/>
            <pc:sldMk cId="579088661" sldId="268"/>
            <ac:spMk id="166" creationId="{7C518E1A-DB9A-CD62-0606-6AE2A377FEC4}"/>
          </ac:spMkLst>
        </pc:spChg>
        <pc:graphicFrameChg chg="add del mod modGraphic">
          <ac:chgData name="Luan Ngoc Nguyen" userId="2b6d774d-78f3-406e-a2d9-b37ea6a1c909" providerId="ADAL" clId="{4E364609-210F-4786-B4A5-B285830390E1}" dt="2022-05-14T21:16:56.827" v="3806" actId="478"/>
          <ac:graphicFrameMkLst>
            <pc:docMk/>
            <pc:sldMk cId="579088661" sldId="268"/>
            <ac:graphicFrameMk id="6" creationId="{DB41CC5A-1D4D-EA1B-BC59-8DC2349993D1}"/>
          </ac:graphicFrameMkLst>
        </pc:graphicFrameChg>
        <pc:graphicFrameChg chg="add mod modGraphic">
          <ac:chgData name="Luan Ngoc Nguyen" userId="2b6d774d-78f3-406e-a2d9-b37ea6a1c909" providerId="ADAL" clId="{4E364609-210F-4786-B4A5-B285830390E1}" dt="2022-05-14T21:31:45.697" v="4152" actId="115"/>
          <ac:graphicFrameMkLst>
            <pc:docMk/>
            <pc:sldMk cId="579088661" sldId="268"/>
            <ac:graphicFrameMk id="7" creationId="{4D477B7F-0FD2-456D-6B5F-67A1DFF2901F}"/>
          </ac:graphicFrameMkLst>
        </pc:graphicFrameChg>
        <pc:graphicFrameChg chg="add mod modGraphic">
          <ac:chgData name="Luan Ngoc Nguyen" userId="2b6d774d-78f3-406e-a2d9-b37ea6a1c909" providerId="ADAL" clId="{4E364609-210F-4786-B4A5-B285830390E1}" dt="2022-05-14T21:34:00.760" v="4229" actId="1076"/>
          <ac:graphicFrameMkLst>
            <pc:docMk/>
            <pc:sldMk cId="579088661" sldId="268"/>
            <ac:graphicFrameMk id="9" creationId="{54AE2F7C-C85E-68EB-3572-EC4B88B79A15}"/>
          </ac:graphicFrameMkLst>
        </pc:graphicFrameChg>
        <pc:graphicFrameChg chg="add mod modGraphic">
          <ac:chgData name="Luan Ngoc Nguyen" userId="2b6d774d-78f3-406e-a2d9-b37ea6a1c909" providerId="ADAL" clId="{4E364609-210F-4786-B4A5-B285830390E1}" dt="2022-05-14T21:34:06.589" v="4231" actId="1076"/>
          <ac:graphicFrameMkLst>
            <pc:docMk/>
            <pc:sldMk cId="579088661" sldId="268"/>
            <ac:graphicFrameMk id="11" creationId="{1E5EB9B8-1E38-14C4-5663-5936339F5550}"/>
          </ac:graphicFrameMkLst>
        </pc:graphicFrameChg>
        <pc:graphicFrameChg chg="add mod modGraphic">
          <ac:chgData name="Luan Ngoc Nguyen" userId="2b6d774d-78f3-406e-a2d9-b37ea6a1c909" providerId="ADAL" clId="{4E364609-210F-4786-B4A5-B285830390E1}" dt="2022-05-14T21:34:16.917" v="4233" actId="1076"/>
          <ac:graphicFrameMkLst>
            <pc:docMk/>
            <pc:sldMk cId="579088661" sldId="268"/>
            <ac:graphicFrameMk id="12" creationId="{28250704-9D35-6CF5-76FA-6EC2107CA60F}"/>
          </ac:graphicFrameMkLst>
        </pc:graphicFrameChg>
      </pc:sldChg>
    </pc:docChg>
  </pc:docChgLst>
  <pc:docChgLst>
    <pc:chgData name="Luan Ngoc Nguyen" userId="2b6d774d-78f3-406e-a2d9-b37ea6a1c909" providerId="ADAL" clId="{1FAEF6BD-F943-4BEC-82EE-57ED223F544E}"/>
    <pc:docChg chg="undo redo custSel addSld delSld modSld">
      <pc:chgData name="Luan Ngoc Nguyen" userId="2b6d774d-78f3-406e-a2d9-b37ea6a1c909" providerId="ADAL" clId="{1FAEF6BD-F943-4BEC-82EE-57ED223F544E}" dt="2022-05-15T13:57:23.064" v="14013" actId="20577"/>
      <pc:docMkLst>
        <pc:docMk/>
      </pc:docMkLst>
      <pc:sldChg chg="addSp delSp modSp mod">
        <pc:chgData name="Luan Ngoc Nguyen" userId="2b6d774d-78f3-406e-a2d9-b37ea6a1c909" providerId="ADAL" clId="{1FAEF6BD-F943-4BEC-82EE-57ED223F544E}" dt="2022-05-09T15:27:41.259" v="691" actId="20577"/>
        <pc:sldMkLst>
          <pc:docMk/>
          <pc:sldMk cId="1516504668" sldId="261"/>
        </pc:sldMkLst>
        <pc:spChg chg="mod">
          <ac:chgData name="Luan Ngoc Nguyen" userId="2b6d774d-78f3-406e-a2d9-b37ea6a1c909" providerId="ADAL" clId="{1FAEF6BD-F943-4BEC-82EE-57ED223F544E}" dt="2022-05-09T15:13:14.589" v="639" actId="1582"/>
          <ac:spMkLst>
            <pc:docMk/>
            <pc:sldMk cId="1516504668" sldId="261"/>
            <ac:spMk id="4" creationId="{C6A111FA-2B85-7514-4C9B-1BACD6D25AF7}"/>
          </ac:spMkLst>
        </pc:spChg>
        <pc:spChg chg="mod">
          <ac:chgData name="Luan Ngoc Nguyen" userId="2b6d774d-78f3-406e-a2d9-b37ea6a1c909" providerId="ADAL" clId="{1FAEF6BD-F943-4BEC-82EE-57ED223F544E}" dt="2022-05-09T15:13:14.589" v="639" actId="1582"/>
          <ac:spMkLst>
            <pc:docMk/>
            <pc:sldMk cId="1516504668" sldId="261"/>
            <ac:spMk id="5" creationId="{19B673EE-8781-289D-23D9-54D7F4DA83C3}"/>
          </ac:spMkLst>
        </pc:spChg>
        <pc:spChg chg="mod">
          <ac:chgData name="Luan Ngoc Nguyen" userId="2b6d774d-78f3-406e-a2d9-b37ea6a1c909" providerId="ADAL" clId="{1FAEF6BD-F943-4BEC-82EE-57ED223F544E}" dt="2022-05-09T15:13:14.589" v="639" actId="1582"/>
          <ac:spMkLst>
            <pc:docMk/>
            <pc:sldMk cId="1516504668" sldId="261"/>
            <ac:spMk id="6" creationId="{C91BD529-06A5-1592-AD66-7B98EE3C1D9C}"/>
          </ac:spMkLst>
        </pc:spChg>
        <pc:spChg chg="mod">
          <ac:chgData name="Luan Ngoc Nguyen" userId="2b6d774d-78f3-406e-a2d9-b37ea6a1c909" providerId="ADAL" clId="{1FAEF6BD-F943-4BEC-82EE-57ED223F544E}" dt="2022-05-09T15:13:14.589" v="639" actId="1582"/>
          <ac:spMkLst>
            <pc:docMk/>
            <pc:sldMk cId="1516504668" sldId="261"/>
            <ac:spMk id="7" creationId="{AB163499-B2A3-731F-C6D5-3B266F3AEC9A}"/>
          </ac:spMkLst>
        </pc:spChg>
        <pc:spChg chg="mod">
          <ac:chgData name="Luan Ngoc Nguyen" userId="2b6d774d-78f3-406e-a2d9-b37ea6a1c909" providerId="ADAL" clId="{1FAEF6BD-F943-4BEC-82EE-57ED223F544E}" dt="2022-05-09T15:13:14.589" v="639" actId="1582"/>
          <ac:spMkLst>
            <pc:docMk/>
            <pc:sldMk cId="1516504668" sldId="261"/>
            <ac:spMk id="8" creationId="{68C097A7-2C6E-1340-C7AC-72DDAE51980C}"/>
          </ac:spMkLst>
        </pc:spChg>
        <pc:spChg chg="add del mod">
          <ac:chgData name="Luan Ngoc Nguyen" userId="2b6d774d-78f3-406e-a2d9-b37ea6a1c909" providerId="ADAL" clId="{1FAEF6BD-F943-4BEC-82EE-57ED223F544E}" dt="2022-05-09T09:26:46.412" v="44" actId="478"/>
          <ac:spMkLst>
            <pc:docMk/>
            <pc:sldMk cId="1516504668" sldId="261"/>
            <ac:spMk id="10" creationId="{97F3B66E-5432-2691-F5CB-8AFE12C65249}"/>
          </ac:spMkLst>
        </pc:spChg>
        <pc:spChg chg="add del mod">
          <ac:chgData name="Luan Ngoc Nguyen" userId="2b6d774d-78f3-406e-a2d9-b37ea6a1c909" providerId="ADAL" clId="{1FAEF6BD-F943-4BEC-82EE-57ED223F544E}" dt="2022-05-09T13:47:11.160" v="101" actId="478"/>
          <ac:spMkLst>
            <pc:docMk/>
            <pc:sldMk cId="1516504668" sldId="261"/>
            <ac:spMk id="12" creationId="{5B6FA2D9-E7D8-4469-2121-20C5740F81EC}"/>
          </ac:spMkLst>
        </pc:spChg>
        <pc:spChg chg="add del">
          <ac:chgData name="Luan Ngoc Nguyen" userId="2b6d774d-78f3-406e-a2d9-b37ea6a1c909" providerId="ADAL" clId="{1FAEF6BD-F943-4BEC-82EE-57ED223F544E}" dt="2022-05-09T13:55:04.550" v="181" actId="478"/>
          <ac:spMkLst>
            <pc:docMk/>
            <pc:sldMk cId="1516504668" sldId="261"/>
            <ac:spMk id="13" creationId="{BA0BE54A-10C4-5CDD-3375-2EC2A2D479DC}"/>
          </ac:spMkLst>
        </pc:spChg>
        <pc:spChg chg="mod">
          <ac:chgData name="Luan Ngoc Nguyen" userId="2b6d774d-78f3-406e-a2d9-b37ea6a1c909" providerId="ADAL" clId="{1FAEF6BD-F943-4BEC-82EE-57ED223F544E}" dt="2022-05-09T15:13:14.589" v="639" actId="1582"/>
          <ac:spMkLst>
            <pc:docMk/>
            <pc:sldMk cId="1516504668" sldId="261"/>
            <ac:spMk id="14" creationId="{E5F207A8-F44B-36FA-D9B0-2388E3F6887B}"/>
          </ac:spMkLst>
        </pc:spChg>
        <pc:spChg chg="mod">
          <ac:chgData name="Luan Ngoc Nguyen" userId="2b6d774d-78f3-406e-a2d9-b37ea6a1c909" providerId="ADAL" clId="{1FAEF6BD-F943-4BEC-82EE-57ED223F544E}" dt="2022-05-09T15:13:14.589" v="639" actId="1582"/>
          <ac:spMkLst>
            <pc:docMk/>
            <pc:sldMk cId="1516504668" sldId="261"/>
            <ac:spMk id="16" creationId="{0BBFB2F2-6B13-4BEE-C1CC-C00EB744061F}"/>
          </ac:spMkLst>
        </pc:spChg>
        <pc:spChg chg="mod">
          <ac:chgData name="Luan Ngoc Nguyen" userId="2b6d774d-78f3-406e-a2d9-b37ea6a1c909" providerId="ADAL" clId="{1FAEF6BD-F943-4BEC-82EE-57ED223F544E}" dt="2022-05-09T15:13:14.589" v="639" actId="1582"/>
          <ac:spMkLst>
            <pc:docMk/>
            <pc:sldMk cId="1516504668" sldId="261"/>
            <ac:spMk id="18" creationId="{8B97466C-41BA-D0B4-0AEE-0598F8A77A87}"/>
          </ac:spMkLst>
        </pc:spChg>
        <pc:spChg chg="add del mod">
          <ac:chgData name="Luan Ngoc Nguyen" userId="2b6d774d-78f3-406e-a2d9-b37ea6a1c909" providerId="ADAL" clId="{1FAEF6BD-F943-4BEC-82EE-57ED223F544E}" dt="2022-05-09T14:23:11.341" v="305" actId="478"/>
          <ac:spMkLst>
            <pc:docMk/>
            <pc:sldMk cId="1516504668" sldId="261"/>
            <ac:spMk id="19" creationId="{1F1D3F7A-678B-B346-87E2-56C9C5770CA6}"/>
          </ac:spMkLst>
        </pc:spChg>
        <pc:spChg chg="mod">
          <ac:chgData name="Luan Ngoc Nguyen" userId="2b6d774d-78f3-406e-a2d9-b37ea6a1c909" providerId="ADAL" clId="{1FAEF6BD-F943-4BEC-82EE-57ED223F544E}" dt="2022-05-09T15:13:14.589" v="639" actId="1582"/>
          <ac:spMkLst>
            <pc:docMk/>
            <pc:sldMk cId="1516504668" sldId="261"/>
            <ac:spMk id="20" creationId="{5C59227F-4072-5BA9-25B5-9DC82BA63277}"/>
          </ac:spMkLst>
        </pc:spChg>
        <pc:spChg chg="mod">
          <ac:chgData name="Luan Ngoc Nguyen" userId="2b6d774d-78f3-406e-a2d9-b37ea6a1c909" providerId="ADAL" clId="{1FAEF6BD-F943-4BEC-82EE-57ED223F544E}" dt="2022-05-09T15:13:14.589" v="639" actId="1582"/>
          <ac:spMkLst>
            <pc:docMk/>
            <pc:sldMk cId="1516504668" sldId="261"/>
            <ac:spMk id="22" creationId="{A470ACAA-C6D9-E3C8-C343-0DF69FFE8DF4}"/>
          </ac:spMkLst>
        </pc:spChg>
        <pc:spChg chg="mod">
          <ac:chgData name="Luan Ngoc Nguyen" userId="2b6d774d-78f3-406e-a2d9-b37ea6a1c909" providerId="ADAL" clId="{1FAEF6BD-F943-4BEC-82EE-57ED223F544E}" dt="2022-05-09T15:13:14.589" v="639" actId="1582"/>
          <ac:spMkLst>
            <pc:docMk/>
            <pc:sldMk cId="1516504668" sldId="261"/>
            <ac:spMk id="24" creationId="{DBEBB923-F8ED-CF66-F9F4-5EFE3DAE4FFD}"/>
          </ac:spMkLst>
        </pc:spChg>
        <pc:spChg chg="add del">
          <ac:chgData name="Luan Ngoc Nguyen" userId="2b6d774d-78f3-406e-a2d9-b37ea6a1c909" providerId="ADAL" clId="{1FAEF6BD-F943-4BEC-82EE-57ED223F544E}" dt="2022-05-09T08:42:56.945" v="1" actId="478"/>
          <ac:spMkLst>
            <pc:docMk/>
            <pc:sldMk cId="1516504668" sldId="261"/>
            <ac:spMk id="25" creationId="{18C9ADD1-287E-8AAE-C587-9EB7B7D6BBC2}"/>
          </ac:spMkLst>
        </pc:spChg>
        <pc:spChg chg="mod">
          <ac:chgData name="Luan Ngoc Nguyen" userId="2b6d774d-78f3-406e-a2d9-b37ea6a1c909" providerId="ADAL" clId="{1FAEF6BD-F943-4BEC-82EE-57ED223F544E}" dt="2022-05-09T15:13:14.589" v="639" actId="1582"/>
          <ac:spMkLst>
            <pc:docMk/>
            <pc:sldMk cId="1516504668" sldId="261"/>
            <ac:spMk id="26" creationId="{11A65B3A-DD16-6294-3B80-31CB28107366}"/>
          </ac:spMkLst>
        </pc:spChg>
        <pc:spChg chg="add del mod">
          <ac:chgData name="Luan Ngoc Nguyen" userId="2b6d774d-78f3-406e-a2d9-b37ea6a1c909" providerId="ADAL" clId="{1FAEF6BD-F943-4BEC-82EE-57ED223F544E}" dt="2022-05-09T13:48:10.217" v="107" actId="478"/>
          <ac:spMkLst>
            <pc:docMk/>
            <pc:sldMk cId="1516504668" sldId="261"/>
            <ac:spMk id="27" creationId="{15040459-D989-91D4-001B-12039E5C6170}"/>
          </ac:spMkLst>
        </pc:spChg>
        <pc:spChg chg="mod ord">
          <ac:chgData name="Luan Ngoc Nguyen" userId="2b6d774d-78f3-406e-a2d9-b37ea6a1c909" providerId="ADAL" clId="{1FAEF6BD-F943-4BEC-82EE-57ED223F544E}" dt="2022-05-09T15:13:14.589" v="639" actId="1582"/>
          <ac:spMkLst>
            <pc:docMk/>
            <pc:sldMk cId="1516504668" sldId="261"/>
            <ac:spMk id="28" creationId="{0C903EF6-D926-D0B0-EED0-B0DA9CC0EA32}"/>
          </ac:spMkLst>
        </pc:spChg>
        <pc:spChg chg="add mod">
          <ac:chgData name="Luan Ngoc Nguyen" userId="2b6d774d-78f3-406e-a2d9-b37ea6a1c909" providerId="ADAL" clId="{1FAEF6BD-F943-4BEC-82EE-57ED223F544E}" dt="2022-05-09T15:15:38.964" v="667" actId="1076"/>
          <ac:spMkLst>
            <pc:docMk/>
            <pc:sldMk cId="1516504668" sldId="261"/>
            <ac:spMk id="29" creationId="{A7849134-511B-076F-E637-9AE1C05DF558}"/>
          </ac:spMkLst>
        </pc:spChg>
        <pc:spChg chg="mod">
          <ac:chgData name="Luan Ngoc Nguyen" userId="2b6d774d-78f3-406e-a2d9-b37ea6a1c909" providerId="ADAL" clId="{1FAEF6BD-F943-4BEC-82EE-57ED223F544E}" dt="2022-05-09T15:16:41.414" v="681" actId="14100"/>
          <ac:spMkLst>
            <pc:docMk/>
            <pc:sldMk cId="1516504668" sldId="261"/>
            <ac:spMk id="30" creationId="{6F51C6C0-F293-3A24-6861-AECE23022A85}"/>
          </ac:spMkLst>
        </pc:spChg>
        <pc:spChg chg="mod">
          <ac:chgData name="Luan Ngoc Nguyen" userId="2b6d774d-78f3-406e-a2d9-b37ea6a1c909" providerId="ADAL" clId="{1FAEF6BD-F943-4BEC-82EE-57ED223F544E}" dt="2022-05-09T15:13:14.589" v="639" actId="1582"/>
          <ac:spMkLst>
            <pc:docMk/>
            <pc:sldMk cId="1516504668" sldId="261"/>
            <ac:spMk id="32" creationId="{7E65CFC3-913D-E6EA-C677-4D4A8BBC759D}"/>
          </ac:spMkLst>
        </pc:spChg>
        <pc:spChg chg="mod">
          <ac:chgData name="Luan Ngoc Nguyen" userId="2b6d774d-78f3-406e-a2d9-b37ea6a1c909" providerId="ADAL" clId="{1FAEF6BD-F943-4BEC-82EE-57ED223F544E}" dt="2022-05-09T15:13:14.589" v="639" actId="1582"/>
          <ac:spMkLst>
            <pc:docMk/>
            <pc:sldMk cId="1516504668" sldId="261"/>
            <ac:spMk id="33" creationId="{87B359EA-80CF-9F7E-C07D-4E3D3B993045}"/>
          </ac:spMkLst>
        </pc:spChg>
        <pc:spChg chg="mod">
          <ac:chgData name="Luan Ngoc Nguyen" userId="2b6d774d-78f3-406e-a2d9-b37ea6a1c909" providerId="ADAL" clId="{1FAEF6BD-F943-4BEC-82EE-57ED223F544E}" dt="2022-05-09T15:13:14.589" v="639" actId="1582"/>
          <ac:spMkLst>
            <pc:docMk/>
            <pc:sldMk cId="1516504668" sldId="261"/>
            <ac:spMk id="34" creationId="{A27E770B-5C5C-756D-E439-9EE776C44CBC}"/>
          </ac:spMkLst>
        </pc:spChg>
        <pc:spChg chg="add mod">
          <ac:chgData name="Luan Ngoc Nguyen" userId="2b6d774d-78f3-406e-a2d9-b37ea6a1c909" providerId="ADAL" clId="{1FAEF6BD-F943-4BEC-82EE-57ED223F544E}" dt="2022-05-09T15:27:41.259" v="691" actId="20577"/>
          <ac:spMkLst>
            <pc:docMk/>
            <pc:sldMk cId="1516504668" sldId="261"/>
            <ac:spMk id="35" creationId="{2C2E57B6-B4BD-0081-B3FA-B76F7D58B809}"/>
          </ac:spMkLst>
        </pc:spChg>
        <pc:spChg chg="add del">
          <ac:chgData name="Luan Ngoc Nguyen" userId="2b6d774d-78f3-406e-a2d9-b37ea6a1c909" providerId="ADAL" clId="{1FAEF6BD-F943-4BEC-82EE-57ED223F544E}" dt="2022-05-09T14:22:21.008" v="299" actId="22"/>
          <ac:spMkLst>
            <pc:docMk/>
            <pc:sldMk cId="1516504668" sldId="261"/>
            <ac:spMk id="37" creationId="{31672151-AA12-AE12-C9AB-445921D60413}"/>
          </ac:spMkLst>
        </pc:spChg>
        <pc:spChg chg="mod">
          <ac:chgData name="Luan Ngoc Nguyen" userId="2b6d774d-78f3-406e-a2d9-b37ea6a1c909" providerId="ADAL" clId="{1FAEF6BD-F943-4BEC-82EE-57ED223F544E}" dt="2022-05-09T15:15:31.611" v="665" actId="1076"/>
          <ac:spMkLst>
            <pc:docMk/>
            <pc:sldMk cId="1516504668" sldId="261"/>
            <ac:spMk id="38" creationId="{1B4E791F-D1F7-FC6E-7047-05151661EFA9}"/>
          </ac:spMkLst>
        </pc:spChg>
        <pc:spChg chg="add mod">
          <ac:chgData name="Luan Ngoc Nguyen" userId="2b6d774d-78f3-406e-a2d9-b37ea6a1c909" providerId="ADAL" clId="{1FAEF6BD-F943-4BEC-82EE-57ED223F544E}" dt="2022-05-09T15:16:55.905" v="684" actId="1076"/>
          <ac:spMkLst>
            <pc:docMk/>
            <pc:sldMk cId="1516504668" sldId="261"/>
            <ac:spMk id="40" creationId="{5F3F5FAF-A16C-3A5F-EF06-B18C8CF8614E}"/>
          </ac:spMkLst>
        </pc:spChg>
        <pc:spChg chg="mod">
          <ac:chgData name="Luan Ngoc Nguyen" userId="2b6d774d-78f3-406e-a2d9-b37ea6a1c909" providerId="ADAL" clId="{1FAEF6BD-F943-4BEC-82EE-57ED223F544E}" dt="2022-05-09T15:13:14.589" v="639" actId="1582"/>
          <ac:spMkLst>
            <pc:docMk/>
            <pc:sldMk cId="1516504668" sldId="261"/>
            <ac:spMk id="41" creationId="{64B0D839-A26F-CF02-1D6B-863E8684868A}"/>
          </ac:spMkLst>
        </pc:spChg>
        <pc:spChg chg="add mod">
          <ac:chgData name="Luan Ngoc Nguyen" userId="2b6d774d-78f3-406e-a2d9-b37ea6a1c909" providerId="ADAL" clId="{1FAEF6BD-F943-4BEC-82EE-57ED223F544E}" dt="2022-05-09T15:16:12.794" v="675" actId="20577"/>
          <ac:spMkLst>
            <pc:docMk/>
            <pc:sldMk cId="1516504668" sldId="261"/>
            <ac:spMk id="42" creationId="{7B3C19F1-3757-D729-E067-3D1BD9101EEA}"/>
          </ac:spMkLst>
        </pc:spChg>
        <pc:spChg chg="mod">
          <ac:chgData name="Luan Ngoc Nguyen" userId="2b6d774d-78f3-406e-a2d9-b37ea6a1c909" providerId="ADAL" clId="{1FAEF6BD-F943-4BEC-82EE-57ED223F544E}" dt="2022-05-09T15:17:42.198" v="687" actId="14100"/>
          <ac:spMkLst>
            <pc:docMk/>
            <pc:sldMk cId="1516504668" sldId="261"/>
            <ac:spMk id="43" creationId="{7A547262-5CAF-55A5-7DD1-C05119F45C05}"/>
          </ac:spMkLst>
        </pc:spChg>
        <pc:spChg chg="mod">
          <ac:chgData name="Luan Ngoc Nguyen" userId="2b6d774d-78f3-406e-a2d9-b37ea6a1c909" providerId="ADAL" clId="{1FAEF6BD-F943-4BEC-82EE-57ED223F544E}" dt="2022-05-09T15:15:34.256" v="666" actId="1076"/>
          <ac:spMkLst>
            <pc:docMk/>
            <pc:sldMk cId="1516504668" sldId="261"/>
            <ac:spMk id="45" creationId="{721F5485-6557-E4B3-4263-375F21BDCEC7}"/>
          </ac:spMkLst>
        </pc:spChg>
        <pc:spChg chg="mod">
          <ac:chgData name="Luan Ngoc Nguyen" userId="2b6d774d-78f3-406e-a2d9-b37ea6a1c909" providerId="ADAL" clId="{1FAEF6BD-F943-4BEC-82EE-57ED223F544E}" dt="2022-05-09T15:13:14.589" v="639" actId="1582"/>
          <ac:spMkLst>
            <pc:docMk/>
            <pc:sldMk cId="1516504668" sldId="261"/>
            <ac:spMk id="46" creationId="{24B06DBC-1EDE-802C-20A7-72B9CD67A097}"/>
          </ac:spMkLst>
        </pc:spChg>
        <pc:spChg chg="add mod">
          <ac:chgData name="Luan Ngoc Nguyen" userId="2b6d774d-78f3-406e-a2d9-b37ea6a1c909" providerId="ADAL" clId="{1FAEF6BD-F943-4BEC-82EE-57ED223F544E}" dt="2022-05-09T15:16:20.260" v="677" actId="1076"/>
          <ac:spMkLst>
            <pc:docMk/>
            <pc:sldMk cId="1516504668" sldId="261"/>
            <ac:spMk id="54" creationId="{9FF7569D-2E45-B933-ECE1-06BCD6808D00}"/>
          </ac:spMkLst>
        </pc:spChg>
        <pc:spChg chg="add del mod">
          <ac:chgData name="Luan Ngoc Nguyen" userId="2b6d774d-78f3-406e-a2d9-b37ea6a1c909" providerId="ADAL" clId="{1FAEF6BD-F943-4BEC-82EE-57ED223F544E}" dt="2022-05-09T15:11:23.879" v="582" actId="478"/>
          <ac:spMkLst>
            <pc:docMk/>
            <pc:sldMk cId="1516504668" sldId="261"/>
            <ac:spMk id="55" creationId="{EF907972-2996-CEBC-D8CE-11F574D80EFA}"/>
          </ac:spMkLst>
        </pc:spChg>
        <pc:spChg chg="add mod">
          <ac:chgData name="Luan Ngoc Nguyen" userId="2b6d774d-78f3-406e-a2d9-b37ea6a1c909" providerId="ADAL" clId="{1FAEF6BD-F943-4BEC-82EE-57ED223F544E}" dt="2022-05-09T15:11:19.408" v="580" actId="571"/>
          <ac:spMkLst>
            <pc:docMk/>
            <pc:sldMk cId="1516504668" sldId="261"/>
            <ac:spMk id="56" creationId="{49185DDE-BFD1-E8B5-E2BE-BA18985714BF}"/>
          </ac:spMkLst>
        </pc:spChg>
        <pc:grpChg chg="del mod">
          <ac:chgData name="Luan Ngoc Nguyen" userId="2b6d774d-78f3-406e-a2d9-b37ea6a1c909" providerId="ADAL" clId="{1FAEF6BD-F943-4BEC-82EE-57ED223F544E}" dt="2022-05-09T14:45:11.363" v="477" actId="478"/>
          <ac:grpSpMkLst>
            <pc:docMk/>
            <pc:sldMk cId="1516504668" sldId="261"/>
            <ac:grpSpMk id="49" creationId="{45A644BF-9F73-F4F4-DF72-52C241E9EC10}"/>
          </ac:grpSpMkLst>
        </pc:grpChg>
        <pc:grpChg chg="del mod">
          <ac:chgData name="Luan Ngoc Nguyen" userId="2b6d774d-78f3-406e-a2d9-b37ea6a1c909" providerId="ADAL" clId="{1FAEF6BD-F943-4BEC-82EE-57ED223F544E}" dt="2022-05-09T14:45:13.350" v="478" actId="478"/>
          <ac:grpSpMkLst>
            <pc:docMk/>
            <pc:sldMk cId="1516504668" sldId="261"/>
            <ac:grpSpMk id="52" creationId="{62D19467-2309-7634-F656-765F31972957}"/>
          </ac:grpSpMkLst>
        </pc:grpChg>
        <pc:graphicFrameChg chg="add del mod">
          <ac:chgData name="Luan Ngoc Nguyen" userId="2b6d774d-78f3-406e-a2d9-b37ea6a1c909" providerId="ADAL" clId="{1FAEF6BD-F943-4BEC-82EE-57ED223F544E}" dt="2022-05-09T13:44:57.165" v="76"/>
          <ac:graphicFrameMkLst>
            <pc:docMk/>
            <pc:sldMk cId="1516504668" sldId="261"/>
            <ac:graphicFrameMk id="11" creationId="{F2446759-DD91-0808-A14C-9F858E0DA948}"/>
          </ac:graphicFrameMkLst>
        </pc:graphicFrameChg>
        <pc:picChg chg="add mod">
          <ac:chgData name="Luan Ngoc Nguyen" userId="2b6d774d-78f3-406e-a2d9-b37ea6a1c909" providerId="ADAL" clId="{1FAEF6BD-F943-4BEC-82EE-57ED223F544E}" dt="2022-05-09T15:17:02.325" v="686" actId="14100"/>
          <ac:picMkLst>
            <pc:docMk/>
            <pc:sldMk cId="1516504668" sldId="261"/>
            <ac:picMk id="36" creationId="{26F84751-27C4-ABDA-EC99-87FA5D039C1D}"/>
          </ac:picMkLst>
        </pc:picChg>
        <pc:picChg chg="add mod">
          <ac:chgData name="Luan Ngoc Nguyen" userId="2b6d774d-78f3-406e-a2d9-b37ea6a1c909" providerId="ADAL" clId="{1FAEF6BD-F943-4BEC-82EE-57ED223F544E}" dt="2022-05-09T15:16:16.868" v="676" actId="1076"/>
          <ac:picMkLst>
            <pc:docMk/>
            <pc:sldMk cId="1516504668" sldId="261"/>
            <ac:picMk id="44" creationId="{5A96CDB5-2648-8407-B57C-D5419D51E7A4}"/>
          </ac:picMkLst>
        </pc:picChg>
        <pc:inkChg chg="add mod">
          <ac:chgData name="Luan Ngoc Nguyen" userId="2b6d774d-78f3-406e-a2d9-b37ea6a1c909" providerId="ADAL" clId="{1FAEF6BD-F943-4BEC-82EE-57ED223F544E}" dt="2022-05-09T14:45:04.862" v="472"/>
          <ac:inkMkLst>
            <pc:docMk/>
            <pc:sldMk cId="1516504668" sldId="261"/>
            <ac:inkMk id="47" creationId="{1008DD69-F1F9-19CF-6897-A047E6784569}"/>
          </ac:inkMkLst>
        </pc:inkChg>
        <pc:inkChg chg="add mod">
          <ac:chgData name="Luan Ngoc Nguyen" userId="2b6d774d-78f3-406e-a2d9-b37ea6a1c909" providerId="ADAL" clId="{1FAEF6BD-F943-4BEC-82EE-57ED223F544E}" dt="2022-05-09T14:45:04.862" v="472"/>
          <ac:inkMkLst>
            <pc:docMk/>
            <pc:sldMk cId="1516504668" sldId="261"/>
            <ac:inkMk id="48" creationId="{BF4B688F-22C6-F5D2-3488-5343756B8EDF}"/>
          </ac:inkMkLst>
        </pc:inkChg>
        <pc:inkChg chg="add mod">
          <ac:chgData name="Luan Ngoc Nguyen" userId="2b6d774d-78f3-406e-a2d9-b37ea6a1c909" providerId="ADAL" clId="{1FAEF6BD-F943-4BEC-82EE-57ED223F544E}" dt="2022-05-09T14:45:06.597" v="475"/>
          <ac:inkMkLst>
            <pc:docMk/>
            <pc:sldMk cId="1516504668" sldId="261"/>
            <ac:inkMk id="50" creationId="{7CD99DE3-98D3-C5B9-FE15-A46A3F29C0C7}"/>
          </ac:inkMkLst>
        </pc:inkChg>
        <pc:inkChg chg="add mod">
          <ac:chgData name="Luan Ngoc Nguyen" userId="2b6d774d-78f3-406e-a2d9-b37ea6a1c909" providerId="ADAL" clId="{1FAEF6BD-F943-4BEC-82EE-57ED223F544E}" dt="2022-05-09T14:45:06.597" v="475"/>
          <ac:inkMkLst>
            <pc:docMk/>
            <pc:sldMk cId="1516504668" sldId="261"/>
            <ac:inkMk id="51" creationId="{85F18CF8-93E6-9896-4257-5B774981821D}"/>
          </ac:inkMkLst>
        </pc:inkChg>
      </pc:sldChg>
      <pc:sldChg chg="addSp delSp new mod">
        <pc:chgData name="Luan Ngoc Nguyen" userId="2b6d774d-78f3-406e-a2d9-b37ea6a1c909" providerId="ADAL" clId="{1FAEF6BD-F943-4BEC-82EE-57ED223F544E}" dt="2022-05-09T09:26:55.786" v="50" actId="22"/>
        <pc:sldMkLst>
          <pc:docMk/>
          <pc:sldMk cId="4098009983" sldId="262"/>
        </pc:sldMkLst>
        <pc:spChg chg="add del">
          <ac:chgData name="Luan Ngoc Nguyen" userId="2b6d774d-78f3-406e-a2d9-b37ea6a1c909" providerId="ADAL" clId="{1FAEF6BD-F943-4BEC-82EE-57ED223F544E}" dt="2022-05-09T09:26:55.786" v="50" actId="22"/>
          <ac:spMkLst>
            <pc:docMk/>
            <pc:sldMk cId="4098009983" sldId="262"/>
            <ac:spMk id="5" creationId="{66F86344-7F02-8516-C4CD-CDC18BF21B82}"/>
          </ac:spMkLst>
        </pc:spChg>
      </pc:sldChg>
      <pc:sldChg chg="addSp delSp modSp add mod">
        <pc:chgData name="Luan Ngoc Nguyen" userId="2b6d774d-78f3-406e-a2d9-b37ea6a1c909" providerId="ADAL" clId="{1FAEF6BD-F943-4BEC-82EE-57ED223F544E}" dt="2022-05-14T15:15:34.829" v="1944" actId="14100"/>
        <pc:sldMkLst>
          <pc:docMk/>
          <pc:sldMk cId="2740082291" sldId="265"/>
        </pc:sldMkLst>
        <pc:spChg chg="del">
          <ac:chgData name="Luan Ngoc Nguyen" userId="2b6d774d-78f3-406e-a2d9-b37ea6a1c909" providerId="ADAL" clId="{1FAEF6BD-F943-4BEC-82EE-57ED223F544E}" dt="2022-05-14T14:35:57.510" v="693" actId="478"/>
          <ac:spMkLst>
            <pc:docMk/>
            <pc:sldMk cId="2740082291" sldId="265"/>
            <ac:spMk id="2" creationId="{23A279B3-A49E-E204-D726-ED5E283E3E5B}"/>
          </ac:spMkLst>
        </pc:spChg>
        <pc:spChg chg="del">
          <ac:chgData name="Luan Ngoc Nguyen" userId="2b6d774d-78f3-406e-a2d9-b37ea6a1c909" providerId="ADAL" clId="{1FAEF6BD-F943-4BEC-82EE-57ED223F544E}" dt="2022-05-14T14:35:57.510" v="693" actId="478"/>
          <ac:spMkLst>
            <pc:docMk/>
            <pc:sldMk cId="2740082291" sldId="265"/>
            <ac:spMk id="3" creationId="{307BA1A0-87F7-91C8-D8E7-E3738DD18B9E}"/>
          </ac:spMkLst>
        </pc:spChg>
        <pc:spChg chg="del">
          <ac:chgData name="Luan Ngoc Nguyen" userId="2b6d774d-78f3-406e-a2d9-b37ea6a1c909" providerId="ADAL" clId="{1FAEF6BD-F943-4BEC-82EE-57ED223F544E}" dt="2022-05-14T14:35:57.510" v="693" actId="478"/>
          <ac:spMkLst>
            <pc:docMk/>
            <pc:sldMk cId="2740082291" sldId="265"/>
            <ac:spMk id="15" creationId="{F96B6977-17E8-EEDF-A906-6638F2C83328}"/>
          </ac:spMkLst>
        </pc:spChg>
        <pc:spChg chg="del">
          <ac:chgData name="Luan Ngoc Nguyen" userId="2b6d774d-78f3-406e-a2d9-b37ea6a1c909" providerId="ADAL" clId="{1FAEF6BD-F943-4BEC-82EE-57ED223F544E}" dt="2022-05-14T14:35:57.510" v="693" actId="478"/>
          <ac:spMkLst>
            <pc:docMk/>
            <pc:sldMk cId="2740082291" sldId="265"/>
            <ac:spMk id="18" creationId="{F8AE9721-D4C7-2524-EA70-8AA7BD0CDF39}"/>
          </ac:spMkLst>
        </pc:spChg>
        <pc:spChg chg="del">
          <ac:chgData name="Luan Ngoc Nguyen" userId="2b6d774d-78f3-406e-a2d9-b37ea6a1c909" providerId="ADAL" clId="{1FAEF6BD-F943-4BEC-82EE-57ED223F544E}" dt="2022-05-14T14:35:57.510" v="693" actId="478"/>
          <ac:spMkLst>
            <pc:docMk/>
            <pc:sldMk cId="2740082291" sldId="265"/>
            <ac:spMk id="20" creationId="{2E85164F-70DB-EA6F-4E45-E8E7D17BBFCD}"/>
          </ac:spMkLst>
        </pc:spChg>
        <pc:spChg chg="del">
          <ac:chgData name="Luan Ngoc Nguyen" userId="2b6d774d-78f3-406e-a2d9-b37ea6a1c909" providerId="ADAL" clId="{1FAEF6BD-F943-4BEC-82EE-57ED223F544E}" dt="2022-05-14T14:35:57.510" v="693" actId="478"/>
          <ac:spMkLst>
            <pc:docMk/>
            <pc:sldMk cId="2740082291" sldId="265"/>
            <ac:spMk id="21" creationId="{EDBEC8C4-65A7-3B5E-99F6-995B41F3AE6A}"/>
          </ac:spMkLst>
        </pc:spChg>
        <pc:spChg chg="del">
          <ac:chgData name="Luan Ngoc Nguyen" userId="2b6d774d-78f3-406e-a2d9-b37ea6a1c909" providerId="ADAL" clId="{1FAEF6BD-F943-4BEC-82EE-57ED223F544E}" dt="2022-05-14T14:35:57.510" v="693" actId="478"/>
          <ac:spMkLst>
            <pc:docMk/>
            <pc:sldMk cId="2740082291" sldId="265"/>
            <ac:spMk id="23" creationId="{5981A6B8-6C8C-8E25-F34A-C7B120C42F6E}"/>
          </ac:spMkLst>
        </pc:spChg>
        <pc:spChg chg="del">
          <ac:chgData name="Luan Ngoc Nguyen" userId="2b6d774d-78f3-406e-a2d9-b37ea6a1c909" providerId="ADAL" clId="{1FAEF6BD-F943-4BEC-82EE-57ED223F544E}" dt="2022-05-14T14:35:57.510" v="693" actId="478"/>
          <ac:spMkLst>
            <pc:docMk/>
            <pc:sldMk cId="2740082291" sldId="265"/>
            <ac:spMk id="24" creationId="{3EAE9CC3-21C8-275D-7A16-3E57D61F90A5}"/>
          </ac:spMkLst>
        </pc:spChg>
        <pc:spChg chg="del">
          <ac:chgData name="Luan Ngoc Nguyen" userId="2b6d774d-78f3-406e-a2d9-b37ea6a1c909" providerId="ADAL" clId="{1FAEF6BD-F943-4BEC-82EE-57ED223F544E}" dt="2022-05-14T14:35:57.510" v="693" actId="478"/>
          <ac:spMkLst>
            <pc:docMk/>
            <pc:sldMk cId="2740082291" sldId="265"/>
            <ac:spMk id="26" creationId="{8D00452B-6551-66BA-6027-F5015AE7976E}"/>
          </ac:spMkLst>
        </pc:spChg>
        <pc:spChg chg="del">
          <ac:chgData name="Luan Ngoc Nguyen" userId="2b6d774d-78f3-406e-a2d9-b37ea6a1c909" providerId="ADAL" clId="{1FAEF6BD-F943-4BEC-82EE-57ED223F544E}" dt="2022-05-14T14:35:57.510" v="693" actId="478"/>
          <ac:spMkLst>
            <pc:docMk/>
            <pc:sldMk cId="2740082291" sldId="265"/>
            <ac:spMk id="27" creationId="{8A5072BA-6A8F-76D8-B8A3-58B7AC86D5AF}"/>
          </ac:spMkLst>
        </pc:spChg>
        <pc:spChg chg="add del mod">
          <ac:chgData name="Luan Ngoc Nguyen" userId="2b6d774d-78f3-406e-a2d9-b37ea6a1c909" providerId="ADAL" clId="{1FAEF6BD-F943-4BEC-82EE-57ED223F544E}" dt="2022-05-14T15:08:03.880" v="1914" actId="478"/>
          <ac:spMkLst>
            <pc:docMk/>
            <pc:sldMk cId="2740082291" sldId="265"/>
            <ac:spMk id="29" creationId="{BF770783-DC45-1799-16E4-34061CCA0F78}"/>
          </ac:spMkLst>
        </pc:spChg>
        <pc:spChg chg="del">
          <ac:chgData name="Luan Ngoc Nguyen" userId="2b6d774d-78f3-406e-a2d9-b37ea6a1c909" providerId="ADAL" clId="{1FAEF6BD-F943-4BEC-82EE-57ED223F544E}" dt="2022-05-14T14:35:57.510" v="693" actId="478"/>
          <ac:spMkLst>
            <pc:docMk/>
            <pc:sldMk cId="2740082291" sldId="265"/>
            <ac:spMk id="31" creationId="{DBD27DBE-E3F5-D122-3465-3E61B49E1D68}"/>
          </ac:spMkLst>
        </pc:spChg>
        <pc:spChg chg="del">
          <ac:chgData name="Luan Ngoc Nguyen" userId="2b6d774d-78f3-406e-a2d9-b37ea6a1c909" providerId="ADAL" clId="{1FAEF6BD-F943-4BEC-82EE-57ED223F544E}" dt="2022-05-14T14:35:57.510" v="693" actId="478"/>
          <ac:spMkLst>
            <pc:docMk/>
            <pc:sldMk cId="2740082291" sldId="265"/>
            <ac:spMk id="32" creationId="{6B998DC4-541F-477E-FFC8-A55F23F7A213}"/>
          </ac:spMkLst>
        </pc:spChg>
        <pc:spChg chg="del">
          <ac:chgData name="Luan Ngoc Nguyen" userId="2b6d774d-78f3-406e-a2d9-b37ea6a1c909" providerId="ADAL" clId="{1FAEF6BD-F943-4BEC-82EE-57ED223F544E}" dt="2022-05-14T14:35:57.510" v="693" actId="478"/>
          <ac:spMkLst>
            <pc:docMk/>
            <pc:sldMk cId="2740082291" sldId="265"/>
            <ac:spMk id="33" creationId="{FED2437B-2AB4-761D-52D8-C05D8FAA23CD}"/>
          </ac:spMkLst>
        </pc:spChg>
        <pc:spChg chg="del">
          <ac:chgData name="Luan Ngoc Nguyen" userId="2b6d774d-78f3-406e-a2d9-b37ea6a1c909" providerId="ADAL" clId="{1FAEF6BD-F943-4BEC-82EE-57ED223F544E}" dt="2022-05-14T14:35:57.510" v="693" actId="478"/>
          <ac:spMkLst>
            <pc:docMk/>
            <pc:sldMk cId="2740082291" sldId="265"/>
            <ac:spMk id="34" creationId="{8D60A6BA-F85D-C891-2EA0-37DFC6D82408}"/>
          </ac:spMkLst>
        </pc:spChg>
        <pc:spChg chg="add mod">
          <ac:chgData name="Luan Ngoc Nguyen" userId="2b6d774d-78f3-406e-a2d9-b37ea6a1c909" providerId="ADAL" clId="{1FAEF6BD-F943-4BEC-82EE-57ED223F544E}" dt="2022-05-14T15:15:18.684" v="1938" actId="14100"/>
          <ac:spMkLst>
            <pc:docMk/>
            <pc:sldMk cId="2740082291" sldId="265"/>
            <ac:spMk id="35" creationId="{ECFB1173-0396-8744-E6A1-2615224C6839}"/>
          </ac:spMkLst>
        </pc:spChg>
        <pc:spChg chg="add mod">
          <ac:chgData name="Luan Ngoc Nguyen" userId="2b6d774d-78f3-406e-a2d9-b37ea6a1c909" providerId="ADAL" clId="{1FAEF6BD-F943-4BEC-82EE-57ED223F544E}" dt="2022-05-14T15:15:28.380" v="1941" actId="14100"/>
          <ac:spMkLst>
            <pc:docMk/>
            <pc:sldMk cId="2740082291" sldId="265"/>
            <ac:spMk id="37" creationId="{26B8C3B6-3C19-AF4C-34A5-22A9FA13D933}"/>
          </ac:spMkLst>
        </pc:spChg>
        <pc:spChg chg="del">
          <ac:chgData name="Luan Ngoc Nguyen" userId="2b6d774d-78f3-406e-a2d9-b37ea6a1c909" providerId="ADAL" clId="{1FAEF6BD-F943-4BEC-82EE-57ED223F544E}" dt="2022-05-14T14:35:57.510" v="693" actId="478"/>
          <ac:spMkLst>
            <pc:docMk/>
            <pc:sldMk cId="2740082291" sldId="265"/>
            <ac:spMk id="38" creationId="{CAB80662-F056-5201-D46D-EBA899AF873F}"/>
          </ac:spMkLst>
        </pc:spChg>
        <pc:spChg chg="del">
          <ac:chgData name="Luan Ngoc Nguyen" userId="2b6d774d-78f3-406e-a2d9-b37ea6a1c909" providerId="ADAL" clId="{1FAEF6BD-F943-4BEC-82EE-57ED223F544E}" dt="2022-05-14T14:35:57.510" v="693" actId="478"/>
          <ac:spMkLst>
            <pc:docMk/>
            <pc:sldMk cId="2740082291" sldId="265"/>
            <ac:spMk id="39" creationId="{BD40813A-83F4-2BEA-87BE-DBF21DF18DDF}"/>
          </ac:spMkLst>
        </pc:spChg>
        <pc:spChg chg="add mod">
          <ac:chgData name="Luan Ngoc Nguyen" userId="2b6d774d-78f3-406e-a2d9-b37ea6a1c909" providerId="ADAL" clId="{1FAEF6BD-F943-4BEC-82EE-57ED223F544E}" dt="2022-05-14T15:15:34.829" v="1944" actId="14100"/>
          <ac:spMkLst>
            <pc:docMk/>
            <pc:sldMk cId="2740082291" sldId="265"/>
            <ac:spMk id="40" creationId="{26EBA60B-C40D-12E7-0D34-7A2975F55AB9}"/>
          </ac:spMkLst>
        </pc:spChg>
        <pc:spChg chg="del">
          <ac:chgData name="Luan Ngoc Nguyen" userId="2b6d774d-78f3-406e-a2d9-b37ea6a1c909" providerId="ADAL" clId="{1FAEF6BD-F943-4BEC-82EE-57ED223F544E}" dt="2022-05-14T14:35:57.510" v="693" actId="478"/>
          <ac:spMkLst>
            <pc:docMk/>
            <pc:sldMk cId="2740082291" sldId="265"/>
            <ac:spMk id="41" creationId="{4C411C81-BF5E-31B6-E639-42BB3E32A759}"/>
          </ac:spMkLst>
        </pc:spChg>
        <pc:spChg chg="del">
          <ac:chgData name="Luan Ngoc Nguyen" userId="2b6d774d-78f3-406e-a2d9-b37ea6a1c909" providerId="ADAL" clId="{1FAEF6BD-F943-4BEC-82EE-57ED223F544E}" dt="2022-05-14T14:35:57.510" v="693" actId="478"/>
          <ac:spMkLst>
            <pc:docMk/>
            <pc:sldMk cId="2740082291" sldId="265"/>
            <ac:spMk id="43" creationId="{4CE55A87-3565-AAFA-105C-40CD3A863409}"/>
          </ac:spMkLst>
        </pc:spChg>
        <pc:spChg chg="del">
          <ac:chgData name="Luan Ngoc Nguyen" userId="2b6d774d-78f3-406e-a2d9-b37ea6a1c909" providerId="ADAL" clId="{1FAEF6BD-F943-4BEC-82EE-57ED223F544E}" dt="2022-05-14T14:35:57.510" v="693" actId="478"/>
          <ac:spMkLst>
            <pc:docMk/>
            <pc:sldMk cId="2740082291" sldId="265"/>
            <ac:spMk id="44" creationId="{89E6B959-A857-F509-F7C3-D17F8DF5A4A9}"/>
          </ac:spMkLst>
        </pc:spChg>
        <pc:spChg chg="del">
          <ac:chgData name="Luan Ngoc Nguyen" userId="2b6d774d-78f3-406e-a2d9-b37ea6a1c909" providerId="ADAL" clId="{1FAEF6BD-F943-4BEC-82EE-57ED223F544E}" dt="2022-05-14T14:35:57.510" v="693" actId="478"/>
          <ac:spMkLst>
            <pc:docMk/>
            <pc:sldMk cId="2740082291" sldId="265"/>
            <ac:spMk id="46" creationId="{EAFEF882-79E9-B16B-808A-477C34A504A8}"/>
          </ac:spMkLst>
        </pc:spChg>
        <pc:spChg chg="del">
          <ac:chgData name="Luan Ngoc Nguyen" userId="2b6d774d-78f3-406e-a2d9-b37ea6a1c909" providerId="ADAL" clId="{1FAEF6BD-F943-4BEC-82EE-57ED223F544E}" dt="2022-05-14T14:35:57.510" v="693" actId="478"/>
          <ac:spMkLst>
            <pc:docMk/>
            <pc:sldMk cId="2740082291" sldId="265"/>
            <ac:spMk id="47" creationId="{AEF6EEE7-DED2-2CEB-58A1-8AF66A05AEA0}"/>
          </ac:spMkLst>
        </pc:spChg>
        <pc:spChg chg="del">
          <ac:chgData name="Luan Ngoc Nguyen" userId="2b6d774d-78f3-406e-a2d9-b37ea6a1c909" providerId="ADAL" clId="{1FAEF6BD-F943-4BEC-82EE-57ED223F544E}" dt="2022-05-14T14:35:57.510" v="693" actId="478"/>
          <ac:spMkLst>
            <pc:docMk/>
            <pc:sldMk cId="2740082291" sldId="265"/>
            <ac:spMk id="48" creationId="{BF26238E-E60F-BAB0-0813-5322337B940A}"/>
          </ac:spMkLst>
        </pc:spChg>
        <pc:spChg chg="del">
          <ac:chgData name="Luan Ngoc Nguyen" userId="2b6d774d-78f3-406e-a2d9-b37ea6a1c909" providerId="ADAL" clId="{1FAEF6BD-F943-4BEC-82EE-57ED223F544E}" dt="2022-05-14T14:35:57.510" v="693" actId="478"/>
          <ac:spMkLst>
            <pc:docMk/>
            <pc:sldMk cId="2740082291" sldId="265"/>
            <ac:spMk id="49" creationId="{15CD301B-DF56-B976-CD3E-012C248AD150}"/>
          </ac:spMkLst>
        </pc:spChg>
        <pc:spChg chg="del">
          <ac:chgData name="Luan Ngoc Nguyen" userId="2b6d774d-78f3-406e-a2d9-b37ea6a1c909" providerId="ADAL" clId="{1FAEF6BD-F943-4BEC-82EE-57ED223F544E}" dt="2022-05-14T14:35:57.510" v="693" actId="478"/>
          <ac:spMkLst>
            <pc:docMk/>
            <pc:sldMk cId="2740082291" sldId="265"/>
            <ac:spMk id="51" creationId="{9239BC94-B604-AF73-59D0-A9EAF8352FA0}"/>
          </ac:spMkLst>
        </pc:spChg>
        <pc:spChg chg="del">
          <ac:chgData name="Luan Ngoc Nguyen" userId="2b6d774d-78f3-406e-a2d9-b37ea6a1c909" providerId="ADAL" clId="{1FAEF6BD-F943-4BEC-82EE-57ED223F544E}" dt="2022-05-14T14:35:57.510" v="693" actId="478"/>
          <ac:spMkLst>
            <pc:docMk/>
            <pc:sldMk cId="2740082291" sldId="265"/>
            <ac:spMk id="52" creationId="{E52DF86C-BA82-2C2E-EB1A-2D4BB05AA389}"/>
          </ac:spMkLst>
        </pc:spChg>
        <pc:spChg chg="del">
          <ac:chgData name="Luan Ngoc Nguyen" userId="2b6d774d-78f3-406e-a2d9-b37ea6a1c909" providerId="ADAL" clId="{1FAEF6BD-F943-4BEC-82EE-57ED223F544E}" dt="2022-05-14T14:35:57.510" v="693" actId="478"/>
          <ac:spMkLst>
            <pc:docMk/>
            <pc:sldMk cId="2740082291" sldId="265"/>
            <ac:spMk id="53" creationId="{EFCA2A12-1C4E-B915-5904-809663E2A153}"/>
          </ac:spMkLst>
        </pc:spChg>
        <pc:picChg chg="del">
          <ac:chgData name="Luan Ngoc Nguyen" userId="2b6d774d-78f3-406e-a2d9-b37ea6a1c909" providerId="ADAL" clId="{1FAEF6BD-F943-4BEC-82EE-57ED223F544E}" dt="2022-05-14T14:35:57.510" v="693" actId="478"/>
          <ac:picMkLst>
            <pc:docMk/>
            <pc:sldMk cId="2740082291" sldId="265"/>
            <ac:picMk id="36" creationId="{2E43809C-5B4B-172D-81E4-934E5D06BDC0}"/>
          </ac:picMkLst>
        </pc:picChg>
      </pc:sldChg>
      <pc:sldChg chg="addSp delSp modSp add mod setBg">
        <pc:chgData name="Luan Ngoc Nguyen" userId="2b6d774d-78f3-406e-a2d9-b37ea6a1c909" providerId="ADAL" clId="{1FAEF6BD-F943-4BEC-82EE-57ED223F544E}" dt="2022-05-14T15:46:19.016" v="2486" actId="1076"/>
        <pc:sldMkLst>
          <pc:docMk/>
          <pc:sldMk cId="672435366" sldId="266"/>
        </pc:sldMkLst>
        <pc:spChg chg="add del mod">
          <ac:chgData name="Luan Ngoc Nguyen" userId="2b6d774d-78f3-406e-a2d9-b37ea6a1c909" providerId="ADAL" clId="{1FAEF6BD-F943-4BEC-82EE-57ED223F544E}" dt="2022-05-14T15:34:33.016" v="2291" actId="478"/>
          <ac:spMkLst>
            <pc:docMk/>
            <pc:sldMk cId="672435366" sldId="266"/>
            <ac:spMk id="2" creationId="{E65E9DC7-4B6B-4C3E-0503-BD8FD88E3904}"/>
          </ac:spMkLst>
        </pc:spChg>
        <pc:spChg chg="add del mod">
          <ac:chgData name="Luan Ngoc Nguyen" userId="2b6d774d-78f3-406e-a2d9-b37ea6a1c909" providerId="ADAL" clId="{1FAEF6BD-F943-4BEC-82EE-57ED223F544E}" dt="2022-05-14T15:34:33.016" v="2291" actId="478"/>
          <ac:spMkLst>
            <pc:docMk/>
            <pc:sldMk cId="672435366" sldId="266"/>
            <ac:spMk id="3" creationId="{F69D38A4-40AD-CFD2-FAB6-687D563CE4A1}"/>
          </ac:spMkLst>
        </pc:spChg>
        <pc:spChg chg="add del mod">
          <ac:chgData name="Luan Ngoc Nguyen" userId="2b6d774d-78f3-406e-a2d9-b37ea6a1c909" providerId="ADAL" clId="{1FAEF6BD-F943-4BEC-82EE-57ED223F544E}" dt="2022-05-14T15:34:33.016" v="2291" actId="478"/>
          <ac:spMkLst>
            <pc:docMk/>
            <pc:sldMk cId="672435366" sldId="266"/>
            <ac:spMk id="4" creationId="{18AA60E7-A5F4-92DE-FD55-8BF8E14D2767}"/>
          </ac:spMkLst>
        </pc:spChg>
        <pc:spChg chg="add del mod">
          <ac:chgData name="Luan Ngoc Nguyen" userId="2b6d774d-78f3-406e-a2d9-b37ea6a1c909" providerId="ADAL" clId="{1FAEF6BD-F943-4BEC-82EE-57ED223F544E}" dt="2022-05-14T15:34:33.016" v="2291" actId="478"/>
          <ac:spMkLst>
            <pc:docMk/>
            <pc:sldMk cId="672435366" sldId="266"/>
            <ac:spMk id="5" creationId="{DE635577-7345-8E72-F4AE-60FE560067DE}"/>
          </ac:spMkLst>
        </pc:spChg>
        <pc:spChg chg="add del mod">
          <ac:chgData name="Luan Ngoc Nguyen" userId="2b6d774d-78f3-406e-a2d9-b37ea6a1c909" providerId="ADAL" clId="{1FAEF6BD-F943-4BEC-82EE-57ED223F544E}" dt="2022-05-14T15:34:33.016" v="2291" actId="478"/>
          <ac:spMkLst>
            <pc:docMk/>
            <pc:sldMk cId="672435366" sldId="266"/>
            <ac:spMk id="6" creationId="{9CD407E4-A2FF-BF16-3B0D-1537F7CA61DE}"/>
          </ac:spMkLst>
        </pc:spChg>
        <pc:spChg chg="add del mod">
          <ac:chgData name="Luan Ngoc Nguyen" userId="2b6d774d-78f3-406e-a2d9-b37ea6a1c909" providerId="ADAL" clId="{1FAEF6BD-F943-4BEC-82EE-57ED223F544E}" dt="2022-05-14T15:34:33.016" v="2291" actId="478"/>
          <ac:spMkLst>
            <pc:docMk/>
            <pc:sldMk cId="672435366" sldId="266"/>
            <ac:spMk id="7" creationId="{2C42E4CC-4167-4EE8-A832-D179C0E17AA8}"/>
          </ac:spMkLst>
        </pc:spChg>
        <pc:spChg chg="add del mod">
          <ac:chgData name="Luan Ngoc Nguyen" userId="2b6d774d-78f3-406e-a2d9-b37ea6a1c909" providerId="ADAL" clId="{1FAEF6BD-F943-4BEC-82EE-57ED223F544E}" dt="2022-05-14T15:34:33.016" v="2291" actId="478"/>
          <ac:spMkLst>
            <pc:docMk/>
            <pc:sldMk cId="672435366" sldId="266"/>
            <ac:spMk id="8" creationId="{9EA89664-44CC-093E-3253-E48570B1AAD0}"/>
          </ac:spMkLst>
        </pc:spChg>
        <pc:spChg chg="add del mod">
          <ac:chgData name="Luan Ngoc Nguyen" userId="2b6d774d-78f3-406e-a2d9-b37ea6a1c909" providerId="ADAL" clId="{1FAEF6BD-F943-4BEC-82EE-57ED223F544E}" dt="2022-05-14T15:34:33.016" v="2291" actId="478"/>
          <ac:spMkLst>
            <pc:docMk/>
            <pc:sldMk cId="672435366" sldId="266"/>
            <ac:spMk id="9" creationId="{8FA8DC4B-42BA-923E-3E4C-00A986DC4A9B}"/>
          </ac:spMkLst>
        </pc:spChg>
        <pc:spChg chg="add del mod">
          <ac:chgData name="Luan Ngoc Nguyen" userId="2b6d774d-78f3-406e-a2d9-b37ea6a1c909" providerId="ADAL" clId="{1FAEF6BD-F943-4BEC-82EE-57ED223F544E}" dt="2022-05-14T15:34:33.016" v="2291" actId="478"/>
          <ac:spMkLst>
            <pc:docMk/>
            <pc:sldMk cId="672435366" sldId="266"/>
            <ac:spMk id="10" creationId="{719D39F6-34D0-37E6-1D66-EE4AABBB5701}"/>
          </ac:spMkLst>
        </pc:spChg>
        <pc:spChg chg="add del mod">
          <ac:chgData name="Luan Ngoc Nguyen" userId="2b6d774d-78f3-406e-a2d9-b37ea6a1c909" providerId="ADAL" clId="{1FAEF6BD-F943-4BEC-82EE-57ED223F544E}" dt="2022-05-14T15:34:33.016" v="2291" actId="478"/>
          <ac:spMkLst>
            <pc:docMk/>
            <pc:sldMk cId="672435366" sldId="266"/>
            <ac:spMk id="11" creationId="{29CF9F23-E456-7768-3EDE-B2FDB5267BD8}"/>
          </ac:spMkLst>
        </pc:spChg>
        <pc:spChg chg="add del mod">
          <ac:chgData name="Luan Ngoc Nguyen" userId="2b6d774d-78f3-406e-a2d9-b37ea6a1c909" providerId="ADAL" clId="{1FAEF6BD-F943-4BEC-82EE-57ED223F544E}" dt="2022-05-14T15:34:33.016" v="2291" actId="478"/>
          <ac:spMkLst>
            <pc:docMk/>
            <pc:sldMk cId="672435366" sldId="266"/>
            <ac:spMk id="13" creationId="{7178A379-5630-A091-B12E-02D8BD6E03DD}"/>
          </ac:spMkLst>
        </pc:spChg>
        <pc:spChg chg="add del mod">
          <ac:chgData name="Luan Ngoc Nguyen" userId="2b6d774d-78f3-406e-a2d9-b37ea6a1c909" providerId="ADAL" clId="{1FAEF6BD-F943-4BEC-82EE-57ED223F544E}" dt="2022-05-14T15:34:33.016" v="2291" actId="478"/>
          <ac:spMkLst>
            <pc:docMk/>
            <pc:sldMk cId="672435366" sldId="266"/>
            <ac:spMk id="14" creationId="{A93F3C73-821F-D9E2-5129-F9A962C0F3C8}"/>
          </ac:spMkLst>
        </pc:spChg>
        <pc:spChg chg="add del mod">
          <ac:chgData name="Luan Ngoc Nguyen" userId="2b6d774d-78f3-406e-a2d9-b37ea6a1c909" providerId="ADAL" clId="{1FAEF6BD-F943-4BEC-82EE-57ED223F544E}" dt="2022-05-14T15:26:22.156" v="2140" actId="22"/>
          <ac:spMkLst>
            <pc:docMk/>
            <pc:sldMk cId="672435366" sldId="266"/>
            <ac:spMk id="16" creationId="{AEB0AF49-01C9-72E8-C57E-7DD9254C7445}"/>
          </ac:spMkLst>
        </pc:spChg>
        <pc:spChg chg="add del mod">
          <ac:chgData name="Luan Ngoc Nguyen" userId="2b6d774d-78f3-406e-a2d9-b37ea6a1c909" providerId="ADAL" clId="{1FAEF6BD-F943-4BEC-82EE-57ED223F544E}" dt="2022-05-14T15:34:33.016" v="2291" actId="478"/>
          <ac:spMkLst>
            <pc:docMk/>
            <pc:sldMk cId="672435366" sldId="266"/>
            <ac:spMk id="17" creationId="{63F8A3A5-D97F-C0C9-47EF-DD23F6C0526C}"/>
          </ac:spMkLst>
        </pc:spChg>
        <pc:spChg chg="add del mod">
          <ac:chgData name="Luan Ngoc Nguyen" userId="2b6d774d-78f3-406e-a2d9-b37ea6a1c909" providerId="ADAL" clId="{1FAEF6BD-F943-4BEC-82EE-57ED223F544E}" dt="2022-05-14T15:34:33.016" v="2291" actId="478"/>
          <ac:spMkLst>
            <pc:docMk/>
            <pc:sldMk cId="672435366" sldId="266"/>
            <ac:spMk id="18" creationId="{6BA46242-BBA6-17B4-7BBD-6A5E16807EF7}"/>
          </ac:spMkLst>
        </pc:spChg>
        <pc:spChg chg="add del mod">
          <ac:chgData name="Luan Ngoc Nguyen" userId="2b6d774d-78f3-406e-a2d9-b37ea6a1c909" providerId="ADAL" clId="{1FAEF6BD-F943-4BEC-82EE-57ED223F544E}" dt="2022-05-14T15:34:33.016" v="2291" actId="478"/>
          <ac:spMkLst>
            <pc:docMk/>
            <pc:sldMk cId="672435366" sldId="266"/>
            <ac:spMk id="19" creationId="{06EE7AA8-F667-D419-883A-F420A59CB98A}"/>
          </ac:spMkLst>
        </pc:spChg>
        <pc:spChg chg="add del mod">
          <ac:chgData name="Luan Ngoc Nguyen" userId="2b6d774d-78f3-406e-a2d9-b37ea6a1c909" providerId="ADAL" clId="{1FAEF6BD-F943-4BEC-82EE-57ED223F544E}" dt="2022-05-14T15:27:15.563" v="2149" actId="22"/>
          <ac:spMkLst>
            <pc:docMk/>
            <pc:sldMk cId="672435366" sldId="266"/>
            <ac:spMk id="20" creationId="{1C19BE29-E2D4-F3DE-F6B2-1D1752D070CF}"/>
          </ac:spMkLst>
        </pc:spChg>
        <pc:spChg chg="add del mod">
          <ac:chgData name="Luan Ngoc Nguyen" userId="2b6d774d-78f3-406e-a2d9-b37ea6a1c909" providerId="ADAL" clId="{1FAEF6BD-F943-4BEC-82EE-57ED223F544E}" dt="2022-05-14T15:32:39.920" v="2269" actId="478"/>
          <ac:spMkLst>
            <pc:docMk/>
            <pc:sldMk cId="672435366" sldId="266"/>
            <ac:spMk id="21" creationId="{BF2D2EE6-DFB1-3B4C-32E1-E195A56CB4E9}"/>
          </ac:spMkLst>
        </pc:spChg>
        <pc:spChg chg="add del mod">
          <ac:chgData name="Luan Ngoc Nguyen" userId="2b6d774d-78f3-406e-a2d9-b37ea6a1c909" providerId="ADAL" clId="{1FAEF6BD-F943-4BEC-82EE-57ED223F544E}" dt="2022-05-14T15:32:47.444" v="2271" actId="478"/>
          <ac:spMkLst>
            <pc:docMk/>
            <pc:sldMk cId="672435366" sldId="266"/>
            <ac:spMk id="22" creationId="{F97AE008-950A-D07E-B09A-1E05E88098F7}"/>
          </ac:spMkLst>
        </pc:spChg>
        <pc:spChg chg="add del mod">
          <ac:chgData name="Luan Ngoc Nguyen" userId="2b6d774d-78f3-406e-a2d9-b37ea6a1c909" providerId="ADAL" clId="{1FAEF6BD-F943-4BEC-82EE-57ED223F544E}" dt="2022-05-14T15:34:11.712" v="2288" actId="478"/>
          <ac:spMkLst>
            <pc:docMk/>
            <pc:sldMk cId="672435366" sldId="266"/>
            <ac:spMk id="24" creationId="{2AA17329-EFE6-0564-2C56-7AC6EAC6F869}"/>
          </ac:spMkLst>
        </pc:spChg>
        <pc:spChg chg="add del mod">
          <ac:chgData name="Luan Ngoc Nguyen" userId="2b6d774d-78f3-406e-a2d9-b37ea6a1c909" providerId="ADAL" clId="{1FAEF6BD-F943-4BEC-82EE-57ED223F544E}" dt="2022-05-14T15:34:33.016" v="2291" actId="478"/>
          <ac:spMkLst>
            <pc:docMk/>
            <pc:sldMk cId="672435366" sldId="266"/>
            <ac:spMk id="27" creationId="{BDFE2D36-A6AC-3AF8-BBB3-6AD3EE8D7560}"/>
          </ac:spMkLst>
        </pc:spChg>
        <pc:spChg chg="add del mod">
          <ac:chgData name="Luan Ngoc Nguyen" userId="2b6d774d-78f3-406e-a2d9-b37ea6a1c909" providerId="ADAL" clId="{1FAEF6BD-F943-4BEC-82EE-57ED223F544E}" dt="2022-05-14T15:34:33.016" v="2291" actId="478"/>
          <ac:spMkLst>
            <pc:docMk/>
            <pc:sldMk cId="672435366" sldId="266"/>
            <ac:spMk id="30" creationId="{26FC1F31-5E46-4901-7BAD-A7EB35044D11}"/>
          </ac:spMkLst>
        </pc:spChg>
        <pc:spChg chg="add del mod">
          <ac:chgData name="Luan Ngoc Nguyen" userId="2b6d774d-78f3-406e-a2d9-b37ea6a1c909" providerId="ADAL" clId="{1FAEF6BD-F943-4BEC-82EE-57ED223F544E}" dt="2022-05-14T15:37:30.528" v="2378" actId="478"/>
          <ac:spMkLst>
            <pc:docMk/>
            <pc:sldMk cId="672435366" sldId="266"/>
            <ac:spMk id="32" creationId="{6D5F3BE4-80D8-F58B-E999-DC0188F3F5E3}"/>
          </ac:spMkLst>
        </pc:spChg>
        <pc:spChg chg="add mod">
          <ac:chgData name="Luan Ngoc Nguyen" userId="2b6d774d-78f3-406e-a2d9-b37ea6a1c909" providerId="ADAL" clId="{1FAEF6BD-F943-4BEC-82EE-57ED223F544E}" dt="2022-05-14T15:40:52.788" v="2411" actId="1076"/>
          <ac:spMkLst>
            <pc:docMk/>
            <pc:sldMk cId="672435366" sldId="266"/>
            <ac:spMk id="33" creationId="{78F947D4-1D1C-958A-127D-C8A967871D35}"/>
          </ac:spMkLst>
        </pc:spChg>
        <pc:spChg chg="add del mod">
          <ac:chgData name="Luan Ngoc Nguyen" userId="2b6d774d-78f3-406e-a2d9-b37ea6a1c909" providerId="ADAL" clId="{1FAEF6BD-F943-4BEC-82EE-57ED223F544E}" dt="2022-05-14T15:37:27.232" v="2377" actId="478"/>
          <ac:spMkLst>
            <pc:docMk/>
            <pc:sldMk cId="672435366" sldId="266"/>
            <ac:spMk id="34" creationId="{C0F225F4-DCBC-5663-AC61-97F60DBF7365}"/>
          </ac:spMkLst>
        </pc:spChg>
        <pc:spChg chg="del">
          <ac:chgData name="Luan Ngoc Nguyen" userId="2b6d774d-78f3-406e-a2d9-b37ea6a1c909" providerId="ADAL" clId="{1FAEF6BD-F943-4BEC-82EE-57ED223F544E}" dt="2022-05-14T15:21:17.434" v="1946" actId="478"/>
          <ac:spMkLst>
            <pc:docMk/>
            <pc:sldMk cId="672435366" sldId="266"/>
            <ac:spMk id="35" creationId="{ECFB1173-0396-8744-E6A1-2615224C6839}"/>
          </ac:spMkLst>
        </pc:spChg>
        <pc:spChg chg="add del mod">
          <ac:chgData name="Luan Ngoc Nguyen" userId="2b6d774d-78f3-406e-a2d9-b37ea6a1c909" providerId="ADAL" clId="{1FAEF6BD-F943-4BEC-82EE-57ED223F544E}" dt="2022-05-14T15:37:01.899" v="2376" actId="22"/>
          <ac:spMkLst>
            <pc:docMk/>
            <pc:sldMk cId="672435366" sldId="266"/>
            <ac:spMk id="36" creationId="{00480ACB-16FB-9B18-4861-B1B7AC92741D}"/>
          </ac:spMkLst>
        </pc:spChg>
        <pc:spChg chg="del">
          <ac:chgData name="Luan Ngoc Nguyen" userId="2b6d774d-78f3-406e-a2d9-b37ea6a1c909" providerId="ADAL" clId="{1FAEF6BD-F943-4BEC-82EE-57ED223F544E}" dt="2022-05-14T15:21:17.434" v="1946" actId="478"/>
          <ac:spMkLst>
            <pc:docMk/>
            <pc:sldMk cId="672435366" sldId="266"/>
            <ac:spMk id="37" creationId="{26B8C3B6-3C19-AF4C-34A5-22A9FA13D933}"/>
          </ac:spMkLst>
        </pc:spChg>
        <pc:spChg chg="add del mod">
          <ac:chgData name="Luan Ngoc Nguyen" userId="2b6d774d-78f3-406e-a2d9-b37ea6a1c909" providerId="ADAL" clId="{1FAEF6BD-F943-4BEC-82EE-57ED223F544E}" dt="2022-05-14T15:37:01.690" v="2374" actId="22"/>
          <ac:spMkLst>
            <pc:docMk/>
            <pc:sldMk cId="672435366" sldId="266"/>
            <ac:spMk id="38" creationId="{61DCE198-2306-D88D-9852-8779C53DF30F}"/>
          </ac:spMkLst>
        </pc:spChg>
        <pc:spChg chg="add mod">
          <ac:chgData name="Luan Ngoc Nguyen" userId="2b6d774d-78f3-406e-a2d9-b37ea6a1c909" providerId="ADAL" clId="{1FAEF6BD-F943-4BEC-82EE-57ED223F544E}" dt="2022-05-14T15:40:57.401" v="2412" actId="1076"/>
          <ac:spMkLst>
            <pc:docMk/>
            <pc:sldMk cId="672435366" sldId="266"/>
            <ac:spMk id="39" creationId="{22BD3496-F72E-61E1-EDF3-4150FE828FDA}"/>
          </ac:spMkLst>
        </pc:spChg>
        <pc:spChg chg="del">
          <ac:chgData name="Luan Ngoc Nguyen" userId="2b6d774d-78f3-406e-a2d9-b37ea6a1c909" providerId="ADAL" clId="{1FAEF6BD-F943-4BEC-82EE-57ED223F544E}" dt="2022-05-14T15:21:17.434" v="1946" actId="478"/>
          <ac:spMkLst>
            <pc:docMk/>
            <pc:sldMk cId="672435366" sldId="266"/>
            <ac:spMk id="40" creationId="{26EBA60B-C40D-12E7-0D34-7A2975F55AB9}"/>
          </ac:spMkLst>
        </pc:spChg>
        <pc:spChg chg="add mod">
          <ac:chgData name="Luan Ngoc Nguyen" userId="2b6d774d-78f3-406e-a2d9-b37ea6a1c909" providerId="ADAL" clId="{1FAEF6BD-F943-4BEC-82EE-57ED223F544E}" dt="2022-05-14T15:42:27.734" v="2429" actId="1076"/>
          <ac:spMkLst>
            <pc:docMk/>
            <pc:sldMk cId="672435366" sldId="266"/>
            <ac:spMk id="41" creationId="{20FB8105-F954-B939-8A9C-C1FEA893FC0E}"/>
          </ac:spMkLst>
        </pc:spChg>
        <pc:spChg chg="add mod">
          <ac:chgData name="Luan Ngoc Nguyen" userId="2b6d774d-78f3-406e-a2d9-b37ea6a1c909" providerId="ADAL" clId="{1FAEF6BD-F943-4BEC-82EE-57ED223F544E}" dt="2022-05-14T15:42:50.183" v="2435" actId="1076"/>
          <ac:spMkLst>
            <pc:docMk/>
            <pc:sldMk cId="672435366" sldId="266"/>
            <ac:spMk id="42" creationId="{98D1D4EB-2F45-D994-8F9F-594A63CF3759}"/>
          </ac:spMkLst>
        </pc:spChg>
        <pc:spChg chg="add mod">
          <ac:chgData name="Luan Ngoc Nguyen" userId="2b6d774d-78f3-406e-a2d9-b37ea6a1c909" providerId="ADAL" clId="{1FAEF6BD-F943-4BEC-82EE-57ED223F544E}" dt="2022-05-14T15:42:34.336" v="2431" actId="1076"/>
          <ac:spMkLst>
            <pc:docMk/>
            <pc:sldMk cId="672435366" sldId="266"/>
            <ac:spMk id="43" creationId="{22A93EDD-EA95-6A98-E2A6-3E439F60BF09}"/>
          </ac:spMkLst>
        </pc:spChg>
        <pc:spChg chg="add mod">
          <ac:chgData name="Luan Ngoc Nguyen" userId="2b6d774d-78f3-406e-a2d9-b37ea6a1c909" providerId="ADAL" clId="{1FAEF6BD-F943-4BEC-82EE-57ED223F544E}" dt="2022-05-14T15:42:41.777" v="2433" actId="1076"/>
          <ac:spMkLst>
            <pc:docMk/>
            <pc:sldMk cId="672435366" sldId="266"/>
            <ac:spMk id="44" creationId="{9A2B3425-C86B-9543-9577-A2778F87F1F2}"/>
          </ac:spMkLst>
        </pc:spChg>
        <pc:spChg chg="add mod">
          <ac:chgData name="Luan Ngoc Nguyen" userId="2b6d774d-78f3-406e-a2d9-b37ea6a1c909" providerId="ADAL" clId="{1FAEF6BD-F943-4BEC-82EE-57ED223F544E}" dt="2022-05-14T15:42:46.206" v="2434" actId="1076"/>
          <ac:spMkLst>
            <pc:docMk/>
            <pc:sldMk cId="672435366" sldId="266"/>
            <ac:spMk id="45" creationId="{3574BD3E-8EFF-2343-AF19-6726FF0E6898}"/>
          </ac:spMkLst>
        </pc:spChg>
        <pc:spChg chg="add mod">
          <ac:chgData name="Luan Ngoc Nguyen" userId="2b6d774d-78f3-406e-a2d9-b37ea6a1c909" providerId="ADAL" clId="{1FAEF6BD-F943-4BEC-82EE-57ED223F544E}" dt="2022-05-14T15:42:36.924" v="2432" actId="1076"/>
          <ac:spMkLst>
            <pc:docMk/>
            <pc:sldMk cId="672435366" sldId="266"/>
            <ac:spMk id="46" creationId="{4358B5FD-7339-3D77-520F-8E7B697821D6}"/>
          </ac:spMkLst>
        </pc:spChg>
        <pc:spChg chg="add mod">
          <ac:chgData name="Luan Ngoc Nguyen" userId="2b6d774d-78f3-406e-a2d9-b37ea6a1c909" providerId="ADAL" clId="{1FAEF6BD-F943-4BEC-82EE-57ED223F544E}" dt="2022-05-14T15:41:03.369" v="2413" actId="1076"/>
          <ac:spMkLst>
            <pc:docMk/>
            <pc:sldMk cId="672435366" sldId="266"/>
            <ac:spMk id="47" creationId="{D500AAB6-51A6-93DA-4147-90AD9FAB72DE}"/>
          </ac:spMkLst>
        </pc:spChg>
        <pc:spChg chg="add mod">
          <ac:chgData name="Luan Ngoc Nguyen" userId="2b6d774d-78f3-406e-a2d9-b37ea6a1c909" providerId="ADAL" clId="{1FAEF6BD-F943-4BEC-82EE-57ED223F544E}" dt="2022-05-14T15:42:32.120" v="2430" actId="1076"/>
          <ac:spMkLst>
            <pc:docMk/>
            <pc:sldMk cId="672435366" sldId="266"/>
            <ac:spMk id="48" creationId="{111E6CB7-DDA3-5172-CBAE-F53ABD195D45}"/>
          </ac:spMkLst>
        </pc:spChg>
        <pc:spChg chg="add mod">
          <ac:chgData name="Luan Ngoc Nguyen" userId="2b6d774d-78f3-406e-a2d9-b37ea6a1c909" providerId="ADAL" clId="{1FAEF6BD-F943-4BEC-82EE-57ED223F544E}" dt="2022-05-14T15:45:43.854" v="2479" actId="1076"/>
          <ac:spMkLst>
            <pc:docMk/>
            <pc:sldMk cId="672435366" sldId="266"/>
            <ac:spMk id="50" creationId="{6D5ECF75-774A-4B2A-910A-B7889917B4D5}"/>
          </ac:spMkLst>
        </pc:spChg>
        <pc:spChg chg="add del">
          <ac:chgData name="Luan Ngoc Nguyen" userId="2b6d774d-78f3-406e-a2d9-b37ea6a1c909" providerId="ADAL" clId="{1FAEF6BD-F943-4BEC-82EE-57ED223F544E}" dt="2022-05-14T15:46:07.612" v="2481" actId="478"/>
          <ac:spMkLst>
            <pc:docMk/>
            <pc:sldMk cId="672435366" sldId="266"/>
            <ac:spMk id="52" creationId="{831AD076-93D7-9A45-DBFE-4D9ACB9A00EF}"/>
          </ac:spMkLst>
        </pc:spChg>
        <pc:spChg chg="add mod">
          <ac:chgData name="Luan Ngoc Nguyen" userId="2b6d774d-78f3-406e-a2d9-b37ea6a1c909" providerId="ADAL" clId="{1FAEF6BD-F943-4BEC-82EE-57ED223F544E}" dt="2022-05-14T15:46:19.016" v="2486" actId="1076"/>
          <ac:spMkLst>
            <pc:docMk/>
            <pc:sldMk cId="672435366" sldId="266"/>
            <ac:spMk id="53" creationId="{8FA6AC20-ACE1-2A6E-2314-1B9E3A468686}"/>
          </ac:spMkLst>
        </pc:spChg>
      </pc:sldChg>
      <pc:sldChg chg="addSp delSp modSp mod">
        <pc:chgData name="Luan Ngoc Nguyen" userId="2b6d774d-78f3-406e-a2d9-b37ea6a1c909" providerId="ADAL" clId="{1FAEF6BD-F943-4BEC-82EE-57ED223F544E}" dt="2022-05-15T13:57:23.064" v="14013" actId="20577"/>
        <pc:sldMkLst>
          <pc:docMk/>
          <pc:sldMk cId="852077570" sldId="267"/>
        </pc:sldMkLst>
        <pc:spChg chg="mod">
          <ac:chgData name="Luan Ngoc Nguyen" userId="2b6d774d-78f3-406e-a2d9-b37ea6a1c909" providerId="ADAL" clId="{1FAEF6BD-F943-4BEC-82EE-57ED223F544E}" dt="2022-05-15T13:57:23.064" v="14013" actId="20577"/>
          <ac:spMkLst>
            <pc:docMk/>
            <pc:sldMk cId="852077570" sldId="267"/>
            <ac:spMk id="4" creationId="{D1C82B22-BF4B-BF78-368D-8DB318860888}"/>
          </ac:spMkLst>
        </pc:spChg>
        <pc:spChg chg="add del">
          <ac:chgData name="Luan Ngoc Nguyen" userId="2b6d774d-78f3-406e-a2d9-b37ea6a1c909" providerId="ADAL" clId="{1FAEF6BD-F943-4BEC-82EE-57ED223F544E}" dt="2022-05-15T12:25:06.782" v="10186" actId="22"/>
          <ac:spMkLst>
            <pc:docMk/>
            <pc:sldMk cId="852077570" sldId="267"/>
            <ac:spMk id="5" creationId="{4AA59904-0307-604D-C2E3-E32F34A79F27}"/>
          </ac:spMkLst>
        </pc:spChg>
        <pc:spChg chg="add mod">
          <ac:chgData name="Luan Ngoc Nguyen" userId="2b6d774d-78f3-406e-a2d9-b37ea6a1c909" providerId="ADAL" clId="{1FAEF6BD-F943-4BEC-82EE-57ED223F544E}" dt="2022-05-15T13:04:14.901" v="12269" actId="113"/>
          <ac:spMkLst>
            <pc:docMk/>
            <pc:sldMk cId="852077570" sldId="267"/>
            <ac:spMk id="6" creationId="{33AE1049-47F4-6FA8-52CC-D453DC6D33C7}"/>
          </ac:spMkLst>
        </pc:spChg>
        <pc:spChg chg="add mod">
          <ac:chgData name="Luan Ngoc Nguyen" userId="2b6d774d-78f3-406e-a2d9-b37ea6a1c909" providerId="ADAL" clId="{1FAEF6BD-F943-4BEC-82EE-57ED223F544E}" dt="2022-05-15T13:21:20.304" v="13314" actId="20577"/>
          <ac:spMkLst>
            <pc:docMk/>
            <pc:sldMk cId="852077570" sldId="267"/>
            <ac:spMk id="8" creationId="{71395E6C-5AB2-0B39-5509-7CBBCE9BC5EB}"/>
          </ac:spMkLst>
        </pc:spChg>
        <pc:spChg chg="add mod">
          <ac:chgData name="Luan Ngoc Nguyen" userId="2b6d774d-78f3-406e-a2d9-b37ea6a1c909" providerId="ADAL" clId="{1FAEF6BD-F943-4BEC-82EE-57ED223F544E}" dt="2022-05-15T13:28:14.040" v="13919" actId="20577"/>
          <ac:spMkLst>
            <pc:docMk/>
            <pc:sldMk cId="852077570" sldId="267"/>
            <ac:spMk id="9" creationId="{8F274E4B-2546-DD9C-A278-E09083658D9F}"/>
          </ac:spMkLst>
        </pc:spChg>
        <pc:spChg chg="add mod">
          <ac:chgData name="Luan Ngoc Nguyen" userId="2b6d774d-78f3-406e-a2d9-b37ea6a1c909" providerId="ADAL" clId="{1FAEF6BD-F943-4BEC-82EE-57ED223F544E}" dt="2022-05-15T13:29:28.465" v="13984" actId="20577"/>
          <ac:spMkLst>
            <pc:docMk/>
            <pc:sldMk cId="852077570" sldId="267"/>
            <ac:spMk id="12" creationId="{E74C1666-D947-FD30-D6EB-30560B3D3948}"/>
          </ac:spMkLst>
        </pc:spChg>
        <pc:picChg chg="add mod">
          <ac:chgData name="Luan Ngoc Nguyen" userId="2b6d774d-78f3-406e-a2d9-b37ea6a1c909" providerId="ADAL" clId="{1FAEF6BD-F943-4BEC-82EE-57ED223F544E}" dt="2022-05-15T13:05:22.055" v="12274" actId="14100"/>
          <ac:picMkLst>
            <pc:docMk/>
            <pc:sldMk cId="852077570" sldId="267"/>
            <ac:picMk id="7" creationId="{93E22847-45D1-A365-8B83-D8DC094DAA52}"/>
          </ac:picMkLst>
        </pc:picChg>
        <pc:picChg chg="add mod">
          <ac:chgData name="Luan Ngoc Nguyen" userId="2b6d774d-78f3-406e-a2d9-b37ea6a1c909" providerId="ADAL" clId="{1FAEF6BD-F943-4BEC-82EE-57ED223F544E}" dt="2022-05-15T13:28:55.454" v="13930" actId="1076"/>
          <ac:picMkLst>
            <pc:docMk/>
            <pc:sldMk cId="852077570" sldId="267"/>
            <ac:picMk id="11" creationId="{1335BDAC-D1BE-32E7-3783-52577AFF8890}"/>
          </ac:picMkLst>
        </pc:picChg>
      </pc:sldChg>
      <pc:sldChg chg="add del">
        <pc:chgData name="Luan Ngoc Nguyen" userId="2b6d774d-78f3-406e-a2d9-b37ea6a1c909" providerId="ADAL" clId="{1FAEF6BD-F943-4BEC-82EE-57ED223F544E}" dt="2022-05-14T15:21:19.063" v="1948"/>
        <pc:sldMkLst>
          <pc:docMk/>
          <pc:sldMk cId="1765063593" sldId="267"/>
        </pc:sldMkLst>
      </pc:sldChg>
      <pc:sldChg chg="addSp delSp modSp mod delAnim modAnim">
        <pc:chgData name="Luan Ngoc Nguyen" userId="2b6d774d-78f3-406e-a2d9-b37ea6a1c909" providerId="ADAL" clId="{1FAEF6BD-F943-4BEC-82EE-57ED223F544E}" dt="2022-05-15T12:24:31.416" v="10182" actId="20577"/>
        <pc:sldMkLst>
          <pc:docMk/>
          <pc:sldMk cId="579088661" sldId="268"/>
        </pc:sldMkLst>
        <pc:spChg chg="add del">
          <ac:chgData name="Luan Ngoc Nguyen" userId="2b6d774d-78f3-406e-a2d9-b37ea6a1c909" providerId="ADAL" clId="{1FAEF6BD-F943-4BEC-82EE-57ED223F544E}" dt="2022-05-15T08:13:49.361" v="2491" actId="22"/>
          <ac:spMkLst>
            <pc:docMk/>
            <pc:sldMk cId="579088661" sldId="268"/>
            <ac:spMk id="10" creationId="{1C21F474-7B05-657B-4BA6-823A946187E7}"/>
          </ac:spMkLst>
        </pc:spChg>
        <pc:spChg chg="add mod">
          <ac:chgData name="Luan Ngoc Nguyen" userId="2b6d774d-78f3-406e-a2d9-b37ea6a1c909" providerId="ADAL" clId="{1FAEF6BD-F943-4BEC-82EE-57ED223F544E}" dt="2022-05-15T09:22:54.693" v="4159" actId="113"/>
          <ac:spMkLst>
            <pc:docMk/>
            <pc:sldMk cId="579088661" sldId="268"/>
            <ac:spMk id="13" creationId="{ECE7204A-3B3C-5A70-FF0F-C97B6D4E0FE2}"/>
          </ac:spMkLst>
        </pc:spChg>
        <pc:spChg chg="add mod ord">
          <ac:chgData name="Luan Ngoc Nguyen" userId="2b6d774d-78f3-406e-a2d9-b37ea6a1c909" providerId="ADAL" clId="{1FAEF6BD-F943-4BEC-82EE-57ED223F544E}" dt="2022-05-15T08:57:52.803" v="3118" actId="1076"/>
          <ac:spMkLst>
            <pc:docMk/>
            <pc:sldMk cId="579088661" sldId="268"/>
            <ac:spMk id="21" creationId="{7049C584-8B37-1026-A5FB-821E43621880}"/>
          </ac:spMkLst>
        </pc:spChg>
        <pc:spChg chg="add mod ord">
          <ac:chgData name="Luan Ngoc Nguyen" userId="2b6d774d-78f3-406e-a2d9-b37ea6a1c909" providerId="ADAL" clId="{1FAEF6BD-F943-4BEC-82EE-57ED223F544E}" dt="2022-05-15T08:57:55.905" v="3119" actId="1076"/>
          <ac:spMkLst>
            <pc:docMk/>
            <pc:sldMk cId="579088661" sldId="268"/>
            <ac:spMk id="23" creationId="{FE26053B-36CF-EFFE-E113-9238677CBDA2}"/>
          </ac:spMkLst>
        </pc:spChg>
        <pc:spChg chg="add mod">
          <ac:chgData name="Luan Ngoc Nguyen" userId="2b6d774d-78f3-406e-a2d9-b37ea6a1c909" providerId="ADAL" clId="{1FAEF6BD-F943-4BEC-82EE-57ED223F544E}" dt="2022-05-15T11:02:36.917" v="6445" actId="1076"/>
          <ac:spMkLst>
            <pc:docMk/>
            <pc:sldMk cId="579088661" sldId="268"/>
            <ac:spMk id="25" creationId="{E644B039-E1CC-9122-D6F6-89AC03B94733}"/>
          </ac:spMkLst>
        </pc:spChg>
        <pc:spChg chg="add del mod">
          <ac:chgData name="Luan Ngoc Nguyen" userId="2b6d774d-78f3-406e-a2d9-b37ea6a1c909" providerId="ADAL" clId="{1FAEF6BD-F943-4BEC-82EE-57ED223F544E}" dt="2022-05-15T10:04:22.511" v="4303"/>
          <ac:spMkLst>
            <pc:docMk/>
            <pc:sldMk cId="579088661" sldId="268"/>
            <ac:spMk id="27" creationId="{119FC651-9D92-6786-924D-044A8F384AFF}"/>
          </ac:spMkLst>
        </pc:spChg>
        <pc:spChg chg="add mod ord">
          <ac:chgData name="Luan Ngoc Nguyen" userId="2b6d774d-78f3-406e-a2d9-b37ea6a1c909" providerId="ADAL" clId="{1FAEF6BD-F943-4BEC-82EE-57ED223F544E}" dt="2022-05-15T11:02:24.860" v="6444" actId="1076"/>
          <ac:spMkLst>
            <pc:docMk/>
            <pc:sldMk cId="579088661" sldId="268"/>
            <ac:spMk id="29" creationId="{89EA7535-F65A-6449-CD78-7990C41E0DA2}"/>
          </ac:spMkLst>
        </pc:spChg>
        <pc:spChg chg="add del mod">
          <ac:chgData name="Luan Ngoc Nguyen" userId="2b6d774d-78f3-406e-a2d9-b37ea6a1c909" providerId="ADAL" clId="{1FAEF6BD-F943-4BEC-82EE-57ED223F544E}" dt="2022-05-15T09:05:51.309" v="3392" actId="478"/>
          <ac:spMkLst>
            <pc:docMk/>
            <pc:sldMk cId="579088661" sldId="268"/>
            <ac:spMk id="30" creationId="{D98DADBD-FDB1-5FC8-93BF-96210F5C8D2F}"/>
          </ac:spMkLst>
        </pc:spChg>
        <pc:spChg chg="add del mod">
          <ac:chgData name="Luan Ngoc Nguyen" userId="2b6d774d-78f3-406e-a2d9-b37ea6a1c909" providerId="ADAL" clId="{1FAEF6BD-F943-4BEC-82EE-57ED223F544E}" dt="2022-05-15T10:36:53.838" v="5885" actId="478"/>
          <ac:spMkLst>
            <pc:docMk/>
            <pc:sldMk cId="579088661" sldId="268"/>
            <ac:spMk id="31" creationId="{3AB41712-41EC-EE00-2802-D94B91F5400D}"/>
          </ac:spMkLst>
        </pc:spChg>
        <pc:spChg chg="add mod">
          <ac:chgData name="Luan Ngoc Nguyen" userId="2b6d774d-78f3-406e-a2d9-b37ea6a1c909" providerId="ADAL" clId="{1FAEF6BD-F943-4BEC-82EE-57ED223F544E}" dt="2022-05-15T11:29:35.710" v="7004" actId="20577"/>
          <ac:spMkLst>
            <pc:docMk/>
            <pc:sldMk cId="579088661" sldId="268"/>
            <ac:spMk id="32" creationId="{E677DB97-55C4-3E3B-759E-368E02F7D9EF}"/>
          </ac:spMkLst>
        </pc:spChg>
        <pc:spChg chg="add del mod">
          <ac:chgData name="Luan Ngoc Nguyen" userId="2b6d774d-78f3-406e-a2d9-b37ea6a1c909" providerId="ADAL" clId="{1FAEF6BD-F943-4BEC-82EE-57ED223F544E}" dt="2022-05-15T10:22:37.575" v="5274" actId="478"/>
          <ac:spMkLst>
            <pc:docMk/>
            <pc:sldMk cId="579088661" sldId="268"/>
            <ac:spMk id="33" creationId="{DCC23B86-9D6E-D24F-5562-7D0851560175}"/>
          </ac:spMkLst>
        </pc:spChg>
        <pc:spChg chg="add mod">
          <ac:chgData name="Luan Ngoc Nguyen" userId="2b6d774d-78f3-406e-a2d9-b37ea6a1c909" providerId="ADAL" clId="{1FAEF6BD-F943-4BEC-82EE-57ED223F544E}" dt="2022-05-15T10:37:04.116" v="5886" actId="1582"/>
          <ac:spMkLst>
            <pc:docMk/>
            <pc:sldMk cId="579088661" sldId="268"/>
            <ac:spMk id="34" creationId="{2EAFE1C3-0533-D0B6-3946-8C3E890F5E8D}"/>
          </ac:spMkLst>
        </pc:spChg>
        <pc:spChg chg="mod">
          <ac:chgData name="Luan Ngoc Nguyen" userId="2b6d774d-78f3-406e-a2d9-b37ea6a1c909" providerId="ADAL" clId="{1FAEF6BD-F943-4BEC-82EE-57ED223F544E}" dt="2022-05-15T10:10:41.901" v="4635" actId="113"/>
          <ac:spMkLst>
            <pc:docMk/>
            <pc:sldMk cId="579088661" sldId="268"/>
            <ac:spMk id="35" creationId="{DD15A14C-D3D7-36EB-8A0C-CB86C57B4FA9}"/>
          </ac:spMkLst>
        </pc:spChg>
        <pc:spChg chg="add mod">
          <ac:chgData name="Luan Ngoc Nguyen" userId="2b6d774d-78f3-406e-a2d9-b37ea6a1c909" providerId="ADAL" clId="{1FAEF6BD-F943-4BEC-82EE-57ED223F544E}" dt="2022-05-15T10:58:46.244" v="6417" actId="113"/>
          <ac:spMkLst>
            <pc:docMk/>
            <pc:sldMk cId="579088661" sldId="268"/>
            <ac:spMk id="36" creationId="{AC8C59E3-5CB4-C936-ED88-20AF1DA2F929}"/>
          </ac:spMkLst>
        </pc:spChg>
        <pc:spChg chg="mod">
          <ac:chgData name="Luan Ngoc Nguyen" userId="2b6d774d-78f3-406e-a2d9-b37ea6a1c909" providerId="ADAL" clId="{1FAEF6BD-F943-4BEC-82EE-57ED223F544E}" dt="2022-05-15T09:23:03.091" v="4160" actId="113"/>
          <ac:spMkLst>
            <pc:docMk/>
            <pc:sldMk cId="579088661" sldId="268"/>
            <ac:spMk id="37" creationId="{9BF1261E-A761-68AB-6D9A-F6DD4512B16E}"/>
          </ac:spMkLst>
        </pc:spChg>
        <pc:spChg chg="add mod">
          <ac:chgData name="Luan Ngoc Nguyen" userId="2b6d774d-78f3-406e-a2d9-b37ea6a1c909" providerId="ADAL" clId="{1FAEF6BD-F943-4BEC-82EE-57ED223F544E}" dt="2022-05-15T11:02:03.507" v="6442" actId="208"/>
          <ac:spMkLst>
            <pc:docMk/>
            <pc:sldMk cId="579088661" sldId="268"/>
            <ac:spMk id="38" creationId="{7460D2E9-CFD3-E868-B887-50574AEDE374}"/>
          </ac:spMkLst>
        </pc:spChg>
        <pc:spChg chg="add del mod">
          <ac:chgData name="Luan Ngoc Nguyen" userId="2b6d774d-78f3-406e-a2d9-b37ea6a1c909" providerId="ADAL" clId="{1FAEF6BD-F943-4BEC-82EE-57ED223F544E}" dt="2022-05-15T10:36:44.625" v="5884" actId="478"/>
          <ac:spMkLst>
            <pc:docMk/>
            <pc:sldMk cId="579088661" sldId="268"/>
            <ac:spMk id="39" creationId="{80308F8D-7FEB-E6DF-7B58-258C8D2BE2DF}"/>
          </ac:spMkLst>
        </pc:spChg>
        <pc:spChg chg="add del mod">
          <ac:chgData name="Luan Ngoc Nguyen" userId="2b6d774d-78f3-406e-a2d9-b37ea6a1c909" providerId="ADAL" clId="{1FAEF6BD-F943-4BEC-82EE-57ED223F544E}" dt="2022-05-15T10:35:56.160" v="5865"/>
          <ac:spMkLst>
            <pc:docMk/>
            <pc:sldMk cId="579088661" sldId="268"/>
            <ac:spMk id="40" creationId="{FE0286E6-7664-0B8E-AB6A-DE06DDD3485F}"/>
          </ac:spMkLst>
        </pc:spChg>
        <pc:spChg chg="add mod">
          <ac:chgData name="Luan Ngoc Nguyen" userId="2b6d774d-78f3-406e-a2d9-b37ea6a1c909" providerId="ADAL" clId="{1FAEF6BD-F943-4BEC-82EE-57ED223F544E}" dt="2022-05-15T11:02:03.507" v="6442" actId="208"/>
          <ac:spMkLst>
            <pc:docMk/>
            <pc:sldMk cId="579088661" sldId="268"/>
            <ac:spMk id="41" creationId="{9A3729AB-9BD5-8695-D963-42B4ED1056A0}"/>
          </ac:spMkLst>
        </pc:spChg>
        <pc:spChg chg="add mod">
          <ac:chgData name="Luan Ngoc Nguyen" userId="2b6d774d-78f3-406e-a2d9-b37ea6a1c909" providerId="ADAL" clId="{1FAEF6BD-F943-4BEC-82EE-57ED223F544E}" dt="2022-05-15T11:00:58.547" v="6432" actId="1076"/>
          <ac:spMkLst>
            <pc:docMk/>
            <pc:sldMk cId="579088661" sldId="268"/>
            <ac:spMk id="42" creationId="{DE01B7EB-9B40-74EB-DD3D-6EA16AEED8D8}"/>
          </ac:spMkLst>
        </pc:spChg>
        <pc:spChg chg="add mod">
          <ac:chgData name="Luan Ngoc Nguyen" userId="2b6d774d-78f3-406e-a2d9-b37ea6a1c909" providerId="ADAL" clId="{1FAEF6BD-F943-4BEC-82EE-57ED223F544E}" dt="2022-05-15T11:00:51.699" v="6430" actId="1076"/>
          <ac:spMkLst>
            <pc:docMk/>
            <pc:sldMk cId="579088661" sldId="268"/>
            <ac:spMk id="43" creationId="{9A0FA29E-FA88-8C1B-93DC-013E2A6C2B50}"/>
          </ac:spMkLst>
        </pc:spChg>
        <pc:spChg chg="mod">
          <ac:chgData name="Luan Ngoc Nguyen" userId="2b6d774d-78f3-406e-a2d9-b37ea6a1c909" providerId="ADAL" clId="{1FAEF6BD-F943-4BEC-82EE-57ED223F544E}" dt="2022-05-15T10:39:08.832" v="5920"/>
          <ac:spMkLst>
            <pc:docMk/>
            <pc:sldMk cId="579088661" sldId="268"/>
            <ac:spMk id="47" creationId="{4A51F21C-1BC4-8F76-3A9C-C8AEEF5963AE}"/>
          </ac:spMkLst>
        </pc:spChg>
        <pc:spChg chg="mod">
          <ac:chgData name="Luan Ngoc Nguyen" userId="2b6d774d-78f3-406e-a2d9-b37ea6a1c909" providerId="ADAL" clId="{1FAEF6BD-F943-4BEC-82EE-57ED223F544E}" dt="2022-05-15T10:39:08.832" v="5920"/>
          <ac:spMkLst>
            <pc:docMk/>
            <pc:sldMk cId="579088661" sldId="268"/>
            <ac:spMk id="48" creationId="{9745391F-AA33-B898-77FB-611DA75C3B05}"/>
          </ac:spMkLst>
        </pc:spChg>
        <pc:spChg chg="add mod">
          <ac:chgData name="Luan Ngoc Nguyen" userId="2b6d774d-78f3-406e-a2d9-b37ea6a1c909" providerId="ADAL" clId="{1FAEF6BD-F943-4BEC-82EE-57ED223F544E}" dt="2022-05-15T11:01:03.815" v="6434" actId="1076"/>
          <ac:spMkLst>
            <pc:docMk/>
            <pc:sldMk cId="579088661" sldId="268"/>
            <ac:spMk id="52" creationId="{91345F0C-D6D0-BDE0-9129-87E5634B194D}"/>
          </ac:spMkLst>
        </pc:spChg>
        <pc:spChg chg="add mod">
          <ac:chgData name="Luan Ngoc Nguyen" userId="2b6d774d-78f3-406e-a2d9-b37ea6a1c909" providerId="ADAL" clId="{1FAEF6BD-F943-4BEC-82EE-57ED223F544E}" dt="2022-05-15T11:02:03.507" v="6442" actId="208"/>
          <ac:spMkLst>
            <pc:docMk/>
            <pc:sldMk cId="579088661" sldId="268"/>
            <ac:spMk id="56" creationId="{10FD0540-8852-C518-1885-8FAF2E090A32}"/>
          </ac:spMkLst>
        </pc:spChg>
        <pc:spChg chg="add del mod">
          <ac:chgData name="Luan Ngoc Nguyen" userId="2b6d774d-78f3-406e-a2d9-b37ea6a1c909" providerId="ADAL" clId="{1FAEF6BD-F943-4BEC-82EE-57ED223F544E}" dt="2022-05-15T10:55:02.486" v="6314"/>
          <ac:spMkLst>
            <pc:docMk/>
            <pc:sldMk cId="579088661" sldId="268"/>
            <ac:spMk id="57" creationId="{7CFEF693-FBB8-29B7-1DD2-C43928F4962D}"/>
          </ac:spMkLst>
        </pc:spChg>
        <pc:spChg chg="add del mod">
          <ac:chgData name="Luan Ngoc Nguyen" userId="2b6d774d-78f3-406e-a2d9-b37ea6a1c909" providerId="ADAL" clId="{1FAEF6BD-F943-4BEC-82EE-57ED223F544E}" dt="2022-05-15T11:35:29.149" v="7451" actId="208"/>
          <ac:spMkLst>
            <pc:docMk/>
            <pc:sldMk cId="579088661" sldId="268"/>
            <ac:spMk id="58" creationId="{6713E032-FCF3-29C8-43A8-90C6AFB5B097}"/>
          </ac:spMkLst>
        </pc:spChg>
        <pc:spChg chg="mod">
          <ac:chgData name="Luan Ngoc Nguyen" userId="2b6d774d-78f3-406e-a2d9-b37ea6a1c909" providerId="ADAL" clId="{1FAEF6BD-F943-4BEC-82EE-57ED223F544E}" dt="2022-05-15T11:12:42.269" v="6651" actId="1076"/>
          <ac:spMkLst>
            <pc:docMk/>
            <pc:sldMk cId="579088661" sldId="268"/>
            <ac:spMk id="60" creationId="{5D6A5D40-B5B1-9748-C54E-82290000F542}"/>
          </ac:spMkLst>
        </pc:spChg>
        <pc:spChg chg="mod">
          <ac:chgData name="Luan Ngoc Nguyen" userId="2b6d774d-78f3-406e-a2d9-b37ea6a1c909" providerId="ADAL" clId="{1FAEF6BD-F943-4BEC-82EE-57ED223F544E}" dt="2022-05-15T11:12:26.700" v="6647" actId="1076"/>
          <ac:spMkLst>
            <pc:docMk/>
            <pc:sldMk cId="579088661" sldId="268"/>
            <ac:spMk id="61" creationId="{5479F066-2D94-6254-C92C-13B395643AC8}"/>
          </ac:spMkLst>
        </pc:spChg>
        <pc:spChg chg="mod">
          <ac:chgData name="Luan Ngoc Nguyen" userId="2b6d774d-78f3-406e-a2d9-b37ea6a1c909" providerId="ADAL" clId="{1FAEF6BD-F943-4BEC-82EE-57ED223F544E}" dt="2022-05-15T11:10:28.116" v="6639" actId="255"/>
          <ac:spMkLst>
            <pc:docMk/>
            <pc:sldMk cId="579088661" sldId="268"/>
            <ac:spMk id="62" creationId="{FC89A1D4-BCFE-567B-4DA8-3297BF40B6A3}"/>
          </ac:spMkLst>
        </pc:spChg>
        <pc:spChg chg="mod">
          <ac:chgData name="Luan Ngoc Nguyen" userId="2b6d774d-78f3-406e-a2d9-b37ea6a1c909" providerId="ADAL" clId="{1FAEF6BD-F943-4BEC-82EE-57ED223F544E}" dt="2022-05-15T11:12:31.359" v="6648" actId="1076"/>
          <ac:spMkLst>
            <pc:docMk/>
            <pc:sldMk cId="579088661" sldId="268"/>
            <ac:spMk id="63" creationId="{137D46CE-3632-A7CE-E6B9-E5C45BF43485}"/>
          </ac:spMkLst>
        </pc:spChg>
        <pc:spChg chg="mod">
          <ac:chgData name="Luan Ngoc Nguyen" userId="2b6d774d-78f3-406e-a2d9-b37ea6a1c909" providerId="ADAL" clId="{1FAEF6BD-F943-4BEC-82EE-57ED223F544E}" dt="2022-05-15T11:12:36.989" v="6650" actId="1076"/>
          <ac:spMkLst>
            <pc:docMk/>
            <pc:sldMk cId="579088661" sldId="268"/>
            <ac:spMk id="64" creationId="{F40D939F-5CE3-2288-886A-45A2F62AB91B}"/>
          </ac:spMkLst>
        </pc:spChg>
        <pc:spChg chg="mod">
          <ac:chgData name="Luan Ngoc Nguyen" userId="2b6d774d-78f3-406e-a2d9-b37ea6a1c909" providerId="ADAL" clId="{1FAEF6BD-F943-4BEC-82EE-57ED223F544E}" dt="2022-05-15T11:10:28.116" v="6639" actId="255"/>
          <ac:spMkLst>
            <pc:docMk/>
            <pc:sldMk cId="579088661" sldId="268"/>
            <ac:spMk id="65" creationId="{FB142CD6-5D5F-F8B7-51EB-17DBF4B093A4}"/>
          </ac:spMkLst>
        </pc:spChg>
        <pc:spChg chg="mod">
          <ac:chgData name="Luan Ngoc Nguyen" userId="2b6d774d-78f3-406e-a2d9-b37ea6a1c909" providerId="ADAL" clId="{1FAEF6BD-F943-4BEC-82EE-57ED223F544E}" dt="2022-05-15T11:10:28.116" v="6639" actId="255"/>
          <ac:spMkLst>
            <pc:docMk/>
            <pc:sldMk cId="579088661" sldId="268"/>
            <ac:spMk id="66" creationId="{A19454CF-E17D-7EE6-8515-98EE8AB05BA9}"/>
          </ac:spMkLst>
        </pc:spChg>
        <pc:spChg chg="mod">
          <ac:chgData name="Luan Ngoc Nguyen" userId="2b6d774d-78f3-406e-a2d9-b37ea6a1c909" providerId="ADAL" clId="{1FAEF6BD-F943-4BEC-82EE-57ED223F544E}" dt="2022-05-15T11:25:53.625" v="6932" actId="14100"/>
          <ac:spMkLst>
            <pc:docMk/>
            <pc:sldMk cId="579088661" sldId="268"/>
            <ac:spMk id="67" creationId="{853962C0-4A4B-7ED4-7B02-BF2D3ED8C5DA}"/>
          </ac:spMkLst>
        </pc:spChg>
        <pc:spChg chg="add mod">
          <ac:chgData name="Luan Ngoc Nguyen" userId="2b6d774d-78f3-406e-a2d9-b37ea6a1c909" providerId="ADAL" clId="{1FAEF6BD-F943-4BEC-82EE-57ED223F544E}" dt="2022-05-15T11:07:49.450" v="6631" actId="571"/>
          <ac:spMkLst>
            <pc:docMk/>
            <pc:sldMk cId="579088661" sldId="268"/>
            <ac:spMk id="68" creationId="{D9AEDA0F-9BD0-5C8A-F6B6-14148D9DE31D}"/>
          </ac:spMkLst>
        </pc:spChg>
        <pc:spChg chg="add mod">
          <ac:chgData name="Luan Ngoc Nguyen" userId="2b6d774d-78f3-406e-a2d9-b37ea6a1c909" providerId="ADAL" clId="{1FAEF6BD-F943-4BEC-82EE-57ED223F544E}" dt="2022-05-15T11:07:49.450" v="6631" actId="571"/>
          <ac:spMkLst>
            <pc:docMk/>
            <pc:sldMk cId="579088661" sldId="268"/>
            <ac:spMk id="69" creationId="{8D47FC1D-9523-2894-E10B-2F93224A5091}"/>
          </ac:spMkLst>
        </pc:spChg>
        <pc:spChg chg="add mod">
          <ac:chgData name="Luan Ngoc Nguyen" userId="2b6d774d-78f3-406e-a2d9-b37ea6a1c909" providerId="ADAL" clId="{1FAEF6BD-F943-4BEC-82EE-57ED223F544E}" dt="2022-05-15T11:07:49.450" v="6631" actId="571"/>
          <ac:spMkLst>
            <pc:docMk/>
            <pc:sldMk cId="579088661" sldId="268"/>
            <ac:spMk id="70" creationId="{A7401EEB-3F37-C9A5-7F34-92B3068961BD}"/>
          </ac:spMkLst>
        </pc:spChg>
        <pc:spChg chg="add mod">
          <ac:chgData name="Luan Ngoc Nguyen" userId="2b6d774d-78f3-406e-a2d9-b37ea6a1c909" providerId="ADAL" clId="{1FAEF6BD-F943-4BEC-82EE-57ED223F544E}" dt="2022-05-15T11:07:49.450" v="6631" actId="571"/>
          <ac:spMkLst>
            <pc:docMk/>
            <pc:sldMk cId="579088661" sldId="268"/>
            <ac:spMk id="71" creationId="{73CB046C-BC48-143E-57B1-98F0920168CA}"/>
          </ac:spMkLst>
        </pc:spChg>
        <pc:spChg chg="add mod">
          <ac:chgData name="Luan Ngoc Nguyen" userId="2b6d774d-78f3-406e-a2d9-b37ea6a1c909" providerId="ADAL" clId="{1FAEF6BD-F943-4BEC-82EE-57ED223F544E}" dt="2022-05-15T11:07:49.450" v="6631" actId="571"/>
          <ac:spMkLst>
            <pc:docMk/>
            <pc:sldMk cId="579088661" sldId="268"/>
            <ac:spMk id="79" creationId="{38B988B2-BBBD-5C51-740F-884BD3574A2A}"/>
          </ac:spMkLst>
        </pc:spChg>
        <pc:spChg chg="add mod">
          <ac:chgData name="Luan Ngoc Nguyen" userId="2b6d774d-78f3-406e-a2d9-b37ea6a1c909" providerId="ADAL" clId="{1FAEF6BD-F943-4BEC-82EE-57ED223F544E}" dt="2022-05-15T11:07:49.450" v="6631" actId="571"/>
          <ac:spMkLst>
            <pc:docMk/>
            <pc:sldMk cId="579088661" sldId="268"/>
            <ac:spMk id="80" creationId="{228ABC51-A275-1CFA-4F31-171B689E20A9}"/>
          </ac:spMkLst>
        </pc:spChg>
        <pc:spChg chg="add mod">
          <ac:chgData name="Luan Ngoc Nguyen" userId="2b6d774d-78f3-406e-a2d9-b37ea6a1c909" providerId="ADAL" clId="{1FAEF6BD-F943-4BEC-82EE-57ED223F544E}" dt="2022-05-15T11:07:49.450" v="6631" actId="571"/>
          <ac:spMkLst>
            <pc:docMk/>
            <pc:sldMk cId="579088661" sldId="268"/>
            <ac:spMk id="81" creationId="{62E30D07-07DE-1FE7-FCAF-878842A11E69}"/>
          </ac:spMkLst>
        </pc:spChg>
        <pc:spChg chg="add mod">
          <ac:chgData name="Luan Ngoc Nguyen" userId="2b6d774d-78f3-406e-a2d9-b37ea6a1c909" providerId="ADAL" clId="{1FAEF6BD-F943-4BEC-82EE-57ED223F544E}" dt="2022-05-15T11:07:49.450" v="6631" actId="571"/>
          <ac:spMkLst>
            <pc:docMk/>
            <pc:sldMk cId="579088661" sldId="268"/>
            <ac:spMk id="82" creationId="{1D4B8176-C68E-5C70-E6BC-24918D8DC14F}"/>
          </ac:spMkLst>
        </pc:spChg>
        <pc:spChg chg="add mod">
          <ac:chgData name="Luan Ngoc Nguyen" userId="2b6d774d-78f3-406e-a2d9-b37ea6a1c909" providerId="ADAL" clId="{1FAEF6BD-F943-4BEC-82EE-57ED223F544E}" dt="2022-05-15T11:07:49.450" v="6631" actId="571"/>
          <ac:spMkLst>
            <pc:docMk/>
            <pc:sldMk cId="579088661" sldId="268"/>
            <ac:spMk id="83" creationId="{22841E95-2872-096F-F80E-136E3F6DC67B}"/>
          </ac:spMkLst>
        </pc:spChg>
        <pc:spChg chg="add mod">
          <ac:chgData name="Luan Ngoc Nguyen" userId="2b6d774d-78f3-406e-a2d9-b37ea6a1c909" providerId="ADAL" clId="{1FAEF6BD-F943-4BEC-82EE-57ED223F544E}" dt="2022-05-15T11:07:49.450" v="6631" actId="571"/>
          <ac:spMkLst>
            <pc:docMk/>
            <pc:sldMk cId="579088661" sldId="268"/>
            <ac:spMk id="84" creationId="{A6861EB8-F1CA-AAF2-855B-F6E721AECA95}"/>
          </ac:spMkLst>
        </pc:spChg>
        <pc:spChg chg="add mod">
          <ac:chgData name="Luan Ngoc Nguyen" userId="2b6d774d-78f3-406e-a2d9-b37ea6a1c909" providerId="ADAL" clId="{1FAEF6BD-F943-4BEC-82EE-57ED223F544E}" dt="2022-05-15T11:07:49.450" v="6631" actId="571"/>
          <ac:spMkLst>
            <pc:docMk/>
            <pc:sldMk cId="579088661" sldId="268"/>
            <ac:spMk id="85" creationId="{7DF923AE-B1FE-A5EC-4B67-A82A150C97E3}"/>
          </ac:spMkLst>
        </pc:spChg>
        <pc:spChg chg="add mod">
          <ac:chgData name="Luan Ngoc Nguyen" userId="2b6d774d-78f3-406e-a2d9-b37ea6a1c909" providerId="ADAL" clId="{1FAEF6BD-F943-4BEC-82EE-57ED223F544E}" dt="2022-05-15T11:07:49.450" v="6631" actId="571"/>
          <ac:spMkLst>
            <pc:docMk/>
            <pc:sldMk cId="579088661" sldId="268"/>
            <ac:spMk id="86" creationId="{4316D8CD-8AE1-FE3D-1D59-2CEA53F26DFC}"/>
          </ac:spMkLst>
        </pc:spChg>
        <pc:spChg chg="add mod">
          <ac:chgData name="Luan Ngoc Nguyen" userId="2b6d774d-78f3-406e-a2d9-b37ea6a1c909" providerId="ADAL" clId="{1FAEF6BD-F943-4BEC-82EE-57ED223F544E}" dt="2022-05-15T11:07:49.450" v="6631" actId="571"/>
          <ac:spMkLst>
            <pc:docMk/>
            <pc:sldMk cId="579088661" sldId="268"/>
            <ac:spMk id="87" creationId="{322C0E84-3CED-9338-6AF7-C146E2281F2D}"/>
          </ac:spMkLst>
        </pc:spChg>
        <pc:spChg chg="add mod">
          <ac:chgData name="Luan Ngoc Nguyen" userId="2b6d774d-78f3-406e-a2d9-b37ea6a1c909" providerId="ADAL" clId="{1FAEF6BD-F943-4BEC-82EE-57ED223F544E}" dt="2022-05-15T11:07:49.450" v="6631" actId="571"/>
          <ac:spMkLst>
            <pc:docMk/>
            <pc:sldMk cId="579088661" sldId="268"/>
            <ac:spMk id="88" creationId="{2861CF65-4F1A-C61B-D4A6-B8CA486D5368}"/>
          </ac:spMkLst>
        </pc:spChg>
        <pc:spChg chg="add mod">
          <ac:chgData name="Luan Ngoc Nguyen" userId="2b6d774d-78f3-406e-a2d9-b37ea6a1c909" providerId="ADAL" clId="{1FAEF6BD-F943-4BEC-82EE-57ED223F544E}" dt="2022-05-15T11:07:49.450" v="6631" actId="571"/>
          <ac:spMkLst>
            <pc:docMk/>
            <pc:sldMk cId="579088661" sldId="268"/>
            <ac:spMk id="93" creationId="{B5259D5A-ADAD-4065-3173-DF604E78B882}"/>
          </ac:spMkLst>
        </pc:spChg>
        <pc:spChg chg="add mod">
          <ac:chgData name="Luan Ngoc Nguyen" userId="2b6d774d-78f3-406e-a2d9-b37ea6a1c909" providerId="ADAL" clId="{1FAEF6BD-F943-4BEC-82EE-57ED223F544E}" dt="2022-05-15T11:07:49.450" v="6631" actId="571"/>
          <ac:spMkLst>
            <pc:docMk/>
            <pc:sldMk cId="579088661" sldId="268"/>
            <ac:spMk id="97" creationId="{19355D39-9EDE-CA0C-F888-067723F653BD}"/>
          </ac:spMkLst>
        </pc:spChg>
        <pc:spChg chg="add mod">
          <ac:chgData name="Luan Ngoc Nguyen" userId="2b6d774d-78f3-406e-a2d9-b37ea6a1c909" providerId="ADAL" clId="{1FAEF6BD-F943-4BEC-82EE-57ED223F544E}" dt="2022-05-15T11:07:49.450" v="6631" actId="571"/>
          <ac:spMkLst>
            <pc:docMk/>
            <pc:sldMk cId="579088661" sldId="268"/>
            <ac:spMk id="98" creationId="{59F442B2-7FB5-D6B4-424E-68C41B94DAA9}"/>
          </ac:spMkLst>
        </pc:spChg>
        <pc:spChg chg="mod">
          <ac:chgData name="Luan Ngoc Nguyen" userId="2b6d774d-78f3-406e-a2d9-b37ea6a1c909" providerId="ADAL" clId="{1FAEF6BD-F943-4BEC-82EE-57ED223F544E}" dt="2022-05-15T11:07:49.450" v="6631" actId="571"/>
          <ac:spMkLst>
            <pc:docMk/>
            <pc:sldMk cId="579088661" sldId="268"/>
            <ac:spMk id="100" creationId="{CDC3E32D-FD3C-2AB2-44DD-8E61ECA11EB2}"/>
          </ac:spMkLst>
        </pc:spChg>
        <pc:spChg chg="mod">
          <ac:chgData name="Luan Ngoc Nguyen" userId="2b6d774d-78f3-406e-a2d9-b37ea6a1c909" providerId="ADAL" clId="{1FAEF6BD-F943-4BEC-82EE-57ED223F544E}" dt="2022-05-15T11:07:49.450" v="6631" actId="571"/>
          <ac:spMkLst>
            <pc:docMk/>
            <pc:sldMk cId="579088661" sldId="268"/>
            <ac:spMk id="101" creationId="{AF6B07FC-1FF1-CF69-B5CA-05AE37C0C588}"/>
          </ac:spMkLst>
        </pc:spChg>
        <pc:spChg chg="mod">
          <ac:chgData name="Luan Ngoc Nguyen" userId="2b6d774d-78f3-406e-a2d9-b37ea6a1c909" providerId="ADAL" clId="{1FAEF6BD-F943-4BEC-82EE-57ED223F544E}" dt="2022-05-15T11:07:49.450" v="6631" actId="571"/>
          <ac:spMkLst>
            <pc:docMk/>
            <pc:sldMk cId="579088661" sldId="268"/>
            <ac:spMk id="102" creationId="{1C75BAE8-1F80-75D6-2124-A883994548C8}"/>
          </ac:spMkLst>
        </pc:spChg>
        <pc:spChg chg="mod">
          <ac:chgData name="Luan Ngoc Nguyen" userId="2b6d774d-78f3-406e-a2d9-b37ea6a1c909" providerId="ADAL" clId="{1FAEF6BD-F943-4BEC-82EE-57ED223F544E}" dt="2022-05-15T11:07:49.450" v="6631" actId="571"/>
          <ac:spMkLst>
            <pc:docMk/>
            <pc:sldMk cId="579088661" sldId="268"/>
            <ac:spMk id="103" creationId="{5E491F74-2A87-0F54-403E-BFD1CD34DFED}"/>
          </ac:spMkLst>
        </pc:spChg>
        <pc:spChg chg="mod">
          <ac:chgData name="Luan Ngoc Nguyen" userId="2b6d774d-78f3-406e-a2d9-b37ea6a1c909" providerId="ADAL" clId="{1FAEF6BD-F943-4BEC-82EE-57ED223F544E}" dt="2022-05-15T11:07:49.450" v="6631" actId="571"/>
          <ac:spMkLst>
            <pc:docMk/>
            <pc:sldMk cId="579088661" sldId="268"/>
            <ac:spMk id="104" creationId="{D6A3C342-1793-C57F-257B-31EC7F90DDBC}"/>
          </ac:spMkLst>
        </pc:spChg>
        <pc:spChg chg="mod">
          <ac:chgData name="Luan Ngoc Nguyen" userId="2b6d774d-78f3-406e-a2d9-b37ea6a1c909" providerId="ADAL" clId="{1FAEF6BD-F943-4BEC-82EE-57ED223F544E}" dt="2022-05-15T11:07:49.450" v="6631" actId="571"/>
          <ac:spMkLst>
            <pc:docMk/>
            <pc:sldMk cId="579088661" sldId="268"/>
            <ac:spMk id="105" creationId="{94053BCD-AE54-F738-0BD6-8A4AE33B1D0C}"/>
          </ac:spMkLst>
        </pc:spChg>
        <pc:spChg chg="mod">
          <ac:chgData name="Luan Ngoc Nguyen" userId="2b6d774d-78f3-406e-a2d9-b37ea6a1c909" providerId="ADAL" clId="{1FAEF6BD-F943-4BEC-82EE-57ED223F544E}" dt="2022-05-15T11:07:49.450" v="6631" actId="571"/>
          <ac:spMkLst>
            <pc:docMk/>
            <pc:sldMk cId="579088661" sldId="268"/>
            <ac:spMk id="106" creationId="{9DE3F3AA-E32F-502D-C82C-6214FF594D90}"/>
          </ac:spMkLst>
        </pc:spChg>
        <pc:spChg chg="mod">
          <ac:chgData name="Luan Ngoc Nguyen" userId="2b6d774d-78f3-406e-a2d9-b37ea6a1c909" providerId="ADAL" clId="{1FAEF6BD-F943-4BEC-82EE-57ED223F544E}" dt="2022-05-15T11:07:49.450" v="6631" actId="571"/>
          <ac:spMkLst>
            <pc:docMk/>
            <pc:sldMk cId="579088661" sldId="268"/>
            <ac:spMk id="107" creationId="{540446BA-2751-7E0A-E783-FE31532F5A97}"/>
          </ac:spMkLst>
        </pc:spChg>
        <pc:spChg chg="mod">
          <ac:chgData name="Luan Ngoc Nguyen" userId="2b6d774d-78f3-406e-a2d9-b37ea6a1c909" providerId="ADAL" clId="{1FAEF6BD-F943-4BEC-82EE-57ED223F544E}" dt="2022-05-15T11:18:35.737" v="6845" actId="1076"/>
          <ac:spMkLst>
            <pc:docMk/>
            <pc:sldMk cId="579088661" sldId="268"/>
            <ac:spMk id="109" creationId="{5F5F8053-5D6F-D20E-6451-5CC4034C7389}"/>
          </ac:spMkLst>
        </pc:spChg>
        <pc:spChg chg="del mod">
          <ac:chgData name="Luan Ngoc Nguyen" userId="2b6d774d-78f3-406e-a2d9-b37ea6a1c909" providerId="ADAL" clId="{1FAEF6BD-F943-4BEC-82EE-57ED223F544E}" dt="2022-05-15T11:15:18.295" v="6670" actId="478"/>
          <ac:spMkLst>
            <pc:docMk/>
            <pc:sldMk cId="579088661" sldId="268"/>
            <ac:spMk id="110" creationId="{41ED803C-9160-F39B-DB5D-B96FD625D92E}"/>
          </ac:spMkLst>
        </pc:spChg>
        <pc:spChg chg="del mod">
          <ac:chgData name="Luan Ngoc Nguyen" userId="2b6d774d-78f3-406e-a2d9-b37ea6a1c909" providerId="ADAL" clId="{1FAEF6BD-F943-4BEC-82EE-57ED223F544E}" dt="2022-05-15T11:15:19.938" v="6671" actId="478"/>
          <ac:spMkLst>
            <pc:docMk/>
            <pc:sldMk cId="579088661" sldId="268"/>
            <ac:spMk id="111" creationId="{485A5625-BA3E-EBFC-7446-01A6C1C40588}"/>
          </ac:spMkLst>
        </pc:spChg>
        <pc:spChg chg="del mod">
          <ac:chgData name="Luan Ngoc Nguyen" userId="2b6d774d-78f3-406e-a2d9-b37ea6a1c909" providerId="ADAL" clId="{1FAEF6BD-F943-4BEC-82EE-57ED223F544E}" dt="2022-05-15T11:15:27.075" v="6676" actId="478"/>
          <ac:spMkLst>
            <pc:docMk/>
            <pc:sldMk cId="579088661" sldId="268"/>
            <ac:spMk id="112" creationId="{9955936A-3645-1D02-C699-5B21813DCEE7}"/>
          </ac:spMkLst>
        </pc:spChg>
        <pc:spChg chg="del mod">
          <ac:chgData name="Luan Ngoc Nguyen" userId="2b6d774d-78f3-406e-a2d9-b37ea6a1c909" providerId="ADAL" clId="{1FAEF6BD-F943-4BEC-82EE-57ED223F544E}" dt="2022-05-15T11:15:14.558" v="6667" actId="478"/>
          <ac:spMkLst>
            <pc:docMk/>
            <pc:sldMk cId="579088661" sldId="268"/>
            <ac:spMk id="113" creationId="{E6EBB2E9-17CF-3F12-B568-0992D9B253D3}"/>
          </ac:spMkLst>
        </pc:spChg>
        <pc:spChg chg="mod">
          <ac:chgData name="Luan Ngoc Nguyen" userId="2b6d774d-78f3-406e-a2d9-b37ea6a1c909" providerId="ADAL" clId="{1FAEF6BD-F943-4BEC-82EE-57ED223F544E}" dt="2022-05-15T11:15:51.624" v="6683" actId="255"/>
          <ac:spMkLst>
            <pc:docMk/>
            <pc:sldMk cId="579088661" sldId="268"/>
            <ac:spMk id="114" creationId="{D7526C1A-380E-CA00-9887-6890CDF7759F}"/>
          </ac:spMkLst>
        </pc:spChg>
        <pc:spChg chg="del mod">
          <ac:chgData name="Luan Ngoc Nguyen" userId="2b6d774d-78f3-406e-a2d9-b37ea6a1c909" providerId="ADAL" clId="{1FAEF6BD-F943-4BEC-82EE-57ED223F544E}" dt="2022-05-15T11:15:21.176" v="6672" actId="478"/>
          <ac:spMkLst>
            <pc:docMk/>
            <pc:sldMk cId="579088661" sldId="268"/>
            <ac:spMk id="115" creationId="{5DD4D7E5-F015-48EE-07AA-E0197804B5A6}"/>
          </ac:spMkLst>
        </pc:spChg>
        <pc:spChg chg="del mod">
          <ac:chgData name="Luan Ngoc Nguyen" userId="2b6d774d-78f3-406e-a2d9-b37ea6a1c909" providerId="ADAL" clId="{1FAEF6BD-F943-4BEC-82EE-57ED223F544E}" dt="2022-05-15T11:15:22.740" v="6673" actId="478"/>
          <ac:spMkLst>
            <pc:docMk/>
            <pc:sldMk cId="579088661" sldId="268"/>
            <ac:spMk id="116" creationId="{8ADC083C-E3F0-2102-603A-769EC05F9F2C}"/>
          </ac:spMkLst>
        </pc:spChg>
        <pc:spChg chg="del mod">
          <ac:chgData name="Luan Ngoc Nguyen" userId="2b6d774d-78f3-406e-a2d9-b37ea6a1c909" providerId="ADAL" clId="{1FAEF6BD-F943-4BEC-82EE-57ED223F544E}" dt="2022-05-15T11:15:33.668" v="6679" actId="478"/>
          <ac:spMkLst>
            <pc:docMk/>
            <pc:sldMk cId="579088661" sldId="268"/>
            <ac:spMk id="117" creationId="{EC3ADAF2-32D2-9F8D-464A-8C1523CA86DA}"/>
          </ac:spMkLst>
        </pc:spChg>
        <pc:spChg chg="del mod">
          <ac:chgData name="Luan Ngoc Nguyen" userId="2b6d774d-78f3-406e-a2d9-b37ea6a1c909" providerId="ADAL" clId="{1FAEF6BD-F943-4BEC-82EE-57ED223F544E}" dt="2022-05-15T11:15:12.225" v="6665" actId="478"/>
          <ac:spMkLst>
            <pc:docMk/>
            <pc:sldMk cId="579088661" sldId="268"/>
            <ac:spMk id="118" creationId="{465A7533-A894-6212-0EB7-D49DAEAF16CF}"/>
          </ac:spMkLst>
        </pc:spChg>
        <pc:spChg chg="del mod">
          <ac:chgData name="Luan Ngoc Nguyen" userId="2b6d774d-78f3-406e-a2d9-b37ea6a1c909" providerId="ADAL" clId="{1FAEF6BD-F943-4BEC-82EE-57ED223F544E}" dt="2022-05-15T11:15:24.251" v="6674" actId="478"/>
          <ac:spMkLst>
            <pc:docMk/>
            <pc:sldMk cId="579088661" sldId="268"/>
            <ac:spMk id="119" creationId="{AC858C70-F550-4AA8-EB29-15A3F6DEAD38}"/>
          </ac:spMkLst>
        </pc:spChg>
        <pc:spChg chg="del mod">
          <ac:chgData name="Luan Ngoc Nguyen" userId="2b6d774d-78f3-406e-a2d9-b37ea6a1c909" providerId="ADAL" clId="{1FAEF6BD-F943-4BEC-82EE-57ED223F544E}" dt="2022-05-15T11:15:35.387" v="6680" actId="478"/>
          <ac:spMkLst>
            <pc:docMk/>
            <pc:sldMk cId="579088661" sldId="268"/>
            <ac:spMk id="120" creationId="{D30DAFB9-4E1D-6EC9-B22C-09AEB93568DA}"/>
          </ac:spMkLst>
        </pc:spChg>
        <pc:spChg chg="del mod">
          <ac:chgData name="Luan Ngoc Nguyen" userId="2b6d774d-78f3-406e-a2d9-b37ea6a1c909" providerId="ADAL" clId="{1FAEF6BD-F943-4BEC-82EE-57ED223F544E}" dt="2022-05-15T11:15:29.724" v="6677" actId="478"/>
          <ac:spMkLst>
            <pc:docMk/>
            <pc:sldMk cId="579088661" sldId="268"/>
            <ac:spMk id="121" creationId="{C3D337DD-90F0-CEB8-3A4A-9500098117DC}"/>
          </ac:spMkLst>
        </pc:spChg>
        <pc:spChg chg="mod">
          <ac:chgData name="Luan Ngoc Nguyen" userId="2b6d774d-78f3-406e-a2d9-b37ea6a1c909" providerId="ADAL" clId="{1FAEF6BD-F943-4BEC-82EE-57ED223F544E}" dt="2022-05-15T11:19:23.309" v="6848" actId="1076"/>
          <ac:spMkLst>
            <pc:docMk/>
            <pc:sldMk cId="579088661" sldId="268"/>
            <ac:spMk id="122" creationId="{28F62F61-4AE8-EF8F-668D-93ECA205EC28}"/>
          </ac:spMkLst>
        </pc:spChg>
        <pc:spChg chg="mod">
          <ac:chgData name="Luan Ngoc Nguyen" userId="2b6d774d-78f3-406e-a2d9-b37ea6a1c909" providerId="ADAL" clId="{1FAEF6BD-F943-4BEC-82EE-57ED223F544E}" dt="2022-05-15T11:20:04.002" v="6855" actId="255"/>
          <ac:spMkLst>
            <pc:docMk/>
            <pc:sldMk cId="579088661" sldId="268"/>
            <ac:spMk id="124" creationId="{1F450B6A-B29B-6ADB-B2B0-982DAB1D31EE}"/>
          </ac:spMkLst>
        </pc:spChg>
        <pc:spChg chg="mod">
          <ac:chgData name="Luan Ngoc Nguyen" userId="2b6d774d-78f3-406e-a2d9-b37ea6a1c909" providerId="ADAL" clId="{1FAEF6BD-F943-4BEC-82EE-57ED223F544E}" dt="2022-05-15T11:19:54.707" v="6854" actId="113"/>
          <ac:spMkLst>
            <pc:docMk/>
            <pc:sldMk cId="579088661" sldId="268"/>
            <ac:spMk id="125" creationId="{2C4F6B70-FD50-6BFB-A51A-6828EB263CD0}"/>
          </ac:spMkLst>
        </pc:spChg>
        <pc:spChg chg="mod">
          <ac:chgData name="Luan Ngoc Nguyen" userId="2b6d774d-78f3-406e-a2d9-b37ea6a1c909" providerId="ADAL" clId="{1FAEF6BD-F943-4BEC-82EE-57ED223F544E}" dt="2022-05-15T11:19:54.707" v="6854" actId="113"/>
          <ac:spMkLst>
            <pc:docMk/>
            <pc:sldMk cId="579088661" sldId="268"/>
            <ac:spMk id="126" creationId="{730F0DDE-A4D6-08F4-C6B5-98C26513510D}"/>
          </ac:spMkLst>
        </pc:spChg>
        <pc:spChg chg="mod">
          <ac:chgData name="Luan Ngoc Nguyen" userId="2b6d774d-78f3-406e-a2d9-b37ea6a1c909" providerId="ADAL" clId="{1FAEF6BD-F943-4BEC-82EE-57ED223F544E}" dt="2022-05-15T11:19:54.707" v="6854" actId="113"/>
          <ac:spMkLst>
            <pc:docMk/>
            <pc:sldMk cId="579088661" sldId="268"/>
            <ac:spMk id="127" creationId="{13A4824E-45B4-F297-2A2B-BBE262F0B73C}"/>
          </ac:spMkLst>
        </pc:spChg>
        <pc:spChg chg="mod">
          <ac:chgData name="Luan Ngoc Nguyen" userId="2b6d774d-78f3-406e-a2d9-b37ea6a1c909" providerId="ADAL" clId="{1FAEF6BD-F943-4BEC-82EE-57ED223F544E}" dt="2022-05-15T11:19:54.707" v="6854" actId="113"/>
          <ac:spMkLst>
            <pc:docMk/>
            <pc:sldMk cId="579088661" sldId="268"/>
            <ac:spMk id="128" creationId="{85F7BDBA-B863-4347-D4D2-56ED53E523C1}"/>
          </ac:spMkLst>
        </pc:spChg>
        <pc:spChg chg="mod">
          <ac:chgData name="Luan Ngoc Nguyen" userId="2b6d774d-78f3-406e-a2d9-b37ea6a1c909" providerId="ADAL" clId="{1FAEF6BD-F943-4BEC-82EE-57ED223F544E}" dt="2022-05-15T11:19:36.475" v="6850"/>
          <ac:spMkLst>
            <pc:docMk/>
            <pc:sldMk cId="579088661" sldId="268"/>
            <ac:spMk id="129" creationId="{B3BDE0F3-FCD1-1944-1080-EECDA87AAEAE}"/>
          </ac:spMkLst>
        </pc:spChg>
        <pc:spChg chg="mod">
          <ac:chgData name="Luan Ngoc Nguyen" userId="2b6d774d-78f3-406e-a2d9-b37ea6a1c909" providerId="ADAL" clId="{1FAEF6BD-F943-4BEC-82EE-57ED223F544E}" dt="2022-05-15T11:21:50.805" v="6877" actId="1076"/>
          <ac:spMkLst>
            <pc:docMk/>
            <pc:sldMk cId="579088661" sldId="268"/>
            <ac:spMk id="131" creationId="{333A7619-1230-BCF2-5DFC-75F990FB7111}"/>
          </ac:spMkLst>
        </pc:spChg>
        <pc:spChg chg="mod">
          <ac:chgData name="Luan Ngoc Nguyen" userId="2b6d774d-78f3-406e-a2d9-b37ea6a1c909" providerId="ADAL" clId="{1FAEF6BD-F943-4BEC-82EE-57ED223F544E}" dt="2022-05-15T11:22:08.898" v="6883" actId="14100"/>
          <ac:spMkLst>
            <pc:docMk/>
            <pc:sldMk cId="579088661" sldId="268"/>
            <ac:spMk id="132" creationId="{9D066172-80EC-0538-CB25-4EB7709C4F64}"/>
          </ac:spMkLst>
        </pc:spChg>
        <pc:spChg chg="mod">
          <ac:chgData name="Luan Ngoc Nguyen" userId="2b6d774d-78f3-406e-a2d9-b37ea6a1c909" providerId="ADAL" clId="{1FAEF6BD-F943-4BEC-82EE-57ED223F544E}" dt="2022-05-15T11:22:17.417" v="6885" actId="14100"/>
          <ac:spMkLst>
            <pc:docMk/>
            <pc:sldMk cId="579088661" sldId="268"/>
            <ac:spMk id="133" creationId="{9C473BA7-28F5-F4B7-CE9A-58F86718B35A}"/>
          </ac:spMkLst>
        </pc:spChg>
        <pc:spChg chg="mod">
          <ac:chgData name="Luan Ngoc Nguyen" userId="2b6d774d-78f3-406e-a2d9-b37ea6a1c909" providerId="ADAL" clId="{1FAEF6BD-F943-4BEC-82EE-57ED223F544E}" dt="2022-05-15T11:22:24.523" v="6887" actId="1076"/>
          <ac:spMkLst>
            <pc:docMk/>
            <pc:sldMk cId="579088661" sldId="268"/>
            <ac:spMk id="134" creationId="{A21A2247-8581-046B-3EF2-6A38C22F17CB}"/>
          </ac:spMkLst>
        </pc:spChg>
        <pc:spChg chg="mod">
          <ac:chgData name="Luan Ngoc Nguyen" userId="2b6d774d-78f3-406e-a2d9-b37ea6a1c909" providerId="ADAL" clId="{1FAEF6BD-F943-4BEC-82EE-57ED223F544E}" dt="2022-05-15T11:22:21.211" v="6886" actId="1076"/>
          <ac:spMkLst>
            <pc:docMk/>
            <pc:sldMk cId="579088661" sldId="268"/>
            <ac:spMk id="135" creationId="{C506E02B-F39C-49A3-4306-8E7490F09C8C}"/>
          </ac:spMkLst>
        </pc:spChg>
        <pc:spChg chg="mod">
          <ac:chgData name="Luan Ngoc Nguyen" userId="2b6d774d-78f3-406e-a2d9-b37ea6a1c909" providerId="ADAL" clId="{1FAEF6BD-F943-4BEC-82EE-57ED223F544E}" dt="2022-05-15T11:23:34.740" v="6902" actId="1076"/>
          <ac:spMkLst>
            <pc:docMk/>
            <pc:sldMk cId="579088661" sldId="268"/>
            <ac:spMk id="137" creationId="{72C51AB9-97B9-4523-5BF6-641DE3DD6B0D}"/>
          </ac:spMkLst>
        </pc:spChg>
        <pc:spChg chg="mod">
          <ac:chgData name="Luan Ngoc Nguyen" userId="2b6d774d-78f3-406e-a2d9-b37ea6a1c909" providerId="ADAL" clId="{1FAEF6BD-F943-4BEC-82EE-57ED223F544E}" dt="2022-05-15T11:23:23.170" v="6899" actId="1076"/>
          <ac:spMkLst>
            <pc:docMk/>
            <pc:sldMk cId="579088661" sldId="268"/>
            <ac:spMk id="138" creationId="{D762B865-BE97-8A17-7EA2-C90C0ACCBF05}"/>
          </ac:spMkLst>
        </pc:spChg>
        <pc:spChg chg="mod">
          <ac:chgData name="Luan Ngoc Nguyen" userId="2b6d774d-78f3-406e-a2d9-b37ea6a1c909" providerId="ADAL" clId="{1FAEF6BD-F943-4BEC-82EE-57ED223F544E}" dt="2022-05-15T11:23:27.890" v="6900" actId="1076"/>
          <ac:spMkLst>
            <pc:docMk/>
            <pc:sldMk cId="579088661" sldId="268"/>
            <ac:spMk id="139" creationId="{E7F824EC-1E2B-E78B-3F11-FA7049752735}"/>
          </ac:spMkLst>
        </pc:spChg>
        <pc:spChg chg="mod">
          <ac:chgData name="Luan Ngoc Nguyen" userId="2b6d774d-78f3-406e-a2d9-b37ea6a1c909" providerId="ADAL" clId="{1FAEF6BD-F943-4BEC-82EE-57ED223F544E}" dt="2022-05-15T11:22:44.152" v="6890" actId="255"/>
          <ac:spMkLst>
            <pc:docMk/>
            <pc:sldMk cId="579088661" sldId="268"/>
            <ac:spMk id="140" creationId="{54DCA993-C751-2BEF-A5C1-0919F3B054C5}"/>
          </ac:spMkLst>
        </pc:spChg>
        <pc:spChg chg="mod">
          <ac:chgData name="Luan Ngoc Nguyen" userId="2b6d774d-78f3-406e-a2d9-b37ea6a1c909" providerId="ADAL" clId="{1FAEF6BD-F943-4BEC-82EE-57ED223F544E}" dt="2022-05-15T11:22:44.152" v="6890" actId="255"/>
          <ac:spMkLst>
            <pc:docMk/>
            <pc:sldMk cId="579088661" sldId="268"/>
            <ac:spMk id="141" creationId="{CE43F077-18F9-9CF9-4700-6C538A111A95}"/>
          </ac:spMkLst>
        </pc:spChg>
        <pc:spChg chg="mod">
          <ac:chgData name="Luan Ngoc Nguyen" userId="2b6d774d-78f3-406e-a2d9-b37ea6a1c909" providerId="ADAL" clId="{1FAEF6BD-F943-4BEC-82EE-57ED223F544E}" dt="2022-05-15T11:24:48.841" v="6917" actId="1076"/>
          <ac:spMkLst>
            <pc:docMk/>
            <pc:sldMk cId="579088661" sldId="268"/>
            <ac:spMk id="143" creationId="{86EC516A-2CDF-8C4A-F2B7-F34024EF2101}"/>
          </ac:spMkLst>
        </pc:spChg>
        <pc:spChg chg="mod">
          <ac:chgData name="Luan Ngoc Nguyen" userId="2b6d774d-78f3-406e-a2d9-b37ea6a1c909" providerId="ADAL" clId="{1FAEF6BD-F943-4BEC-82EE-57ED223F544E}" dt="2022-05-15T11:24:25.665" v="6911" actId="113"/>
          <ac:spMkLst>
            <pc:docMk/>
            <pc:sldMk cId="579088661" sldId="268"/>
            <ac:spMk id="144" creationId="{9C203AE8-4349-997B-A414-31CB35F331F0}"/>
          </ac:spMkLst>
        </pc:spChg>
        <pc:spChg chg="mod">
          <ac:chgData name="Luan Ngoc Nguyen" userId="2b6d774d-78f3-406e-a2d9-b37ea6a1c909" providerId="ADAL" clId="{1FAEF6BD-F943-4BEC-82EE-57ED223F544E}" dt="2022-05-15T11:24:25.665" v="6911" actId="113"/>
          <ac:spMkLst>
            <pc:docMk/>
            <pc:sldMk cId="579088661" sldId="268"/>
            <ac:spMk id="145" creationId="{53F0EAF9-1783-F0F1-14E6-B9EC3F0CFF59}"/>
          </ac:spMkLst>
        </pc:spChg>
        <pc:spChg chg="mod">
          <ac:chgData name="Luan Ngoc Nguyen" userId="2b6d774d-78f3-406e-a2d9-b37ea6a1c909" providerId="ADAL" clId="{1FAEF6BD-F943-4BEC-82EE-57ED223F544E}" dt="2022-05-15T11:24:09.873" v="6906"/>
          <ac:spMkLst>
            <pc:docMk/>
            <pc:sldMk cId="579088661" sldId="268"/>
            <ac:spMk id="146" creationId="{78184783-DA27-7EED-10F1-19F233BD7695}"/>
          </ac:spMkLst>
        </pc:spChg>
        <pc:spChg chg="mod">
          <ac:chgData name="Luan Ngoc Nguyen" userId="2b6d774d-78f3-406e-a2d9-b37ea6a1c909" providerId="ADAL" clId="{1FAEF6BD-F943-4BEC-82EE-57ED223F544E}" dt="2022-05-15T11:24:09.873" v="6906"/>
          <ac:spMkLst>
            <pc:docMk/>
            <pc:sldMk cId="579088661" sldId="268"/>
            <ac:spMk id="147" creationId="{A3982567-B264-D990-62AF-2E45AAA7143E}"/>
          </ac:spMkLst>
        </pc:spChg>
        <pc:spChg chg="mod">
          <ac:chgData name="Luan Ngoc Nguyen" userId="2b6d774d-78f3-406e-a2d9-b37ea6a1c909" providerId="ADAL" clId="{1FAEF6BD-F943-4BEC-82EE-57ED223F544E}" dt="2022-05-15T11:25:14.197" v="6923" actId="113"/>
          <ac:spMkLst>
            <pc:docMk/>
            <pc:sldMk cId="579088661" sldId="268"/>
            <ac:spMk id="149" creationId="{71540B0C-9CD0-5C04-5726-0CF3E305AB5B}"/>
          </ac:spMkLst>
        </pc:spChg>
        <pc:spChg chg="mod">
          <ac:chgData name="Luan Ngoc Nguyen" userId="2b6d774d-78f3-406e-a2d9-b37ea6a1c909" providerId="ADAL" clId="{1FAEF6BD-F943-4BEC-82EE-57ED223F544E}" dt="2022-05-15T11:25:14.197" v="6923" actId="113"/>
          <ac:spMkLst>
            <pc:docMk/>
            <pc:sldMk cId="579088661" sldId="268"/>
            <ac:spMk id="150" creationId="{0B09ED3F-B332-E06D-84EB-8C343C69E850}"/>
          </ac:spMkLst>
        </pc:spChg>
        <pc:spChg chg="mod">
          <ac:chgData name="Luan Ngoc Nguyen" userId="2b6d774d-78f3-406e-a2d9-b37ea6a1c909" providerId="ADAL" clId="{1FAEF6BD-F943-4BEC-82EE-57ED223F544E}" dt="2022-05-15T11:25:14.197" v="6923" actId="113"/>
          <ac:spMkLst>
            <pc:docMk/>
            <pc:sldMk cId="579088661" sldId="268"/>
            <ac:spMk id="151" creationId="{F9B1580A-8F4E-8614-4273-A75D2200887C}"/>
          </ac:spMkLst>
        </pc:spChg>
        <pc:spChg chg="mod">
          <ac:chgData name="Luan Ngoc Nguyen" userId="2b6d774d-78f3-406e-a2d9-b37ea6a1c909" providerId="ADAL" clId="{1FAEF6BD-F943-4BEC-82EE-57ED223F544E}" dt="2022-05-15T11:25:11.552" v="6921" actId="255"/>
          <ac:spMkLst>
            <pc:docMk/>
            <pc:sldMk cId="579088661" sldId="268"/>
            <ac:spMk id="152" creationId="{708AAE5A-5E07-6DDD-F99A-54E1266D8C95}"/>
          </ac:spMkLst>
        </pc:spChg>
        <pc:spChg chg="mod">
          <ac:chgData name="Luan Ngoc Nguyen" userId="2b6d774d-78f3-406e-a2d9-b37ea6a1c909" providerId="ADAL" clId="{1FAEF6BD-F943-4BEC-82EE-57ED223F544E}" dt="2022-05-15T11:25:11.552" v="6921" actId="255"/>
          <ac:spMkLst>
            <pc:docMk/>
            <pc:sldMk cId="579088661" sldId="268"/>
            <ac:spMk id="153" creationId="{BA15AC1A-932B-105C-9440-78B969607349}"/>
          </ac:spMkLst>
        </pc:spChg>
        <pc:spChg chg="mod">
          <ac:chgData name="Luan Ngoc Nguyen" userId="2b6d774d-78f3-406e-a2d9-b37ea6a1c909" providerId="ADAL" clId="{1FAEF6BD-F943-4BEC-82EE-57ED223F544E}" dt="2022-05-15T11:25:34.098" v="6927" actId="255"/>
          <ac:spMkLst>
            <pc:docMk/>
            <pc:sldMk cId="579088661" sldId="268"/>
            <ac:spMk id="155" creationId="{70F43A31-E1D8-EE99-5428-A953AF84C8DA}"/>
          </ac:spMkLst>
        </pc:spChg>
        <pc:spChg chg="mod">
          <ac:chgData name="Luan Ngoc Nguyen" userId="2b6d774d-78f3-406e-a2d9-b37ea6a1c909" providerId="ADAL" clId="{1FAEF6BD-F943-4BEC-82EE-57ED223F544E}" dt="2022-05-15T11:25:34.098" v="6927" actId="255"/>
          <ac:spMkLst>
            <pc:docMk/>
            <pc:sldMk cId="579088661" sldId="268"/>
            <ac:spMk id="156" creationId="{749E92B7-500A-E268-9C32-A0B537B09DD4}"/>
          </ac:spMkLst>
        </pc:spChg>
        <pc:spChg chg="mod">
          <ac:chgData name="Luan Ngoc Nguyen" userId="2b6d774d-78f3-406e-a2d9-b37ea6a1c909" providerId="ADAL" clId="{1FAEF6BD-F943-4BEC-82EE-57ED223F544E}" dt="2022-05-15T11:25:34.098" v="6927" actId="255"/>
          <ac:spMkLst>
            <pc:docMk/>
            <pc:sldMk cId="579088661" sldId="268"/>
            <ac:spMk id="157" creationId="{D3817757-D028-54FD-AF61-3D37F6BA4879}"/>
          </ac:spMkLst>
        </pc:spChg>
        <pc:spChg chg="mod">
          <ac:chgData name="Luan Ngoc Nguyen" userId="2b6d774d-78f3-406e-a2d9-b37ea6a1c909" providerId="ADAL" clId="{1FAEF6BD-F943-4BEC-82EE-57ED223F544E}" dt="2022-05-15T11:26:18.053" v="6937" actId="14100"/>
          <ac:spMkLst>
            <pc:docMk/>
            <pc:sldMk cId="579088661" sldId="268"/>
            <ac:spMk id="158" creationId="{4190C11D-107A-9040-EAB7-F83428F7AB69}"/>
          </ac:spMkLst>
        </pc:spChg>
        <pc:spChg chg="add mod ord">
          <ac:chgData name="Luan Ngoc Nguyen" userId="2b6d774d-78f3-406e-a2d9-b37ea6a1c909" providerId="ADAL" clId="{1FAEF6BD-F943-4BEC-82EE-57ED223F544E}" dt="2022-05-15T12:11:54.536" v="9154" actId="166"/>
          <ac:spMkLst>
            <pc:docMk/>
            <pc:sldMk cId="579088661" sldId="268"/>
            <ac:spMk id="160" creationId="{477CAD0A-A46F-8F62-DDA9-719D3F492995}"/>
          </ac:spMkLst>
        </pc:spChg>
        <pc:spChg chg="add mod">
          <ac:chgData name="Luan Ngoc Nguyen" userId="2b6d774d-78f3-406e-a2d9-b37ea6a1c909" providerId="ADAL" clId="{1FAEF6BD-F943-4BEC-82EE-57ED223F544E}" dt="2022-05-15T12:14:03.008" v="9317" actId="20577"/>
          <ac:spMkLst>
            <pc:docMk/>
            <pc:sldMk cId="579088661" sldId="268"/>
            <ac:spMk id="161" creationId="{2B5F4644-BF43-44A0-6EB9-DFCD6050B853}"/>
          </ac:spMkLst>
        </pc:spChg>
        <pc:spChg chg="add mod">
          <ac:chgData name="Luan Ngoc Nguyen" userId="2b6d774d-78f3-406e-a2d9-b37ea6a1c909" providerId="ADAL" clId="{1FAEF6BD-F943-4BEC-82EE-57ED223F544E}" dt="2022-05-15T12:13:05.665" v="9163" actId="208"/>
          <ac:spMkLst>
            <pc:docMk/>
            <pc:sldMk cId="579088661" sldId="268"/>
            <ac:spMk id="166" creationId="{7C518E1A-DB9A-CD62-0606-6AE2A377FEC4}"/>
          </ac:spMkLst>
        </pc:spChg>
        <pc:spChg chg="add mod">
          <ac:chgData name="Luan Ngoc Nguyen" userId="2b6d774d-78f3-406e-a2d9-b37ea6a1c909" providerId="ADAL" clId="{1FAEF6BD-F943-4BEC-82EE-57ED223F544E}" dt="2022-05-15T12:21:50.898" v="10046" actId="113"/>
          <ac:spMkLst>
            <pc:docMk/>
            <pc:sldMk cId="579088661" sldId="268"/>
            <ac:spMk id="167" creationId="{2D418C17-C45D-158D-A666-C19862FF9A83}"/>
          </ac:spMkLst>
        </pc:spChg>
        <pc:spChg chg="add mod">
          <ac:chgData name="Luan Ngoc Nguyen" userId="2b6d774d-78f3-406e-a2d9-b37ea6a1c909" providerId="ADAL" clId="{1FAEF6BD-F943-4BEC-82EE-57ED223F544E}" dt="2022-05-15T12:24:31.416" v="10182" actId="20577"/>
          <ac:spMkLst>
            <pc:docMk/>
            <pc:sldMk cId="579088661" sldId="268"/>
            <ac:spMk id="168" creationId="{13F80688-958F-B6DE-FBCD-C0709730F57F}"/>
          </ac:spMkLst>
        </pc:spChg>
        <pc:spChg chg="add del mod">
          <ac:chgData name="Luan Ngoc Nguyen" userId="2b6d774d-78f3-406e-a2d9-b37ea6a1c909" providerId="ADAL" clId="{1FAEF6BD-F943-4BEC-82EE-57ED223F544E}" dt="2022-05-15T12:23:58.883" v="10174"/>
          <ac:spMkLst>
            <pc:docMk/>
            <pc:sldMk cId="579088661" sldId="268"/>
            <ac:spMk id="169" creationId="{28C26D73-63BD-E424-B198-5B06F2D60D58}"/>
          </ac:spMkLst>
        </pc:spChg>
        <pc:grpChg chg="add del mod">
          <ac:chgData name="Luan Ngoc Nguyen" userId="2b6d774d-78f3-406e-a2d9-b37ea6a1c909" providerId="ADAL" clId="{1FAEF6BD-F943-4BEC-82EE-57ED223F544E}" dt="2022-05-15T10:41:02.450" v="5950" actId="478"/>
          <ac:grpSpMkLst>
            <pc:docMk/>
            <pc:sldMk cId="579088661" sldId="268"/>
            <ac:grpSpMk id="46" creationId="{372B9E27-5910-8919-44C8-19C829EC0961}"/>
          </ac:grpSpMkLst>
        </pc:grpChg>
        <pc:grpChg chg="add mod">
          <ac:chgData name="Luan Ngoc Nguyen" userId="2b6d774d-78f3-406e-a2d9-b37ea6a1c909" providerId="ADAL" clId="{1FAEF6BD-F943-4BEC-82EE-57ED223F544E}" dt="2022-05-15T11:01:01.015" v="6433" actId="1076"/>
          <ac:grpSpMkLst>
            <pc:docMk/>
            <pc:sldMk cId="579088661" sldId="268"/>
            <ac:grpSpMk id="49" creationId="{2C166969-F74B-09D3-1EB3-F1BF442CFCD3}"/>
          </ac:grpSpMkLst>
        </pc:grpChg>
        <pc:grpChg chg="add mod">
          <ac:chgData name="Luan Ngoc Nguyen" userId="2b6d774d-78f3-406e-a2d9-b37ea6a1c909" providerId="ADAL" clId="{1FAEF6BD-F943-4BEC-82EE-57ED223F544E}" dt="2022-05-15T11:01:06.065" v="6435" actId="1076"/>
          <ac:grpSpMkLst>
            <pc:docMk/>
            <pc:sldMk cId="579088661" sldId="268"/>
            <ac:grpSpMk id="53" creationId="{966114F5-E56D-1440-8506-81DE57BD9AAF}"/>
          </ac:grpSpMkLst>
        </pc:grpChg>
        <pc:grpChg chg="add mod">
          <ac:chgData name="Luan Ngoc Nguyen" userId="2b6d774d-78f3-406e-a2d9-b37ea6a1c909" providerId="ADAL" clId="{1FAEF6BD-F943-4BEC-82EE-57ED223F544E}" dt="2022-05-15T11:30:12.551" v="7012" actId="1076"/>
          <ac:grpSpMkLst>
            <pc:docMk/>
            <pc:sldMk cId="579088661" sldId="268"/>
            <ac:grpSpMk id="59" creationId="{A687FDB4-ECE2-C025-7F73-15BD398D414C}"/>
          </ac:grpSpMkLst>
        </pc:grpChg>
        <pc:grpChg chg="add mod">
          <ac:chgData name="Luan Ngoc Nguyen" userId="2b6d774d-78f3-406e-a2d9-b37ea6a1c909" providerId="ADAL" clId="{1FAEF6BD-F943-4BEC-82EE-57ED223F544E}" dt="2022-05-15T11:07:49.450" v="6631" actId="571"/>
          <ac:grpSpMkLst>
            <pc:docMk/>
            <pc:sldMk cId="579088661" sldId="268"/>
            <ac:grpSpMk id="90" creationId="{275AD290-161F-FB07-4FF4-2401DCEB1C6F}"/>
          </ac:grpSpMkLst>
        </pc:grpChg>
        <pc:grpChg chg="add mod">
          <ac:chgData name="Luan Ngoc Nguyen" userId="2b6d774d-78f3-406e-a2d9-b37ea6a1c909" providerId="ADAL" clId="{1FAEF6BD-F943-4BEC-82EE-57ED223F544E}" dt="2022-05-15T11:07:49.450" v="6631" actId="571"/>
          <ac:grpSpMkLst>
            <pc:docMk/>
            <pc:sldMk cId="579088661" sldId="268"/>
            <ac:grpSpMk id="94" creationId="{55B92514-7411-E20F-4CFD-2151B6ACF180}"/>
          </ac:grpSpMkLst>
        </pc:grpChg>
        <pc:grpChg chg="add mod">
          <ac:chgData name="Luan Ngoc Nguyen" userId="2b6d774d-78f3-406e-a2d9-b37ea6a1c909" providerId="ADAL" clId="{1FAEF6BD-F943-4BEC-82EE-57ED223F544E}" dt="2022-05-15T11:07:49.450" v="6631" actId="571"/>
          <ac:grpSpMkLst>
            <pc:docMk/>
            <pc:sldMk cId="579088661" sldId="268"/>
            <ac:grpSpMk id="99" creationId="{F651EE5F-FC49-5943-E2B1-3C037AF7054D}"/>
          </ac:grpSpMkLst>
        </pc:grpChg>
        <pc:grpChg chg="add mod">
          <ac:chgData name="Luan Ngoc Nguyen" userId="2b6d774d-78f3-406e-a2d9-b37ea6a1c909" providerId="ADAL" clId="{1FAEF6BD-F943-4BEC-82EE-57ED223F544E}" dt="2022-05-15T11:30:09.463" v="7011" actId="1076"/>
          <ac:grpSpMkLst>
            <pc:docMk/>
            <pc:sldMk cId="579088661" sldId="268"/>
            <ac:grpSpMk id="108" creationId="{DEDC12D6-D8E2-87E1-80A5-52511FF5DB44}"/>
          </ac:grpSpMkLst>
        </pc:grpChg>
        <pc:grpChg chg="add mod">
          <ac:chgData name="Luan Ngoc Nguyen" userId="2b6d774d-78f3-406e-a2d9-b37ea6a1c909" providerId="ADAL" clId="{1FAEF6BD-F943-4BEC-82EE-57ED223F544E}" dt="2022-05-15T11:30:15.839" v="7013" actId="1076"/>
          <ac:grpSpMkLst>
            <pc:docMk/>
            <pc:sldMk cId="579088661" sldId="268"/>
            <ac:grpSpMk id="123" creationId="{4034A712-A1A7-C77C-76F0-FB122D91E74F}"/>
          </ac:grpSpMkLst>
        </pc:grpChg>
        <pc:grpChg chg="add mod">
          <ac:chgData name="Luan Ngoc Nguyen" userId="2b6d774d-78f3-406e-a2d9-b37ea6a1c909" providerId="ADAL" clId="{1FAEF6BD-F943-4BEC-82EE-57ED223F544E}" dt="2022-05-15T11:30:25.867" v="7017" actId="1076"/>
          <ac:grpSpMkLst>
            <pc:docMk/>
            <pc:sldMk cId="579088661" sldId="268"/>
            <ac:grpSpMk id="130" creationId="{804A537E-7A42-E8F9-033B-642ABE42C53F}"/>
          </ac:grpSpMkLst>
        </pc:grpChg>
        <pc:grpChg chg="add mod">
          <ac:chgData name="Luan Ngoc Nguyen" userId="2b6d774d-78f3-406e-a2d9-b37ea6a1c909" providerId="ADAL" clId="{1FAEF6BD-F943-4BEC-82EE-57ED223F544E}" dt="2022-05-15T11:30:18.329" v="7014" actId="1076"/>
          <ac:grpSpMkLst>
            <pc:docMk/>
            <pc:sldMk cId="579088661" sldId="268"/>
            <ac:grpSpMk id="136" creationId="{F590FFA3-AC72-610C-86E7-B79D72BE921A}"/>
          </ac:grpSpMkLst>
        </pc:grpChg>
        <pc:grpChg chg="add mod">
          <ac:chgData name="Luan Ngoc Nguyen" userId="2b6d774d-78f3-406e-a2d9-b37ea6a1c909" providerId="ADAL" clId="{1FAEF6BD-F943-4BEC-82EE-57ED223F544E}" dt="2022-05-15T11:30:23.044" v="7016" actId="1076"/>
          <ac:grpSpMkLst>
            <pc:docMk/>
            <pc:sldMk cId="579088661" sldId="268"/>
            <ac:grpSpMk id="142" creationId="{1FCE8F4A-23B7-0B03-9E61-6211D5737132}"/>
          </ac:grpSpMkLst>
        </pc:grpChg>
        <pc:grpChg chg="add del mod">
          <ac:chgData name="Luan Ngoc Nguyen" userId="2b6d774d-78f3-406e-a2d9-b37ea6a1c909" providerId="ADAL" clId="{1FAEF6BD-F943-4BEC-82EE-57ED223F544E}" dt="2022-05-15T11:25:18.481" v="6924" actId="478"/>
          <ac:grpSpMkLst>
            <pc:docMk/>
            <pc:sldMk cId="579088661" sldId="268"/>
            <ac:grpSpMk id="148" creationId="{D3728088-23DF-EAC4-146F-0EE07EA66877}"/>
          </ac:grpSpMkLst>
        </pc:grpChg>
        <pc:grpChg chg="add mod">
          <ac:chgData name="Luan Ngoc Nguyen" userId="2b6d774d-78f3-406e-a2d9-b37ea6a1c909" providerId="ADAL" clId="{1FAEF6BD-F943-4BEC-82EE-57ED223F544E}" dt="2022-05-15T11:30:20.524" v="7015" actId="1076"/>
          <ac:grpSpMkLst>
            <pc:docMk/>
            <pc:sldMk cId="579088661" sldId="268"/>
            <ac:grpSpMk id="154" creationId="{44E35EFB-B219-D1D4-89FC-E215DB9C12F7}"/>
          </ac:grpSpMkLst>
        </pc:grpChg>
        <pc:graphicFrameChg chg="add del mod">
          <ac:chgData name="Luan Ngoc Nguyen" userId="2b6d774d-78f3-406e-a2d9-b37ea6a1c909" providerId="ADAL" clId="{1FAEF6BD-F943-4BEC-82EE-57ED223F544E}" dt="2022-05-15T08:14:47.853" v="2501"/>
          <ac:graphicFrameMkLst>
            <pc:docMk/>
            <pc:sldMk cId="579088661" sldId="268"/>
            <ac:graphicFrameMk id="4" creationId="{8B9AB8D5-EDD7-E7D7-B773-ECA5B7F9ED45}"/>
          </ac:graphicFrameMkLst>
        </pc:graphicFrameChg>
        <pc:graphicFrameChg chg="add mod modGraphic">
          <ac:chgData name="Luan Ngoc Nguyen" userId="2b6d774d-78f3-406e-a2d9-b37ea6a1c909" providerId="ADAL" clId="{1FAEF6BD-F943-4BEC-82EE-57ED223F544E}" dt="2022-05-15T08:56:47.010" v="3106" actId="1076"/>
          <ac:graphicFrameMkLst>
            <pc:docMk/>
            <pc:sldMk cId="579088661" sldId="268"/>
            <ac:graphicFrameMk id="5" creationId="{1A3AAC29-7EB4-49A9-FFA0-C10BBB08B73E}"/>
          </ac:graphicFrameMkLst>
        </pc:graphicFrameChg>
        <pc:graphicFrameChg chg="add mod modGraphic">
          <ac:chgData name="Luan Ngoc Nguyen" userId="2b6d774d-78f3-406e-a2d9-b37ea6a1c909" providerId="ADAL" clId="{1FAEF6BD-F943-4BEC-82EE-57ED223F544E}" dt="2022-05-15T08:56:49.886" v="3107" actId="1076"/>
          <ac:graphicFrameMkLst>
            <pc:docMk/>
            <pc:sldMk cId="579088661" sldId="268"/>
            <ac:graphicFrameMk id="6" creationId="{B1B1FE44-CF04-2405-9E38-233457248896}"/>
          </ac:graphicFrameMkLst>
        </pc:graphicFrameChg>
        <pc:graphicFrameChg chg="del mod modGraphic">
          <ac:chgData name="Luan Ngoc Nguyen" userId="2b6d774d-78f3-406e-a2d9-b37ea6a1c909" providerId="ADAL" clId="{1FAEF6BD-F943-4BEC-82EE-57ED223F544E}" dt="2022-05-15T08:22:09.356" v="2594" actId="478"/>
          <ac:graphicFrameMkLst>
            <pc:docMk/>
            <pc:sldMk cId="579088661" sldId="268"/>
            <ac:graphicFrameMk id="7" creationId="{4D477B7F-0FD2-456D-6B5F-67A1DFF2901F}"/>
          </ac:graphicFrameMkLst>
        </pc:graphicFrameChg>
        <pc:graphicFrameChg chg="add mod modGraphic">
          <ac:chgData name="Luan Ngoc Nguyen" userId="2b6d774d-78f3-406e-a2d9-b37ea6a1c909" providerId="ADAL" clId="{1FAEF6BD-F943-4BEC-82EE-57ED223F544E}" dt="2022-05-15T08:24:01.299" v="2647" actId="1076"/>
          <ac:graphicFrameMkLst>
            <pc:docMk/>
            <pc:sldMk cId="579088661" sldId="268"/>
            <ac:graphicFrameMk id="8" creationId="{1FB5478F-278D-71EA-2C13-0C190E1D14AB}"/>
          </ac:graphicFrameMkLst>
        </pc:graphicFrameChg>
        <pc:graphicFrameChg chg="del mod modGraphic">
          <ac:chgData name="Luan Ngoc Nguyen" userId="2b6d774d-78f3-406e-a2d9-b37ea6a1c909" providerId="ADAL" clId="{1FAEF6BD-F943-4BEC-82EE-57ED223F544E}" dt="2022-05-15T08:24:10.626" v="2649" actId="478"/>
          <ac:graphicFrameMkLst>
            <pc:docMk/>
            <pc:sldMk cId="579088661" sldId="268"/>
            <ac:graphicFrameMk id="9" creationId="{54AE2F7C-C85E-68EB-3572-EC4B88B79A15}"/>
          </ac:graphicFrameMkLst>
        </pc:graphicFrameChg>
        <pc:graphicFrameChg chg="del mod modGraphic">
          <ac:chgData name="Luan Ngoc Nguyen" userId="2b6d774d-78f3-406e-a2d9-b37ea6a1c909" providerId="ADAL" clId="{1FAEF6BD-F943-4BEC-82EE-57ED223F544E}" dt="2022-05-15T08:27:47.834" v="2742" actId="478"/>
          <ac:graphicFrameMkLst>
            <pc:docMk/>
            <pc:sldMk cId="579088661" sldId="268"/>
            <ac:graphicFrameMk id="11" creationId="{1E5EB9B8-1E38-14C4-5663-5936339F5550}"/>
          </ac:graphicFrameMkLst>
        </pc:graphicFrameChg>
        <pc:graphicFrameChg chg="del mod modGraphic">
          <ac:chgData name="Luan Ngoc Nguyen" userId="2b6d774d-78f3-406e-a2d9-b37ea6a1c909" providerId="ADAL" clId="{1FAEF6BD-F943-4BEC-82EE-57ED223F544E}" dt="2022-05-15T08:27:50.013" v="2743" actId="478"/>
          <ac:graphicFrameMkLst>
            <pc:docMk/>
            <pc:sldMk cId="579088661" sldId="268"/>
            <ac:graphicFrameMk id="12" creationId="{28250704-9D35-6CF5-76FA-6EC2107CA60F}"/>
          </ac:graphicFrameMkLst>
        </pc:graphicFrameChg>
        <pc:graphicFrameChg chg="add mod modGraphic">
          <ac:chgData name="Luan Ngoc Nguyen" userId="2b6d774d-78f3-406e-a2d9-b37ea6a1c909" providerId="ADAL" clId="{1FAEF6BD-F943-4BEC-82EE-57ED223F544E}" dt="2022-05-15T08:27:32.630" v="2739" actId="1076"/>
          <ac:graphicFrameMkLst>
            <pc:docMk/>
            <pc:sldMk cId="579088661" sldId="268"/>
            <ac:graphicFrameMk id="14" creationId="{835B1ED6-0721-8457-1554-915599F8B377}"/>
          </ac:graphicFrameMkLst>
        </pc:graphicFrameChg>
        <pc:graphicFrameChg chg="add mod modGraphic">
          <ac:chgData name="Luan Ngoc Nguyen" userId="2b6d774d-78f3-406e-a2d9-b37ea6a1c909" providerId="ADAL" clId="{1FAEF6BD-F943-4BEC-82EE-57ED223F544E}" dt="2022-05-15T08:29:01.534" v="2776" actId="1076"/>
          <ac:graphicFrameMkLst>
            <pc:docMk/>
            <pc:sldMk cId="579088661" sldId="268"/>
            <ac:graphicFrameMk id="15" creationId="{0162040D-632A-81F4-8BA3-666E64C3D430}"/>
          </ac:graphicFrameMkLst>
        </pc:graphicFrameChg>
        <pc:graphicFrameChg chg="add mod modGraphic">
          <ac:chgData name="Luan Ngoc Nguyen" userId="2b6d774d-78f3-406e-a2d9-b37ea6a1c909" providerId="ADAL" clId="{1FAEF6BD-F943-4BEC-82EE-57ED223F544E}" dt="2022-05-15T08:31:12.280" v="2849" actId="1076"/>
          <ac:graphicFrameMkLst>
            <pc:docMk/>
            <pc:sldMk cId="579088661" sldId="268"/>
            <ac:graphicFrameMk id="16" creationId="{F181822E-9A6F-06E7-D1B3-D6984BB3EB28}"/>
          </ac:graphicFrameMkLst>
        </pc:graphicFrameChg>
        <pc:graphicFrameChg chg="add mod modGraphic">
          <ac:chgData name="Luan Ngoc Nguyen" userId="2b6d774d-78f3-406e-a2d9-b37ea6a1c909" providerId="ADAL" clId="{1FAEF6BD-F943-4BEC-82EE-57ED223F544E}" dt="2022-05-15T08:57:11.251" v="3111" actId="1076"/>
          <ac:graphicFrameMkLst>
            <pc:docMk/>
            <pc:sldMk cId="579088661" sldId="268"/>
            <ac:graphicFrameMk id="17" creationId="{39BCF576-D4DD-B96C-7D4E-403F4F15CFC1}"/>
          </ac:graphicFrameMkLst>
        </pc:graphicFrameChg>
        <pc:graphicFrameChg chg="add mod">
          <ac:chgData name="Luan Ngoc Nguyen" userId="2b6d774d-78f3-406e-a2d9-b37ea6a1c909" providerId="ADAL" clId="{1FAEF6BD-F943-4BEC-82EE-57ED223F544E}" dt="2022-05-15T11:07:49.450" v="6631" actId="571"/>
          <ac:graphicFrameMkLst>
            <pc:docMk/>
            <pc:sldMk cId="579088661" sldId="268"/>
            <ac:graphicFrameMk id="72" creationId="{197AAEA0-E0A7-135E-940F-DF6AEC97EFD9}"/>
          </ac:graphicFrameMkLst>
        </pc:graphicFrameChg>
        <pc:graphicFrameChg chg="add mod">
          <ac:chgData name="Luan Ngoc Nguyen" userId="2b6d774d-78f3-406e-a2d9-b37ea6a1c909" providerId="ADAL" clId="{1FAEF6BD-F943-4BEC-82EE-57ED223F544E}" dt="2022-05-15T11:07:49.450" v="6631" actId="571"/>
          <ac:graphicFrameMkLst>
            <pc:docMk/>
            <pc:sldMk cId="579088661" sldId="268"/>
            <ac:graphicFrameMk id="73" creationId="{8F2B2120-3845-58D8-0F66-CDED0B6FF843}"/>
          </ac:graphicFrameMkLst>
        </pc:graphicFrameChg>
        <pc:graphicFrameChg chg="add mod">
          <ac:chgData name="Luan Ngoc Nguyen" userId="2b6d774d-78f3-406e-a2d9-b37ea6a1c909" providerId="ADAL" clId="{1FAEF6BD-F943-4BEC-82EE-57ED223F544E}" dt="2022-05-15T11:07:49.450" v="6631" actId="571"/>
          <ac:graphicFrameMkLst>
            <pc:docMk/>
            <pc:sldMk cId="579088661" sldId="268"/>
            <ac:graphicFrameMk id="74" creationId="{711610BC-A0E2-D8DB-3D9F-043854FFC4BC}"/>
          </ac:graphicFrameMkLst>
        </pc:graphicFrameChg>
        <pc:graphicFrameChg chg="add mod">
          <ac:chgData name="Luan Ngoc Nguyen" userId="2b6d774d-78f3-406e-a2d9-b37ea6a1c909" providerId="ADAL" clId="{1FAEF6BD-F943-4BEC-82EE-57ED223F544E}" dt="2022-05-15T11:07:49.450" v="6631" actId="571"/>
          <ac:graphicFrameMkLst>
            <pc:docMk/>
            <pc:sldMk cId="579088661" sldId="268"/>
            <ac:graphicFrameMk id="75" creationId="{E109F2DD-4CFD-DBD9-D3AE-0B0B88491EAF}"/>
          </ac:graphicFrameMkLst>
        </pc:graphicFrameChg>
        <pc:graphicFrameChg chg="add mod">
          <ac:chgData name="Luan Ngoc Nguyen" userId="2b6d774d-78f3-406e-a2d9-b37ea6a1c909" providerId="ADAL" clId="{1FAEF6BD-F943-4BEC-82EE-57ED223F544E}" dt="2022-05-15T11:07:49.450" v="6631" actId="571"/>
          <ac:graphicFrameMkLst>
            <pc:docMk/>
            <pc:sldMk cId="579088661" sldId="268"/>
            <ac:graphicFrameMk id="76" creationId="{2AF935A1-F5AD-BF21-FF7D-DA23CA3A3E8C}"/>
          </ac:graphicFrameMkLst>
        </pc:graphicFrameChg>
        <pc:graphicFrameChg chg="add mod">
          <ac:chgData name="Luan Ngoc Nguyen" userId="2b6d774d-78f3-406e-a2d9-b37ea6a1c909" providerId="ADAL" clId="{1FAEF6BD-F943-4BEC-82EE-57ED223F544E}" dt="2022-05-15T11:07:49.450" v="6631" actId="571"/>
          <ac:graphicFrameMkLst>
            <pc:docMk/>
            <pc:sldMk cId="579088661" sldId="268"/>
            <ac:graphicFrameMk id="77" creationId="{AB493118-AA01-142B-80E7-487B294900EF}"/>
          </ac:graphicFrameMkLst>
        </pc:graphicFrameChg>
        <pc:graphicFrameChg chg="add mod">
          <ac:chgData name="Luan Ngoc Nguyen" userId="2b6d774d-78f3-406e-a2d9-b37ea6a1c909" providerId="ADAL" clId="{1FAEF6BD-F943-4BEC-82EE-57ED223F544E}" dt="2022-05-15T11:07:49.450" v="6631" actId="571"/>
          <ac:graphicFrameMkLst>
            <pc:docMk/>
            <pc:sldMk cId="579088661" sldId="268"/>
            <ac:graphicFrameMk id="78" creationId="{487CDDC4-C19B-8926-8401-A357D26000B1}"/>
          </ac:graphicFrameMkLst>
        </pc:graphicFrameChg>
        <pc:graphicFrameChg chg="add mod modGraphic">
          <ac:chgData name="Luan Ngoc Nguyen" userId="2b6d774d-78f3-406e-a2d9-b37ea6a1c909" providerId="ADAL" clId="{1FAEF6BD-F943-4BEC-82EE-57ED223F544E}" dt="2022-05-15T11:30:30.225" v="7018" actId="1076"/>
          <ac:graphicFrameMkLst>
            <pc:docMk/>
            <pc:sldMk cId="579088661" sldId="268"/>
            <ac:graphicFrameMk id="159" creationId="{B0AE1679-D234-33D9-5029-1C0936893048}"/>
          </ac:graphicFrameMkLst>
        </pc:graphicFrameChg>
        <pc:graphicFrameChg chg="add mod modGraphic">
          <ac:chgData name="Luan Ngoc Nguyen" userId="2b6d774d-78f3-406e-a2d9-b37ea6a1c909" providerId="ADAL" clId="{1FAEF6BD-F943-4BEC-82EE-57ED223F544E}" dt="2022-05-15T12:08:57.968" v="9126" actId="1076"/>
          <ac:graphicFrameMkLst>
            <pc:docMk/>
            <pc:sldMk cId="579088661" sldId="268"/>
            <ac:graphicFrameMk id="164" creationId="{072724CA-50FF-DEBB-D54A-3F44A2E3C961}"/>
          </ac:graphicFrameMkLst>
        </pc:graphicFrameChg>
        <pc:picChg chg="add mod ord">
          <ac:chgData name="Luan Ngoc Nguyen" userId="2b6d774d-78f3-406e-a2d9-b37ea6a1c909" providerId="ADAL" clId="{1FAEF6BD-F943-4BEC-82EE-57ED223F544E}" dt="2022-05-15T12:12:25.947" v="9160" actId="166"/>
          <ac:picMkLst>
            <pc:docMk/>
            <pc:sldMk cId="579088661" sldId="268"/>
            <ac:picMk id="163" creationId="{00FB0AA7-2AFE-44EE-4447-DED92F92C373}"/>
          </ac:picMkLst>
        </pc:picChg>
        <pc:cxnChg chg="add mod">
          <ac:chgData name="Luan Ngoc Nguyen" userId="2b6d774d-78f3-406e-a2d9-b37ea6a1c909" providerId="ADAL" clId="{1FAEF6BD-F943-4BEC-82EE-57ED223F544E}" dt="2022-05-15T11:00:55.038" v="6431" actId="1076"/>
          <ac:cxnSpMkLst>
            <pc:docMk/>
            <pc:sldMk cId="579088661" sldId="268"/>
            <ac:cxnSpMk id="44" creationId="{9109E130-2B1A-DC69-1F76-4E7CDD40D9E0}"/>
          </ac:cxnSpMkLst>
        </pc:cxnChg>
        <pc:cxnChg chg="mod">
          <ac:chgData name="Luan Ngoc Nguyen" userId="2b6d774d-78f3-406e-a2d9-b37ea6a1c909" providerId="ADAL" clId="{1FAEF6BD-F943-4BEC-82EE-57ED223F544E}" dt="2022-05-15T10:39:23.932" v="5923"/>
          <ac:cxnSpMkLst>
            <pc:docMk/>
            <pc:sldMk cId="579088661" sldId="268"/>
            <ac:cxnSpMk id="50" creationId="{8515B2E3-03A0-7C3C-B514-1119BA03BBBE}"/>
          </ac:cxnSpMkLst>
        </pc:cxnChg>
        <pc:cxnChg chg="mod">
          <ac:chgData name="Luan Ngoc Nguyen" userId="2b6d774d-78f3-406e-a2d9-b37ea6a1c909" providerId="ADAL" clId="{1FAEF6BD-F943-4BEC-82EE-57ED223F544E}" dt="2022-05-15T10:39:23.932" v="5923"/>
          <ac:cxnSpMkLst>
            <pc:docMk/>
            <pc:sldMk cId="579088661" sldId="268"/>
            <ac:cxnSpMk id="51" creationId="{D21AB975-153F-28D5-76B1-3CD387F64498}"/>
          </ac:cxnSpMkLst>
        </pc:cxnChg>
        <pc:cxnChg chg="mod">
          <ac:chgData name="Luan Ngoc Nguyen" userId="2b6d774d-78f3-406e-a2d9-b37ea6a1c909" providerId="ADAL" clId="{1FAEF6BD-F943-4BEC-82EE-57ED223F544E}" dt="2022-05-15T10:40:22.317" v="5940"/>
          <ac:cxnSpMkLst>
            <pc:docMk/>
            <pc:sldMk cId="579088661" sldId="268"/>
            <ac:cxnSpMk id="54" creationId="{F57B56E7-13C4-60BB-7BEC-85ECF382C331}"/>
          </ac:cxnSpMkLst>
        </pc:cxnChg>
        <pc:cxnChg chg="mod">
          <ac:chgData name="Luan Ngoc Nguyen" userId="2b6d774d-78f3-406e-a2d9-b37ea6a1c909" providerId="ADAL" clId="{1FAEF6BD-F943-4BEC-82EE-57ED223F544E}" dt="2022-05-15T10:40:22.317" v="5940"/>
          <ac:cxnSpMkLst>
            <pc:docMk/>
            <pc:sldMk cId="579088661" sldId="268"/>
            <ac:cxnSpMk id="55" creationId="{E765EACD-9D08-711A-CD99-109279FECF1B}"/>
          </ac:cxnSpMkLst>
        </pc:cxnChg>
        <pc:cxnChg chg="add mod">
          <ac:chgData name="Luan Ngoc Nguyen" userId="2b6d774d-78f3-406e-a2d9-b37ea6a1c909" providerId="ADAL" clId="{1FAEF6BD-F943-4BEC-82EE-57ED223F544E}" dt="2022-05-15T11:07:49.450" v="6631" actId="571"/>
          <ac:cxnSpMkLst>
            <pc:docMk/>
            <pc:sldMk cId="579088661" sldId="268"/>
            <ac:cxnSpMk id="89" creationId="{864ADA4C-0884-DD89-866B-77CD59981A88}"/>
          </ac:cxnSpMkLst>
        </pc:cxnChg>
        <pc:cxnChg chg="mod">
          <ac:chgData name="Luan Ngoc Nguyen" userId="2b6d774d-78f3-406e-a2d9-b37ea6a1c909" providerId="ADAL" clId="{1FAEF6BD-F943-4BEC-82EE-57ED223F544E}" dt="2022-05-15T11:07:49.450" v="6631" actId="571"/>
          <ac:cxnSpMkLst>
            <pc:docMk/>
            <pc:sldMk cId="579088661" sldId="268"/>
            <ac:cxnSpMk id="91" creationId="{12CD0336-EB86-BFC0-94EE-4CB53D8194CE}"/>
          </ac:cxnSpMkLst>
        </pc:cxnChg>
        <pc:cxnChg chg="mod">
          <ac:chgData name="Luan Ngoc Nguyen" userId="2b6d774d-78f3-406e-a2d9-b37ea6a1c909" providerId="ADAL" clId="{1FAEF6BD-F943-4BEC-82EE-57ED223F544E}" dt="2022-05-15T11:07:49.450" v="6631" actId="571"/>
          <ac:cxnSpMkLst>
            <pc:docMk/>
            <pc:sldMk cId="579088661" sldId="268"/>
            <ac:cxnSpMk id="92" creationId="{8D0D5C46-98FE-BBF0-7B43-7492771CCB46}"/>
          </ac:cxnSpMkLst>
        </pc:cxnChg>
        <pc:cxnChg chg="mod">
          <ac:chgData name="Luan Ngoc Nguyen" userId="2b6d774d-78f3-406e-a2d9-b37ea6a1c909" providerId="ADAL" clId="{1FAEF6BD-F943-4BEC-82EE-57ED223F544E}" dt="2022-05-15T11:07:49.450" v="6631" actId="571"/>
          <ac:cxnSpMkLst>
            <pc:docMk/>
            <pc:sldMk cId="579088661" sldId="268"/>
            <ac:cxnSpMk id="95" creationId="{6B3CA25F-BA32-FD58-D4C0-6802D5439C8A}"/>
          </ac:cxnSpMkLst>
        </pc:cxnChg>
        <pc:cxnChg chg="mod">
          <ac:chgData name="Luan Ngoc Nguyen" userId="2b6d774d-78f3-406e-a2d9-b37ea6a1c909" providerId="ADAL" clId="{1FAEF6BD-F943-4BEC-82EE-57ED223F544E}" dt="2022-05-15T11:07:49.450" v="6631" actId="571"/>
          <ac:cxnSpMkLst>
            <pc:docMk/>
            <pc:sldMk cId="579088661" sldId="268"/>
            <ac:cxnSpMk id="96" creationId="{23DF54C3-5E5D-C6E8-9A85-8FFA87EC4970}"/>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nb-NO"/>
              <a:t>Klikk for å redigere tittelstil</a:t>
            </a:r>
            <a:endParaRPr lang="en-US"/>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a:t>Klikk for å redigere undertittelstil i malen</a:t>
            </a:r>
            <a:endParaRPr lang="en-US"/>
          </a:p>
        </p:txBody>
      </p:sp>
      <p:sp>
        <p:nvSpPr>
          <p:cNvPr id="4" name="Date Placeholder 3"/>
          <p:cNvSpPr>
            <a:spLocks noGrp="1"/>
          </p:cNvSpPr>
          <p:nvPr>
            <p:ph type="dt" sz="half" idx="10"/>
          </p:nvPr>
        </p:nvSpPr>
        <p:spPr/>
        <p:txBody>
          <a:bodyPr/>
          <a:lstStyle/>
          <a:p>
            <a:fld id="{F31E0C66-F2D1-40AF-8911-C953EDD60556}" type="datetimeFigureOut">
              <a:rPr lang="nb-NO" smtClean="0"/>
              <a:t>16.05.2022</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5F0D387D-0A8C-4373-9093-5E83EF4741BD}" type="slidenum">
              <a:rPr lang="nb-NO" smtClean="0"/>
              <a:t>‹#›</a:t>
            </a:fld>
            <a:endParaRPr lang="nb-NO"/>
          </a:p>
        </p:txBody>
      </p:sp>
    </p:spTree>
    <p:extLst>
      <p:ext uri="{BB962C8B-B14F-4D97-AF65-F5344CB8AC3E}">
        <p14:creationId xmlns:p14="http://schemas.microsoft.com/office/powerpoint/2010/main" val="2615852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a:p>
        </p:txBody>
      </p:sp>
      <p:sp>
        <p:nvSpPr>
          <p:cNvPr id="3" name="Vertical Text Placeholder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4" name="Date Placeholder 3"/>
          <p:cNvSpPr>
            <a:spLocks noGrp="1"/>
          </p:cNvSpPr>
          <p:nvPr>
            <p:ph type="dt" sz="half" idx="10"/>
          </p:nvPr>
        </p:nvSpPr>
        <p:spPr/>
        <p:txBody>
          <a:bodyPr/>
          <a:lstStyle/>
          <a:p>
            <a:fld id="{F31E0C66-F2D1-40AF-8911-C953EDD60556}" type="datetimeFigureOut">
              <a:rPr lang="nb-NO" smtClean="0"/>
              <a:t>16.05.2022</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5F0D387D-0A8C-4373-9093-5E83EF4741BD}" type="slidenum">
              <a:rPr lang="nb-NO" smtClean="0"/>
              <a:t>‹#›</a:t>
            </a:fld>
            <a:endParaRPr lang="nb-NO"/>
          </a:p>
        </p:txBody>
      </p:sp>
    </p:spTree>
    <p:extLst>
      <p:ext uri="{BB962C8B-B14F-4D97-AF65-F5344CB8AC3E}">
        <p14:creationId xmlns:p14="http://schemas.microsoft.com/office/powerpoint/2010/main" val="268120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nb-NO"/>
              <a:t>Klikk for å redigere tittelstil</a:t>
            </a:r>
            <a:endParaRPr lang="en-US"/>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4" name="Date Placeholder 3"/>
          <p:cNvSpPr>
            <a:spLocks noGrp="1"/>
          </p:cNvSpPr>
          <p:nvPr>
            <p:ph type="dt" sz="half" idx="10"/>
          </p:nvPr>
        </p:nvSpPr>
        <p:spPr/>
        <p:txBody>
          <a:bodyPr/>
          <a:lstStyle/>
          <a:p>
            <a:fld id="{F31E0C66-F2D1-40AF-8911-C953EDD60556}" type="datetimeFigureOut">
              <a:rPr lang="nb-NO" smtClean="0"/>
              <a:t>16.05.2022</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5F0D387D-0A8C-4373-9093-5E83EF4741BD}" type="slidenum">
              <a:rPr lang="nb-NO" smtClean="0"/>
              <a:t>‹#›</a:t>
            </a:fld>
            <a:endParaRPr lang="nb-NO"/>
          </a:p>
        </p:txBody>
      </p:sp>
    </p:spTree>
    <p:extLst>
      <p:ext uri="{BB962C8B-B14F-4D97-AF65-F5344CB8AC3E}">
        <p14:creationId xmlns:p14="http://schemas.microsoft.com/office/powerpoint/2010/main" val="2668674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a:p>
        </p:txBody>
      </p:sp>
      <p:sp>
        <p:nvSpPr>
          <p:cNvPr id="3" name="Content Placeholder 2"/>
          <p:cNvSpPr>
            <a:spLocks noGrp="1"/>
          </p:cNvSpPr>
          <p:nvPr>
            <p:ph idx="1"/>
          </p:nvPr>
        </p:nvSpPr>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4" name="Date Placeholder 3"/>
          <p:cNvSpPr>
            <a:spLocks noGrp="1"/>
          </p:cNvSpPr>
          <p:nvPr>
            <p:ph type="dt" sz="half" idx="10"/>
          </p:nvPr>
        </p:nvSpPr>
        <p:spPr/>
        <p:txBody>
          <a:bodyPr/>
          <a:lstStyle/>
          <a:p>
            <a:fld id="{F31E0C66-F2D1-40AF-8911-C953EDD60556}" type="datetimeFigureOut">
              <a:rPr lang="nb-NO" smtClean="0"/>
              <a:t>16.05.2022</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5F0D387D-0A8C-4373-9093-5E83EF4741BD}" type="slidenum">
              <a:rPr lang="nb-NO" smtClean="0"/>
              <a:t>‹#›</a:t>
            </a:fld>
            <a:endParaRPr lang="nb-NO"/>
          </a:p>
        </p:txBody>
      </p:sp>
    </p:spTree>
    <p:extLst>
      <p:ext uri="{BB962C8B-B14F-4D97-AF65-F5344CB8AC3E}">
        <p14:creationId xmlns:p14="http://schemas.microsoft.com/office/powerpoint/2010/main" val="2484269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nb-NO"/>
              <a:t>Klikk for å redigere tittelstil</a:t>
            </a:r>
            <a:endParaRPr lang="en-US"/>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b-NO"/>
              <a:t>Klikk for å redigere tekststiler i malen</a:t>
            </a:r>
          </a:p>
        </p:txBody>
      </p:sp>
      <p:sp>
        <p:nvSpPr>
          <p:cNvPr id="4" name="Date Placeholder 3"/>
          <p:cNvSpPr>
            <a:spLocks noGrp="1"/>
          </p:cNvSpPr>
          <p:nvPr>
            <p:ph type="dt" sz="half" idx="10"/>
          </p:nvPr>
        </p:nvSpPr>
        <p:spPr/>
        <p:txBody>
          <a:bodyPr/>
          <a:lstStyle/>
          <a:p>
            <a:fld id="{F31E0C66-F2D1-40AF-8911-C953EDD60556}" type="datetimeFigureOut">
              <a:rPr lang="nb-NO" smtClean="0"/>
              <a:t>16.05.2022</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5F0D387D-0A8C-4373-9093-5E83EF4741BD}" type="slidenum">
              <a:rPr lang="nb-NO" smtClean="0"/>
              <a:t>‹#›</a:t>
            </a:fld>
            <a:endParaRPr lang="nb-NO"/>
          </a:p>
        </p:txBody>
      </p:sp>
    </p:spTree>
    <p:extLst>
      <p:ext uri="{BB962C8B-B14F-4D97-AF65-F5344CB8AC3E}">
        <p14:creationId xmlns:p14="http://schemas.microsoft.com/office/powerpoint/2010/main" val="3819841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a:p>
        </p:txBody>
      </p:sp>
      <p:sp>
        <p:nvSpPr>
          <p:cNvPr id="3" name="Content Placeholder 2"/>
          <p:cNvSpPr>
            <a:spLocks noGrp="1"/>
          </p:cNvSpPr>
          <p:nvPr>
            <p:ph sz="half" idx="1"/>
          </p:nvPr>
        </p:nvSpPr>
        <p:spPr>
          <a:xfrm>
            <a:off x="681038" y="1825625"/>
            <a:ext cx="4210050" cy="435133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4" name="Content Placeholder 3"/>
          <p:cNvSpPr>
            <a:spLocks noGrp="1"/>
          </p:cNvSpPr>
          <p:nvPr>
            <p:ph sz="half" idx="2"/>
          </p:nvPr>
        </p:nvSpPr>
        <p:spPr>
          <a:xfrm>
            <a:off x="5014913" y="1825625"/>
            <a:ext cx="4210050" cy="435133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5" name="Date Placeholder 4"/>
          <p:cNvSpPr>
            <a:spLocks noGrp="1"/>
          </p:cNvSpPr>
          <p:nvPr>
            <p:ph type="dt" sz="half" idx="10"/>
          </p:nvPr>
        </p:nvSpPr>
        <p:spPr/>
        <p:txBody>
          <a:bodyPr/>
          <a:lstStyle/>
          <a:p>
            <a:fld id="{F31E0C66-F2D1-40AF-8911-C953EDD60556}" type="datetimeFigureOut">
              <a:rPr lang="nb-NO" smtClean="0"/>
              <a:t>16.05.2022</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5F0D387D-0A8C-4373-9093-5E83EF4741BD}" type="slidenum">
              <a:rPr lang="nb-NO" smtClean="0"/>
              <a:t>‹#›</a:t>
            </a:fld>
            <a:endParaRPr lang="nb-NO"/>
          </a:p>
        </p:txBody>
      </p:sp>
    </p:spTree>
    <p:extLst>
      <p:ext uri="{BB962C8B-B14F-4D97-AF65-F5344CB8AC3E}">
        <p14:creationId xmlns:p14="http://schemas.microsoft.com/office/powerpoint/2010/main" val="721894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nb-NO"/>
              <a:t>Klikk for å redigere tittelstil</a:t>
            </a:r>
            <a:endParaRPr lang="en-US"/>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Content Placeholder 3"/>
          <p:cNvSpPr>
            <a:spLocks noGrp="1"/>
          </p:cNvSpPr>
          <p:nvPr>
            <p:ph sz="half" idx="2"/>
          </p:nvPr>
        </p:nvSpPr>
        <p:spPr>
          <a:xfrm>
            <a:off x="682329" y="2505075"/>
            <a:ext cx="4190702" cy="368458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Content Placeholder 5"/>
          <p:cNvSpPr>
            <a:spLocks noGrp="1"/>
          </p:cNvSpPr>
          <p:nvPr>
            <p:ph sz="quarter" idx="4"/>
          </p:nvPr>
        </p:nvSpPr>
        <p:spPr>
          <a:xfrm>
            <a:off x="5014913" y="2505075"/>
            <a:ext cx="4211340" cy="368458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7" name="Date Placeholder 6"/>
          <p:cNvSpPr>
            <a:spLocks noGrp="1"/>
          </p:cNvSpPr>
          <p:nvPr>
            <p:ph type="dt" sz="half" idx="10"/>
          </p:nvPr>
        </p:nvSpPr>
        <p:spPr/>
        <p:txBody>
          <a:bodyPr/>
          <a:lstStyle/>
          <a:p>
            <a:fld id="{F31E0C66-F2D1-40AF-8911-C953EDD60556}" type="datetimeFigureOut">
              <a:rPr lang="nb-NO" smtClean="0"/>
              <a:t>16.05.2022</a:t>
            </a:fld>
            <a:endParaRPr lang="nb-NO"/>
          </a:p>
        </p:txBody>
      </p:sp>
      <p:sp>
        <p:nvSpPr>
          <p:cNvPr id="8" name="Footer Placeholder 7"/>
          <p:cNvSpPr>
            <a:spLocks noGrp="1"/>
          </p:cNvSpPr>
          <p:nvPr>
            <p:ph type="ftr" sz="quarter" idx="11"/>
          </p:nvPr>
        </p:nvSpPr>
        <p:spPr/>
        <p:txBody>
          <a:bodyPr/>
          <a:lstStyle/>
          <a:p>
            <a:endParaRPr lang="nb-NO"/>
          </a:p>
        </p:txBody>
      </p:sp>
      <p:sp>
        <p:nvSpPr>
          <p:cNvPr id="9" name="Slide Number Placeholder 8"/>
          <p:cNvSpPr>
            <a:spLocks noGrp="1"/>
          </p:cNvSpPr>
          <p:nvPr>
            <p:ph type="sldNum" sz="quarter" idx="12"/>
          </p:nvPr>
        </p:nvSpPr>
        <p:spPr/>
        <p:txBody>
          <a:bodyPr/>
          <a:lstStyle/>
          <a:p>
            <a:fld id="{5F0D387D-0A8C-4373-9093-5E83EF4741BD}" type="slidenum">
              <a:rPr lang="nb-NO" smtClean="0"/>
              <a:t>‹#›</a:t>
            </a:fld>
            <a:endParaRPr lang="nb-NO"/>
          </a:p>
        </p:txBody>
      </p:sp>
    </p:spTree>
    <p:extLst>
      <p:ext uri="{BB962C8B-B14F-4D97-AF65-F5344CB8AC3E}">
        <p14:creationId xmlns:p14="http://schemas.microsoft.com/office/powerpoint/2010/main" val="1694199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a:p>
        </p:txBody>
      </p:sp>
      <p:sp>
        <p:nvSpPr>
          <p:cNvPr id="3" name="Date Placeholder 2"/>
          <p:cNvSpPr>
            <a:spLocks noGrp="1"/>
          </p:cNvSpPr>
          <p:nvPr>
            <p:ph type="dt" sz="half" idx="10"/>
          </p:nvPr>
        </p:nvSpPr>
        <p:spPr/>
        <p:txBody>
          <a:bodyPr/>
          <a:lstStyle/>
          <a:p>
            <a:fld id="{F31E0C66-F2D1-40AF-8911-C953EDD60556}" type="datetimeFigureOut">
              <a:rPr lang="nb-NO" smtClean="0"/>
              <a:t>16.05.2022</a:t>
            </a:fld>
            <a:endParaRPr lang="nb-NO"/>
          </a:p>
        </p:txBody>
      </p:sp>
      <p:sp>
        <p:nvSpPr>
          <p:cNvPr id="4" name="Footer Placeholder 3"/>
          <p:cNvSpPr>
            <a:spLocks noGrp="1"/>
          </p:cNvSpPr>
          <p:nvPr>
            <p:ph type="ftr" sz="quarter" idx="11"/>
          </p:nvPr>
        </p:nvSpPr>
        <p:spPr/>
        <p:txBody>
          <a:bodyPr/>
          <a:lstStyle/>
          <a:p>
            <a:endParaRPr lang="nb-NO"/>
          </a:p>
        </p:txBody>
      </p:sp>
      <p:sp>
        <p:nvSpPr>
          <p:cNvPr id="5" name="Slide Number Placeholder 4"/>
          <p:cNvSpPr>
            <a:spLocks noGrp="1"/>
          </p:cNvSpPr>
          <p:nvPr>
            <p:ph type="sldNum" sz="quarter" idx="12"/>
          </p:nvPr>
        </p:nvSpPr>
        <p:spPr/>
        <p:txBody>
          <a:bodyPr/>
          <a:lstStyle/>
          <a:p>
            <a:fld id="{5F0D387D-0A8C-4373-9093-5E83EF4741BD}" type="slidenum">
              <a:rPr lang="nb-NO" smtClean="0"/>
              <a:t>‹#›</a:t>
            </a:fld>
            <a:endParaRPr lang="nb-NO"/>
          </a:p>
        </p:txBody>
      </p:sp>
    </p:spTree>
    <p:extLst>
      <p:ext uri="{BB962C8B-B14F-4D97-AF65-F5344CB8AC3E}">
        <p14:creationId xmlns:p14="http://schemas.microsoft.com/office/powerpoint/2010/main" val="3231578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1E0C66-F2D1-40AF-8911-C953EDD60556}" type="datetimeFigureOut">
              <a:rPr lang="nb-NO" smtClean="0"/>
              <a:t>16.05.2022</a:t>
            </a:fld>
            <a:endParaRPr lang="nb-NO"/>
          </a:p>
        </p:txBody>
      </p:sp>
      <p:sp>
        <p:nvSpPr>
          <p:cNvPr id="3" name="Footer Placeholder 2"/>
          <p:cNvSpPr>
            <a:spLocks noGrp="1"/>
          </p:cNvSpPr>
          <p:nvPr>
            <p:ph type="ftr" sz="quarter" idx="11"/>
          </p:nvPr>
        </p:nvSpPr>
        <p:spPr/>
        <p:txBody>
          <a:bodyPr/>
          <a:lstStyle/>
          <a:p>
            <a:endParaRPr lang="nb-NO"/>
          </a:p>
        </p:txBody>
      </p:sp>
      <p:sp>
        <p:nvSpPr>
          <p:cNvPr id="4" name="Slide Number Placeholder 3"/>
          <p:cNvSpPr>
            <a:spLocks noGrp="1"/>
          </p:cNvSpPr>
          <p:nvPr>
            <p:ph type="sldNum" sz="quarter" idx="12"/>
          </p:nvPr>
        </p:nvSpPr>
        <p:spPr/>
        <p:txBody>
          <a:bodyPr/>
          <a:lstStyle/>
          <a:p>
            <a:fld id="{5F0D387D-0A8C-4373-9093-5E83EF4741BD}" type="slidenum">
              <a:rPr lang="nb-NO" smtClean="0"/>
              <a:t>‹#›</a:t>
            </a:fld>
            <a:endParaRPr lang="nb-NO"/>
          </a:p>
        </p:txBody>
      </p:sp>
    </p:spTree>
    <p:extLst>
      <p:ext uri="{BB962C8B-B14F-4D97-AF65-F5344CB8AC3E}">
        <p14:creationId xmlns:p14="http://schemas.microsoft.com/office/powerpoint/2010/main" val="583501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nb-NO"/>
              <a:t>Klikk for å redigere tittelstil</a:t>
            </a:r>
            <a:endParaRPr lang="en-US"/>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Klikk for å redigere tekststiler i malen</a:t>
            </a:r>
          </a:p>
        </p:txBody>
      </p:sp>
      <p:sp>
        <p:nvSpPr>
          <p:cNvPr id="5" name="Date Placeholder 4"/>
          <p:cNvSpPr>
            <a:spLocks noGrp="1"/>
          </p:cNvSpPr>
          <p:nvPr>
            <p:ph type="dt" sz="half" idx="10"/>
          </p:nvPr>
        </p:nvSpPr>
        <p:spPr/>
        <p:txBody>
          <a:bodyPr/>
          <a:lstStyle/>
          <a:p>
            <a:fld id="{F31E0C66-F2D1-40AF-8911-C953EDD60556}" type="datetimeFigureOut">
              <a:rPr lang="nb-NO" smtClean="0"/>
              <a:t>16.05.2022</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5F0D387D-0A8C-4373-9093-5E83EF4741BD}" type="slidenum">
              <a:rPr lang="nb-NO" smtClean="0"/>
              <a:t>‹#›</a:t>
            </a:fld>
            <a:endParaRPr lang="nb-NO"/>
          </a:p>
        </p:txBody>
      </p:sp>
    </p:spTree>
    <p:extLst>
      <p:ext uri="{BB962C8B-B14F-4D97-AF65-F5344CB8AC3E}">
        <p14:creationId xmlns:p14="http://schemas.microsoft.com/office/powerpoint/2010/main" val="3600338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nb-NO"/>
              <a:t>Klikk for å redigere tittelstil</a:t>
            </a:r>
            <a:endParaRPr lang="en-US"/>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b-NO"/>
              <a:t>Klikk på ikonet for å legge til et bilde</a:t>
            </a:r>
            <a:endParaRPr lang="en-US"/>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Klikk for å redigere tekststiler i malen</a:t>
            </a:r>
          </a:p>
        </p:txBody>
      </p:sp>
      <p:sp>
        <p:nvSpPr>
          <p:cNvPr id="5" name="Date Placeholder 4"/>
          <p:cNvSpPr>
            <a:spLocks noGrp="1"/>
          </p:cNvSpPr>
          <p:nvPr>
            <p:ph type="dt" sz="half" idx="10"/>
          </p:nvPr>
        </p:nvSpPr>
        <p:spPr/>
        <p:txBody>
          <a:bodyPr/>
          <a:lstStyle/>
          <a:p>
            <a:fld id="{F31E0C66-F2D1-40AF-8911-C953EDD60556}" type="datetimeFigureOut">
              <a:rPr lang="nb-NO" smtClean="0"/>
              <a:t>16.05.2022</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5F0D387D-0A8C-4373-9093-5E83EF4741BD}" type="slidenum">
              <a:rPr lang="nb-NO" smtClean="0"/>
              <a:t>‹#›</a:t>
            </a:fld>
            <a:endParaRPr lang="nb-NO"/>
          </a:p>
        </p:txBody>
      </p:sp>
    </p:spTree>
    <p:extLst>
      <p:ext uri="{BB962C8B-B14F-4D97-AF65-F5344CB8AC3E}">
        <p14:creationId xmlns:p14="http://schemas.microsoft.com/office/powerpoint/2010/main" val="1266270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nb-NO"/>
              <a:t>Klikk for å redigere tittelstil</a:t>
            </a:r>
            <a:endParaRPr lang="en-US"/>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1E0C66-F2D1-40AF-8911-C953EDD60556}" type="datetimeFigureOut">
              <a:rPr lang="nb-NO" smtClean="0"/>
              <a:t>16.05.2022</a:t>
            </a:fld>
            <a:endParaRPr lang="nb-NO"/>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0D387D-0A8C-4373-9093-5E83EF4741BD}" type="slidenum">
              <a:rPr lang="nb-NO" smtClean="0"/>
              <a:t>‹#›</a:t>
            </a:fld>
            <a:endParaRPr lang="nb-NO"/>
          </a:p>
        </p:txBody>
      </p:sp>
    </p:spTree>
    <p:extLst>
      <p:ext uri="{BB962C8B-B14F-4D97-AF65-F5344CB8AC3E}">
        <p14:creationId xmlns:p14="http://schemas.microsoft.com/office/powerpoint/2010/main" val="7196175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2.xml" /><Relationship Id="rId4" Type="http://schemas.openxmlformats.org/officeDocument/2006/relationships/image" Target="../media/image6.png" /></Relationships>
</file>

<file path=ppt/slides/_rels/slide4.xml.rels><?xml version="1.0" encoding="UTF-8" standalone="yes"?>
<Relationships xmlns="http://schemas.openxmlformats.org/package/2006/relationships"><Relationship Id="rId3" Type="http://schemas.openxmlformats.org/officeDocument/2006/relationships/image" Target="../media/image22.png" /><Relationship Id="rId7" Type="http://schemas.openxmlformats.org/officeDocument/2006/relationships/image" Target="../media/image7.png" /><Relationship Id="rId2" Type="http://schemas.openxmlformats.org/officeDocument/2006/relationships/image" Target="../media/image21.png" /><Relationship Id="rId1" Type="http://schemas.openxmlformats.org/officeDocument/2006/relationships/slideLayout" Target="../slideLayouts/slideLayout2.xml" /><Relationship Id="rId6" Type="http://schemas.openxmlformats.org/officeDocument/2006/relationships/image" Target="../media/image25.png" /><Relationship Id="rId5" Type="http://schemas.openxmlformats.org/officeDocument/2006/relationships/image" Target="../media/image24.png" /><Relationship Id="rId4" Type="http://schemas.openxmlformats.org/officeDocument/2006/relationships/image" Target="../media/image23.png" /></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3" name="Rectangle 20">
            <a:extLst>
              <a:ext uri="{FF2B5EF4-FFF2-40B4-BE49-F238E27FC236}">
                <a16:creationId xmlns:a16="http://schemas.microsoft.com/office/drawing/2014/main" id="{78F947D4-1D1C-958A-127D-C8A967871D35}"/>
              </a:ext>
            </a:extLst>
          </p:cNvPr>
          <p:cNvSpPr>
            <a:spLocks noChangeArrowheads="1"/>
          </p:cNvSpPr>
          <p:nvPr/>
        </p:nvSpPr>
        <p:spPr bwMode="auto">
          <a:xfrm>
            <a:off x="0" y="-44609"/>
            <a:ext cx="3264061" cy="425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nb-NO" sz="600" b="1" i="0" u="none" strike="noStrike" cap="none" normalizeH="0" baseline="0">
                <a:ln>
                  <a:noFill/>
                </a:ln>
                <a:solidFill>
                  <a:srgbClr val="333333"/>
                </a:solidFill>
                <a:effectLst/>
              </a:rPr>
              <a:t>Tittel på amerikanske filmer produsert på 1980-tallet.</a:t>
            </a:r>
            <a:endParaRPr kumimoji="0" lang="nb-NO" altLang="nb-NO" sz="600" b="1" i="0" u="none" strike="noStrike" cap="none" normalizeH="0" baseline="0">
              <a:ln>
                <a:noFill/>
              </a:ln>
              <a:solidFill>
                <a:srgbClr val="1990B8"/>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nb-NO" sz="600" b="0" i="0" u="none" strike="noStrike" cap="none" normalizeH="0" baseline="0">
                <a:ln>
                  <a:noFill/>
                </a:ln>
                <a:solidFill>
                  <a:srgbClr val="1990B8"/>
                </a:solidFill>
                <a:effectLst/>
              </a:rPr>
              <a:t>SELECT</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err="1">
                <a:ln>
                  <a:noFill/>
                </a:ln>
                <a:solidFill>
                  <a:srgbClr val="000000"/>
                </a:solidFill>
                <a:effectLst/>
              </a:rPr>
              <a:t>FNr</a:t>
            </a:r>
            <a:r>
              <a:rPr kumimoji="0" lang="nb-NO" altLang="nb-NO" sz="600" b="0" i="0" u="none" strike="noStrike" cap="none" normalizeH="0" baseline="0">
                <a:ln>
                  <a:noFill/>
                </a:ln>
                <a:solidFill>
                  <a:srgbClr val="5F6364"/>
                </a:solidFill>
                <a:effectLst/>
              </a:rPr>
              <a:t>,</a:t>
            </a:r>
            <a:r>
              <a:rPr kumimoji="0" lang="nb-NO" altLang="nb-NO" sz="600" b="0" i="0" u="none" strike="noStrike" cap="none" normalizeH="0" baseline="0">
                <a:ln>
                  <a:noFill/>
                </a:ln>
                <a:solidFill>
                  <a:srgbClr val="000000"/>
                </a:solidFill>
                <a:effectLst/>
              </a:rPr>
              <a:t> Tittel </a:t>
            </a:r>
            <a:r>
              <a:rPr kumimoji="0" lang="nb-NO" altLang="nb-NO" sz="600" b="0" i="0" u="none" strike="noStrike" cap="none" normalizeH="0" baseline="0">
                <a:ln>
                  <a:noFill/>
                </a:ln>
                <a:solidFill>
                  <a:srgbClr val="1990B8"/>
                </a:solidFill>
                <a:effectLst/>
              </a:rPr>
              <a:t>FROM</a:t>
            </a:r>
            <a:r>
              <a:rPr kumimoji="0" lang="nb-NO" altLang="nb-NO" sz="600" b="0" i="0" u="none" strike="noStrike" cap="none" normalizeH="0" baseline="0">
                <a:ln>
                  <a:noFill/>
                </a:ln>
                <a:solidFill>
                  <a:srgbClr val="000000"/>
                </a:solidFill>
                <a:effectLst/>
              </a:rPr>
              <a:t> Film </a:t>
            </a:r>
            <a:r>
              <a:rPr kumimoji="0" lang="nb-NO" altLang="nb-NO" sz="600" b="0" i="0" u="none" strike="noStrike" cap="none" normalizeH="0" baseline="0">
                <a:ln>
                  <a:noFill/>
                </a:ln>
                <a:solidFill>
                  <a:srgbClr val="1990B8"/>
                </a:solidFill>
                <a:effectLst/>
              </a:rPr>
              <a:t>WHERE</a:t>
            </a:r>
            <a:r>
              <a:rPr kumimoji="0" lang="nb-NO" altLang="nb-NO" sz="600" b="0" i="0" u="none" strike="noStrike" cap="none" normalizeH="0" baseline="0">
                <a:ln>
                  <a:noFill/>
                </a:ln>
                <a:solidFill>
                  <a:srgbClr val="000000"/>
                </a:solidFill>
                <a:effectLst/>
              </a:rPr>
              <a:t> Land </a:t>
            </a:r>
            <a:r>
              <a:rPr kumimoji="0" lang="nb-NO" altLang="nb-NO" sz="600" b="0" i="0" u="none" strike="noStrike" cap="none" normalizeH="0" baseline="0">
                <a:ln>
                  <a:noFill/>
                </a:ln>
                <a:solidFill>
                  <a:srgbClr val="A67F59"/>
                </a:solidFill>
                <a:effectLst/>
              </a:rPr>
              <a:t>=</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2F9C0A"/>
                </a:solidFill>
                <a:effectLst/>
              </a:rPr>
              <a:t>'USA'</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A67F59"/>
                </a:solidFill>
                <a:effectLst/>
              </a:rPr>
              <a:t>AND</a:t>
            </a:r>
            <a:r>
              <a:rPr kumimoji="0" lang="nb-NO" altLang="nb-NO" sz="600" b="0" i="0" u="none" strike="noStrike" cap="none" normalizeH="0" baseline="0">
                <a:ln>
                  <a:noFill/>
                </a:ln>
                <a:solidFill>
                  <a:srgbClr val="000000"/>
                </a:solidFill>
                <a:effectLst/>
              </a:rPr>
              <a:t> År </a:t>
            </a:r>
            <a:r>
              <a:rPr kumimoji="0" lang="nb-NO" altLang="nb-NO" sz="600" b="0" i="0" u="none" strike="noStrike" cap="none" normalizeH="0" baseline="0">
                <a:ln>
                  <a:noFill/>
                </a:ln>
                <a:solidFill>
                  <a:srgbClr val="A67F59"/>
                </a:solidFill>
                <a:effectLst/>
              </a:rPr>
              <a:t>BETWEEN</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C92C2C"/>
                </a:solidFill>
                <a:effectLst/>
              </a:rPr>
              <a:t>1980</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A67F59"/>
                </a:solidFill>
                <a:effectLst/>
              </a:rPr>
              <a:t>AND</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C92C2C"/>
                </a:solidFill>
                <a:effectLst/>
              </a:rPr>
              <a:t>1989</a:t>
            </a:r>
            <a:r>
              <a:rPr kumimoji="0" lang="nb-NO" altLang="nb-NO" sz="600" b="0" i="0" u="none" strike="noStrike" cap="none" normalizeH="0" baseline="0">
                <a:ln>
                  <a:noFill/>
                </a:ln>
                <a:solidFill>
                  <a:schemeClr val="tx1"/>
                </a:solidFill>
                <a:effectLst/>
              </a:rPr>
              <a:t> </a:t>
            </a:r>
          </a:p>
        </p:txBody>
      </p:sp>
      <p:sp>
        <p:nvSpPr>
          <p:cNvPr id="39" name="Rectangle 21">
            <a:extLst>
              <a:ext uri="{FF2B5EF4-FFF2-40B4-BE49-F238E27FC236}">
                <a16:creationId xmlns:a16="http://schemas.microsoft.com/office/drawing/2014/main" id="{22BD3496-F72E-61E1-EDF3-4150FE828FDA}"/>
              </a:ext>
            </a:extLst>
          </p:cNvPr>
          <p:cNvSpPr>
            <a:spLocks noChangeArrowheads="1"/>
          </p:cNvSpPr>
          <p:nvPr/>
        </p:nvSpPr>
        <p:spPr bwMode="auto">
          <a:xfrm>
            <a:off x="-3105" y="188158"/>
            <a:ext cx="2497479" cy="425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nb-NO" sz="600" b="1" i="0" u="none" strike="noStrike" cap="none" normalizeH="0" baseline="0">
                <a:ln>
                  <a:noFill/>
                </a:ln>
                <a:solidFill>
                  <a:srgbClr val="333333"/>
                </a:solidFill>
                <a:effectLst/>
              </a:rPr>
              <a:t>Komedier med aldersgrense under 10 år og spilletid under 130 minutter.</a:t>
            </a:r>
            <a:endParaRPr kumimoji="0" lang="nb-NO" altLang="nb-NO" sz="600" b="1" i="0" u="none" strike="noStrike" cap="none" normalizeH="0" baseline="0">
              <a:ln>
                <a:noFill/>
              </a:ln>
              <a:solidFill>
                <a:srgbClr val="1990B8"/>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nb-NO" sz="600" b="0" i="0" u="none" strike="noStrike" cap="none" normalizeH="0" baseline="0">
                <a:ln>
                  <a:noFill/>
                </a:ln>
                <a:solidFill>
                  <a:srgbClr val="1990B8"/>
                </a:solidFill>
                <a:effectLst/>
              </a:rPr>
              <a:t>SELECT</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A67F59"/>
                </a:solidFill>
                <a:effectLst/>
              </a:rPr>
              <a:t>*</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1990B8"/>
                </a:solidFill>
                <a:effectLst/>
              </a:rPr>
              <a:t>FROM</a:t>
            </a:r>
            <a:r>
              <a:rPr kumimoji="0" lang="nb-NO" altLang="nb-NO" sz="600" b="0" i="0" u="none" strike="noStrike" cap="none" normalizeH="0" baseline="0">
                <a:ln>
                  <a:noFill/>
                </a:ln>
                <a:solidFill>
                  <a:srgbClr val="000000"/>
                </a:solidFill>
                <a:effectLst/>
              </a:rPr>
              <a:t> Film </a:t>
            </a:r>
            <a:r>
              <a:rPr kumimoji="0" lang="nb-NO" altLang="nb-NO" sz="600" b="0" i="0" u="none" strike="noStrike" cap="none" normalizeH="0" baseline="0">
                <a:ln>
                  <a:noFill/>
                </a:ln>
                <a:solidFill>
                  <a:srgbClr val="1990B8"/>
                </a:solidFill>
                <a:effectLst/>
              </a:rPr>
              <a:t>WHERE</a:t>
            </a:r>
            <a:r>
              <a:rPr kumimoji="0" lang="nb-NO" altLang="nb-NO" sz="600" b="0" i="0" u="none" strike="noStrike" cap="none" normalizeH="0" baseline="0">
                <a:ln>
                  <a:noFill/>
                </a:ln>
                <a:solidFill>
                  <a:srgbClr val="000000"/>
                </a:solidFill>
                <a:effectLst/>
              </a:rPr>
              <a:t> Sjanger </a:t>
            </a:r>
            <a:r>
              <a:rPr kumimoji="0" lang="nb-NO" altLang="nb-NO" sz="600" b="0" i="0" u="none" strike="noStrike" cap="none" normalizeH="0" baseline="0">
                <a:ln>
                  <a:noFill/>
                </a:ln>
                <a:solidFill>
                  <a:srgbClr val="A67F59"/>
                </a:solidFill>
                <a:effectLst/>
              </a:rPr>
              <a:t>=</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2F9C0A"/>
                </a:solidFill>
                <a:effectLst/>
              </a:rPr>
              <a:t>'Komedie'</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A67F59"/>
                </a:solidFill>
                <a:effectLst/>
              </a:rPr>
              <a:t>AND</a:t>
            </a:r>
            <a:r>
              <a:rPr kumimoji="0" lang="nb-NO" altLang="nb-NO" sz="600" b="0" i="0" u="none" strike="noStrike" cap="none" normalizeH="0" baseline="0">
                <a:ln>
                  <a:noFill/>
                </a:ln>
                <a:solidFill>
                  <a:srgbClr val="000000"/>
                </a:solidFill>
                <a:effectLst/>
              </a:rPr>
              <a:t> Alder </a:t>
            </a:r>
            <a:r>
              <a:rPr kumimoji="0" lang="nb-NO" altLang="nb-NO" sz="600" b="0" i="0" u="none" strike="noStrike" cap="none" normalizeH="0" baseline="0">
                <a:ln>
                  <a:noFill/>
                </a:ln>
                <a:solidFill>
                  <a:srgbClr val="A67F59"/>
                </a:solidFill>
                <a:effectLst/>
              </a:rPr>
              <a:t>&lt;</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C92C2C"/>
                </a:solidFill>
                <a:effectLst/>
              </a:rPr>
              <a:t>10</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A67F59"/>
                </a:solidFill>
                <a:effectLst/>
              </a:rPr>
              <a:t>AND</a:t>
            </a:r>
            <a:r>
              <a:rPr kumimoji="0" lang="nb-NO" altLang="nb-NO" sz="600" b="0" i="0" u="none" strike="noStrike" cap="none" normalizeH="0" baseline="0">
                <a:ln>
                  <a:noFill/>
                </a:ln>
                <a:solidFill>
                  <a:srgbClr val="000000"/>
                </a:solidFill>
                <a:effectLst/>
              </a:rPr>
              <a:t> Tid </a:t>
            </a:r>
            <a:r>
              <a:rPr kumimoji="0" lang="nb-NO" altLang="nb-NO" sz="600" b="0" i="0" u="none" strike="noStrike" cap="none" normalizeH="0" baseline="0">
                <a:ln>
                  <a:noFill/>
                </a:ln>
                <a:solidFill>
                  <a:srgbClr val="A67F59"/>
                </a:solidFill>
                <a:effectLst/>
              </a:rPr>
              <a:t>&lt;</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C92C2C"/>
                </a:solidFill>
                <a:effectLst/>
              </a:rPr>
              <a:t>130</a:t>
            </a:r>
            <a:r>
              <a:rPr kumimoji="0" lang="nb-NO" altLang="nb-NO" sz="600" b="0" i="0" u="none" strike="noStrike" cap="none" normalizeH="0" baseline="0">
                <a:ln>
                  <a:noFill/>
                </a:ln>
                <a:solidFill>
                  <a:schemeClr val="tx1"/>
                </a:solidFill>
                <a:effectLst/>
              </a:rPr>
              <a:t> </a:t>
            </a:r>
          </a:p>
        </p:txBody>
      </p:sp>
      <p:sp>
        <p:nvSpPr>
          <p:cNvPr id="41" name="Rectangle 22">
            <a:extLst>
              <a:ext uri="{FF2B5EF4-FFF2-40B4-BE49-F238E27FC236}">
                <a16:creationId xmlns:a16="http://schemas.microsoft.com/office/drawing/2014/main" id="{20FB8105-F954-B939-8A9C-C1FEA893FC0E}"/>
              </a:ext>
            </a:extLst>
          </p:cNvPr>
          <p:cNvSpPr>
            <a:spLocks noChangeArrowheads="1"/>
          </p:cNvSpPr>
          <p:nvPr/>
        </p:nvSpPr>
        <p:spPr bwMode="auto">
          <a:xfrm>
            <a:off x="0" y="593418"/>
            <a:ext cx="2475037" cy="425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nb-NO" sz="600" b="1" i="0" u="none" strike="noStrike" cap="none" normalizeH="0" baseline="0">
                <a:ln>
                  <a:noFill/>
                </a:ln>
                <a:solidFill>
                  <a:srgbClr val="333333"/>
                </a:solidFill>
                <a:effectLst/>
              </a:rPr>
              <a:t>Tittel på alle action- og western-filmer.</a:t>
            </a:r>
            <a:endParaRPr kumimoji="0" lang="nb-NO" altLang="nb-NO" sz="600" b="1" i="0" u="none" strike="noStrike" cap="none" normalizeH="0" baseline="0">
              <a:ln>
                <a:noFill/>
              </a:ln>
              <a:solidFill>
                <a:srgbClr val="1990B8"/>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nb-NO" sz="600" b="0" i="0" u="none" strike="noStrike" cap="none" normalizeH="0" baseline="0">
                <a:ln>
                  <a:noFill/>
                </a:ln>
                <a:solidFill>
                  <a:srgbClr val="1990B8"/>
                </a:solidFill>
                <a:effectLst/>
              </a:rPr>
              <a:t>SELECT</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err="1">
                <a:ln>
                  <a:noFill/>
                </a:ln>
                <a:solidFill>
                  <a:srgbClr val="000000"/>
                </a:solidFill>
                <a:effectLst/>
              </a:rPr>
              <a:t>FNr</a:t>
            </a:r>
            <a:r>
              <a:rPr kumimoji="0" lang="nb-NO" altLang="nb-NO" sz="600" b="0" i="0" u="none" strike="noStrike" cap="none" normalizeH="0" baseline="0">
                <a:ln>
                  <a:noFill/>
                </a:ln>
                <a:solidFill>
                  <a:srgbClr val="5F6364"/>
                </a:solidFill>
                <a:effectLst/>
              </a:rPr>
              <a:t>,</a:t>
            </a:r>
            <a:r>
              <a:rPr kumimoji="0" lang="nb-NO" altLang="nb-NO" sz="600" b="0" i="0" u="none" strike="noStrike" cap="none" normalizeH="0" baseline="0">
                <a:ln>
                  <a:noFill/>
                </a:ln>
                <a:solidFill>
                  <a:srgbClr val="000000"/>
                </a:solidFill>
                <a:effectLst/>
              </a:rPr>
              <a:t> Tittel </a:t>
            </a:r>
            <a:r>
              <a:rPr kumimoji="0" lang="nb-NO" altLang="nb-NO" sz="600" b="0" i="0" u="none" strike="noStrike" cap="none" normalizeH="0" baseline="0">
                <a:ln>
                  <a:noFill/>
                </a:ln>
                <a:solidFill>
                  <a:srgbClr val="1990B8"/>
                </a:solidFill>
                <a:effectLst/>
              </a:rPr>
              <a:t>FROM</a:t>
            </a:r>
            <a:r>
              <a:rPr kumimoji="0" lang="nb-NO" altLang="nb-NO" sz="600" b="0" i="0" u="none" strike="noStrike" cap="none" normalizeH="0" baseline="0">
                <a:ln>
                  <a:noFill/>
                </a:ln>
                <a:solidFill>
                  <a:srgbClr val="000000"/>
                </a:solidFill>
                <a:effectLst/>
              </a:rPr>
              <a:t> Film </a:t>
            </a:r>
            <a:r>
              <a:rPr kumimoji="0" lang="nb-NO" altLang="nb-NO" sz="600" b="0" i="0" u="none" strike="noStrike" cap="none" normalizeH="0" baseline="0">
                <a:ln>
                  <a:noFill/>
                </a:ln>
                <a:solidFill>
                  <a:srgbClr val="1990B8"/>
                </a:solidFill>
                <a:effectLst/>
              </a:rPr>
              <a:t>WHERE</a:t>
            </a:r>
            <a:r>
              <a:rPr kumimoji="0" lang="nb-NO" altLang="nb-NO" sz="600" b="0" i="0" u="none" strike="noStrike" cap="none" normalizeH="0" baseline="0">
                <a:ln>
                  <a:noFill/>
                </a:ln>
                <a:solidFill>
                  <a:srgbClr val="000000"/>
                </a:solidFill>
                <a:effectLst/>
              </a:rPr>
              <a:t> Sjanger </a:t>
            </a:r>
            <a:r>
              <a:rPr kumimoji="0" lang="nb-NO" altLang="nb-NO" sz="600" b="0" i="0" u="none" strike="noStrike" cap="none" normalizeH="0" baseline="0">
                <a:ln>
                  <a:noFill/>
                </a:ln>
                <a:solidFill>
                  <a:srgbClr val="A67F59"/>
                </a:solidFill>
                <a:effectLst/>
              </a:rPr>
              <a:t>=</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2F9C0A"/>
                </a:solidFill>
                <a:effectLst/>
              </a:rPr>
              <a:t>'Action'</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A67F59"/>
                </a:solidFill>
                <a:effectLst/>
              </a:rPr>
              <a:t>OR</a:t>
            </a:r>
            <a:r>
              <a:rPr kumimoji="0" lang="nb-NO" altLang="nb-NO" sz="600" b="0" i="0" u="none" strike="noStrike" cap="none" normalizeH="0" baseline="0">
                <a:ln>
                  <a:noFill/>
                </a:ln>
                <a:solidFill>
                  <a:srgbClr val="000000"/>
                </a:solidFill>
                <a:effectLst/>
              </a:rPr>
              <a:t> Sjanger </a:t>
            </a:r>
            <a:r>
              <a:rPr kumimoji="0" lang="nb-NO" altLang="nb-NO" sz="600" b="0" i="0" u="none" strike="noStrike" cap="none" normalizeH="0" baseline="0">
                <a:ln>
                  <a:noFill/>
                </a:ln>
                <a:solidFill>
                  <a:srgbClr val="A67F59"/>
                </a:solidFill>
                <a:effectLst/>
              </a:rPr>
              <a:t>=</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2F9C0A"/>
                </a:solidFill>
                <a:effectLst/>
              </a:rPr>
              <a:t>'Western'</a:t>
            </a:r>
            <a:r>
              <a:rPr kumimoji="0" lang="nb-NO" altLang="nb-NO" sz="600" b="0" i="0" u="none" strike="noStrike" cap="none" normalizeH="0" baseline="0">
                <a:ln>
                  <a:noFill/>
                </a:ln>
                <a:solidFill>
                  <a:schemeClr val="tx1"/>
                </a:solidFill>
                <a:effectLst/>
              </a:rPr>
              <a:t> </a:t>
            </a:r>
          </a:p>
        </p:txBody>
      </p:sp>
      <p:sp>
        <p:nvSpPr>
          <p:cNvPr id="42" name="Rectangle 23">
            <a:extLst>
              <a:ext uri="{FF2B5EF4-FFF2-40B4-BE49-F238E27FC236}">
                <a16:creationId xmlns:a16="http://schemas.microsoft.com/office/drawing/2014/main" id="{98D1D4EB-2F45-D994-8F9F-594A63CF3759}"/>
              </a:ext>
            </a:extLst>
          </p:cNvPr>
          <p:cNvSpPr>
            <a:spLocks noChangeArrowheads="1"/>
          </p:cNvSpPr>
          <p:nvPr/>
        </p:nvSpPr>
        <p:spPr bwMode="auto">
          <a:xfrm>
            <a:off x="0" y="1848758"/>
            <a:ext cx="1627048" cy="425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nb-NO" sz="600" b="1" i="0" u="none" strike="noStrike" cap="none" normalizeH="0" baseline="0">
                <a:ln>
                  <a:noFill/>
                </a:ln>
                <a:solidFill>
                  <a:srgbClr val="333333"/>
                </a:solidFill>
                <a:effectLst/>
              </a:rPr>
              <a:t>Alle produksjonsland, sortert og uten gjentakelser.</a:t>
            </a:r>
            <a:endParaRPr kumimoji="0" lang="nb-NO" altLang="nb-NO" sz="600" b="1" i="0" u="none" strike="noStrike" cap="none" normalizeH="0" baseline="0">
              <a:ln>
                <a:noFill/>
              </a:ln>
              <a:solidFill>
                <a:srgbClr val="1990B8"/>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nb-NO" sz="600" b="0" i="0" u="none" strike="noStrike" cap="none" normalizeH="0" baseline="0">
                <a:ln>
                  <a:noFill/>
                </a:ln>
                <a:solidFill>
                  <a:srgbClr val="1990B8"/>
                </a:solidFill>
                <a:effectLst/>
              </a:rPr>
              <a:t>SELECT</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1990B8"/>
                </a:solidFill>
                <a:effectLst/>
              </a:rPr>
              <a:t>DISTINCT</a:t>
            </a:r>
            <a:r>
              <a:rPr kumimoji="0" lang="nb-NO" altLang="nb-NO" sz="600" b="0" i="0" u="none" strike="noStrike" cap="none" normalizeH="0" baseline="0">
                <a:ln>
                  <a:noFill/>
                </a:ln>
                <a:solidFill>
                  <a:srgbClr val="000000"/>
                </a:solidFill>
                <a:effectLst/>
              </a:rPr>
              <a:t> Land </a:t>
            </a:r>
            <a:r>
              <a:rPr kumimoji="0" lang="nb-NO" altLang="nb-NO" sz="600" b="0" i="0" u="none" strike="noStrike" cap="none" normalizeH="0" baseline="0">
                <a:ln>
                  <a:noFill/>
                </a:ln>
                <a:solidFill>
                  <a:srgbClr val="1990B8"/>
                </a:solidFill>
                <a:effectLst/>
              </a:rPr>
              <a:t>FROM</a:t>
            </a:r>
            <a:r>
              <a:rPr kumimoji="0" lang="nb-NO" altLang="nb-NO" sz="600" b="0" i="0" u="none" strike="noStrike" cap="none" normalizeH="0" baseline="0">
                <a:ln>
                  <a:noFill/>
                </a:ln>
                <a:solidFill>
                  <a:srgbClr val="000000"/>
                </a:solidFill>
                <a:effectLst/>
              </a:rPr>
              <a:t> Film </a:t>
            </a:r>
            <a:r>
              <a:rPr kumimoji="0" lang="nb-NO" altLang="nb-NO" sz="600" b="0" i="0" u="none" strike="noStrike" cap="none" normalizeH="0" baseline="0">
                <a:ln>
                  <a:noFill/>
                </a:ln>
                <a:solidFill>
                  <a:srgbClr val="1990B8"/>
                </a:solidFill>
                <a:effectLst/>
              </a:rPr>
              <a:t>ORDER</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1990B8"/>
                </a:solidFill>
                <a:effectLst/>
              </a:rPr>
              <a:t>BY</a:t>
            </a:r>
            <a:r>
              <a:rPr kumimoji="0" lang="nb-NO" altLang="nb-NO" sz="600" b="0" i="0" u="none" strike="noStrike" cap="none" normalizeH="0" baseline="0">
                <a:ln>
                  <a:noFill/>
                </a:ln>
                <a:solidFill>
                  <a:srgbClr val="000000"/>
                </a:solidFill>
                <a:effectLst/>
              </a:rPr>
              <a:t> Land</a:t>
            </a:r>
            <a:r>
              <a:rPr kumimoji="0" lang="nb-NO" altLang="nb-NO" sz="600" b="0" i="0" u="none" strike="noStrike" cap="none" normalizeH="0" baseline="0">
                <a:ln>
                  <a:noFill/>
                </a:ln>
                <a:solidFill>
                  <a:schemeClr val="tx1"/>
                </a:solidFill>
                <a:effectLst/>
              </a:rPr>
              <a:t> </a:t>
            </a:r>
          </a:p>
        </p:txBody>
      </p:sp>
      <p:sp>
        <p:nvSpPr>
          <p:cNvPr id="43" name="Rectangle 24">
            <a:extLst>
              <a:ext uri="{FF2B5EF4-FFF2-40B4-BE49-F238E27FC236}">
                <a16:creationId xmlns:a16="http://schemas.microsoft.com/office/drawing/2014/main" id="{22A93EDD-EA95-6A98-E2A6-3E439F60BF09}"/>
              </a:ext>
            </a:extLst>
          </p:cNvPr>
          <p:cNvSpPr>
            <a:spLocks noChangeArrowheads="1"/>
          </p:cNvSpPr>
          <p:nvPr/>
        </p:nvSpPr>
        <p:spPr bwMode="auto">
          <a:xfrm>
            <a:off x="-6835" y="1018458"/>
            <a:ext cx="2826095" cy="425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nb-NO" sz="600" b="1" i="0" u="none" strike="noStrike" cap="none" normalizeH="0" baseline="0">
                <a:ln>
                  <a:noFill/>
                </a:ln>
                <a:solidFill>
                  <a:srgbClr val="333333"/>
                </a:solidFill>
                <a:effectLst/>
              </a:rPr>
              <a:t>Korteste og lengste spilletid innen hver sjanger.</a:t>
            </a:r>
            <a:endParaRPr kumimoji="0" lang="nb-NO" altLang="nb-NO" sz="600" b="1" i="0" u="none" strike="noStrike" cap="none" normalizeH="0" baseline="0">
              <a:ln>
                <a:noFill/>
              </a:ln>
              <a:solidFill>
                <a:srgbClr val="1990B8"/>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nb-NO" sz="600" b="0" i="0" u="none" strike="noStrike" cap="none" normalizeH="0" baseline="0">
                <a:ln>
                  <a:noFill/>
                </a:ln>
                <a:solidFill>
                  <a:srgbClr val="1990B8"/>
                </a:solidFill>
                <a:effectLst/>
              </a:rPr>
              <a:t>SELECT</a:t>
            </a:r>
            <a:r>
              <a:rPr kumimoji="0" lang="nb-NO" altLang="nb-NO" sz="600" b="0" i="0" u="none" strike="noStrike" cap="none" normalizeH="0" baseline="0">
                <a:ln>
                  <a:noFill/>
                </a:ln>
                <a:solidFill>
                  <a:srgbClr val="000000"/>
                </a:solidFill>
                <a:effectLst/>
              </a:rPr>
              <a:t> Sjanger</a:t>
            </a:r>
            <a:r>
              <a:rPr kumimoji="0" lang="nb-NO" altLang="nb-NO" sz="600" b="0" i="0" u="none" strike="noStrike" cap="none" normalizeH="0" baseline="0">
                <a:ln>
                  <a:noFill/>
                </a:ln>
                <a:solidFill>
                  <a:srgbClr val="5F6364"/>
                </a:solidFill>
                <a:effectLst/>
              </a:rPr>
              <a:t>,</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2F9C0A"/>
                </a:solidFill>
                <a:effectLst/>
              </a:rPr>
              <a:t>MIN</a:t>
            </a:r>
            <a:r>
              <a:rPr kumimoji="0" lang="nb-NO" altLang="nb-NO" sz="600" b="0" i="0" u="none" strike="noStrike" cap="none" normalizeH="0" baseline="0">
                <a:ln>
                  <a:noFill/>
                </a:ln>
                <a:solidFill>
                  <a:srgbClr val="5F6364"/>
                </a:solidFill>
                <a:effectLst/>
              </a:rPr>
              <a:t>(</a:t>
            </a:r>
            <a:r>
              <a:rPr kumimoji="0" lang="nb-NO" altLang="nb-NO" sz="600" b="0" i="0" u="none" strike="noStrike" cap="none" normalizeH="0" baseline="0">
                <a:ln>
                  <a:noFill/>
                </a:ln>
                <a:solidFill>
                  <a:srgbClr val="000000"/>
                </a:solidFill>
                <a:effectLst/>
              </a:rPr>
              <a:t>Tid</a:t>
            </a:r>
            <a:r>
              <a:rPr kumimoji="0" lang="nb-NO" altLang="nb-NO" sz="600" b="0" i="0" u="none" strike="noStrike" cap="none" normalizeH="0" baseline="0">
                <a:ln>
                  <a:noFill/>
                </a:ln>
                <a:solidFill>
                  <a:srgbClr val="5F6364"/>
                </a:solidFill>
                <a:effectLst/>
              </a:rPr>
              <a:t>)</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1990B8"/>
                </a:solidFill>
                <a:effectLst/>
              </a:rPr>
              <a:t>AS</a:t>
            </a:r>
            <a:r>
              <a:rPr kumimoji="0" lang="nb-NO" altLang="nb-NO" sz="600" b="0" i="0" u="none" strike="noStrike" cap="none" normalizeH="0" baseline="0">
                <a:ln>
                  <a:noFill/>
                </a:ln>
                <a:solidFill>
                  <a:srgbClr val="000000"/>
                </a:solidFill>
                <a:effectLst/>
              </a:rPr>
              <a:t> Korteste</a:t>
            </a:r>
            <a:r>
              <a:rPr kumimoji="0" lang="nb-NO" altLang="nb-NO" sz="600" b="0" i="0" u="none" strike="noStrike" cap="none" normalizeH="0" baseline="0">
                <a:ln>
                  <a:noFill/>
                </a:ln>
                <a:solidFill>
                  <a:srgbClr val="5F6364"/>
                </a:solidFill>
                <a:effectLst/>
              </a:rPr>
              <a:t>,</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2F9C0A"/>
                </a:solidFill>
                <a:effectLst/>
              </a:rPr>
              <a:t>MAX</a:t>
            </a:r>
            <a:r>
              <a:rPr kumimoji="0" lang="nb-NO" altLang="nb-NO" sz="600" b="0" i="0" u="none" strike="noStrike" cap="none" normalizeH="0" baseline="0">
                <a:ln>
                  <a:noFill/>
                </a:ln>
                <a:solidFill>
                  <a:srgbClr val="5F6364"/>
                </a:solidFill>
                <a:effectLst/>
              </a:rPr>
              <a:t>(</a:t>
            </a:r>
            <a:r>
              <a:rPr kumimoji="0" lang="nb-NO" altLang="nb-NO" sz="600" b="0" i="0" u="none" strike="noStrike" cap="none" normalizeH="0" baseline="0">
                <a:ln>
                  <a:noFill/>
                </a:ln>
                <a:solidFill>
                  <a:srgbClr val="000000"/>
                </a:solidFill>
                <a:effectLst/>
              </a:rPr>
              <a:t>Tid</a:t>
            </a:r>
            <a:r>
              <a:rPr kumimoji="0" lang="nb-NO" altLang="nb-NO" sz="600" b="0" i="0" u="none" strike="noStrike" cap="none" normalizeH="0" baseline="0">
                <a:ln>
                  <a:noFill/>
                </a:ln>
                <a:solidFill>
                  <a:srgbClr val="5F6364"/>
                </a:solidFill>
                <a:effectLst/>
              </a:rPr>
              <a:t>)</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1990B8"/>
                </a:solidFill>
                <a:effectLst/>
              </a:rPr>
              <a:t>AS</a:t>
            </a:r>
            <a:r>
              <a:rPr kumimoji="0" lang="nb-NO" altLang="nb-NO" sz="600" b="0" i="0" u="none" strike="noStrike" cap="none" normalizeH="0" baseline="0">
                <a:ln>
                  <a:noFill/>
                </a:ln>
                <a:solidFill>
                  <a:srgbClr val="000000"/>
                </a:solidFill>
                <a:effectLst/>
              </a:rPr>
              <a:t> Lengste </a:t>
            </a:r>
            <a:r>
              <a:rPr kumimoji="0" lang="nb-NO" altLang="nb-NO" sz="600" b="0" i="0" u="none" strike="noStrike" cap="none" normalizeH="0" baseline="0">
                <a:ln>
                  <a:noFill/>
                </a:ln>
                <a:solidFill>
                  <a:srgbClr val="1990B8"/>
                </a:solidFill>
                <a:effectLst/>
              </a:rPr>
              <a:t>FROM</a:t>
            </a:r>
            <a:r>
              <a:rPr kumimoji="0" lang="nb-NO" altLang="nb-NO" sz="600" b="0" i="0" u="none" strike="noStrike" cap="none" normalizeH="0" baseline="0">
                <a:ln>
                  <a:noFill/>
                </a:ln>
                <a:solidFill>
                  <a:srgbClr val="000000"/>
                </a:solidFill>
                <a:effectLst/>
              </a:rPr>
              <a:t> Film </a:t>
            </a:r>
            <a:r>
              <a:rPr kumimoji="0" lang="nb-NO" altLang="nb-NO" sz="600" b="0" i="0" u="none" strike="noStrike" cap="none" normalizeH="0" baseline="0">
                <a:ln>
                  <a:noFill/>
                </a:ln>
                <a:solidFill>
                  <a:srgbClr val="1990B8"/>
                </a:solidFill>
                <a:effectLst/>
              </a:rPr>
              <a:t>GROUP</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1990B8"/>
                </a:solidFill>
                <a:effectLst/>
              </a:rPr>
              <a:t>BY</a:t>
            </a:r>
            <a:r>
              <a:rPr kumimoji="0" lang="nb-NO" altLang="nb-NO" sz="600" b="0" i="0" u="none" strike="noStrike" cap="none" normalizeH="0" baseline="0">
                <a:ln>
                  <a:noFill/>
                </a:ln>
                <a:solidFill>
                  <a:srgbClr val="000000"/>
                </a:solidFill>
                <a:effectLst/>
              </a:rPr>
              <a:t> Sjanger</a:t>
            </a:r>
            <a:r>
              <a:rPr kumimoji="0" lang="nb-NO" altLang="nb-NO" sz="600" b="0" i="0" u="none" strike="noStrike" cap="none" normalizeH="0" baseline="0">
                <a:ln>
                  <a:noFill/>
                </a:ln>
                <a:solidFill>
                  <a:schemeClr val="tx1"/>
                </a:solidFill>
                <a:effectLst/>
              </a:rPr>
              <a:t> </a:t>
            </a:r>
          </a:p>
        </p:txBody>
      </p:sp>
      <p:sp>
        <p:nvSpPr>
          <p:cNvPr id="44" name="Rectangle 25">
            <a:extLst>
              <a:ext uri="{FF2B5EF4-FFF2-40B4-BE49-F238E27FC236}">
                <a16:creationId xmlns:a16="http://schemas.microsoft.com/office/drawing/2014/main" id="{9A2B3425-C86B-9543-9577-A2778F87F1F2}"/>
              </a:ext>
            </a:extLst>
          </p:cNvPr>
          <p:cNvSpPr>
            <a:spLocks noChangeArrowheads="1"/>
          </p:cNvSpPr>
          <p:nvPr/>
        </p:nvSpPr>
        <p:spPr bwMode="auto">
          <a:xfrm>
            <a:off x="-6835" y="1451024"/>
            <a:ext cx="2031005" cy="425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nb-NO" sz="600" b="1" i="0" u="none" strike="noStrike" cap="none" normalizeH="0" baseline="0">
                <a:ln>
                  <a:noFill/>
                </a:ln>
                <a:solidFill>
                  <a:srgbClr val="333333"/>
                </a:solidFill>
                <a:effectLst/>
              </a:rPr>
              <a:t>Antall filmer under 100 kr.</a:t>
            </a:r>
            <a:endParaRPr kumimoji="0" lang="nb-NO" altLang="nb-NO" sz="600" b="1" i="0" u="none" strike="noStrike" cap="none" normalizeH="0" baseline="0">
              <a:ln>
                <a:noFill/>
              </a:ln>
              <a:solidFill>
                <a:srgbClr val="1990B8"/>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nb-NO" sz="600" b="0" i="0" u="none" strike="noStrike" cap="none" normalizeH="0" baseline="0">
                <a:ln>
                  <a:noFill/>
                </a:ln>
                <a:solidFill>
                  <a:srgbClr val="1990B8"/>
                </a:solidFill>
                <a:effectLst/>
              </a:rPr>
              <a:t>SELECT</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2F9C0A"/>
                </a:solidFill>
                <a:effectLst/>
              </a:rPr>
              <a:t>COUNT</a:t>
            </a:r>
            <a:r>
              <a:rPr kumimoji="0" lang="nb-NO" altLang="nb-NO" sz="600" b="0" i="0" u="none" strike="noStrike" cap="none" normalizeH="0" baseline="0">
                <a:ln>
                  <a:noFill/>
                </a:ln>
                <a:solidFill>
                  <a:srgbClr val="5F6364"/>
                </a:solidFill>
                <a:effectLst/>
              </a:rPr>
              <a:t>(</a:t>
            </a:r>
            <a:r>
              <a:rPr kumimoji="0" lang="nb-NO" altLang="nb-NO" sz="600" b="0" i="0" u="none" strike="noStrike" cap="none" normalizeH="0" baseline="0">
                <a:ln>
                  <a:noFill/>
                </a:ln>
                <a:solidFill>
                  <a:srgbClr val="000000"/>
                </a:solidFill>
                <a:effectLst/>
              </a:rPr>
              <a:t>Pris</a:t>
            </a:r>
            <a:r>
              <a:rPr kumimoji="0" lang="nb-NO" altLang="nb-NO" sz="600" b="0" i="0" u="none" strike="noStrike" cap="none" normalizeH="0" baseline="0">
                <a:ln>
                  <a:noFill/>
                </a:ln>
                <a:solidFill>
                  <a:srgbClr val="5F6364"/>
                </a:solidFill>
                <a:effectLst/>
              </a:rPr>
              <a:t>)</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1990B8"/>
                </a:solidFill>
                <a:effectLst/>
              </a:rPr>
              <a:t>AS</a:t>
            </a:r>
            <a:r>
              <a:rPr kumimoji="0" lang="nb-NO" altLang="nb-NO" sz="600" b="0" i="0" u="none" strike="noStrike" cap="none" normalizeH="0" baseline="0">
                <a:ln>
                  <a:noFill/>
                </a:ln>
                <a:solidFill>
                  <a:srgbClr val="000000"/>
                </a:solidFill>
                <a:effectLst/>
              </a:rPr>
              <a:t> Billigfilmer </a:t>
            </a:r>
            <a:r>
              <a:rPr kumimoji="0" lang="nb-NO" altLang="nb-NO" sz="600" b="0" i="0" u="none" strike="noStrike" cap="none" normalizeH="0" baseline="0">
                <a:ln>
                  <a:noFill/>
                </a:ln>
                <a:solidFill>
                  <a:srgbClr val="1990B8"/>
                </a:solidFill>
                <a:effectLst/>
              </a:rPr>
              <a:t>FROM</a:t>
            </a:r>
            <a:r>
              <a:rPr kumimoji="0" lang="nb-NO" altLang="nb-NO" sz="600" b="0" i="0" u="none" strike="noStrike" cap="none" normalizeH="0" baseline="0">
                <a:ln>
                  <a:noFill/>
                </a:ln>
                <a:solidFill>
                  <a:srgbClr val="000000"/>
                </a:solidFill>
                <a:effectLst/>
              </a:rPr>
              <a:t> Film </a:t>
            </a:r>
            <a:r>
              <a:rPr kumimoji="0" lang="nb-NO" altLang="nb-NO" sz="600" b="0" i="0" u="none" strike="noStrike" cap="none" normalizeH="0" baseline="0">
                <a:ln>
                  <a:noFill/>
                </a:ln>
                <a:solidFill>
                  <a:srgbClr val="1990B8"/>
                </a:solidFill>
                <a:effectLst/>
              </a:rPr>
              <a:t>WHERE</a:t>
            </a:r>
            <a:r>
              <a:rPr kumimoji="0" lang="nb-NO" altLang="nb-NO" sz="600" b="0" i="0" u="none" strike="noStrike" cap="none" normalizeH="0" baseline="0">
                <a:ln>
                  <a:noFill/>
                </a:ln>
                <a:solidFill>
                  <a:srgbClr val="000000"/>
                </a:solidFill>
                <a:effectLst/>
              </a:rPr>
              <a:t> Pris </a:t>
            </a:r>
            <a:r>
              <a:rPr kumimoji="0" lang="nb-NO" altLang="nb-NO" sz="600" b="0" i="0" u="none" strike="noStrike" cap="none" normalizeH="0" baseline="0">
                <a:ln>
                  <a:noFill/>
                </a:ln>
                <a:solidFill>
                  <a:srgbClr val="A67F59"/>
                </a:solidFill>
                <a:effectLst/>
              </a:rPr>
              <a:t>&lt;</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C92C2C"/>
                </a:solidFill>
                <a:effectLst/>
              </a:rPr>
              <a:t>100</a:t>
            </a:r>
            <a:r>
              <a:rPr kumimoji="0" lang="nb-NO" altLang="nb-NO" sz="600" b="0" i="0" u="none" strike="noStrike" cap="none" normalizeH="0" baseline="0">
                <a:ln>
                  <a:noFill/>
                </a:ln>
                <a:solidFill>
                  <a:schemeClr val="tx1"/>
                </a:solidFill>
                <a:effectLst/>
              </a:rPr>
              <a:t> </a:t>
            </a:r>
          </a:p>
        </p:txBody>
      </p:sp>
      <p:sp>
        <p:nvSpPr>
          <p:cNvPr id="45" name="Rectangle 26">
            <a:extLst>
              <a:ext uri="{FF2B5EF4-FFF2-40B4-BE49-F238E27FC236}">
                <a16:creationId xmlns:a16="http://schemas.microsoft.com/office/drawing/2014/main" id="{3574BD3E-8EFF-2343-AF19-6726FF0E6898}"/>
              </a:ext>
            </a:extLst>
          </p:cNvPr>
          <p:cNvSpPr>
            <a:spLocks noChangeArrowheads="1"/>
          </p:cNvSpPr>
          <p:nvPr/>
        </p:nvSpPr>
        <p:spPr bwMode="auto">
          <a:xfrm>
            <a:off x="0" y="1656484"/>
            <a:ext cx="1763303" cy="425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nb-NO" sz="600" b="1" i="0" u="none" strike="noStrike" cap="none" normalizeH="0" baseline="0">
                <a:ln>
                  <a:noFill/>
                </a:ln>
                <a:solidFill>
                  <a:srgbClr val="333333"/>
                </a:solidFill>
                <a:effectLst/>
              </a:rPr>
              <a:t>Filmer med tittel som slutter på '</a:t>
            </a:r>
            <a:r>
              <a:rPr kumimoji="0" lang="nb-NO" altLang="nb-NO" sz="600" b="1" i="0" u="none" strike="noStrike" cap="none" normalizeH="0" baseline="0" err="1">
                <a:ln>
                  <a:noFill/>
                </a:ln>
                <a:solidFill>
                  <a:srgbClr val="333333"/>
                </a:solidFill>
                <a:effectLst/>
              </a:rPr>
              <a:t>now</a:t>
            </a:r>
            <a:r>
              <a:rPr kumimoji="0" lang="nb-NO" altLang="nb-NO" sz="600" b="1" i="0" u="none" strike="noStrike" cap="none" normalizeH="0" baseline="0">
                <a:ln>
                  <a:noFill/>
                </a:ln>
                <a:solidFill>
                  <a:srgbClr val="333333"/>
                </a:solidFill>
                <a:effectLst/>
              </a:rPr>
              <a:t>'.</a:t>
            </a:r>
            <a:endParaRPr kumimoji="0" lang="nb-NO" altLang="nb-NO" sz="600" b="1" i="0" u="none" strike="noStrike" cap="none" normalizeH="0" baseline="0">
              <a:ln>
                <a:noFill/>
              </a:ln>
              <a:solidFill>
                <a:srgbClr val="1990B8"/>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nb-NO" sz="600" b="0" i="0" u="none" strike="noStrike" cap="none" normalizeH="0" baseline="0">
                <a:ln>
                  <a:noFill/>
                </a:ln>
                <a:solidFill>
                  <a:srgbClr val="1990B8"/>
                </a:solidFill>
                <a:effectLst/>
              </a:rPr>
              <a:t>SELECT</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A67F59"/>
                </a:solidFill>
                <a:effectLst/>
              </a:rPr>
              <a:t>*</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1990B8"/>
                </a:solidFill>
                <a:effectLst/>
              </a:rPr>
              <a:t>FROM</a:t>
            </a:r>
            <a:r>
              <a:rPr kumimoji="0" lang="nb-NO" altLang="nb-NO" sz="600" b="0" i="0" u="none" strike="noStrike" cap="none" normalizeH="0" baseline="0">
                <a:ln>
                  <a:noFill/>
                </a:ln>
                <a:solidFill>
                  <a:srgbClr val="000000"/>
                </a:solidFill>
                <a:effectLst/>
              </a:rPr>
              <a:t> Film </a:t>
            </a:r>
            <a:r>
              <a:rPr kumimoji="0" lang="nb-NO" altLang="nb-NO" sz="600" b="0" i="0" u="none" strike="noStrike" cap="none" normalizeH="0" baseline="0">
                <a:ln>
                  <a:noFill/>
                </a:ln>
                <a:solidFill>
                  <a:srgbClr val="1990B8"/>
                </a:solidFill>
                <a:effectLst/>
              </a:rPr>
              <a:t>WHERE</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2F9C0A"/>
                </a:solidFill>
                <a:effectLst/>
              </a:rPr>
              <a:t>UCASE</a:t>
            </a:r>
            <a:r>
              <a:rPr kumimoji="0" lang="nb-NO" altLang="nb-NO" sz="600" b="0" i="0" u="none" strike="noStrike" cap="none" normalizeH="0" baseline="0">
                <a:ln>
                  <a:noFill/>
                </a:ln>
                <a:solidFill>
                  <a:srgbClr val="5F6364"/>
                </a:solidFill>
                <a:effectLst/>
              </a:rPr>
              <a:t>(</a:t>
            </a:r>
            <a:r>
              <a:rPr kumimoji="0" lang="nb-NO" altLang="nb-NO" sz="600" b="0" i="0" u="none" strike="noStrike" cap="none" normalizeH="0" baseline="0">
                <a:ln>
                  <a:noFill/>
                </a:ln>
                <a:solidFill>
                  <a:srgbClr val="000000"/>
                </a:solidFill>
                <a:effectLst/>
              </a:rPr>
              <a:t>Tittel</a:t>
            </a:r>
            <a:r>
              <a:rPr kumimoji="0" lang="nb-NO" altLang="nb-NO" sz="600" b="0" i="0" u="none" strike="noStrike" cap="none" normalizeH="0" baseline="0">
                <a:ln>
                  <a:noFill/>
                </a:ln>
                <a:solidFill>
                  <a:srgbClr val="5F6364"/>
                </a:solidFill>
                <a:effectLst/>
              </a:rPr>
              <a:t>)</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A67F59"/>
                </a:solidFill>
                <a:effectLst/>
              </a:rPr>
              <a:t>LIKE</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2F9C0A"/>
                </a:solidFill>
                <a:effectLst/>
              </a:rPr>
              <a:t>'%NOW'</a:t>
            </a:r>
            <a:r>
              <a:rPr kumimoji="0" lang="nb-NO" altLang="nb-NO" sz="600" b="0" i="0" u="none" strike="noStrike" cap="none" normalizeH="0" baseline="0">
                <a:ln>
                  <a:noFill/>
                </a:ln>
                <a:solidFill>
                  <a:schemeClr val="tx1"/>
                </a:solidFill>
                <a:effectLst/>
              </a:rPr>
              <a:t> </a:t>
            </a:r>
          </a:p>
        </p:txBody>
      </p:sp>
      <p:sp>
        <p:nvSpPr>
          <p:cNvPr id="46" name="Rectangle 27">
            <a:extLst>
              <a:ext uri="{FF2B5EF4-FFF2-40B4-BE49-F238E27FC236}">
                <a16:creationId xmlns:a16="http://schemas.microsoft.com/office/drawing/2014/main" id="{4358B5FD-7339-3D77-520F-8E7B697821D6}"/>
              </a:ext>
            </a:extLst>
          </p:cNvPr>
          <p:cNvSpPr>
            <a:spLocks noChangeArrowheads="1"/>
          </p:cNvSpPr>
          <p:nvPr/>
        </p:nvSpPr>
        <p:spPr bwMode="auto">
          <a:xfrm>
            <a:off x="-6835" y="1230978"/>
            <a:ext cx="2878993" cy="425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nb-NO" sz="600" b="1" i="0" u="none" strike="noStrike" cap="none" normalizeH="0" baseline="0">
                <a:ln>
                  <a:noFill/>
                </a:ln>
                <a:solidFill>
                  <a:srgbClr val="333333"/>
                </a:solidFill>
                <a:effectLst/>
                <a:latin typeface="+mn-lt"/>
              </a:rPr>
              <a:t>Antall år siden utgivelse for filmer eldre enn 60 år.</a:t>
            </a:r>
            <a:endParaRPr kumimoji="0" lang="nb-NO" altLang="nb-NO" sz="600" b="1" i="0" u="none" strike="noStrike" cap="none" normalizeH="0" baseline="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nb-NO" sz="600" b="0" i="0" u="none" strike="noStrike" cap="none" normalizeH="0" baseline="0">
                <a:ln>
                  <a:noFill/>
                </a:ln>
                <a:solidFill>
                  <a:srgbClr val="1990B8"/>
                </a:solidFill>
                <a:effectLst/>
                <a:latin typeface="+mn-lt"/>
              </a:rPr>
              <a:t>SELECT</a:t>
            </a:r>
            <a:r>
              <a:rPr kumimoji="0" lang="nb-NO" altLang="nb-NO" sz="600" b="0" i="0" u="none" strike="noStrike" cap="none" normalizeH="0" baseline="0">
                <a:ln>
                  <a:noFill/>
                </a:ln>
                <a:solidFill>
                  <a:srgbClr val="000000"/>
                </a:solidFill>
                <a:effectLst/>
                <a:latin typeface="+mn-lt"/>
              </a:rPr>
              <a:t> </a:t>
            </a:r>
            <a:r>
              <a:rPr kumimoji="0" lang="nb-NO" altLang="nb-NO" sz="600" b="0" i="0" u="none" strike="noStrike" cap="none" normalizeH="0" baseline="0" err="1">
                <a:ln>
                  <a:noFill/>
                </a:ln>
                <a:solidFill>
                  <a:srgbClr val="000000"/>
                </a:solidFill>
                <a:effectLst/>
                <a:latin typeface="+mn-lt"/>
              </a:rPr>
              <a:t>FNr</a:t>
            </a:r>
            <a:r>
              <a:rPr kumimoji="0" lang="nb-NO" altLang="nb-NO" sz="600" b="0" i="0" u="none" strike="noStrike" cap="none" normalizeH="0" baseline="0">
                <a:ln>
                  <a:noFill/>
                </a:ln>
                <a:solidFill>
                  <a:srgbClr val="5F6364"/>
                </a:solidFill>
                <a:effectLst/>
                <a:latin typeface="+mn-lt"/>
              </a:rPr>
              <a:t>,</a:t>
            </a:r>
            <a:r>
              <a:rPr kumimoji="0" lang="nb-NO" altLang="nb-NO" sz="600" b="0" i="0" u="none" strike="noStrike" cap="none" normalizeH="0" baseline="0">
                <a:ln>
                  <a:noFill/>
                </a:ln>
                <a:solidFill>
                  <a:srgbClr val="000000"/>
                </a:solidFill>
                <a:effectLst/>
                <a:latin typeface="+mn-lt"/>
              </a:rPr>
              <a:t> YEAR</a:t>
            </a:r>
            <a:r>
              <a:rPr kumimoji="0" lang="nb-NO" altLang="nb-NO" sz="600" b="0" i="0" u="none" strike="noStrike" cap="none" normalizeH="0" baseline="0">
                <a:ln>
                  <a:noFill/>
                </a:ln>
                <a:solidFill>
                  <a:srgbClr val="5F6364"/>
                </a:solidFill>
                <a:effectLst/>
                <a:latin typeface="+mn-lt"/>
              </a:rPr>
              <a:t>(</a:t>
            </a:r>
            <a:r>
              <a:rPr kumimoji="0" lang="nb-NO" altLang="nb-NO" sz="600" b="0" i="0" u="none" strike="noStrike" cap="none" normalizeH="0" baseline="0">
                <a:ln>
                  <a:noFill/>
                </a:ln>
                <a:solidFill>
                  <a:srgbClr val="000000"/>
                </a:solidFill>
                <a:effectLst/>
                <a:latin typeface="+mn-lt"/>
              </a:rPr>
              <a:t>CURDATE</a:t>
            </a:r>
            <a:r>
              <a:rPr kumimoji="0" lang="nb-NO" altLang="nb-NO" sz="600" b="0" i="0" u="none" strike="noStrike" cap="none" normalizeH="0" baseline="0">
                <a:ln>
                  <a:noFill/>
                </a:ln>
                <a:solidFill>
                  <a:srgbClr val="5F6364"/>
                </a:solidFill>
                <a:effectLst/>
                <a:latin typeface="+mn-lt"/>
              </a:rPr>
              <a:t>())</a:t>
            </a:r>
            <a:r>
              <a:rPr kumimoji="0" lang="nb-NO" altLang="nb-NO" sz="600" b="0" i="0" u="none" strike="noStrike" cap="none" normalizeH="0" baseline="0">
                <a:ln>
                  <a:noFill/>
                </a:ln>
                <a:solidFill>
                  <a:srgbClr val="A67F59"/>
                </a:solidFill>
                <a:effectLst/>
                <a:latin typeface="+mn-lt"/>
              </a:rPr>
              <a:t>-</a:t>
            </a:r>
            <a:r>
              <a:rPr kumimoji="0" lang="nb-NO" altLang="nb-NO" sz="600" b="0" i="0" u="none" strike="noStrike" cap="none" normalizeH="0" baseline="0">
                <a:ln>
                  <a:noFill/>
                </a:ln>
                <a:solidFill>
                  <a:srgbClr val="000000"/>
                </a:solidFill>
                <a:effectLst/>
                <a:latin typeface="+mn-lt"/>
              </a:rPr>
              <a:t>År </a:t>
            </a:r>
            <a:r>
              <a:rPr kumimoji="0" lang="nb-NO" altLang="nb-NO" sz="600" b="0" i="0" u="none" strike="noStrike" cap="none" normalizeH="0" baseline="0">
                <a:ln>
                  <a:noFill/>
                </a:ln>
                <a:solidFill>
                  <a:srgbClr val="1990B8"/>
                </a:solidFill>
                <a:effectLst/>
                <a:latin typeface="+mn-lt"/>
              </a:rPr>
              <a:t>AS</a:t>
            </a:r>
            <a:r>
              <a:rPr kumimoji="0" lang="nb-NO" altLang="nb-NO" sz="600" b="0" i="0" u="none" strike="noStrike" cap="none" normalizeH="0" baseline="0">
                <a:ln>
                  <a:noFill/>
                </a:ln>
                <a:solidFill>
                  <a:srgbClr val="000000"/>
                </a:solidFill>
                <a:effectLst/>
                <a:latin typeface="+mn-lt"/>
              </a:rPr>
              <a:t> </a:t>
            </a:r>
            <a:r>
              <a:rPr kumimoji="0" lang="nb-NO" altLang="nb-NO" sz="600" b="0" i="0" u="none" strike="noStrike" cap="none" normalizeH="0" baseline="0" err="1">
                <a:ln>
                  <a:noFill/>
                </a:ln>
                <a:solidFill>
                  <a:srgbClr val="000000"/>
                </a:solidFill>
                <a:effectLst/>
                <a:latin typeface="+mn-lt"/>
              </a:rPr>
              <a:t>AntallÅr</a:t>
            </a:r>
            <a:r>
              <a:rPr kumimoji="0" lang="nb-NO" altLang="nb-NO" sz="600" b="0" i="0" u="none" strike="noStrike" cap="none" normalizeH="0" baseline="0">
                <a:ln>
                  <a:noFill/>
                </a:ln>
                <a:solidFill>
                  <a:srgbClr val="000000"/>
                </a:solidFill>
                <a:effectLst/>
                <a:latin typeface="+mn-lt"/>
              </a:rPr>
              <a:t> </a:t>
            </a:r>
            <a:r>
              <a:rPr kumimoji="0" lang="nb-NO" altLang="nb-NO" sz="600" b="0" i="0" u="none" strike="noStrike" cap="none" normalizeH="0" baseline="0">
                <a:ln>
                  <a:noFill/>
                </a:ln>
                <a:solidFill>
                  <a:srgbClr val="1990B8"/>
                </a:solidFill>
                <a:effectLst/>
                <a:latin typeface="+mn-lt"/>
              </a:rPr>
              <a:t>FROM</a:t>
            </a:r>
            <a:r>
              <a:rPr kumimoji="0" lang="nb-NO" altLang="nb-NO" sz="600" b="0" i="0" u="none" strike="noStrike" cap="none" normalizeH="0" baseline="0">
                <a:ln>
                  <a:noFill/>
                </a:ln>
                <a:solidFill>
                  <a:srgbClr val="000000"/>
                </a:solidFill>
                <a:effectLst/>
                <a:latin typeface="+mn-lt"/>
              </a:rPr>
              <a:t> Film </a:t>
            </a:r>
            <a:r>
              <a:rPr kumimoji="0" lang="nb-NO" altLang="nb-NO" sz="600" b="0" i="0" u="none" strike="noStrike" cap="none" normalizeH="0" baseline="0">
                <a:ln>
                  <a:noFill/>
                </a:ln>
                <a:solidFill>
                  <a:srgbClr val="1990B8"/>
                </a:solidFill>
                <a:effectLst/>
                <a:latin typeface="+mn-lt"/>
              </a:rPr>
              <a:t>WHERE</a:t>
            </a:r>
            <a:r>
              <a:rPr kumimoji="0" lang="nb-NO" altLang="nb-NO" sz="600" b="0" i="0" u="none" strike="noStrike" cap="none" normalizeH="0" baseline="0">
                <a:ln>
                  <a:noFill/>
                </a:ln>
                <a:solidFill>
                  <a:srgbClr val="000000"/>
                </a:solidFill>
                <a:effectLst/>
                <a:latin typeface="+mn-lt"/>
              </a:rPr>
              <a:t> YEAR</a:t>
            </a:r>
            <a:r>
              <a:rPr kumimoji="0" lang="nb-NO" altLang="nb-NO" sz="600" b="0" i="0" u="none" strike="noStrike" cap="none" normalizeH="0" baseline="0">
                <a:ln>
                  <a:noFill/>
                </a:ln>
                <a:solidFill>
                  <a:srgbClr val="5F6364"/>
                </a:solidFill>
                <a:effectLst/>
                <a:latin typeface="+mn-lt"/>
              </a:rPr>
              <a:t>(</a:t>
            </a:r>
            <a:r>
              <a:rPr kumimoji="0" lang="nb-NO" altLang="nb-NO" sz="600" b="0" i="0" u="none" strike="noStrike" cap="none" normalizeH="0" baseline="0">
                <a:ln>
                  <a:noFill/>
                </a:ln>
                <a:solidFill>
                  <a:srgbClr val="000000"/>
                </a:solidFill>
                <a:effectLst/>
                <a:latin typeface="+mn-lt"/>
              </a:rPr>
              <a:t>CURDATE</a:t>
            </a:r>
            <a:r>
              <a:rPr kumimoji="0" lang="nb-NO" altLang="nb-NO" sz="600" b="0" i="0" u="none" strike="noStrike" cap="none" normalizeH="0" baseline="0">
                <a:ln>
                  <a:noFill/>
                </a:ln>
                <a:solidFill>
                  <a:srgbClr val="5F6364"/>
                </a:solidFill>
                <a:effectLst/>
                <a:latin typeface="+mn-lt"/>
              </a:rPr>
              <a:t>())</a:t>
            </a:r>
            <a:r>
              <a:rPr kumimoji="0" lang="nb-NO" altLang="nb-NO" sz="600" b="0" i="0" u="none" strike="noStrike" cap="none" normalizeH="0" baseline="0">
                <a:ln>
                  <a:noFill/>
                </a:ln>
                <a:solidFill>
                  <a:srgbClr val="A67F59"/>
                </a:solidFill>
                <a:effectLst/>
                <a:latin typeface="+mn-lt"/>
              </a:rPr>
              <a:t>-</a:t>
            </a:r>
            <a:r>
              <a:rPr kumimoji="0" lang="nb-NO" altLang="nb-NO" sz="600" b="0" i="0" u="none" strike="noStrike" cap="none" normalizeH="0" baseline="0">
                <a:ln>
                  <a:noFill/>
                </a:ln>
                <a:solidFill>
                  <a:srgbClr val="000000"/>
                </a:solidFill>
                <a:effectLst/>
                <a:latin typeface="+mn-lt"/>
              </a:rPr>
              <a:t>År </a:t>
            </a:r>
            <a:r>
              <a:rPr kumimoji="0" lang="nb-NO" altLang="nb-NO" sz="600" b="0" i="0" u="none" strike="noStrike" cap="none" normalizeH="0" baseline="0">
                <a:ln>
                  <a:noFill/>
                </a:ln>
                <a:solidFill>
                  <a:srgbClr val="A67F59"/>
                </a:solidFill>
                <a:effectLst/>
                <a:latin typeface="+mn-lt"/>
              </a:rPr>
              <a:t>&gt;</a:t>
            </a:r>
            <a:r>
              <a:rPr kumimoji="0" lang="nb-NO" altLang="nb-NO" sz="600" b="0" i="0" u="none" strike="noStrike" cap="none" normalizeH="0" baseline="0">
                <a:ln>
                  <a:noFill/>
                </a:ln>
                <a:solidFill>
                  <a:srgbClr val="000000"/>
                </a:solidFill>
                <a:effectLst/>
                <a:latin typeface="+mn-lt"/>
              </a:rPr>
              <a:t> </a:t>
            </a:r>
            <a:r>
              <a:rPr kumimoji="0" lang="nb-NO" altLang="nb-NO" sz="600" b="0" i="0" u="none" strike="noStrike" cap="none" normalizeH="0" baseline="0">
                <a:ln>
                  <a:noFill/>
                </a:ln>
                <a:solidFill>
                  <a:srgbClr val="C92C2C"/>
                </a:solidFill>
                <a:effectLst/>
                <a:latin typeface="+mn-lt"/>
              </a:rPr>
              <a:t>60</a:t>
            </a:r>
            <a:r>
              <a:rPr kumimoji="0" lang="nb-NO" altLang="nb-NO" sz="600" b="0" i="0" u="none" strike="noStrike" cap="none" normalizeH="0" baseline="0">
                <a:ln>
                  <a:noFill/>
                </a:ln>
                <a:solidFill>
                  <a:srgbClr val="5F6364"/>
                </a:solidFill>
                <a:effectLst/>
                <a:latin typeface="+mn-lt"/>
              </a:rPr>
              <a:t>;</a:t>
            </a:r>
            <a:r>
              <a:rPr kumimoji="0" lang="nb-NO" altLang="nb-NO" sz="600" b="0" i="0" u="none" strike="noStrike" cap="none" normalizeH="0" baseline="0">
                <a:ln>
                  <a:noFill/>
                </a:ln>
                <a:solidFill>
                  <a:schemeClr val="tx1"/>
                </a:solidFill>
                <a:effectLst/>
                <a:latin typeface="+mn-lt"/>
              </a:rPr>
              <a:t> </a:t>
            </a:r>
          </a:p>
        </p:txBody>
      </p:sp>
      <p:sp>
        <p:nvSpPr>
          <p:cNvPr id="47" name="Rectangle 28">
            <a:extLst>
              <a:ext uri="{FF2B5EF4-FFF2-40B4-BE49-F238E27FC236}">
                <a16:creationId xmlns:a16="http://schemas.microsoft.com/office/drawing/2014/main" id="{D500AAB6-51A6-93DA-4147-90AD9FAB72DE}"/>
              </a:ext>
            </a:extLst>
          </p:cNvPr>
          <p:cNvSpPr>
            <a:spLocks noChangeArrowheads="1"/>
          </p:cNvSpPr>
          <p:nvPr/>
        </p:nvSpPr>
        <p:spPr bwMode="auto">
          <a:xfrm>
            <a:off x="0" y="387957"/>
            <a:ext cx="3486532" cy="425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nb-NO" sz="600" b="1" i="0" u="none" strike="noStrike" cap="none" normalizeH="0" baseline="0">
                <a:ln>
                  <a:noFill/>
                </a:ln>
                <a:solidFill>
                  <a:srgbClr val="333333"/>
                </a:solidFill>
                <a:effectLst/>
              </a:rPr>
              <a:t>Antall hytter med 2 sengeplasser, 3 sengeplasser, og så videre.</a:t>
            </a:r>
            <a:endParaRPr kumimoji="0" lang="nb-NO" altLang="nb-NO" sz="600" b="1" i="0" u="none" strike="noStrike" cap="none" normalizeH="0" baseline="0">
              <a:ln>
                <a:noFill/>
              </a:ln>
              <a:solidFill>
                <a:srgbClr val="1990B8"/>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nb-NO" sz="600" b="0" i="0" u="none" strike="noStrike" cap="none" normalizeH="0" baseline="0">
                <a:ln>
                  <a:noFill/>
                </a:ln>
                <a:solidFill>
                  <a:srgbClr val="1990B8"/>
                </a:solidFill>
                <a:effectLst/>
              </a:rPr>
              <a:t>SELECT</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err="1">
                <a:ln>
                  <a:noFill/>
                </a:ln>
                <a:solidFill>
                  <a:srgbClr val="000000"/>
                </a:solidFill>
                <a:effectLst/>
              </a:rPr>
              <a:t>AntallSenger</a:t>
            </a:r>
            <a:r>
              <a:rPr kumimoji="0" lang="nb-NO" altLang="nb-NO" sz="600" b="0" i="0" u="none" strike="noStrike" cap="none" normalizeH="0" baseline="0">
                <a:ln>
                  <a:noFill/>
                </a:ln>
                <a:solidFill>
                  <a:srgbClr val="5F6364"/>
                </a:solidFill>
                <a:effectLst/>
              </a:rPr>
              <a:t>,</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2F9C0A"/>
                </a:solidFill>
                <a:effectLst/>
              </a:rPr>
              <a:t>COUNT</a:t>
            </a:r>
            <a:r>
              <a:rPr kumimoji="0" lang="nb-NO" altLang="nb-NO" sz="600" b="0" i="0" u="none" strike="noStrike" cap="none" normalizeH="0" baseline="0">
                <a:ln>
                  <a:noFill/>
                </a:ln>
                <a:solidFill>
                  <a:srgbClr val="5F6364"/>
                </a:solidFill>
                <a:effectLst/>
              </a:rPr>
              <a:t>(</a:t>
            </a:r>
            <a:r>
              <a:rPr kumimoji="0" lang="nb-NO" altLang="nb-NO" sz="600" b="0" i="0" u="none" strike="noStrike" cap="none" normalizeH="0" baseline="0">
                <a:ln>
                  <a:noFill/>
                </a:ln>
                <a:solidFill>
                  <a:srgbClr val="A67F59"/>
                </a:solidFill>
                <a:effectLst/>
              </a:rPr>
              <a:t>*</a:t>
            </a:r>
            <a:r>
              <a:rPr kumimoji="0" lang="nb-NO" altLang="nb-NO" sz="600" b="0" i="0" u="none" strike="noStrike" cap="none" normalizeH="0" baseline="0">
                <a:ln>
                  <a:noFill/>
                </a:ln>
                <a:solidFill>
                  <a:srgbClr val="5F6364"/>
                </a:solidFill>
                <a:effectLst/>
              </a:rPr>
              <a:t>)</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1990B8"/>
                </a:solidFill>
                <a:effectLst/>
              </a:rPr>
              <a:t>AS</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err="1">
                <a:ln>
                  <a:noFill/>
                </a:ln>
                <a:solidFill>
                  <a:srgbClr val="000000"/>
                </a:solidFill>
                <a:effectLst/>
              </a:rPr>
              <a:t>AntallHytter</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1990B8"/>
                </a:solidFill>
                <a:effectLst/>
              </a:rPr>
              <a:t>FROM</a:t>
            </a:r>
            <a:r>
              <a:rPr kumimoji="0" lang="nb-NO" altLang="nb-NO" sz="600" b="0" i="0" u="none" strike="noStrike" cap="none" normalizeH="0" baseline="0">
                <a:ln>
                  <a:noFill/>
                </a:ln>
                <a:solidFill>
                  <a:srgbClr val="000000"/>
                </a:solidFill>
                <a:effectLst/>
              </a:rPr>
              <a:t> Hytte </a:t>
            </a:r>
            <a:r>
              <a:rPr kumimoji="0" lang="nb-NO" altLang="nb-NO" sz="600" b="0" i="0" u="none" strike="noStrike" cap="none" normalizeH="0" baseline="0">
                <a:ln>
                  <a:noFill/>
                </a:ln>
                <a:solidFill>
                  <a:srgbClr val="1990B8"/>
                </a:solidFill>
                <a:effectLst/>
              </a:rPr>
              <a:t>WHERE</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err="1">
                <a:ln>
                  <a:noFill/>
                </a:ln>
                <a:solidFill>
                  <a:srgbClr val="000000"/>
                </a:solidFill>
                <a:effectLst/>
              </a:rPr>
              <a:t>AntallSenger</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A67F59"/>
                </a:solidFill>
                <a:effectLst/>
              </a:rPr>
              <a:t>&gt;=</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C92C2C"/>
                </a:solidFill>
                <a:effectLst/>
              </a:rPr>
              <a:t>2</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1990B8"/>
                </a:solidFill>
                <a:effectLst/>
              </a:rPr>
              <a:t>GROUP</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1990B8"/>
                </a:solidFill>
                <a:effectLst/>
              </a:rPr>
              <a:t>BY</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err="1">
                <a:ln>
                  <a:noFill/>
                </a:ln>
                <a:solidFill>
                  <a:srgbClr val="000000"/>
                </a:solidFill>
                <a:effectLst/>
              </a:rPr>
              <a:t>AntallSenger</a:t>
            </a:r>
            <a:r>
              <a:rPr kumimoji="0" lang="nb-NO" altLang="nb-NO" sz="600" b="0" i="0" u="none" strike="noStrike" cap="none" normalizeH="0" baseline="0">
                <a:ln>
                  <a:noFill/>
                </a:ln>
                <a:solidFill>
                  <a:schemeClr val="tx1"/>
                </a:solidFill>
                <a:effectLst/>
              </a:rPr>
              <a:t> </a:t>
            </a:r>
          </a:p>
        </p:txBody>
      </p:sp>
      <p:sp>
        <p:nvSpPr>
          <p:cNvPr id="48" name="Rectangle 29">
            <a:extLst>
              <a:ext uri="{FF2B5EF4-FFF2-40B4-BE49-F238E27FC236}">
                <a16:creationId xmlns:a16="http://schemas.microsoft.com/office/drawing/2014/main" id="{111E6CB7-DDA3-5172-CBAE-F53ABD195D45}"/>
              </a:ext>
            </a:extLst>
          </p:cNvPr>
          <p:cNvSpPr>
            <a:spLocks noChangeArrowheads="1"/>
          </p:cNvSpPr>
          <p:nvPr/>
        </p:nvSpPr>
        <p:spPr bwMode="auto">
          <a:xfrm>
            <a:off x="0" y="805938"/>
            <a:ext cx="3465692" cy="425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nb-NO" sz="600" b="1" i="0" u="none" strike="noStrike" cap="none" normalizeH="0" baseline="0">
                <a:ln>
                  <a:noFill/>
                </a:ln>
                <a:solidFill>
                  <a:srgbClr val="333333"/>
                </a:solidFill>
                <a:effectLst/>
              </a:rPr>
              <a:t>Gram skal forkortes g (uten punktum), så vi kan jo prøve å finne alle varer som inneholder "</a:t>
            </a:r>
            <a:r>
              <a:rPr kumimoji="0" lang="nb-NO" altLang="nb-NO" sz="600" b="1" i="0" u="none" strike="noStrike" cap="none" normalizeH="0" baseline="0" err="1">
                <a:ln>
                  <a:noFill/>
                </a:ln>
                <a:solidFill>
                  <a:srgbClr val="333333"/>
                </a:solidFill>
                <a:effectLst/>
              </a:rPr>
              <a:t>gr</a:t>
            </a:r>
            <a:r>
              <a:rPr kumimoji="0" lang="nb-NO" altLang="nb-NO" sz="600" b="1" i="0" u="none" strike="noStrike" cap="none" normalizeH="0" baseline="0">
                <a:ln>
                  <a:noFill/>
                </a:ln>
                <a:solidFill>
                  <a:srgbClr val="333333"/>
                </a:solidFill>
                <a:effectLst/>
              </a:rPr>
              <a:t>" i Betegnelse:</a:t>
            </a:r>
            <a:endParaRPr kumimoji="0" lang="nb-NO" altLang="nb-NO" sz="600" b="1" i="0" u="none" strike="noStrike" cap="none" normalizeH="0" baseline="0">
              <a:ln>
                <a:noFill/>
              </a:ln>
              <a:solidFill>
                <a:srgbClr val="1990B8"/>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nb-NO" sz="600" b="0" i="0" u="none" strike="noStrike" cap="none" normalizeH="0" baseline="0">
                <a:ln>
                  <a:noFill/>
                </a:ln>
                <a:solidFill>
                  <a:srgbClr val="1990B8"/>
                </a:solidFill>
                <a:effectLst/>
              </a:rPr>
              <a:t>SELECT</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A67F59"/>
                </a:solidFill>
                <a:effectLst/>
              </a:rPr>
              <a:t>*</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1990B8"/>
                </a:solidFill>
                <a:effectLst/>
              </a:rPr>
              <a:t>FROM</a:t>
            </a:r>
            <a:r>
              <a:rPr kumimoji="0" lang="nb-NO" altLang="nb-NO" sz="600" b="0" i="0" u="none" strike="noStrike" cap="none" normalizeH="0" baseline="0">
                <a:ln>
                  <a:noFill/>
                </a:ln>
                <a:solidFill>
                  <a:srgbClr val="000000"/>
                </a:solidFill>
                <a:effectLst/>
              </a:rPr>
              <a:t> Vare </a:t>
            </a:r>
            <a:r>
              <a:rPr kumimoji="0" lang="nb-NO" altLang="nb-NO" sz="600" b="0" i="0" u="none" strike="noStrike" cap="none" normalizeH="0" baseline="0">
                <a:ln>
                  <a:noFill/>
                </a:ln>
                <a:solidFill>
                  <a:srgbClr val="1990B8"/>
                </a:solidFill>
                <a:effectLst/>
              </a:rPr>
              <a:t>WHERE</a:t>
            </a:r>
            <a:r>
              <a:rPr kumimoji="0" lang="nb-NO" altLang="nb-NO" sz="600" b="0" i="0" u="none" strike="noStrike" cap="none" normalizeH="0" baseline="0">
                <a:ln>
                  <a:noFill/>
                </a:ln>
                <a:solidFill>
                  <a:srgbClr val="000000"/>
                </a:solidFill>
                <a:effectLst/>
              </a:rPr>
              <a:t> Betegnelse </a:t>
            </a:r>
            <a:r>
              <a:rPr kumimoji="0" lang="nb-NO" altLang="nb-NO" sz="600" b="0" i="0" u="none" strike="noStrike" cap="none" normalizeH="0" baseline="0">
                <a:ln>
                  <a:noFill/>
                </a:ln>
                <a:solidFill>
                  <a:srgbClr val="A67F59"/>
                </a:solidFill>
                <a:effectLst/>
              </a:rPr>
              <a:t>LIKE</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2F9C0A"/>
                </a:solidFill>
                <a:effectLst/>
              </a:rPr>
              <a:t>'%</a:t>
            </a:r>
            <a:r>
              <a:rPr kumimoji="0" lang="nb-NO" altLang="nb-NO" sz="600" b="0" i="0" u="none" strike="noStrike" cap="none" normalizeH="0" baseline="0" err="1">
                <a:ln>
                  <a:noFill/>
                </a:ln>
                <a:solidFill>
                  <a:srgbClr val="2F9C0A"/>
                </a:solidFill>
                <a:effectLst/>
              </a:rPr>
              <a:t>gr</a:t>
            </a:r>
            <a:r>
              <a:rPr kumimoji="0" lang="nb-NO" altLang="nb-NO" sz="600" b="0" i="0" u="none" strike="noStrike" cap="none" normalizeH="0" baseline="0">
                <a:ln>
                  <a:noFill/>
                </a:ln>
                <a:solidFill>
                  <a:srgbClr val="2F9C0A"/>
                </a:solidFill>
                <a:effectLst/>
              </a:rPr>
              <a:t>%'</a:t>
            </a:r>
            <a:r>
              <a:rPr kumimoji="0" lang="nb-NO" altLang="nb-NO" sz="600" b="0" i="0" u="none" strike="noStrike" cap="none" normalizeH="0" baseline="0">
                <a:ln>
                  <a:noFill/>
                </a:ln>
                <a:solidFill>
                  <a:schemeClr val="tx1"/>
                </a:solidFill>
                <a:effectLst/>
              </a:rPr>
              <a:t> </a:t>
            </a:r>
          </a:p>
        </p:txBody>
      </p:sp>
      <p:sp>
        <p:nvSpPr>
          <p:cNvPr id="50" name="TekstSylinder 49">
            <a:extLst>
              <a:ext uri="{FF2B5EF4-FFF2-40B4-BE49-F238E27FC236}">
                <a16:creationId xmlns:a16="http://schemas.microsoft.com/office/drawing/2014/main" id="{6D5ECF75-774A-4B2A-910A-B7889917B4D5}"/>
              </a:ext>
            </a:extLst>
          </p:cNvPr>
          <p:cNvSpPr txBox="1"/>
          <p:nvPr/>
        </p:nvSpPr>
        <p:spPr>
          <a:xfrm>
            <a:off x="7726680" y="8277"/>
            <a:ext cx="2179320" cy="1107996"/>
          </a:xfrm>
          <a:prstGeom prst="rect">
            <a:avLst/>
          </a:prstGeom>
          <a:noFill/>
          <a:ln w="3175">
            <a:solidFill>
              <a:schemeClr val="tx1"/>
            </a:solidFill>
          </a:ln>
        </p:spPr>
        <p:txBody>
          <a:bodyPr wrap="square">
            <a:spAutoFit/>
          </a:bodyPr>
          <a:lstStyle/>
          <a:p>
            <a:r>
              <a:rPr lang="nb-NO" sz="600" b="0" i="0">
                <a:solidFill>
                  <a:srgbClr val="1990B8"/>
                </a:solidFill>
                <a:effectLst/>
              </a:rPr>
              <a:t>CREATE</a:t>
            </a:r>
            <a:r>
              <a:rPr lang="nb-NO" sz="600" b="0" i="0">
                <a:solidFill>
                  <a:srgbClr val="000000"/>
                </a:solidFill>
                <a:effectLst/>
              </a:rPr>
              <a:t> </a:t>
            </a:r>
            <a:r>
              <a:rPr lang="nb-NO" sz="600" b="0" i="0">
                <a:solidFill>
                  <a:srgbClr val="1990B8"/>
                </a:solidFill>
                <a:effectLst/>
              </a:rPr>
              <a:t>TABLE</a:t>
            </a:r>
            <a:r>
              <a:rPr lang="nb-NO" sz="600" b="0" i="0">
                <a:solidFill>
                  <a:srgbClr val="000000"/>
                </a:solidFill>
                <a:effectLst/>
              </a:rPr>
              <a:t> Bilmodell </a:t>
            </a:r>
            <a:r>
              <a:rPr lang="nb-NO" sz="600" b="0" i="0">
                <a:solidFill>
                  <a:srgbClr val="5F6364"/>
                </a:solidFill>
                <a:effectLst/>
              </a:rPr>
              <a:t>(</a:t>
            </a:r>
            <a:r>
              <a:rPr lang="nb-NO" sz="600" b="0" i="0">
                <a:solidFill>
                  <a:srgbClr val="000000"/>
                </a:solidFill>
                <a:effectLst/>
              </a:rPr>
              <a:t> </a:t>
            </a:r>
            <a:br>
              <a:rPr lang="nb-NO" sz="600" b="0" i="0">
                <a:solidFill>
                  <a:srgbClr val="000000"/>
                </a:solidFill>
                <a:effectLst/>
              </a:rPr>
            </a:br>
            <a:r>
              <a:rPr lang="nb-NO" sz="600" b="0" i="0">
                <a:solidFill>
                  <a:srgbClr val="000000"/>
                </a:solidFill>
                <a:effectLst/>
              </a:rPr>
              <a:t>  Bilmerke </a:t>
            </a:r>
            <a:r>
              <a:rPr lang="nb-NO" sz="600" b="0" i="0">
                <a:solidFill>
                  <a:srgbClr val="1990B8"/>
                </a:solidFill>
                <a:effectLst/>
              </a:rPr>
              <a:t>VARCHAR</a:t>
            </a:r>
            <a:r>
              <a:rPr lang="nb-NO" sz="600" b="0" i="0">
                <a:solidFill>
                  <a:srgbClr val="5F6364"/>
                </a:solidFill>
                <a:effectLst/>
              </a:rPr>
              <a:t>(</a:t>
            </a:r>
            <a:r>
              <a:rPr lang="nb-NO" sz="600" b="0" i="0">
                <a:solidFill>
                  <a:srgbClr val="C92C2C"/>
                </a:solidFill>
                <a:effectLst/>
              </a:rPr>
              <a:t>50</a:t>
            </a:r>
            <a:r>
              <a:rPr lang="nb-NO" sz="600" b="0" i="0">
                <a:solidFill>
                  <a:srgbClr val="5F6364"/>
                </a:solidFill>
                <a:effectLst/>
              </a:rPr>
              <a:t>),</a:t>
            </a:r>
            <a:r>
              <a:rPr lang="nb-NO" sz="600" b="0" i="0">
                <a:solidFill>
                  <a:srgbClr val="000000"/>
                </a:solidFill>
                <a:effectLst/>
              </a:rPr>
              <a:t> </a:t>
            </a:r>
          </a:p>
          <a:p>
            <a:r>
              <a:rPr lang="nb-NO" sz="600" b="0" i="0">
                <a:solidFill>
                  <a:srgbClr val="000000"/>
                </a:solidFill>
                <a:effectLst/>
              </a:rPr>
              <a:t>  Bilmodell </a:t>
            </a:r>
            <a:r>
              <a:rPr lang="nb-NO" sz="600" b="0" i="0">
                <a:solidFill>
                  <a:srgbClr val="1990B8"/>
                </a:solidFill>
                <a:effectLst/>
              </a:rPr>
              <a:t>VARCHAR</a:t>
            </a:r>
            <a:r>
              <a:rPr lang="nb-NO" sz="600" b="0" i="0">
                <a:solidFill>
                  <a:srgbClr val="5F6364"/>
                </a:solidFill>
                <a:effectLst/>
              </a:rPr>
              <a:t>(</a:t>
            </a:r>
            <a:r>
              <a:rPr lang="nb-NO" sz="600" b="0" i="0">
                <a:solidFill>
                  <a:srgbClr val="C92C2C"/>
                </a:solidFill>
                <a:effectLst/>
              </a:rPr>
              <a:t>50</a:t>
            </a:r>
            <a:r>
              <a:rPr lang="nb-NO" sz="600" b="0" i="0">
                <a:solidFill>
                  <a:srgbClr val="5F6364"/>
                </a:solidFill>
                <a:effectLst/>
              </a:rPr>
              <a:t>),</a:t>
            </a:r>
            <a:r>
              <a:rPr lang="nb-NO" sz="600" b="0" i="0">
                <a:solidFill>
                  <a:srgbClr val="000000"/>
                </a:solidFill>
                <a:effectLst/>
              </a:rPr>
              <a:t> </a:t>
            </a:r>
          </a:p>
          <a:p>
            <a:r>
              <a:rPr lang="nb-NO" sz="600" b="0" i="0">
                <a:solidFill>
                  <a:srgbClr val="000000"/>
                </a:solidFill>
                <a:effectLst/>
              </a:rPr>
              <a:t>  Gruppe CHAR</a:t>
            </a:r>
            <a:r>
              <a:rPr lang="nb-NO" sz="600" b="0" i="0">
                <a:solidFill>
                  <a:srgbClr val="5F6364"/>
                </a:solidFill>
                <a:effectLst/>
              </a:rPr>
              <a:t>(</a:t>
            </a:r>
            <a:r>
              <a:rPr lang="nb-NO" sz="600" b="0" i="0">
                <a:solidFill>
                  <a:srgbClr val="C92C2C"/>
                </a:solidFill>
                <a:effectLst/>
              </a:rPr>
              <a:t>15</a:t>
            </a:r>
            <a:r>
              <a:rPr lang="nb-NO" sz="600" b="0" i="0">
                <a:solidFill>
                  <a:srgbClr val="5F6364"/>
                </a:solidFill>
                <a:effectLst/>
              </a:rPr>
              <a:t>),</a:t>
            </a:r>
          </a:p>
          <a:p>
            <a:r>
              <a:rPr lang="nb-NO" sz="600" b="0" i="0">
                <a:solidFill>
                  <a:srgbClr val="000000"/>
                </a:solidFill>
                <a:effectLst/>
              </a:rPr>
              <a:t>  </a:t>
            </a:r>
            <a:r>
              <a:rPr lang="nb-NO" sz="600" b="0" i="0" err="1">
                <a:solidFill>
                  <a:srgbClr val="000000"/>
                </a:solidFill>
                <a:effectLst/>
              </a:rPr>
              <a:t>AntallHK</a:t>
            </a:r>
            <a:r>
              <a:rPr lang="nb-NO" sz="600" b="0" i="0">
                <a:solidFill>
                  <a:srgbClr val="000000"/>
                </a:solidFill>
                <a:effectLst/>
              </a:rPr>
              <a:t> </a:t>
            </a:r>
            <a:r>
              <a:rPr lang="nb-NO" sz="600" b="0" i="0">
                <a:solidFill>
                  <a:srgbClr val="1990B8"/>
                </a:solidFill>
                <a:effectLst/>
              </a:rPr>
              <a:t>SMALLINT</a:t>
            </a:r>
            <a:r>
              <a:rPr lang="nb-NO" sz="600" b="0" i="0">
                <a:solidFill>
                  <a:srgbClr val="000000"/>
                </a:solidFill>
                <a:effectLst/>
              </a:rPr>
              <a:t> </a:t>
            </a:r>
            <a:r>
              <a:rPr lang="nb-NO" sz="600" b="0" i="0">
                <a:solidFill>
                  <a:srgbClr val="A67F59"/>
                </a:solidFill>
                <a:effectLst/>
              </a:rPr>
              <a:t>NOT</a:t>
            </a:r>
            <a:r>
              <a:rPr lang="nb-NO" sz="600" b="0" i="0">
                <a:solidFill>
                  <a:srgbClr val="000000"/>
                </a:solidFill>
                <a:effectLst/>
              </a:rPr>
              <a:t> </a:t>
            </a:r>
            <a:r>
              <a:rPr lang="nb-NO" sz="600" b="0" i="0">
                <a:solidFill>
                  <a:srgbClr val="C92C2C"/>
                </a:solidFill>
                <a:effectLst/>
              </a:rPr>
              <a:t>NULL</a:t>
            </a:r>
            <a:r>
              <a:rPr lang="nb-NO" sz="600" b="0" i="0">
                <a:solidFill>
                  <a:srgbClr val="5F6364"/>
                </a:solidFill>
                <a:effectLst/>
              </a:rPr>
              <a:t>,</a:t>
            </a:r>
            <a:r>
              <a:rPr lang="nb-NO" sz="600" b="0" i="0">
                <a:solidFill>
                  <a:srgbClr val="000000"/>
                </a:solidFill>
                <a:effectLst/>
              </a:rPr>
              <a:t> </a:t>
            </a:r>
          </a:p>
          <a:p>
            <a:r>
              <a:rPr lang="nb-NO" sz="600" b="0" i="0">
                <a:solidFill>
                  <a:srgbClr val="1990B8"/>
                </a:solidFill>
                <a:effectLst/>
              </a:rPr>
              <a:t>  CONSTRAINT</a:t>
            </a:r>
            <a:r>
              <a:rPr lang="nb-NO" sz="600" b="0" i="0">
                <a:solidFill>
                  <a:srgbClr val="000000"/>
                </a:solidFill>
                <a:effectLst/>
              </a:rPr>
              <a:t> </a:t>
            </a:r>
            <a:r>
              <a:rPr lang="nb-NO" sz="600" b="0" i="0" err="1">
                <a:solidFill>
                  <a:srgbClr val="000000"/>
                </a:solidFill>
                <a:effectLst/>
              </a:rPr>
              <a:t>BilmodellPN</a:t>
            </a:r>
            <a:r>
              <a:rPr lang="nb-NO" sz="600" b="0" i="0">
                <a:solidFill>
                  <a:srgbClr val="000000"/>
                </a:solidFill>
                <a:effectLst/>
              </a:rPr>
              <a:t> </a:t>
            </a:r>
            <a:r>
              <a:rPr lang="nb-NO" sz="600" b="0" i="0">
                <a:solidFill>
                  <a:srgbClr val="1990B8"/>
                </a:solidFill>
                <a:effectLst/>
              </a:rPr>
              <a:t>PRIMARY</a:t>
            </a:r>
            <a:r>
              <a:rPr lang="nb-NO" sz="600" b="0" i="0">
                <a:solidFill>
                  <a:srgbClr val="000000"/>
                </a:solidFill>
                <a:effectLst/>
              </a:rPr>
              <a:t> </a:t>
            </a:r>
            <a:r>
              <a:rPr lang="nb-NO" sz="600" b="0" i="0">
                <a:solidFill>
                  <a:srgbClr val="1990B8"/>
                </a:solidFill>
                <a:effectLst/>
              </a:rPr>
              <a:t>KEY</a:t>
            </a:r>
            <a:r>
              <a:rPr lang="nb-NO" sz="600" b="0" i="0">
                <a:solidFill>
                  <a:srgbClr val="000000"/>
                </a:solidFill>
                <a:effectLst/>
              </a:rPr>
              <a:t> </a:t>
            </a:r>
            <a:r>
              <a:rPr lang="nb-NO" sz="600" b="0" i="0">
                <a:solidFill>
                  <a:srgbClr val="5F6364"/>
                </a:solidFill>
                <a:effectLst/>
              </a:rPr>
              <a:t>(</a:t>
            </a:r>
            <a:r>
              <a:rPr lang="nb-NO" sz="600" b="0" i="0">
                <a:solidFill>
                  <a:srgbClr val="000000"/>
                </a:solidFill>
                <a:effectLst/>
              </a:rPr>
              <a:t>Bilmerke</a:t>
            </a:r>
            <a:r>
              <a:rPr lang="nb-NO" sz="600" b="0" i="0">
                <a:solidFill>
                  <a:srgbClr val="5F6364"/>
                </a:solidFill>
                <a:effectLst/>
              </a:rPr>
              <a:t>,</a:t>
            </a:r>
            <a:r>
              <a:rPr lang="nb-NO" sz="600" b="0" i="0">
                <a:solidFill>
                  <a:srgbClr val="000000"/>
                </a:solidFill>
                <a:effectLst/>
              </a:rPr>
              <a:t> Bilmodell </a:t>
            </a:r>
            <a:r>
              <a:rPr lang="nb-NO" sz="600" b="0" i="0">
                <a:solidFill>
                  <a:srgbClr val="5F6364"/>
                </a:solidFill>
                <a:effectLst/>
              </a:rPr>
              <a:t>),</a:t>
            </a:r>
            <a:r>
              <a:rPr lang="nb-NO" sz="600" b="0" i="0">
                <a:solidFill>
                  <a:srgbClr val="000000"/>
                </a:solidFill>
                <a:effectLst/>
              </a:rPr>
              <a:t> </a:t>
            </a:r>
          </a:p>
          <a:p>
            <a:r>
              <a:rPr lang="nb-NO" sz="600" b="0" i="0">
                <a:solidFill>
                  <a:srgbClr val="1990B8"/>
                </a:solidFill>
                <a:effectLst/>
              </a:rPr>
              <a:t>  CONSTRAINT</a:t>
            </a:r>
            <a:r>
              <a:rPr lang="nb-NO" sz="600" b="0" i="0">
                <a:solidFill>
                  <a:srgbClr val="000000"/>
                </a:solidFill>
                <a:effectLst/>
              </a:rPr>
              <a:t> </a:t>
            </a:r>
            <a:r>
              <a:rPr lang="nb-NO" sz="600" b="0" i="0" err="1">
                <a:solidFill>
                  <a:srgbClr val="000000"/>
                </a:solidFill>
                <a:effectLst/>
              </a:rPr>
              <a:t>RegelBilgruppe</a:t>
            </a:r>
            <a:r>
              <a:rPr lang="nb-NO" sz="600" b="0" i="0">
                <a:solidFill>
                  <a:srgbClr val="000000"/>
                </a:solidFill>
                <a:effectLst/>
              </a:rPr>
              <a:t> </a:t>
            </a:r>
            <a:r>
              <a:rPr lang="nb-NO" sz="600" b="0" i="0">
                <a:solidFill>
                  <a:srgbClr val="1990B8"/>
                </a:solidFill>
                <a:effectLst/>
              </a:rPr>
              <a:t>CHECK</a:t>
            </a:r>
            <a:r>
              <a:rPr lang="nb-NO" sz="600" b="0" i="0">
                <a:solidFill>
                  <a:srgbClr val="000000"/>
                </a:solidFill>
                <a:effectLst/>
              </a:rPr>
              <a:t> </a:t>
            </a:r>
          </a:p>
          <a:p>
            <a:r>
              <a:rPr lang="nb-NO" sz="600" b="0" i="0">
                <a:solidFill>
                  <a:srgbClr val="5F6364"/>
                </a:solidFill>
                <a:effectLst/>
              </a:rPr>
              <a:t>   (</a:t>
            </a:r>
            <a:r>
              <a:rPr lang="nb-NO" sz="600" b="0" i="0">
                <a:solidFill>
                  <a:srgbClr val="000000"/>
                </a:solidFill>
                <a:effectLst/>
              </a:rPr>
              <a:t> Gruppe </a:t>
            </a:r>
            <a:r>
              <a:rPr lang="nb-NO" sz="600" b="0" i="0">
                <a:solidFill>
                  <a:srgbClr val="A67F59"/>
                </a:solidFill>
                <a:effectLst/>
              </a:rPr>
              <a:t>IN</a:t>
            </a:r>
            <a:r>
              <a:rPr lang="nb-NO" sz="600" b="0" i="0">
                <a:solidFill>
                  <a:srgbClr val="000000"/>
                </a:solidFill>
                <a:effectLst/>
              </a:rPr>
              <a:t> </a:t>
            </a:r>
            <a:r>
              <a:rPr lang="nb-NO" sz="600" b="0" i="0">
                <a:solidFill>
                  <a:srgbClr val="5F6364"/>
                </a:solidFill>
                <a:effectLst/>
              </a:rPr>
              <a:t>(</a:t>
            </a:r>
            <a:r>
              <a:rPr lang="nb-NO" sz="600" b="0" i="0">
                <a:solidFill>
                  <a:srgbClr val="000000"/>
                </a:solidFill>
                <a:effectLst/>
              </a:rPr>
              <a:t> </a:t>
            </a:r>
            <a:r>
              <a:rPr lang="nb-NO" sz="600" b="0" i="0">
                <a:solidFill>
                  <a:srgbClr val="2F9C0A"/>
                </a:solidFill>
                <a:effectLst/>
              </a:rPr>
              <a:t>'personbil'</a:t>
            </a:r>
            <a:r>
              <a:rPr lang="nb-NO" sz="600" b="0" i="0">
                <a:solidFill>
                  <a:srgbClr val="5F6364"/>
                </a:solidFill>
                <a:effectLst/>
              </a:rPr>
              <a:t>,</a:t>
            </a:r>
            <a:r>
              <a:rPr lang="nb-NO" sz="600" b="0" i="0">
                <a:solidFill>
                  <a:srgbClr val="000000"/>
                </a:solidFill>
                <a:effectLst/>
              </a:rPr>
              <a:t> </a:t>
            </a:r>
            <a:r>
              <a:rPr lang="nb-NO" sz="600" b="0" i="0">
                <a:solidFill>
                  <a:srgbClr val="2F9C0A"/>
                </a:solidFill>
                <a:effectLst/>
              </a:rPr>
              <a:t>'varebil'</a:t>
            </a:r>
            <a:r>
              <a:rPr lang="nb-NO" sz="600" b="0" i="0">
                <a:solidFill>
                  <a:srgbClr val="5F6364"/>
                </a:solidFill>
                <a:effectLst/>
              </a:rPr>
              <a:t>,</a:t>
            </a:r>
            <a:r>
              <a:rPr lang="nb-NO" sz="600" b="0" i="0">
                <a:solidFill>
                  <a:srgbClr val="000000"/>
                </a:solidFill>
                <a:effectLst/>
              </a:rPr>
              <a:t> </a:t>
            </a:r>
            <a:r>
              <a:rPr lang="nb-NO" sz="600" b="0" i="0">
                <a:solidFill>
                  <a:srgbClr val="2F9C0A"/>
                </a:solidFill>
                <a:effectLst/>
              </a:rPr>
              <a:t>'lastebil'</a:t>
            </a:r>
            <a:r>
              <a:rPr lang="nb-NO" sz="600" b="0" i="0">
                <a:solidFill>
                  <a:srgbClr val="5F6364"/>
                </a:solidFill>
                <a:effectLst/>
              </a:rPr>
              <a:t>,</a:t>
            </a:r>
            <a:r>
              <a:rPr lang="nb-NO" sz="600" b="0" i="0">
                <a:solidFill>
                  <a:srgbClr val="000000"/>
                </a:solidFill>
                <a:effectLst/>
              </a:rPr>
              <a:t> </a:t>
            </a:r>
            <a:r>
              <a:rPr lang="nb-NO" sz="600" b="0" i="0">
                <a:solidFill>
                  <a:srgbClr val="2F9C0A"/>
                </a:solidFill>
                <a:effectLst/>
              </a:rPr>
              <a:t>'buss'</a:t>
            </a:r>
            <a:r>
              <a:rPr lang="nb-NO" sz="600" b="0" i="0">
                <a:solidFill>
                  <a:srgbClr val="000000"/>
                </a:solidFill>
                <a:effectLst/>
              </a:rPr>
              <a:t> </a:t>
            </a:r>
            <a:r>
              <a:rPr lang="nb-NO" sz="600" b="0" i="0">
                <a:solidFill>
                  <a:srgbClr val="5F6364"/>
                </a:solidFill>
                <a:effectLst/>
              </a:rPr>
              <a:t>)</a:t>
            </a:r>
            <a:r>
              <a:rPr lang="nb-NO" sz="600" b="0" i="0">
                <a:solidFill>
                  <a:srgbClr val="000000"/>
                </a:solidFill>
                <a:effectLst/>
              </a:rPr>
              <a:t> </a:t>
            </a:r>
            <a:r>
              <a:rPr lang="nb-NO" sz="600" b="0" i="0">
                <a:solidFill>
                  <a:srgbClr val="5F6364"/>
                </a:solidFill>
                <a:effectLst/>
              </a:rPr>
              <a:t>),</a:t>
            </a:r>
            <a:r>
              <a:rPr lang="nb-NO" sz="600" b="0" i="0">
                <a:solidFill>
                  <a:srgbClr val="000000"/>
                </a:solidFill>
                <a:effectLst/>
              </a:rPr>
              <a:t> </a:t>
            </a:r>
          </a:p>
          <a:p>
            <a:r>
              <a:rPr lang="nb-NO" sz="600" b="0" i="0">
                <a:solidFill>
                  <a:srgbClr val="1990B8"/>
                </a:solidFill>
                <a:effectLst/>
              </a:rPr>
              <a:t>  CONSTRAINT</a:t>
            </a:r>
            <a:r>
              <a:rPr lang="nb-NO" sz="600" b="0" i="0">
                <a:solidFill>
                  <a:srgbClr val="000000"/>
                </a:solidFill>
                <a:effectLst/>
              </a:rPr>
              <a:t> </a:t>
            </a:r>
            <a:r>
              <a:rPr lang="nb-NO" sz="600" b="0" i="0" err="1">
                <a:solidFill>
                  <a:srgbClr val="000000"/>
                </a:solidFill>
                <a:effectLst/>
              </a:rPr>
              <a:t>RegelHestekrefter</a:t>
            </a:r>
            <a:r>
              <a:rPr lang="nb-NO" sz="600" b="0" i="0">
                <a:solidFill>
                  <a:srgbClr val="000000"/>
                </a:solidFill>
                <a:effectLst/>
              </a:rPr>
              <a:t> </a:t>
            </a:r>
            <a:r>
              <a:rPr lang="nb-NO" sz="600" b="0" i="0">
                <a:solidFill>
                  <a:srgbClr val="1990B8"/>
                </a:solidFill>
                <a:effectLst/>
              </a:rPr>
              <a:t>CHECK</a:t>
            </a:r>
            <a:r>
              <a:rPr lang="nb-NO" sz="600" b="0" i="0">
                <a:solidFill>
                  <a:srgbClr val="000000"/>
                </a:solidFill>
                <a:effectLst/>
              </a:rPr>
              <a:t> </a:t>
            </a:r>
          </a:p>
          <a:p>
            <a:r>
              <a:rPr lang="nb-NO" sz="600" b="0" i="0">
                <a:solidFill>
                  <a:srgbClr val="5F6364"/>
                </a:solidFill>
                <a:effectLst/>
              </a:rPr>
              <a:t>   (</a:t>
            </a:r>
            <a:r>
              <a:rPr lang="nb-NO" sz="600" b="0" i="0">
                <a:solidFill>
                  <a:srgbClr val="000000"/>
                </a:solidFill>
                <a:effectLst/>
              </a:rPr>
              <a:t> </a:t>
            </a:r>
            <a:r>
              <a:rPr lang="nb-NO" sz="600" b="0" i="0" err="1">
                <a:solidFill>
                  <a:srgbClr val="000000"/>
                </a:solidFill>
                <a:effectLst/>
              </a:rPr>
              <a:t>AntallHK</a:t>
            </a:r>
            <a:r>
              <a:rPr lang="nb-NO" sz="600" b="0" i="0">
                <a:solidFill>
                  <a:srgbClr val="000000"/>
                </a:solidFill>
                <a:effectLst/>
              </a:rPr>
              <a:t> </a:t>
            </a:r>
            <a:r>
              <a:rPr lang="nb-NO" sz="600" b="0" i="0">
                <a:solidFill>
                  <a:srgbClr val="A67F59"/>
                </a:solidFill>
                <a:effectLst/>
              </a:rPr>
              <a:t>BETWEEN</a:t>
            </a:r>
            <a:r>
              <a:rPr lang="nb-NO" sz="600" b="0" i="0">
                <a:solidFill>
                  <a:srgbClr val="000000"/>
                </a:solidFill>
                <a:effectLst/>
              </a:rPr>
              <a:t> </a:t>
            </a:r>
            <a:r>
              <a:rPr lang="nb-NO" sz="600" b="0" i="0">
                <a:solidFill>
                  <a:srgbClr val="C92C2C"/>
                </a:solidFill>
                <a:effectLst/>
              </a:rPr>
              <a:t>1</a:t>
            </a:r>
            <a:r>
              <a:rPr lang="nb-NO" sz="600" b="0" i="0">
                <a:solidFill>
                  <a:srgbClr val="000000"/>
                </a:solidFill>
                <a:effectLst/>
              </a:rPr>
              <a:t> </a:t>
            </a:r>
            <a:r>
              <a:rPr lang="nb-NO" sz="600" b="0" i="0">
                <a:solidFill>
                  <a:srgbClr val="A67F59"/>
                </a:solidFill>
                <a:effectLst/>
              </a:rPr>
              <a:t>AND</a:t>
            </a:r>
            <a:r>
              <a:rPr lang="nb-NO" sz="600" b="0" i="0">
                <a:solidFill>
                  <a:srgbClr val="000000"/>
                </a:solidFill>
                <a:effectLst/>
              </a:rPr>
              <a:t> </a:t>
            </a:r>
            <a:r>
              <a:rPr lang="nb-NO" sz="600" b="0" i="0">
                <a:solidFill>
                  <a:srgbClr val="C92C2C"/>
                </a:solidFill>
                <a:effectLst/>
              </a:rPr>
              <a:t>299</a:t>
            </a:r>
            <a:r>
              <a:rPr lang="nb-NO" sz="600" b="0" i="0">
                <a:solidFill>
                  <a:srgbClr val="000000"/>
                </a:solidFill>
                <a:effectLst/>
              </a:rPr>
              <a:t> </a:t>
            </a:r>
            <a:r>
              <a:rPr lang="nb-NO" sz="600" b="0" i="0">
                <a:solidFill>
                  <a:srgbClr val="5F6364"/>
                </a:solidFill>
                <a:effectLst/>
              </a:rPr>
              <a:t>)</a:t>
            </a:r>
            <a:r>
              <a:rPr lang="nb-NO" sz="600" b="0" i="0">
                <a:solidFill>
                  <a:srgbClr val="000000"/>
                </a:solidFill>
                <a:effectLst/>
              </a:rPr>
              <a:t> </a:t>
            </a:r>
            <a:br>
              <a:rPr lang="nb-NO" sz="600" b="0" i="0">
                <a:solidFill>
                  <a:srgbClr val="000000"/>
                </a:solidFill>
                <a:effectLst/>
              </a:rPr>
            </a:br>
            <a:r>
              <a:rPr lang="nb-NO" sz="600" b="0" i="0">
                <a:solidFill>
                  <a:srgbClr val="5F6364"/>
                </a:solidFill>
                <a:effectLst/>
              </a:rPr>
              <a:t>);</a:t>
            </a:r>
            <a:endParaRPr lang="nb-NO" sz="600"/>
          </a:p>
        </p:txBody>
      </p:sp>
      <p:sp>
        <p:nvSpPr>
          <p:cNvPr id="53" name="Rectangle 30">
            <a:extLst>
              <a:ext uri="{FF2B5EF4-FFF2-40B4-BE49-F238E27FC236}">
                <a16:creationId xmlns:a16="http://schemas.microsoft.com/office/drawing/2014/main" id="{8FA6AC20-ACE1-2A6E-2314-1B9E3A468686}"/>
              </a:ext>
            </a:extLst>
          </p:cNvPr>
          <p:cNvSpPr>
            <a:spLocks noChangeArrowheads="1"/>
          </p:cNvSpPr>
          <p:nvPr/>
        </p:nvSpPr>
        <p:spPr bwMode="auto">
          <a:xfrm>
            <a:off x="7726680" y="1106031"/>
            <a:ext cx="2179320" cy="5173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nb-NO" sz="600" b="0" i="0" u="none" strike="noStrike" cap="none" normalizeH="0" baseline="0">
                <a:ln>
                  <a:noFill/>
                </a:ln>
                <a:solidFill>
                  <a:srgbClr val="333333"/>
                </a:solidFill>
                <a:effectLst/>
              </a:rPr>
              <a:t>Registrere en ny bilmodell.</a:t>
            </a:r>
            <a:endParaRPr kumimoji="0" lang="nb-NO" altLang="nb-NO" sz="600" b="0" i="0" u="none" strike="noStrike" cap="none" normalizeH="0" baseline="0">
              <a:ln>
                <a:noFill/>
              </a:ln>
              <a:solidFill>
                <a:srgbClr val="1990B8"/>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nb-NO" sz="600" b="0" i="0" u="none" strike="noStrike" cap="none" normalizeH="0" baseline="0">
                <a:ln>
                  <a:noFill/>
                </a:ln>
                <a:solidFill>
                  <a:srgbClr val="1990B8"/>
                </a:solidFill>
                <a:effectLst/>
              </a:rPr>
              <a:t>INSERT</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1990B8"/>
                </a:solidFill>
                <a:effectLst/>
              </a:rPr>
              <a:t>INTO</a:t>
            </a:r>
            <a:r>
              <a:rPr kumimoji="0" lang="nb-NO" altLang="nb-NO" sz="600" b="0" i="0" u="none" strike="noStrike" cap="none" normalizeH="0" baseline="0">
                <a:ln>
                  <a:noFill/>
                </a:ln>
                <a:solidFill>
                  <a:srgbClr val="000000"/>
                </a:solidFill>
                <a:effectLst/>
              </a:rPr>
              <a:t> Bilmodell</a:t>
            </a:r>
            <a:r>
              <a:rPr kumimoji="0" lang="nb-NO" altLang="nb-NO" sz="600" b="0" i="0" u="none" strike="noStrike" cap="none" normalizeH="0" baseline="0">
                <a:ln>
                  <a:noFill/>
                </a:ln>
                <a:solidFill>
                  <a:srgbClr val="5F6364"/>
                </a:solidFill>
                <a:effectLst/>
              </a:rPr>
              <a:t>(</a:t>
            </a:r>
            <a:r>
              <a:rPr kumimoji="0" lang="nb-NO" altLang="nb-NO" sz="600" b="0" i="0" u="none" strike="noStrike" cap="none" normalizeH="0" baseline="0">
                <a:ln>
                  <a:noFill/>
                </a:ln>
                <a:solidFill>
                  <a:srgbClr val="000000"/>
                </a:solidFill>
                <a:effectLst/>
              </a:rPr>
              <a:t>Bilmerke</a:t>
            </a:r>
            <a:r>
              <a:rPr kumimoji="0" lang="nb-NO" altLang="nb-NO" sz="600" b="0" i="0" u="none" strike="noStrike" cap="none" normalizeH="0" baseline="0">
                <a:ln>
                  <a:noFill/>
                </a:ln>
                <a:solidFill>
                  <a:srgbClr val="5F6364"/>
                </a:solidFill>
                <a:effectLst/>
              </a:rPr>
              <a:t>,</a:t>
            </a:r>
            <a:r>
              <a:rPr kumimoji="0" lang="nb-NO" altLang="nb-NO" sz="600" b="0" i="0" u="none" strike="noStrike" cap="none" normalizeH="0" baseline="0">
                <a:ln>
                  <a:noFill/>
                </a:ln>
                <a:solidFill>
                  <a:srgbClr val="000000"/>
                </a:solidFill>
                <a:effectLst/>
              </a:rPr>
              <a:t> Bilmodell</a:t>
            </a:r>
            <a:r>
              <a:rPr kumimoji="0" lang="nb-NO" altLang="nb-NO" sz="600" b="0" i="0" u="none" strike="noStrike" cap="none" normalizeH="0" baseline="0">
                <a:ln>
                  <a:noFill/>
                </a:ln>
                <a:solidFill>
                  <a:srgbClr val="5F6364"/>
                </a:solidFill>
                <a:effectLst/>
              </a:rPr>
              <a:t>,</a:t>
            </a:r>
            <a:r>
              <a:rPr kumimoji="0" lang="nb-NO" altLang="nb-NO" sz="600" b="0" i="0" u="none" strike="noStrike" cap="none" normalizeH="0" baseline="0">
                <a:ln>
                  <a:noFill/>
                </a:ln>
                <a:solidFill>
                  <a:srgbClr val="000000"/>
                </a:solidFill>
                <a:effectLst/>
              </a:rPr>
              <a:t> Gruppe</a:t>
            </a:r>
            <a:r>
              <a:rPr kumimoji="0" lang="nb-NO" altLang="nb-NO" sz="600" b="0" i="0" u="none" strike="noStrike" cap="none" normalizeH="0" baseline="0">
                <a:ln>
                  <a:noFill/>
                </a:ln>
                <a:solidFill>
                  <a:srgbClr val="5F6364"/>
                </a:solidFill>
                <a:effectLst/>
              </a:rPr>
              <a:t>,</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err="1">
                <a:ln>
                  <a:noFill/>
                </a:ln>
                <a:solidFill>
                  <a:srgbClr val="000000"/>
                </a:solidFill>
                <a:effectLst/>
              </a:rPr>
              <a:t>AntallHK</a:t>
            </a:r>
            <a:r>
              <a:rPr kumimoji="0" lang="nb-NO" altLang="nb-NO" sz="600" b="0" i="0" u="none" strike="noStrike" cap="none" normalizeH="0" baseline="0">
                <a:ln>
                  <a:noFill/>
                </a:ln>
                <a:solidFill>
                  <a:srgbClr val="5F6364"/>
                </a:solidFill>
                <a:effectLst/>
              </a:rPr>
              <a:t>)</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1990B8"/>
                </a:solidFill>
                <a:effectLst/>
              </a:rPr>
              <a:t>VALUES</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5F6364"/>
                </a:solidFill>
                <a:effectLst/>
              </a:rPr>
              <a:t>(</a:t>
            </a:r>
            <a:r>
              <a:rPr kumimoji="0" lang="nb-NO" altLang="nb-NO" sz="600" b="0" i="0" u="none" strike="noStrike" cap="none" normalizeH="0" baseline="0">
                <a:ln>
                  <a:noFill/>
                </a:ln>
                <a:solidFill>
                  <a:srgbClr val="2F9C0A"/>
                </a:solidFill>
                <a:effectLst/>
              </a:rPr>
              <a:t>'Toyota'</a:t>
            </a:r>
            <a:r>
              <a:rPr kumimoji="0" lang="nb-NO" altLang="nb-NO" sz="600" b="0" i="0" u="none" strike="noStrike" cap="none" normalizeH="0" baseline="0">
                <a:ln>
                  <a:noFill/>
                </a:ln>
                <a:solidFill>
                  <a:srgbClr val="5F6364"/>
                </a:solidFill>
                <a:effectLst/>
              </a:rPr>
              <a:t>,</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2F9C0A"/>
                </a:solidFill>
                <a:effectLst/>
              </a:rPr>
              <a:t>'Avensis'</a:t>
            </a:r>
            <a:r>
              <a:rPr kumimoji="0" lang="nb-NO" altLang="nb-NO" sz="600" b="0" i="0" u="none" strike="noStrike" cap="none" normalizeH="0" baseline="0">
                <a:ln>
                  <a:noFill/>
                </a:ln>
                <a:solidFill>
                  <a:srgbClr val="5F6364"/>
                </a:solidFill>
                <a:effectLst/>
              </a:rPr>
              <a:t>,</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2F9C0A"/>
                </a:solidFill>
                <a:effectLst/>
              </a:rPr>
              <a:t>'personbil'</a:t>
            </a:r>
            <a:r>
              <a:rPr kumimoji="0" lang="nb-NO" altLang="nb-NO" sz="600" b="0" i="0" u="none" strike="noStrike" cap="none" normalizeH="0" baseline="0">
                <a:ln>
                  <a:noFill/>
                </a:ln>
                <a:solidFill>
                  <a:srgbClr val="5F6364"/>
                </a:solidFill>
                <a:effectLst/>
              </a:rPr>
              <a:t>,</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C92C2C"/>
                </a:solidFill>
                <a:effectLst/>
              </a:rPr>
              <a:t>90</a:t>
            </a:r>
            <a:r>
              <a:rPr kumimoji="0" lang="nb-NO" altLang="nb-NO" sz="600" b="0" i="0" u="none" strike="noStrike" cap="none" normalizeH="0" baseline="0">
                <a:ln>
                  <a:noFill/>
                </a:ln>
                <a:solidFill>
                  <a:srgbClr val="5F6364"/>
                </a:solidFill>
                <a:effectLst/>
              </a:rPr>
              <a:t>);</a:t>
            </a:r>
            <a:r>
              <a:rPr kumimoji="0" lang="nb-NO" altLang="nb-NO" sz="600" b="0" i="0" u="none" strike="noStrike" cap="none" normalizeH="0" baseline="0">
                <a:ln>
                  <a:noFill/>
                </a:ln>
                <a:solidFill>
                  <a:schemeClr val="tx1"/>
                </a:solidFill>
                <a:effectLst/>
              </a:rPr>
              <a:t> </a:t>
            </a:r>
          </a:p>
        </p:txBody>
      </p:sp>
      <p:sp>
        <p:nvSpPr>
          <p:cNvPr id="2" name="Rectangle 2">
            <a:extLst>
              <a:ext uri="{FF2B5EF4-FFF2-40B4-BE49-F238E27FC236}">
                <a16:creationId xmlns:a16="http://schemas.microsoft.com/office/drawing/2014/main" id="{17B9A1B6-DE92-57BC-ADCD-54DC77DA1630}"/>
              </a:ext>
            </a:extLst>
          </p:cNvPr>
          <p:cNvSpPr>
            <a:spLocks noChangeArrowheads="1"/>
          </p:cNvSpPr>
          <p:nvPr/>
        </p:nvSpPr>
        <p:spPr bwMode="auto">
          <a:xfrm>
            <a:off x="7726680" y="1523179"/>
            <a:ext cx="2179320" cy="517374"/>
          </a:xfrm>
          <a:prstGeom prst="rect">
            <a:avLst/>
          </a:prstGeom>
          <a:solidFill>
            <a:schemeClr val="bg1"/>
          </a:solidFill>
          <a:ln w="9525">
            <a:solidFill>
              <a:schemeClr val="tx1"/>
            </a:solidFill>
            <a:miter lim="800000"/>
            <a:headEnd/>
            <a:tailEnd/>
          </a:ln>
          <a:effectLst/>
        </p:spPr>
        <p:txBody>
          <a:bodyPr vert="horz" wrap="square" lIns="0" tIns="7935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nb-NO" sz="600" b="0" i="0" u="none" strike="noStrike" cap="none" normalizeH="0" baseline="0">
                <a:ln>
                  <a:noFill/>
                </a:ln>
                <a:solidFill>
                  <a:srgbClr val="333333"/>
                </a:solidFill>
                <a:effectLst/>
              </a:rPr>
              <a:t>Endre antall hestekrefter for bilmodellen (fra 1b).</a:t>
            </a:r>
            <a:endParaRPr kumimoji="0" lang="nb-NO" altLang="nb-NO" sz="600" b="0" i="0" u="none" strike="noStrike" cap="none" normalizeH="0" baseline="0">
              <a:ln>
                <a:noFill/>
              </a:ln>
              <a:solidFill>
                <a:srgbClr val="1990B8"/>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nb-NO" sz="600" b="0" i="0" u="none" strike="noStrike" cap="none" normalizeH="0" baseline="0">
                <a:ln>
                  <a:noFill/>
                </a:ln>
                <a:solidFill>
                  <a:srgbClr val="1990B8"/>
                </a:solidFill>
                <a:effectLst/>
              </a:rPr>
              <a:t>UPDATE</a:t>
            </a:r>
            <a:r>
              <a:rPr kumimoji="0" lang="nb-NO" altLang="nb-NO" sz="600" b="0" i="0" u="none" strike="noStrike" cap="none" normalizeH="0" baseline="0">
                <a:ln>
                  <a:noFill/>
                </a:ln>
                <a:solidFill>
                  <a:srgbClr val="000000"/>
                </a:solidFill>
                <a:effectLst/>
              </a:rPr>
              <a:t> Bilmodell </a:t>
            </a:r>
            <a:r>
              <a:rPr kumimoji="0" lang="nb-NO" altLang="nb-NO" sz="600" b="0" i="0" u="none" strike="noStrike" cap="none" normalizeH="0" baseline="0">
                <a:ln>
                  <a:noFill/>
                </a:ln>
                <a:solidFill>
                  <a:srgbClr val="1990B8"/>
                </a:solidFill>
                <a:effectLst/>
              </a:rPr>
              <a:t>SET</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err="1">
                <a:ln>
                  <a:noFill/>
                </a:ln>
                <a:solidFill>
                  <a:srgbClr val="000000"/>
                </a:solidFill>
                <a:effectLst/>
              </a:rPr>
              <a:t>AntallHK</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A67F59"/>
                </a:solidFill>
                <a:effectLst/>
              </a:rPr>
              <a:t>=</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C92C2C"/>
                </a:solidFill>
                <a:effectLst/>
              </a:rPr>
              <a:t>95</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1990B8"/>
                </a:solidFill>
                <a:effectLst/>
              </a:rPr>
              <a:t>WHERE</a:t>
            </a:r>
            <a:r>
              <a:rPr kumimoji="0" lang="nb-NO" altLang="nb-NO" sz="600" b="0" i="0" u="none" strike="noStrike" cap="none" normalizeH="0" baseline="0">
                <a:ln>
                  <a:noFill/>
                </a:ln>
                <a:solidFill>
                  <a:srgbClr val="000000"/>
                </a:solidFill>
                <a:effectLst/>
              </a:rPr>
              <a:t> Bilmerke </a:t>
            </a:r>
            <a:r>
              <a:rPr kumimoji="0" lang="nb-NO" altLang="nb-NO" sz="600" b="0" i="0" u="none" strike="noStrike" cap="none" normalizeH="0" baseline="0">
                <a:ln>
                  <a:noFill/>
                </a:ln>
                <a:solidFill>
                  <a:srgbClr val="A67F59"/>
                </a:solidFill>
                <a:effectLst/>
              </a:rPr>
              <a:t>=</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2F9C0A"/>
                </a:solidFill>
                <a:effectLst/>
              </a:rPr>
              <a:t>'Toyota'</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A67F59"/>
                </a:solidFill>
                <a:effectLst/>
              </a:rPr>
              <a:t>AND</a:t>
            </a:r>
            <a:r>
              <a:rPr kumimoji="0" lang="nb-NO" altLang="nb-NO" sz="600" b="0" i="0" u="none" strike="noStrike" cap="none" normalizeH="0" baseline="0">
                <a:ln>
                  <a:noFill/>
                </a:ln>
                <a:solidFill>
                  <a:srgbClr val="000000"/>
                </a:solidFill>
                <a:effectLst/>
              </a:rPr>
              <a:t> Bilmodell </a:t>
            </a:r>
            <a:r>
              <a:rPr kumimoji="0" lang="nb-NO" altLang="nb-NO" sz="600" b="0" i="0" u="none" strike="noStrike" cap="none" normalizeH="0" baseline="0">
                <a:ln>
                  <a:noFill/>
                </a:ln>
                <a:solidFill>
                  <a:srgbClr val="A67F59"/>
                </a:solidFill>
                <a:effectLst/>
              </a:rPr>
              <a:t>=</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2F9C0A"/>
                </a:solidFill>
                <a:effectLst/>
              </a:rPr>
              <a:t>'Avensis'</a:t>
            </a:r>
            <a:r>
              <a:rPr kumimoji="0" lang="nb-NO" altLang="nb-NO" sz="600" b="0" i="0" u="none" strike="noStrike" cap="none" normalizeH="0" baseline="0">
                <a:ln>
                  <a:noFill/>
                </a:ln>
                <a:solidFill>
                  <a:schemeClr val="tx1"/>
                </a:solidFill>
                <a:effectLst/>
              </a:rPr>
              <a:t> </a:t>
            </a:r>
          </a:p>
        </p:txBody>
      </p:sp>
      <p:sp>
        <p:nvSpPr>
          <p:cNvPr id="3" name="Rectangle 3">
            <a:extLst>
              <a:ext uri="{FF2B5EF4-FFF2-40B4-BE49-F238E27FC236}">
                <a16:creationId xmlns:a16="http://schemas.microsoft.com/office/drawing/2014/main" id="{DE0117ED-3AEA-EC28-FB1E-30CCA54CECD2}"/>
              </a:ext>
            </a:extLst>
          </p:cNvPr>
          <p:cNvSpPr>
            <a:spLocks noChangeArrowheads="1"/>
          </p:cNvSpPr>
          <p:nvPr/>
        </p:nvSpPr>
        <p:spPr bwMode="auto">
          <a:xfrm>
            <a:off x="7726680" y="1930085"/>
            <a:ext cx="2179320" cy="517374"/>
          </a:xfrm>
          <a:prstGeom prst="rect">
            <a:avLst/>
          </a:prstGeom>
          <a:solidFill>
            <a:schemeClr val="bg1"/>
          </a:solidFill>
          <a:ln w="9525">
            <a:solidFill>
              <a:schemeClr val="tx1"/>
            </a:solidFill>
            <a:miter lim="800000"/>
            <a:headEnd/>
            <a:tailEnd/>
          </a:ln>
          <a:effectLst/>
        </p:spPr>
        <p:txBody>
          <a:bodyPr vert="horz" wrap="square" lIns="0" tIns="7935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nb-NO" sz="600" b="0" i="0" u="none" strike="noStrike" cap="none" normalizeH="0" baseline="0">
                <a:ln>
                  <a:noFill/>
                </a:ln>
                <a:solidFill>
                  <a:srgbClr val="333333"/>
                </a:solidFill>
                <a:effectLst/>
              </a:rPr>
              <a:t>Slette bilmodellen (fra 1b).</a:t>
            </a:r>
            <a:endParaRPr kumimoji="0" lang="nb-NO" altLang="nb-NO" sz="600" b="0" i="0" u="none" strike="noStrike" cap="none" normalizeH="0" baseline="0">
              <a:ln>
                <a:noFill/>
              </a:ln>
              <a:solidFill>
                <a:srgbClr val="1990B8"/>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nb-NO" sz="600" b="0" i="0" u="none" strike="noStrike" cap="none" normalizeH="0" baseline="0">
                <a:ln>
                  <a:noFill/>
                </a:ln>
                <a:solidFill>
                  <a:srgbClr val="1990B8"/>
                </a:solidFill>
                <a:effectLst/>
              </a:rPr>
              <a:t>DELETE</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1990B8"/>
                </a:solidFill>
                <a:effectLst/>
              </a:rPr>
              <a:t>FROM</a:t>
            </a:r>
            <a:r>
              <a:rPr kumimoji="0" lang="nb-NO" altLang="nb-NO" sz="600" b="0" i="0" u="none" strike="noStrike" cap="none" normalizeH="0" baseline="0">
                <a:ln>
                  <a:noFill/>
                </a:ln>
                <a:solidFill>
                  <a:srgbClr val="000000"/>
                </a:solidFill>
                <a:effectLst/>
              </a:rPr>
              <a:t> Bilmodell </a:t>
            </a:r>
            <a:r>
              <a:rPr kumimoji="0" lang="nb-NO" altLang="nb-NO" sz="600" b="0" i="0" u="none" strike="noStrike" cap="none" normalizeH="0" baseline="0">
                <a:ln>
                  <a:noFill/>
                </a:ln>
                <a:solidFill>
                  <a:srgbClr val="1990B8"/>
                </a:solidFill>
                <a:effectLst/>
              </a:rPr>
              <a:t>WHERE</a:t>
            </a:r>
            <a:r>
              <a:rPr kumimoji="0" lang="nb-NO" altLang="nb-NO" sz="600" b="0" i="0" u="none" strike="noStrike" cap="none" normalizeH="0" baseline="0">
                <a:ln>
                  <a:noFill/>
                </a:ln>
                <a:solidFill>
                  <a:srgbClr val="000000"/>
                </a:solidFill>
                <a:effectLst/>
              </a:rPr>
              <a:t> Bilmerke </a:t>
            </a:r>
            <a:r>
              <a:rPr kumimoji="0" lang="nb-NO" altLang="nb-NO" sz="600" b="0" i="0" u="none" strike="noStrike" cap="none" normalizeH="0" baseline="0">
                <a:ln>
                  <a:noFill/>
                </a:ln>
                <a:solidFill>
                  <a:srgbClr val="A67F59"/>
                </a:solidFill>
                <a:effectLst/>
              </a:rPr>
              <a:t>=</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2F9C0A"/>
                </a:solidFill>
                <a:effectLst/>
              </a:rPr>
              <a:t>'Toyota'</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A67F59"/>
                </a:solidFill>
                <a:effectLst/>
              </a:rPr>
              <a:t>AND</a:t>
            </a:r>
            <a:r>
              <a:rPr kumimoji="0" lang="nb-NO" altLang="nb-NO" sz="600" b="0" i="0" u="none" strike="noStrike" cap="none" normalizeH="0" baseline="0">
                <a:ln>
                  <a:noFill/>
                </a:ln>
                <a:solidFill>
                  <a:srgbClr val="000000"/>
                </a:solidFill>
                <a:effectLst/>
              </a:rPr>
              <a:t> Bilmodell </a:t>
            </a:r>
            <a:r>
              <a:rPr kumimoji="0" lang="nb-NO" altLang="nb-NO" sz="600" b="0" i="0" u="none" strike="noStrike" cap="none" normalizeH="0" baseline="0">
                <a:ln>
                  <a:noFill/>
                </a:ln>
                <a:solidFill>
                  <a:srgbClr val="A67F59"/>
                </a:solidFill>
                <a:effectLst/>
              </a:rPr>
              <a:t>=</a:t>
            </a:r>
            <a:r>
              <a:rPr kumimoji="0" lang="nb-NO" altLang="nb-NO" sz="600" b="0" i="0" u="none" strike="noStrike" cap="none" normalizeH="0" baseline="0">
                <a:ln>
                  <a:noFill/>
                </a:ln>
                <a:solidFill>
                  <a:srgbClr val="000000"/>
                </a:solidFill>
                <a:effectLst/>
              </a:rPr>
              <a:t> </a:t>
            </a:r>
            <a:r>
              <a:rPr kumimoji="0" lang="nb-NO" altLang="nb-NO" sz="600" b="0" i="0" u="none" strike="noStrike" cap="none" normalizeH="0" baseline="0">
                <a:ln>
                  <a:noFill/>
                </a:ln>
                <a:solidFill>
                  <a:srgbClr val="2F9C0A"/>
                </a:solidFill>
                <a:effectLst/>
              </a:rPr>
              <a:t>'Avensis'</a:t>
            </a:r>
            <a:r>
              <a:rPr kumimoji="0" lang="nb-NO" altLang="nb-NO" sz="600" b="0" i="0" u="none" strike="noStrike" cap="none" normalizeH="0" baseline="0">
                <a:ln>
                  <a:noFill/>
                </a:ln>
                <a:solidFill>
                  <a:schemeClr val="tx1"/>
                </a:solidFill>
                <a:effectLst/>
              </a:rPr>
              <a:t> </a:t>
            </a:r>
          </a:p>
        </p:txBody>
      </p:sp>
      <p:sp>
        <p:nvSpPr>
          <p:cNvPr id="17" name="TekstSylinder 16">
            <a:extLst>
              <a:ext uri="{FF2B5EF4-FFF2-40B4-BE49-F238E27FC236}">
                <a16:creationId xmlns:a16="http://schemas.microsoft.com/office/drawing/2014/main" id="{D3807834-36D8-0A60-6AB3-B9189589DB3D}"/>
              </a:ext>
            </a:extLst>
          </p:cNvPr>
          <p:cNvSpPr txBox="1"/>
          <p:nvPr/>
        </p:nvSpPr>
        <p:spPr>
          <a:xfrm>
            <a:off x="8767666" y="2262793"/>
            <a:ext cx="1138334" cy="184666"/>
          </a:xfrm>
          <a:prstGeom prst="rect">
            <a:avLst/>
          </a:prstGeom>
          <a:noFill/>
          <a:ln w="3175">
            <a:solidFill>
              <a:schemeClr val="tx1"/>
            </a:solidFill>
          </a:ln>
        </p:spPr>
        <p:txBody>
          <a:bodyPr wrap="square">
            <a:spAutoFit/>
          </a:bodyPr>
          <a:lstStyle/>
          <a:p>
            <a:r>
              <a:rPr lang="en-US" sz="600" b="0" i="0">
                <a:solidFill>
                  <a:srgbClr val="1990B8"/>
                </a:solidFill>
                <a:effectLst/>
              </a:rPr>
              <a:t>DROP</a:t>
            </a:r>
            <a:r>
              <a:rPr lang="en-US" sz="600" b="0" i="0">
                <a:solidFill>
                  <a:srgbClr val="000000"/>
                </a:solidFill>
                <a:effectLst/>
              </a:rPr>
              <a:t> </a:t>
            </a:r>
            <a:r>
              <a:rPr lang="en-US" sz="600" b="0" i="0">
                <a:solidFill>
                  <a:srgbClr val="1990B8"/>
                </a:solidFill>
                <a:effectLst/>
              </a:rPr>
              <a:t>TABLE</a:t>
            </a:r>
            <a:r>
              <a:rPr lang="en-US" sz="600" b="0" i="0">
                <a:solidFill>
                  <a:srgbClr val="000000"/>
                </a:solidFill>
                <a:effectLst/>
              </a:rPr>
              <a:t> </a:t>
            </a:r>
            <a:r>
              <a:rPr lang="en-US" sz="600" b="0" i="0">
                <a:solidFill>
                  <a:srgbClr val="1990B8"/>
                </a:solidFill>
                <a:effectLst/>
              </a:rPr>
              <a:t>IF</a:t>
            </a:r>
            <a:r>
              <a:rPr lang="en-US" sz="600" b="0" i="0">
                <a:solidFill>
                  <a:srgbClr val="000000"/>
                </a:solidFill>
                <a:effectLst/>
              </a:rPr>
              <a:t> </a:t>
            </a:r>
            <a:r>
              <a:rPr lang="en-US" sz="600" b="0" i="0">
                <a:solidFill>
                  <a:srgbClr val="1990B8"/>
                </a:solidFill>
                <a:effectLst/>
              </a:rPr>
              <a:t>EXISTS</a:t>
            </a:r>
            <a:r>
              <a:rPr lang="en-US" sz="600" b="0" i="0">
                <a:solidFill>
                  <a:srgbClr val="000000"/>
                </a:solidFill>
                <a:effectLst/>
              </a:rPr>
              <a:t> </a:t>
            </a:r>
            <a:r>
              <a:rPr lang="en-US" sz="600" b="0" i="0" err="1">
                <a:solidFill>
                  <a:srgbClr val="000000"/>
                </a:solidFill>
                <a:effectLst/>
              </a:rPr>
              <a:t>Utleie</a:t>
            </a:r>
            <a:r>
              <a:rPr lang="en-US" sz="600" b="0" i="0">
                <a:solidFill>
                  <a:srgbClr val="5F6364"/>
                </a:solidFill>
                <a:effectLst/>
              </a:rPr>
              <a:t>;</a:t>
            </a:r>
            <a:endParaRPr lang="nb-NO" sz="600"/>
          </a:p>
        </p:txBody>
      </p:sp>
      <p:sp>
        <p:nvSpPr>
          <p:cNvPr id="19" name="TekstSylinder 18">
            <a:extLst>
              <a:ext uri="{FF2B5EF4-FFF2-40B4-BE49-F238E27FC236}">
                <a16:creationId xmlns:a16="http://schemas.microsoft.com/office/drawing/2014/main" id="{8C34FF2B-72E7-0975-FE7F-C18F5B325639}"/>
              </a:ext>
            </a:extLst>
          </p:cNvPr>
          <p:cNvSpPr txBox="1"/>
          <p:nvPr/>
        </p:nvSpPr>
        <p:spPr>
          <a:xfrm>
            <a:off x="8635015" y="2447459"/>
            <a:ext cx="1268963" cy="738664"/>
          </a:xfrm>
          <a:prstGeom prst="rect">
            <a:avLst/>
          </a:prstGeom>
          <a:noFill/>
          <a:ln w="3175">
            <a:solidFill>
              <a:schemeClr val="tx1"/>
            </a:solidFill>
          </a:ln>
        </p:spPr>
        <p:txBody>
          <a:bodyPr wrap="square">
            <a:spAutoFit/>
          </a:bodyPr>
          <a:lstStyle/>
          <a:p>
            <a:r>
              <a:rPr lang="nb-NO" sz="600" b="0" i="0">
                <a:solidFill>
                  <a:srgbClr val="1990B8"/>
                </a:solidFill>
                <a:effectLst/>
              </a:rPr>
              <a:t>CREATE</a:t>
            </a:r>
            <a:r>
              <a:rPr lang="nb-NO" sz="600" b="0" i="0">
                <a:solidFill>
                  <a:srgbClr val="000000"/>
                </a:solidFill>
                <a:effectLst/>
              </a:rPr>
              <a:t> </a:t>
            </a:r>
            <a:r>
              <a:rPr lang="nb-NO" sz="600" b="0" i="0">
                <a:solidFill>
                  <a:srgbClr val="1990B8"/>
                </a:solidFill>
                <a:effectLst/>
              </a:rPr>
              <a:t>TABLE</a:t>
            </a:r>
            <a:r>
              <a:rPr lang="nb-NO" sz="600" b="0" i="0">
                <a:solidFill>
                  <a:srgbClr val="000000"/>
                </a:solidFill>
                <a:effectLst/>
              </a:rPr>
              <a:t> Kunde </a:t>
            </a:r>
            <a:r>
              <a:rPr lang="nb-NO" sz="600" b="0" i="0">
                <a:solidFill>
                  <a:srgbClr val="5F6364"/>
                </a:solidFill>
                <a:effectLst/>
              </a:rPr>
              <a:t>(</a:t>
            </a:r>
            <a:r>
              <a:rPr lang="nb-NO" sz="600" b="0" i="0">
                <a:solidFill>
                  <a:srgbClr val="000000"/>
                </a:solidFill>
                <a:effectLst/>
              </a:rPr>
              <a:t> </a:t>
            </a:r>
          </a:p>
          <a:p>
            <a:r>
              <a:rPr lang="nb-NO" sz="600">
                <a:solidFill>
                  <a:srgbClr val="000000"/>
                </a:solidFill>
              </a:rPr>
              <a:t>  </a:t>
            </a:r>
            <a:r>
              <a:rPr lang="nb-NO" sz="600" b="0" i="0" err="1">
                <a:solidFill>
                  <a:srgbClr val="000000"/>
                </a:solidFill>
                <a:effectLst/>
              </a:rPr>
              <a:t>KundeNr</a:t>
            </a:r>
            <a:r>
              <a:rPr lang="nb-NO" sz="600" b="0" i="0">
                <a:solidFill>
                  <a:srgbClr val="000000"/>
                </a:solidFill>
                <a:effectLst/>
              </a:rPr>
              <a:t> </a:t>
            </a:r>
            <a:r>
              <a:rPr lang="nb-NO" sz="600" b="0" i="0">
                <a:solidFill>
                  <a:srgbClr val="1990B8"/>
                </a:solidFill>
                <a:effectLst/>
              </a:rPr>
              <a:t>INT</a:t>
            </a:r>
            <a:r>
              <a:rPr lang="nb-NO" sz="600" b="0" i="0">
                <a:solidFill>
                  <a:srgbClr val="000000"/>
                </a:solidFill>
                <a:effectLst/>
              </a:rPr>
              <a:t> </a:t>
            </a:r>
            <a:r>
              <a:rPr lang="nb-NO" sz="600" b="0" i="0">
                <a:solidFill>
                  <a:srgbClr val="1990B8"/>
                </a:solidFill>
                <a:effectLst/>
              </a:rPr>
              <a:t>AUTO_INCREMENT</a:t>
            </a:r>
            <a:r>
              <a:rPr lang="nb-NO" sz="600" b="0" i="0">
                <a:solidFill>
                  <a:srgbClr val="5F6364"/>
                </a:solidFill>
                <a:effectLst/>
              </a:rPr>
              <a:t>,</a:t>
            </a:r>
            <a:endParaRPr lang="nb-NO" sz="600">
              <a:solidFill>
                <a:srgbClr val="000000"/>
              </a:solidFill>
            </a:endParaRPr>
          </a:p>
          <a:p>
            <a:r>
              <a:rPr lang="nb-NO" sz="600" b="0" i="0">
                <a:solidFill>
                  <a:srgbClr val="000000"/>
                </a:solidFill>
                <a:effectLst/>
              </a:rPr>
              <a:t>  </a:t>
            </a:r>
            <a:r>
              <a:rPr lang="nb-NO" sz="600" b="0" i="0" err="1">
                <a:solidFill>
                  <a:srgbClr val="000000"/>
                </a:solidFill>
                <a:effectLst/>
              </a:rPr>
              <a:t>FødselsDato</a:t>
            </a:r>
            <a:r>
              <a:rPr lang="nb-NO" sz="600" b="0" i="0">
                <a:solidFill>
                  <a:srgbClr val="000000"/>
                </a:solidFill>
                <a:effectLst/>
              </a:rPr>
              <a:t> </a:t>
            </a:r>
            <a:r>
              <a:rPr lang="nb-NO" sz="600" b="0" i="0">
                <a:solidFill>
                  <a:srgbClr val="1990B8"/>
                </a:solidFill>
                <a:effectLst/>
              </a:rPr>
              <a:t>DATE NOT NULL</a:t>
            </a:r>
            <a:r>
              <a:rPr lang="nb-NO" sz="600" b="0" i="0">
                <a:solidFill>
                  <a:srgbClr val="5F6364"/>
                </a:solidFill>
                <a:effectLst/>
              </a:rPr>
              <a:t>,</a:t>
            </a:r>
            <a:r>
              <a:rPr lang="nb-NO" sz="600" b="0" i="0">
                <a:solidFill>
                  <a:srgbClr val="000000"/>
                </a:solidFill>
                <a:effectLst/>
              </a:rPr>
              <a:t> </a:t>
            </a:r>
          </a:p>
          <a:p>
            <a:r>
              <a:rPr lang="nb-NO" sz="600" b="0" i="0">
                <a:solidFill>
                  <a:srgbClr val="000000"/>
                </a:solidFill>
                <a:effectLst/>
              </a:rPr>
              <a:t>  Fornavn </a:t>
            </a:r>
            <a:r>
              <a:rPr lang="nb-NO" sz="600" b="0" i="0">
                <a:solidFill>
                  <a:srgbClr val="1990B8"/>
                </a:solidFill>
                <a:effectLst/>
              </a:rPr>
              <a:t>VARCHAR</a:t>
            </a:r>
            <a:r>
              <a:rPr lang="nb-NO" sz="600" b="0" i="0">
                <a:solidFill>
                  <a:srgbClr val="5F6364"/>
                </a:solidFill>
                <a:effectLst/>
              </a:rPr>
              <a:t>(</a:t>
            </a:r>
            <a:r>
              <a:rPr lang="nb-NO" sz="600" b="0" i="0">
                <a:solidFill>
                  <a:srgbClr val="C92C2C"/>
                </a:solidFill>
                <a:effectLst/>
              </a:rPr>
              <a:t>30</a:t>
            </a:r>
            <a:r>
              <a:rPr lang="nb-NO" sz="600" b="0" i="0">
                <a:solidFill>
                  <a:srgbClr val="5F6364"/>
                </a:solidFill>
                <a:effectLst/>
              </a:rPr>
              <a:t>),</a:t>
            </a:r>
            <a:r>
              <a:rPr lang="nb-NO" sz="600" b="0" i="0">
                <a:solidFill>
                  <a:srgbClr val="000000"/>
                </a:solidFill>
                <a:effectLst/>
              </a:rPr>
              <a:t> </a:t>
            </a:r>
          </a:p>
          <a:p>
            <a:r>
              <a:rPr lang="nb-NO" sz="600" b="0" i="0">
                <a:solidFill>
                  <a:srgbClr val="000000"/>
                </a:solidFill>
                <a:effectLst/>
              </a:rPr>
              <a:t>  Etternavn </a:t>
            </a:r>
            <a:r>
              <a:rPr lang="nb-NO" sz="600" b="0" i="0">
                <a:solidFill>
                  <a:srgbClr val="1990B8"/>
                </a:solidFill>
                <a:effectLst/>
              </a:rPr>
              <a:t>VARCHAR</a:t>
            </a:r>
            <a:r>
              <a:rPr lang="nb-NO" sz="600" b="0" i="0">
                <a:solidFill>
                  <a:srgbClr val="5F6364"/>
                </a:solidFill>
                <a:effectLst/>
              </a:rPr>
              <a:t>(</a:t>
            </a:r>
            <a:r>
              <a:rPr lang="nb-NO" sz="600" b="0" i="0">
                <a:solidFill>
                  <a:srgbClr val="C92C2C"/>
                </a:solidFill>
                <a:effectLst/>
              </a:rPr>
              <a:t>50</a:t>
            </a:r>
            <a:r>
              <a:rPr lang="nb-NO" sz="600" b="0" i="0">
                <a:solidFill>
                  <a:srgbClr val="5F6364"/>
                </a:solidFill>
                <a:effectLst/>
              </a:rPr>
              <a:t>),</a:t>
            </a:r>
            <a:r>
              <a:rPr lang="nb-NO" sz="600" b="0" i="0">
                <a:solidFill>
                  <a:srgbClr val="000000"/>
                </a:solidFill>
                <a:effectLst/>
              </a:rPr>
              <a:t> </a:t>
            </a:r>
          </a:p>
          <a:p>
            <a:r>
              <a:rPr lang="nb-NO" sz="600" b="0" i="0">
                <a:solidFill>
                  <a:srgbClr val="1990B8"/>
                </a:solidFill>
                <a:effectLst/>
              </a:rPr>
              <a:t>  CONSTRAINT</a:t>
            </a:r>
            <a:r>
              <a:rPr lang="nb-NO" sz="600" b="0" i="0">
                <a:solidFill>
                  <a:srgbClr val="000000"/>
                </a:solidFill>
                <a:effectLst/>
              </a:rPr>
              <a:t> </a:t>
            </a:r>
            <a:r>
              <a:rPr lang="nb-NO" sz="600" b="0" i="0" err="1">
                <a:solidFill>
                  <a:srgbClr val="000000"/>
                </a:solidFill>
                <a:effectLst/>
              </a:rPr>
              <a:t>KundePK</a:t>
            </a:r>
            <a:r>
              <a:rPr lang="nb-NO" sz="600" b="0" i="0">
                <a:solidFill>
                  <a:srgbClr val="000000"/>
                </a:solidFill>
                <a:effectLst/>
              </a:rPr>
              <a:t> </a:t>
            </a:r>
          </a:p>
          <a:p>
            <a:r>
              <a:rPr lang="nb-NO" sz="600" b="0" i="0">
                <a:solidFill>
                  <a:srgbClr val="1990B8"/>
                </a:solidFill>
                <a:effectLst/>
              </a:rPr>
              <a:t>  PRIMARY</a:t>
            </a:r>
            <a:r>
              <a:rPr lang="nb-NO" sz="600" b="0" i="0">
                <a:solidFill>
                  <a:srgbClr val="000000"/>
                </a:solidFill>
                <a:effectLst/>
              </a:rPr>
              <a:t> </a:t>
            </a:r>
            <a:r>
              <a:rPr lang="nb-NO" sz="600" b="0" i="0">
                <a:solidFill>
                  <a:srgbClr val="1990B8"/>
                </a:solidFill>
                <a:effectLst/>
              </a:rPr>
              <a:t>KEY</a:t>
            </a:r>
            <a:r>
              <a:rPr lang="nb-NO" sz="600" b="0" i="0">
                <a:solidFill>
                  <a:srgbClr val="000000"/>
                </a:solidFill>
                <a:effectLst/>
              </a:rPr>
              <a:t> </a:t>
            </a:r>
            <a:r>
              <a:rPr lang="nb-NO" sz="600" b="0" i="0">
                <a:solidFill>
                  <a:srgbClr val="5F6364"/>
                </a:solidFill>
                <a:effectLst/>
              </a:rPr>
              <a:t>(</a:t>
            </a:r>
            <a:r>
              <a:rPr lang="nb-NO" sz="600" b="0" i="0" err="1">
                <a:solidFill>
                  <a:srgbClr val="000000"/>
                </a:solidFill>
                <a:effectLst/>
              </a:rPr>
              <a:t>KundeNr</a:t>
            </a:r>
            <a:r>
              <a:rPr lang="nb-NO" sz="600" b="0" i="0">
                <a:solidFill>
                  <a:srgbClr val="5F6364"/>
                </a:solidFill>
                <a:effectLst/>
              </a:rPr>
              <a:t>)</a:t>
            </a:r>
            <a:r>
              <a:rPr lang="nb-NO" sz="600" b="0" i="0">
                <a:solidFill>
                  <a:srgbClr val="000000"/>
                </a:solidFill>
                <a:effectLst/>
              </a:rPr>
              <a:t> </a:t>
            </a:r>
            <a:r>
              <a:rPr lang="nb-NO" sz="600" b="0" i="0">
                <a:solidFill>
                  <a:srgbClr val="5F6364"/>
                </a:solidFill>
                <a:effectLst/>
              </a:rPr>
              <a:t>);</a:t>
            </a:r>
            <a:endParaRPr lang="nb-NO" sz="600"/>
          </a:p>
        </p:txBody>
      </p:sp>
      <p:sp>
        <p:nvSpPr>
          <p:cNvPr id="22" name="TekstSylinder 21">
            <a:extLst>
              <a:ext uri="{FF2B5EF4-FFF2-40B4-BE49-F238E27FC236}">
                <a16:creationId xmlns:a16="http://schemas.microsoft.com/office/drawing/2014/main" id="{7FDAD3C5-93FC-9A24-640B-3C5E5CFD5671}"/>
              </a:ext>
            </a:extLst>
          </p:cNvPr>
          <p:cNvSpPr txBox="1"/>
          <p:nvPr/>
        </p:nvSpPr>
        <p:spPr>
          <a:xfrm>
            <a:off x="-6835" y="6657940"/>
            <a:ext cx="3041779" cy="184666"/>
          </a:xfrm>
          <a:prstGeom prst="rect">
            <a:avLst/>
          </a:prstGeom>
          <a:noFill/>
        </p:spPr>
        <p:txBody>
          <a:bodyPr wrap="square">
            <a:spAutoFit/>
          </a:bodyPr>
          <a:lstStyle/>
          <a:p>
            <a:r>
              <a:rPr lang="nb-NO" sz="600" b="0" i="0">
                <a:solidFill>
                  <a:srgbClr val="1990B8"/>
                </a:solidFill>
                <a:effectLst/>
              </a:rPr>
              <a:t>SELECT</a:t>
            </a:r>
            <a:r>
              <a:rPr lang="nb-NO" sz="600" b="0" i="0">
                <a:solidFill>
                  <a:srgbClr val="000000"/>
                </a:solidFill>
                <a:effectLst/>
              </a:rPr>
              <a:t> </a:t>
            </a:r>
            <a:r>
              <a:rPr lang="nb-NO" sz="600" b="0" i="0">
                <a:solidFill>
                  <a:srgbClr val="A67F59"/>
                </a:solidFill>
                <a:effectLst/>
              </a:rPr>
              <a:t>*</a:t>
            </a:r>
            <a:r>
              <a:rPr lang="nb-NO" sz="600" b="0" i="0">
                <a:solidFill>
                  <a:srgbClr val="000000"/>
                </a:solidFill>
                <a:effectLst/>
              </a:rPr>
              <a:t> </a:t>
            </a:r>
            <a:r>
              <a:rPr lang="nb-NO" sz="600" b="0" i="0">
                <a:solidFill>
                  <a:srgbClr val="1990B8"/>
                </a:solidFill>
                <a:effectLst/>
              </a:rPr>
              <a:t>FROM</a:t>
            </a:r>
            <a:r>
              <a:rPr lang="nb-NO" sz="600" b="0" i="0">
                <a:solidFill>
                  <a:srgbClr val="000000"/>
                </a:solidFill>
                <a:effectLst/>
              </a:rPr>
              <a:t> Vare </a:t>
            </a:r>
            <a:r>
              <a:rPr lang="nb-NO" sz="600" b="0" i="0">
                <a:solidFill>
                  <a:srgbClr val="1990B8"/>
                </a:solidFill>
                <a:effectLst/>
              </a:rPr>
              <a:t>INNER</a:t>
            </a:r>
            <a:r>
              <a:rPr lang="nb-NO" sz="600" b="0" i="0">
                <a:solidFill>
                  <a:srgbClr val="000000"/>
                </a:solidFill>
                <a:effectLst/>
              </a:rPr>
              <a:t> </a:t>
            </a:r>
            <a:r>
              <a:rPr lang="nb-NO" sz="600" b="0" i="0">
                <a:solidFill>
                  <a:srgbClr val="1990B8"/>
                </a:solidFill>
                <a:effectLst/>
              </a:rPr>
              <a:t>JOIN</a:t>
            </a:r>
            <a:r>
              <a:rPr lang="nb-NO" sz="600" b="0" i="0">
                <a:solidFill>
                  <a:srgbClr val="000000"/>
                </a:solidFill>
                <a:effectLst/>
              </a:rPr>
              <a:t> Kategori </a:t>
            </a:r>
            <a:r>
              <a:rPr lang="nb-NO" sz="600" b="0" i="0">
                <a:solidFill>
                  <a:srgbClr val="1990B8"/>
                </a:solidFill>
                <a:effectLst/>
              </a:rPr>
              <a:t>ON</a:t>
            </a:r>
            <a:r>
              <a:rPr lang="nb-NO" sz="600" b="0" i="0">
                <a:solidFill>
                  <a:srgbClr val="000000"/>
                </a:solidFill>
                <a:effectLst/>
              </a:rPr>
              <a:t> </a:t>
            </a:r>
            <a:r>
              <a:rPr lang="nb-NO" sz="600" b="0" i="0" err="1">
                <a:solidFill>
                  <a:srgbClr val="000000"/>
                </a:solidFill>
                <a:effectLst/>
              </a:rPr>
              <a:t>Vare</a:t>
            </a:r>
            <a:r>
              <a:rPr lang="nb-NO" sz="600" b="0" i="0" err="1">
                <a:solidFill>
                  <a:srgbClr val="5F6364"/>
                </a:solidFill>
                <a:effectLst/>
              </a:rPr>
              <a:t>.</a:t>
            </a:r>
            <a:r>
              <a:rPr lang="nb-NO" sz="600" b="0" i="0" err="1">
                <a:solidFill>
                  <a:srgbClr val="000000"/>
                </a:solidFill>
                <a:effectLst/>
              </a:rPr>
              <a:t>KatNr</a:t>
            </a:r>
            <a:r>
              <a:rPr lang="nb-NO" sz="600" b="0" i="0">
                <a:solidFill>
                  <a:srgbClr val="000000"/>
                </a:solidFill>
                <a:effectLst/>
              </a:rPr>
              <a:t> </a:t>
            </a:r>
            <a:r>
              <a:rPr lang="nb-NO" sz="600" b="0" i="0">
                <a:solidFill>
                  <a:srgbClr val="A67F59"/>
                </a:solidFill>
                <a:effectLst/>
              </a:rPr>
              <a:t>=</a:t>
            </a:r>
            <a:r>
              <a:rPr lang="nb-NO" sz="600" b="0" i="0">
                <a:solidFill>
                  <a:srgbClr val="000000"/>
                </a:solidFill>
                <a:effectLst/>
              </a:rPr>
              <a:t> </a:t>
            </a:r>
            <a:r>
              <a:rPr lang="nb-NO" sz="600" b="0" i="0" err="1">
                <a:solidFill>
                  <a:srgbClr val="000000"/>
                </a:solidFill>
                <a:effectLst/>
              </a:rPr>
              <a:t>Kategori</a:t>
            </a:r>
            <a:r>
              <a:rPr lang="nb-NO" sz="600" b="0" i="0" err="1">
                <a:solidFill>
                  <a:srgbClr val="5F6364"/>
                </a:solidFill>
                <a:effectLst/>
              </a:rPr>
              <a:t>.</a:t>
            </a:r>
            <a:r>
              <a:rPr lang="nb-NO" sz="600" b="0" i="0" err="1">
                <a:solidFill>
                  <a:srgbClr val="000000"/>
                </a:solidFill>
                <a:effectLst/>
              </a:rPr>
              <a:t>KatNr</a:t>
            </a:r>
            <a:endParaRPr lang="nb-NO" sz="600"/>
          </a:p>
        </p:txBody>
      </p:sp>
      <p:sp>
        <p:nvSpPr>
          <p:cNvPr id="24" name="TekstSylinder 23">
            <a:extLst>
              <a:ext uri="{FF2B5EF4-FFF2-40B4-BE49-F238E27FC236}">
                <a16:creationId xmlns:a16="http://schemas.microsoft.com/office/drawing/2014/main" id="{AD7E1184-C75B-FAB8-FF8E-1BD72C1ED7CC}"/>
              </a:ext>
            </a:extLst>
          </p:cNvPr>
          <p:cNvSpPr txBox="1"/>
          <p:nvPr/>
        </p:nvSpPr>
        <p:spPr>
          <a:xfrm>
            <a:off x="-6835" y="6517507"/>
            <a:ext cx="2743200" cy="184666"/>
          </a:xfrm>
          <a:prstGeom prst="rect">
            <a:avLst/>
          </a:prstGeom>
          <a:noFill/>
        </p:spPr>
        <p:txBody>
          <a:bodyPr wrap="square">
            <a:spAutoFit/>
          </a:bodyPr>
          <a:lstStyle/>
          <a:p>
            <a:r>
              <a:rPr lang="nb-NO" sz="600" b="0" i="0">
                <a:solidFill>
                  <a:srgbClr val="1990B8"/>
                </a:solidFill>
                <a:effectLst/>
              </a:rPr>
              <a:t>SELECT</a:t>
            </a:r>
            <a:r>
              <a:rPr lang="nb-NO" sz="600" b="0" i="0">
                <a:solidFill>
                  <a:srgbClr val="000000"/>
                </a:solidFill>
                <a:effectLst/>
              </a:rPr>
              <a:t> </a:t>
            </a:r>
            <a:r>
              <a:rPr lang="nb-NO" sz="600" b="0" i="0">
                <a:solidFill>
                  <a:srgbClr val="A67F59"/>
                </a:solidFill>
                <a:effectLst/>
              </a:rPr>
              <a:t>*</a:t>
            </a:r>
            <a:r>
              <a:rPr lang="nb-NO" sz="600" b="0" i="0">
                <a:solidFill>
                  <a:srgbClr val="000000"/>
                </a:solidFill>
                <a:effectLst/>
              </a:rPr>
              <a:t> </a:t>
            </a:r>
            <a:r>
              <a:rPr lang="nb-NO" sz="600" b="0" i="0">
                <a:solidFill>
                  <a:srgbClr val="1990B8"/>
                </a:solidFill>
                <a:effectLst/>
              </a:rPr>
              <a:t>FROM</a:t>
            </a:r>
            <a:r>
              <a:rPr lang="nb-NO" sz="600" b="0" i="0">
                <a:solidFill>
                  <a:srgbClr val="000000"/>
                </a:solidFill>
                <a:effectLst/>
              </a:rPr>
              <a:t> Vare</a:t>
            </a:r>
            <a:r>
              <a:rPr lang="nb-NO" sz="600" b="0" i="0">
                <a:solidFill>
                  <a:srgbClr val="5F6364"/>
                </a:solidFill>
                <a:effectLst/>
              </a:rPr>
              <a:t>,</a:t>
            </a:r>
            <a:r>
              <a:rPr lang="nb-NO" sz="600" b="0" i="0">
                <a:solidFill>
                  <a:srgbClr val="000000"/>
                </a:solidFill>
                <a:effectLst/>
              </a:rPr>
              <a:t> Kategori </a:t>
            </a:r>
            <a:r>
              <a:rPr lang="nb-NO" sz="600" b="0" i="0">
                <a:solidFill>
                  <a:srgbClr val="1990B8"/>
                </a:solidFill>
                <a:effectLst/>
              </a:rPr>
              <a:t>WHERE</a:t>
            </a:r>
            <a:r>
              <a:rPr lang="nb-NO" sz="600" b="0" i="0">
                <a:solidFill>
                  <a:srgbClr val="000000"/>
                </a:solidFill>
                <a:effectLst/>
              </a:rPr>
              <a:t> </a:t>
            </a:r>
            <a:r>
              <a:rPr lang="nb-NO" sz="600" b="0" i="0" err="1">
                <a:solidFill>
                  <a:srgbClr val="000000"/>
                </a:solidFill>
                <a:effectLst/>
              </a:rPr>
              <a:t>Vare</a:t>
            </a:r>
            <a:r>
              <a:rPr lang="nb-NO" sz="600" b="0" i="0" err="1">
                <a:solidFill>
                  <a:srgbClr val="5F6364"/>
                </a:solidFill>
                <a:effectLst/>
              </a:rPr>
              <a:t>.</a:t>
            </a:r>
            <a:r>
              <a:rPr lang="nb-NO" sz="600" b="0" i="0" err="1">
                <a:solidFill>
                  <a:srgbClr val="000000"/>
                </a:solidFill>
                <a:effectLst/>
              </a:rPr>
              <a:t>KatNr</a:t>
            </a:r>
            <a:r>
              <a:rPr lang="nb-NO" sz="600" b="0" i="0">
                <a:solidFill>
                  <a:srgbClr val="000000"/>
                </a:solidFill>
                <a:effectLst/>
              </a:rPr>
              <a:t> </a:t>
            </a:r>
            <a:r>
              <a:rPr lang="nb-NO" sz="600" b="0" i="0">
                <a:solidFill>
                  <a:srgbClr val="A67F59"/>
                </a:solidFill>
                <a:effectLst/>
              </a:rPr>
              <a:t>=</a:t>
            </a:r>
            <a:r>
              <a:rPr lang="nb-NO" sz="600" b="0" i="0">
                <a:solidFill>
                  <a:srgbClr val="000000"/>
                </a:solidFill>
                <a:effectLst/>
              </a:rPr>
              <a:t> </a:t>
            </a:r>
            <a:r>
              <a:rPr lang="nb-NO" sz="600" b="0" i="0" err="1">
                <a:solidFill>
                  <a:srgbClr val="000000"/>
                </a:solidFill>
                <a:effectLst/>
              </a:rPr>
              <a:t>Kategori</a:t>
            </a:r>
            <a:r>
              <a:rPr lang="nb-NO" sz="600" b="0" i="0" err="1">
                <a:solidFill>
                  <a:srgbClr val="5F6364"/>
                </a:solidFill>
                <a:effectLst/>
              </a:rPr>
              <a:t>.</a:t>
            </a:r>
            <a:r>
              <a:rPr lang="nb-NO" sz="600" b="0" i="0" err="1">
                <a:solidFill>
                  <a:srgbClr val="000000"/>
                </a:solidFill>
                <a:effectLst/>
              </a:rPr>
              <a:t>KatNr</a:t>
            </a:r>
            <a:endParaRPr lang="nb-NO" sz="600"/>
          </a:p>
        </p:txBody>
      </p:sp>
      <p:sp>
        <p:nvSpPr>
          <p:cNvPr id="26" name="TekstSylinder 25">
            <a:extLst>
              <a:ext uri="{FF2B5EF4-FFF2-40B4-BE49-F238E27FC236}">
                <a16:creationId xmlns:a16="http://schemas.microsoft.com/office/drawing/2014/main" id="{9DB9A3E9-12AE-0962-6CD2-8D370075E0B9}"/>
              </a:ext>
            </a:extLst>
          </p:cNvPr>
          <p:cNvSpPr txBox="1"/>
          <p:nvPr/>
        </p:nvSpPr>
        <p:spPr>
          <a:xfrm>
            <a:off x="-99858" y="2103789"/>
            <a:ext cx="1963018" cy="461665"/>
          </a:xfrm>
          <a:prstGeom prst="rect">
            <a:avLst/>
          </a:prstGeom>
          <a:noFill/>
        </p:spPr>
        <p:txBody>
          <a:bodyPr wrap="square">
            <a:spAutoFit/>
          </a:bodyPr>
          <a:lstStyle/>
          <a:p>
            <a:r>
              <a:rPr lang="nb-NO" sz="600" b="1" i="0">
                <a:effectLst/>
              </a:rPr>
              <a:t>Hent ut navn på alle land i Europa, bortsett fra landene Finland, Sverige og Danmark. </a:t>
            </a:r>
            <a:br>
              <a:rPr lang="nb-NO" sz="600"/>
            </a:br>
            <a:r>
              <a:rPr lang="nb-NO" sz="600" b="0" i="0">
                <a:solidFill>
                  <a:schemeClr val="accent1">
                    <a:lumMod val="75000"/>
                  </a:schemeClr>
                </a:solidFill>
                <a:effectLst/>
              </a:rPr>
              <a:t>SELECT</a:t>
            </a:r>
            <a:r>
              <a:rPr lang="nb-NO" sz="600" b="0" i="0">
                <a:effectLst/>
              </a:rPr>
              <a:t> </a:t>
            </a:r>
            <a:r>
              <a:rPr lang="nb-NO" sz="600" b="0" i="0" err="1">
                <a:effectLst/>
              </a:rPr>
              <a:t>name</a:t>
            </a:r>
            <a:r>
              <a:rPr lang="nb-NO" sz="600" b="0" i="0">
                <a:effectLst/>
              </a:rPr>
              <a:t>  </a:t>
            </a:r>
            <a:r>
              <a:rPr lang="nb-NO" sz="600" b="0" i="0">
                <a:solidFill>
                  <a:schemeClr val="accent1">
                    <a:lumMod val="75000"/>
                  </a:schemeClr>
                </a:solidFill>
                <a:effectLst/>
              </a:rPr>
              <a:t>FROM</a:t>
            </a:r>
            <a:r>
              <a:rPr lang="nb-NO" sz="600" b="0" i="0">
                <a:effectLst/>
              </a:rPr>
              <a:t> </a:t>
            </a:r>
            <a:r>
              <a:rPr lang="nb-NO" sz="600" b="0" i="0" err="1">
                <a:effectLst/>
              </a:rPr>
              <a:t>world</a:t>
            </a:r>
            <a:r>
              <a:rPr lang="nb-NO" sz="600" b="0" i="0">
                <a:effectLst/>
              </a:rPr>
              <a:t> </a:t>
            </a:r>
            <a:r>
              <a:rPr lang="nb-NO" sz="600" b="0" i="0">
                <a:solidFill>
                  <a:schemeClr val="accent1">
                    <a:lumMod val="75000"/>
                  </a:schemeClr>
                </a:solidFill>
                <a:effectLst/>
              </a:rPr>
              <a:t>WHERE</a:t>
            </a:r>
            <a:r>
              <a:rPr lang="nb-NO" sz="600" b="0" i="0">
                <a:effectLst/>
              </a:rPr>
              <a:t> </a:t>
            </a:r>
            <a:r>
              <a:rPr lang="nb-NO" sz="600" b="0" i="0" err="1">
                <a:effectLst/>
              </a:rPr>
              <a:t>continent</a:t>
            </a:r>
            <a:r>
              <a:rPr lang="nb-NO" sz="600" b="0" i="0">
                <a:effectLst/>
              </a:rPr>
              <a:t> = 'Europe' </a:t>
            </a:r>
            <a:br>
              <a:rPr lang="nb-NO" sz="600"/>
            </a:br>
            <a:r>
              <a:rPr lang="nb-NO" sz="600" b="0" i="0">
                <a:solidFill>
                  <a:schemeClr val="accent1">
                    <a:lumMod val="75000"/>
                  </a:schemeClr>
                </a:solidFill>
                <a:effectLst/>
              </a:rPr>
              <a:t>AND</a:t>
            </a:r>
            <a:r>
              <a:rPr lang="nb-NO" sz="600" b="0" i="0">
                <a:effectLst/>
              </a:rPr>
              <a:t> </a:t>
            </a:r>
            <a:r>
              <a:rPr lang="nb-NO" sz="600" b="0" i="0" err="1">
                <a:effectLst/>
              </a:rPr>
              <a:t>name</a:t>
            </a:r>
            <a:r>
              <a:rPr lang="nb-NO" sz="600" b="0" i="0">
                <a:effectLst/>
              </a:rPr>
              <a:t> </a:t>
            </a:r>
            <a:r>
              <a:rPr lang="nb-NO" sz="600" b="0" i="0">
                <a:solidFill>
                  <a:schemeClr val="accent1">
                    <a:lumMod val="75000"/>
                  </a:schemeClr>
                </a:solidFill>
                <a:effectLst/>
              </a:rPr>
              <a:t>NOT IN</a:t>
            </a:r>
            <a:r>
              <a:rPr lang="nb-NO" sz="600" b="0" i="0">
                <a:effectLst/>
              </a:rPr>
              <a:t>('Finland', '</a:t>
            </a:r>
            <a:r>
              <a:rPr lang="nb-NO" sz="600" b="0" i="0" err="1">
                <a:effectLst/>
              </a:rPr>
              <a:t>Sweden</a:t>
            </a:r>
            <a:r>
              <a:rPr lang="nb-NO" sz="600" b="0" i="0">
                <a:effectLst/>
              </a:rPr>
              <a:t>', '</a:t>
            </a:r>
            <a:r>
              <a:rPr lang="nb-NO" sz="600" b="0" i="0" err="1">
                <a:effectLst/>
              </a:rPr>
              <a:t>Denmark</a:t>
            </a:r>
            <a:r>
              <a:rPr lang="nb-NO" sz="600" b="0" i="0">
                <a:effectLst/>
              </a:rPr>
              <a:t>'); </a:t>
            </a:r>
            <a:endParaRPr lang="nb-NO" sz="600"/>
          </a:p>
        </p:txBody>
      </p:sp>
      <p:sp>
        <p:nvSpPr>
          <p:cNvPr id="28" name="TekstSylinder 27">
            <a:extLst>
              <a:ext uri="{FF2B5EF4-FFF2-40B4-BE49-F238E27FC236}">
                <a16:creationId xmlns:a16="http://schemas.microsoft.com/office/drawing/2014/main" id="{5414A6D5-537F-8703-AADA-A899F5F49989}"/>
              </a:ext>
            </a:extLst>
          </p:cNvPr>
          <p:cNvSpPr txBox="1"/>
          <p:nvPr/>
        </p:nvSpPr>
        <p:spPr>
          <a:xfrm>
            <a:off x="-99858" y="2508825"/>
            <a:ext cx="1963018" cy="369332"/>
          </a:xfrm>
          <a:prstGeom prst="rect">
            <a:avLst/>
          </a:prstGeom>
          <a:noFill/>
        </p:spPr>
        <p:txBody>
          <a:bodyPr wrap="square">
            <a:spAutoFit/>
          </a:bodyPr>
          <a:lstStyle/>
          <a:p>
            <a:r>
              <a:rPr lang="en-US" sz="600" b="1" i="0">
                <a:effectLst/>
              </a:rPr>
              <a:t>Hent </a:t>
            </a:r>
            <a:r>
              <a:rPr lang="en-US" sz="600" b="1" i="0" err="1">
                <a:effectLst/>
              </a:rPr>
              <a:t>ut</a:t>
            </a:r>
            <a:r>
              <a:rPr lang="en-US" sz="600" b="1" i="0">
                <a:effectLst/>
              </a:rPr>
              <a:t> alle land </a:t>
            </a:r>
            <a:r>
              <a:rPr lang="en-US" sz="600" b="1" i="0" err="1">
                <a:effectLst/>
              </a:rPr>
              <a:t>i</a:t>
            </a:r>
            <a:r>
              <a:rPr lang="en-US" sz="600" b="1" i="0">
                <a:effectLst/>
              </a:rPr>
              <a:t> America (bade North </a:t>
            </a:r>
            <a:r>
              <a:rPr lang="en-US" sz="600" b="1" i="0" err="1">
                <a:effectLst/>
              </a:rPr>
              <a:t>og</a:t>
            </a:r>
            <a:r>
              <a:rPr lang="en-US" sz="600" b="1"/>
              <a:t> </a:t>
            </a:r>
            <a:r>
              <a:rPr lang="en-US" sz="600" b="1" i="0">
                <a:effectLst/>
              </a:rPr>
              <a:t>South). </a:t>
            </a:r>
            <a:br>
              <a:rPr lang="en-US" sz="600"/>
            </a:br>
            <a:r>
              <a:rPr lang="en-US" sz="600" b="0" i="0">
                <a:solidFill>
                  <a:schemeClr val="accent1">
                    <a:lumMod val="75000"/>
                  </a:schemeClr>
                </a:solidFill>
                <a:effectLst/>
              </a:rPr>
              <a:t>SELECT</a:t>
            </a:r>
            <a:r>
              <a:rPr lang="en-US" sz="600" b="0" i="0">
                <a:effectLst/>
              </a:rPr>
              <a:t> name </a:t>
            </a:r>
            <a:r>
              <a:rPr lang="en-US" sz="600" b="0" i="0">
                <a:solidFill>
                  <a:schemeClr val="accent1">
                    <a:lumMod val="75000"/>
                  </a:schemeClr>
                </a:solidFill>
                <a:effectLst/>
              </a:rPr>
              <a:t>FROM</a:t>
            </a:r>
            <a:r>
              <a:rPr lang="en-US" sz="600" b="0" i="0">
                <a:effectLst/>
              </a:rPr>
              <a:t> world </a:t>
            </a:r>
            <a:br>
              <a:rPr lang="en-US" sz="600"/>
            </a:br>
            <a:r>
              <a:rPr lang="en-US" sz="600" b="0" i="0">
                <a:solidFill>
                  <a:schemeClr val="accent1">
                    <a:lumMod val="75000"/>
                  </a:schemeClr>
                </a:solidFill>
                <a:effectLst/>
              </a:rPr>
              <a:t>WHERE</a:t>
            </a:r>
            <a:r>
              <a:rPr lang="en-US" sz="600" b="0" i="0">
                <a:effectLst/>
              </a:rPr>
              <a:t> continent </a:t>
            </a:r>
            <a:r>
              <a:rPr lang="en-US" sz="600" b="0" i="0">
                <a:solidFill>
                  <a:schemeClr val="accent1">
                    <a:lumMod val="75000"/>
                  </a:schemeClr>
                </a:solidFill>
                <a:effectLst/>
              </a:rPr>
              <a:t>in</a:t>
            </a:r>
            <a:r>
              <a:rPr lang="en-US" sz="600" b="0" i="0">
                <a:effectLst/>
              </a:rPr>
              <a:t> ('North America', 'South America'); </a:t>
            </a:r>
            <a:endParaRPr lang="nb-NO" sz="600"/>
          </a:p>
        </p:txBody>
      </p:sp>
      <p:sp>
        <p:nvSpPr>
          <p:cNvPr id="30" name="TekstSylinder 29">
            <a:extLst>
              <a:ext uri="{FF2B5EF4-FFF2-40B4-BE49-F238E27FC236}">
                <a16:creationId xmlns:a16="http://schemas.microsoft.com/office/drawing/2014/main" id="{AA1C98CA-5606-5AF3-E5FB-3F25BE3DB466}"/>
              </a:ext>
            </a:extLst>
          </p:cNvPr>
          <p:cNvSpPr txBox="1"/>
          <p:nvPr/>
        </p:nvSpPr>
        <p:spPr>
          <a:xfrm>
            <a:off x="-99858" y="2808350"/>
            <a:ext cx="2124075" cy="461665"/>
          </a:xfrm>
          <a:prstGeom prst="rect">
            <a:avLst/>
          </a:prstGeom>
          <a:noFill/>
        </p:spPr>
        <p:txBody>
          <a:bodyPr wrap="square">
            <a:spAutoFit/>
          </a:bodyPr>
          <a:lstStyle/>
          <a:p>
            <a:r>
              <a:rPr lang="nb-NO" sz="600" b="1" i="0">
                <a:effectLst/>
              </a:rPr>
              <a:t>Hent ut land som ikke har data for enten areal, innbyggertall eller </a:t>
            </a:r>
            <a:r>
              <a:rPr lang="nb-NO" sz="600" b="1" i="0" err="1">
                <a:effectLst/>
              </a:rPr>
              <a:t>gdp</a:t>
            </a:r>
            <a:r>
              <a:rPr lang="nb-NO" sz="600" b="1" i="0">
                <a:effectLst/>
              </a:rPr>
              <a:t>. (er ikke gitt at det mangler noe for alle). </a:t>
            </a:r>
            <a:br>
              <a:rPr lang="nb-NO" sz="600"/>
            </a:br>
            <a:r>
              <a:rPr lang="nb-NO" sz="600" b="0" i="0">
                <a:solidFill>
                  <a:schemeClr val="accent1">
                    <a:lumMod val="75000"/>
                  </a:schemeClr>
                </a:solidFill>
                <a:effectLst/>
              </a:rPr>
              <a:t>SELECT</a:t>
            </a:r>
            <a:r>
              <a:rPr lang="nb-NO" sz="600" b="0" i="0">
                <a:effectLst/>
              </a:rPr>
              <a:t> </a:t>
            </a:r>
            <a:r>
              <a:rPr lang="nb-NO" sz="600" b="0" i="0" err="1">
                <a:effectLst/>
              </a:rPr>
              <a:t>name</a:t>
            </a:r>
            <a:r>
              <a:rPr lang="nb-NO" sz="600" b="0" i="0">
                <a:effectLst/>
              </a:rPr>
              <a:t>  </a:t>
            </a:r>
            <a:r>
              <a:rPr lang="nb-NO" sz="600" b="0" i="0">
                <a:solidFill>
                  <a:schemeClr val="accent1">
                    <a:lumMod val="75000"/>
                  </a:schemeClr>
                </a:solidFill>
                <a:effectLst/>
              </a:rPr>
              <a:t>FROM</a:t>
            </a:r>
            <a:r>
              <a:rPr lang="nb-NO" sz="600" b="0" i="0">
                <a:effectLst/>
              </a:rPr>
              <a:t> </a:t>
            </a:r>
            <a:r>
              <a:rPr lang="nb-NO" sz="600" b="0" i="0" err="1">
                <a:effectLst/>
              </a:rPr>
              <a:t>world</a:t>
            </a:r>
            <a:r>
              <a:rPr lang="nb-NO" sz="600" b="0" i="0">
                <a:effectLst/>
              </a:rPr>
              <a:t> </a:t>
            </a:r>
            <a:r>
              <a:rPr lang="nb-NO" sz="600" b="0" i="0">
                <a:solidFill>
                  <a:schemeClr val="accent1">
                    <a:lumMod val="75000"/>
                  </a:schemeClr>
                </a:solidFill>
                <a:effectLst/>
              </a:rPr>
              <a:t>WHERE</a:t>
            </a:r>
            <a:r>
              <a:rPr lang="nb-NO" sz="600" b="0" i="0">
                <a:effectLst/>
              </a:rPr>
              <a:t> area </a:t>
            </a:r>
            <a:r>
              <a:rPr lang="nb-NO" sz="600" b="0" i="0">
                <a:solidFill>
                  <a:schemeClr val="accent1">
                    <a:lumMod val="75000"/>
                  </a:schemeClr>
                </a:solidFill>
                <a:effectLst/>
              </a:rPr>
              <a:t>IS NULL </a:t>
            </a:r>
            <a:br>
              <a:rPr lang="nb-NO" sz="600"/>
            </a:br>
            <a:r>
              <a:rPr lang="nb-NO" sz="600" b="0" i="0">
                <a:solidFill>
                  <a:schemeClr val="accent1">
                    <a:lumMod val="75000"/>
                  </a:schemeClr>
                </a:solidFill>
                <a:effectLst/>
              </a:rPr>
              <a:t>OR</a:t>
            </a:r>
            <a:r>
              <a:rPr lang="nb-NO" sz="600" b="0" i="0">
                <a:effectLst/>
              </a:rPr>
              <a:t> </a:t>
            </a:r>
            <a:r>
              <a:rPr lang="nb-NO" sz="600" b="0" i="0" err="1">
                <a:effectLst/>
              </a:rPr>
              <a:t>population</a:t>
            </a:r>
            <a:r>
              <a:rPr lang="nb-NO" sz="600" b="0" i="0">
                <a:effectLst/>
              </a:rPr>
              <a:t> </a:t>
            </a:r>
            <a:r>
              <a:rPr lang="nb-NO" sz="600" b="0" i="0">
                <a:solidFill>
                  <a:schemeClr val="accent1">
                    <a:lumMod val="75000"/>
                  </a:schemeClr>
                </a:solidFill>
                <a:effectLst/>
              </a:rPr>
              <a:t>IS NULL OR</a:t>
            </a:r>
            <a:r>
              <a:rPr lang="nb-NO" sz="600" b="0" i="0">
                <a:effectLst/>
              </a:rPr>
              <a:t> </a:t>
            </a:r>
            <a:r>
              <a:rPr lang="nb-NO" sz="600" b="0" i="0" err="1">
                <a:effectLst/>
              </a:rPr>
              <a:t>gdp</a:t>
            </a:r>
            <a:r>
              <a:rPr lang="nb-NO" sz="600" b="0" i="0">
                <a:effectLst/>
              </a:rPr>
              <a:t> </a:t>
            </a:r>
            <a:r>
              <a:rPr lang="nb-NO" sz="600" b="0" i="0">
                <a:solidFill>
                  <a:schemeClr val="accent1">
                    <a:lumMod val="75000"/>
                  </a:schemeClr>
                </a:solidFill>
                <a:effectLst/>
              </a:rPr>
              <a:t>IS NULL</a:t>
            </a:r>
            <a:r>
              <a:rPr lang="nb-NO" sz="600" b="0" i="0">
                <a:effectLst/>
              </a:rPr>
              <a:t>; </a:t>
            </a:r>
            <a:endParaRPr lang="nb-NO" sz="600"/>
          </a:p>
        </p:txBody>
      </p:sp>
      <p:sp>
        <p:nvSpPr>
          <p:cNvPr id="32" name="TekstSylinder 31">
            <a:extLst>
              <a:ext uri="{FF2B5EF4-FFF2-40B4-BE49-F238E27FC236}">
                <a16:creationId xmlns:a16="http://schemas.microsoft.com/office/drawing/2014/main" id="{B27F8CBC-5809-B941-D5FA-C9205771F79A}"/>
              </a:ext>
            </a:extLst>
          </p:cNvPr>
          <p:cNvSpPr txBox="1"/>
          <p:nvPr/>
        </p:nvSpPr>
        <p:spPr>
          <a:xfrm>
            <a:off x="-6834" y="6102927"/>
            <a:ext cx="2222358" cy="461665"/>
          </a:xfrm>
          <a:prstGeom prst="rect">
            <a:avLst/>
          </a:prstGeom>
          <a:noFill/>
        </p:spPr>
        <p:txBody>
          <a:bodyPr wrap="square">
            <a:spAutoFit/>
          </a:bodyPr>
          <a:lstStyle/>
          <a:p>
            <a:r>
              <a:rPr lang="nb-NO" sz="600" b="0" i="0">
                <a:solidFill>
                  <a:schemeClr val="accent1">
                    <a:lumMod val="75000"/>
                  </a:schemeClr>
                </a:solidFill>
                <a:effectLst/>
              </a:rPr>
              <a:t>SELECT</a:t>
            </a:r>
            <a:r>
              <a:rPr lang="nb-NO" sz="600" b="0" i="0">
                <a:effectLst/>
              </a:rPr>
              <a:t> </a:t>
            </a:r>
            <a:r>
              <a:rPr lang="nb-NO" sz="600" b="0" i="0" err="1">
                <a:effectLst/>
              </a:rPr>
              <a:t>title</a:t>
            </a:r>
            <a:r>
              <a:rPr lang="nb-NO" sz="600" b="0" i="0">
                <a:effectLst/>
              </a:rPr>
              <a:t>, director.name, genre.name </a:t>
            </a:r>
            <a:br>
              <a:rPr lang="nb-NO" sz="600"/>
            </a:br>
            <a:r>
              <a:rPr lang="nb-NO" sz="600" b="0" i="0">
                <a:solidFill>
                  <a:schemeClr val="accent1">
                    <a:lumMod val="75000"/>
                  </a:schemeClr>
                </a:solidFill>
                <a:effectLst/>
              </a:rPr>
              <a:t>FROM</a:t>
            </a:r>
            <a:r>
              <a:rPr lang="nb-NO" sz="600" b="0" i="0">
                <a:effectLst/>
              </a:rPr>
              <a:t> </a:t>
            </a:r>
            <a:r>
              <a:rPr lang="nb-NO" sz="600" b="0" i="0" err="1">
                <a:effectLst/>
              </a:rPr>
              <a:t>movie</a:t>
            </a:r>
            <a:r>
              <a:rPr lang="nb-NO" sz="600" b="0" i="0">
                <a:effectLst/>
              </a:rPr>
              <a:t> INNER JOIN </a:t>
            </a:r>
            <a:r>
              <a:rPr lang="nb-NO" sz="600" b="0" i="0" err="1">
                <a:effectLst/>
              </a:rPr>
              <a:t>director</a:t>
            </a:r>
            <a:r>
              <a:rPr lang="nb-NO" sz="600" b="0" i="0">
                <a:effectLst/>
              </a:rPr>
              <a:t> </a:t>
            </a:r>
            <a:r>
              <a:rPr lang="nb-NO" sz="600" b="0" i="0">
                <a:solidFill>
                  <a:schemeClr val="accent1">
                    <a:lumMod val="75000"/>
                  </a:schemeClr>
                </a:solidFill>
                <a:effectLst/>
              </a:rPr>
              <a:t>ON</a:t>
            </a:r>
            <a:r>
              <a:rPr lang="nb-NO" sz="600" b="0" i="0">
                <a:effectLst/>
              </a:rPr>
              <a:t> </a:t>
            </a:r>
            <a:r>
              <a:rPr lang="nb-NO" sz="600" b="0" i="0" err="1">
                <a:effectLst/>
              </a:rPr>
              <a:t>director_id</a:t>
            </a:r>
            <a:r>
              <a:rPr lang="nb-NO" sz="600" b="0" i="0">
                <a:effectLst/>
              </a:rPr>
              <a:t> = director.id </a:t>
            </a:r>
            <a:br>
              <a:rPr lang="nb-NO" sz="600"/>
            </a:br>
            <a:r>
              <a:rPr lang="nb-NO" sz="600" b="0" i="0">
                <a:solidFill>
                  <a:schemeClr val="accent1">
                    <a:lumMod val="75000"/>
                  </a:schemeClr>
                </a:solidFill>
                <a:effectLst/>
              </a:rPr>
              <a:t>INNER</a:t>
            </a:r>
            <a:r>
              <a:rPr lang="nb-NO" sz="600" b="0" i="0">
                <a:effectLst/>
              </a:rPr>
              <a:t> </a:t>
            </a:r>
            <a:r>
              <a:rPr lang="nb-NO" sz="600" b="0" i="0">
                <a:solidFill>
                  <a:schemeClr val="accent1">
                    <a:lumMod val="75000"/>
                  </a:schemeClr>
                </a:solidFill>
                <a:effectLst/>
              </a:rPr>
              <a:t>JOIN</a:t>
            </a:r>
            <a:r>
              <a:rPr lang="nb-NO" sz="600" b="0" i="0">
                <a:effectLst/>
              </a:rPr>
              <a:t> </a:t>
            </a:r>
            <a:r>
              <a:rPr lang="nb-NO" sz="600" b="0" i="0" err="1">
                <a:effectLst/>
              </a:rPr>
              <a:t>movie_has_genre</a:t>
            </a:r>
            <a:r>
              <a:rPr lang="nb-NO" sz="600" b="0" i="0">
                <a:effectLst/>
              </a:rPr>
              <a:t> </a:t>
            </a:r>
            <a:r>
              <a:rPr lang="nb-NO" sz="600" b="0" i="0">
                <a:solidFill>
                  <a:schemeClr val="accent1">
                    <a:lumMod val="75000"/>
                  </a:schemeClr>
                </a:solidFill>
                <a:effectLst/>
              </a:rPr>
              <a:t>ON</a:t>
            </a:r>
            <a:r>
              <a:rPr lang="nb-NO" sz="600" b="0" i="0">
                <a:effectLst/>
              </a:rPr>
              <a:t> movie.id = </a:t>
            </a:r>
            <a:r>
              <a:rPr lang="nb-NO" sz="600" b="0" i="0" err="1">
                <a:effectLst/>
              </a:rPr>
              <a:t>movie_id</a:t>
            </a:r>
            <a:r>
              <a:rPr lang="nb-NO" sz="600" b="0" i="0">
                <a:effectLst/>
              </a:rPr>
              <a:t> </a:t>
            </a:r>
            <a:br>
              <a:rPr lang="nb-NO" sz="600"/>
            </a:br>
            <a:r>
              <a:rPr lang="nb-NO" sz="600" b="0" i="0">
                <a:solidFill>
                  <a:schemeClr val="accent1">
                    <a:lumMod val="75000"/>
                  </a:schemeClr>
                </a:solidFill>
                <a:effectLst/>
              </a:rPr>
              <a:t>INNER</a:t>
            </a:r>
            <a:r>
              <a:rPr lang="nb-NO" sz="600" b="0" i="0">
                <a:effectLst/>
              </a:rPr>
              <a:t> </a:t>
            </a:r>
            <a:r>
              <a:rPr lang="nb-NO" sz="600" b="0" i="0">
                <a:solidFill>
                  <a:schemeClr val="accent1">
                    <a:lumMod val="75000"/>
                  </a:schemeClr>
                </a:solidFill>
                <a:effectLst/>
              </a:rPr>
              <a:t>JOIN</a:t>
            </a:r>
            <a:r>
              <a:rPr lang="nb-NO" sz="600" b="0" i="0">
                <a:effectLst/>
              </a:rPr>
              <a:t> genre </a:t>
            </a:r>
            <a:r>
              <a:rPr lang="nb-NO" sz="600" b="0" i="0">
                <a:solidFill>
                  <a:schemeClr val="accent1">
                    <a:lumMod val="75000"/>
                  </a:schemeClr>
                </a:solidFill>
                <a:effectLst/>
              </a:rPr>
              <a:t>ON</a:t>
            </a:r>
            <a:r>
              <a:rPr lang="nb-NO" sz="600" b="0" i="0">
                <a:effectLst/>
              </a:rPr>
              <a:t> genre.id = </a:t>
            </a:r>
            <a:r>
              <a:rPr lang="nb-NO" sz="600" b="0" i="0" err="1">
                <a:effectLst/>
              </a:rPr>
              <a:t>genre_id</a:t>
            </a:r>
            <a:r>
              <a:rPr lang="nb-NO" sz="600" b="0" i="0">
                <a:effectLst/>
              </a:rPr>
              <a:t>; </a:t>
            </a:r>
            <a:endParaRPr lang="nb-NO" sz="600"/>
          </a:p>
        </p:txBody>
      </p:sp>
      <p:sp>
        <p:nvSpPr>
          <p:cNvPr id="34" name="TekstSylinder 33">
            <a:extLst>
              <a:ext uri="{FF2B5EF4-FFF2-40B4-BE49-F238E27FC236}">
                <a16:creationId xmlns:a16="http://schemas.microsoft.com/office/drawing/2014/main" id="{FE81A3E9-FA31-B946-87F3-BEC1A52E6C14}"/>
              </a:ext>
            </a:extLst>
          </p:cNvPr>
          <p:cNvSpPr txBox="1"/>
          <p:nvPr/>
        </p:nvSpPr>
        <p:spPr>
          <a:xfrm>
            <a:off x="-23329" y="3313822"/>
            <a:ext cx="1357179" cy="923330"/>
          </a:xfrm>
          <a:prstGeom prst="rect">
            <a:avLst/>
          </a:prstGeom>
          <a:noFill/>
        </p:spPr>
        <p:txBody>
          <a:bodyPr wrap="square">
            <a:spAutoFit/>
          </a:bodyPr>
          <a:lstStyle/>
          <a:p>
            <a:r>
              <a:rPr lang="nb-NO" sz="600" b="1" i="0">
                <a:effectLst/>
              </a:rPr>
              <a:t>Hent ut film og regissør for den filmen som har gitt høyest inntekt </a:t>
            </a:r>
            <a:br>
              <a:rPr lang="nb-NO" sz="600"/>
            </a:br>
            <a:r>
              <a:rPr lang="nb-NO" sz="600" b="0" i="0">
                <a:solidFill>
                  <a:schemeClr val="accent1">
                    <a:lumMod val="75000"/>
                  </a:schemeClr>
                </a:solidFill>
                <a:effectLst/>
              </a:rPr>
              <a:t>SELECT</a:t>
            </a:r>
            <a:r>
              <a:rPr lang="nb-NO" sz="600" b="0" i="0">
                <a:effectLst/>
              </a:rPr>
              <a:t> </a:t>
            </a:r>
            <a:r>
              <a:rPr lang="nb-NO" sz="600" b="0" i="0" err="1">
                <a:effectLst/>
              </a:rPr>
              <a:t>title</a:t>
            </a:r>
            <a:r>
              <a:rPr lang="nb-NO" sz="600" b="0" i="0">
                <a:effectLst/>
              </a:rPr>
              <a:t>, </a:t>
            </a:r>
            <a:r>
              <a:rPr lang="nb-NO" sz="600" b="0" i="0" err="1">
                <a:effectLst/>
              </a:rPr>
              <a:t>name</a:t>
            </a:r>
            <a:r>
              <a:rPr lang="nb-NO" sz="600" b="0" i="0">
                <a:effectLst/>
              </a:rPr>
              <a:t> </a:t>
            </a:r>
            <a:br>
              <a:rPr lang="nb-NO" sz="600"/>
            </a:br>
            <a:r>
              <a:rPr lang="nb-NO" sz="600" b="0" i="0">
                <a:solidFill>
                  <a:schemeClr val="accent1">
                    <a:lumMod val="75000"/>
                  </a:schemeClr>
                </a:solidFill>
                <a:effectLst/>
              </a:rPr>
              <a:t>FROM</a:t>
            </a:r>
            <a:r>
              <a:rPr lang="nb-NO" sz="600" b="0" i="0">
                <a:effectLst/>
              </a:rPr>
              <a:t> </a:t>
            </a:r>
            <a:r>
              <a:rPr lang="nb-NO" sz="600" b="0" i="0" err="1">
                <a:effectLst/>
              </a:rPr>
              <a:t>movie</a:t>
            </a:r>
            <a:r>
              <a:rPr lang="nb-NO" sz="600" b="0" i="0">
                <a:effectLst/>
              </a:rPr>
              <a:t>, </a:t>
            </a:r>
            <a:r>
              <a:rPr lang="nb-NO" sz="600" b="0" i="0" err="1">
                <a:effectLst/>
              </a:rPr>
              <a:t>director</a:t>
            </a:r>
            <a:r>
              <a:rPr lang="nb-NO" sz="600" b="0" i="0">
                <a:effectLst/>
              </a:rPr>
              <a:t> </a:t>
            </a:r>
            <a:br>
              <a:rPr lang="nb-NO" sz="600"/>
            </a:br>
            <a:r>
              <a:rPr lang="nb-NO" sz="600" b="0" i="0">
                <a:solidFill>
                  <a:schemeClr val="accent1">
                    <a:lumMod val="75000"/>
                  </a:schemeClr>
                </a:solidFill>
                <a:effectLst/>
              </a:rPr>
              <a:t>WHERE</a:t>
            </a:r>
            <a:r>
              <a:rPr lang="nb-NO" sz="600" b="0" i="0">
                <a:effectLst/>
              </a:rPr>
              <a:t> </a:t>
            </a:r>
            <a:r>
              <a:rPr lang="nb-NO" sz="600" b="0" i="0" err="1">
                <a:effectLst/>
              </a:rPr>
              <a:t>director_id</a:t>
            </a:r>
            <a:r>
              <a:rPr lang="nb-NO" sz="600" b="0" i="0">
                <a:effectLst/>
              </a:rPr>
              <a:t> = director.id </a:t>
            </a:r>
            <a:br>
              <a:rPr lang="nb-NO" sz="600"/>
            </a:br>
            <a:r>
              <a:rPr lang="nb-NO" sz="600" b="0" i="0">
                <a:solidFill>
                  <a:schemeClr val="accent1">
                    <a:lumMod val="75000"/>
                  </a:schemeClr>
                </a:solidFill>
                <a:effectLst/>
              </a:rPr>
              <a:t>AND</a:t>
            </a:r>
            <a:r>
              <a:rPr lang="nb-NO" sz="600" b="0" i="0">
                <a:effectLst/>
              </a:rPr>
              <a:t> (gross </a:t>
            </a:r>
            <a:r>
              <a:rPr lang="nb-NO" sz="600" b="0" i="0">
                <a:solidFill>
                  <a:schemeClr val="accent1">
                    <a:lumMod val="75000"/>
                  </a:schemeClr>
                </a:solidFill>
                <a:effectLst/>
              </a:rPr>
              <a:t>IN</a:t>
            </a:r>
            <a:r>
              <a:rPr lang="nb-NO" sz="600" b="0" i="0">
                <a:effectLst/>
              </a:rPr>
              <a:t> ( </a:t>
            </a:r>
            <a:br>
              <a:rPr lang="nb-NO" sz="600"/>
            </a:br>
            <a:r>
              <a:rPr lang="nb-NO" sz="600" b="0" i="0">
                <a:solidFill>
                  <a:schemeClr val="accent1">
                    <a:lumMod val="75000"/>
                  </a:schemeClr>
                </a:solidFill>
                <a:effectLst/>
              </a:rPr>
              <a:t>SELECT</a:t>
            </a:r>
            <a:r>
              <a:rPr lang="nb-NO" sz="600" b="0" i="0">
                <a:effectLst/>
              </a:rPr>
              <a:t> </a:t>
            </a:r>
            <a:r>
              <a:rPr lang="nb-NO" sz="600" b="0" i="0" err="1">
                <a:effectLst/>
              </a:rPr>
              <a:t>max</a:t>
            </a:r>
            <a:r>
              <a:rPr lang="nb-NO" sz="600" b="0" i="0">
                <a:effectLst/>
              </a:rPr>
              <a:t>(gross) </a:t>
            </a:r>
            <a:br>
              <a:rPr lang="nb-NO" sz="600"/>
            </a:br>
            <a:r>
              <a:rPr lang="nb-NO" sz="600" b="0" i="0">
                <a:solidFill>
                  <a:schemeClr val="accent1">
                    <a:lumMod val="75000"/>
                  </a:schemeClr>
                </a:solidFill>
                <a:effectLst/>
              </a:rPr>
              <a:t>FROM</a:t>
            </a:r>
            <a:r>
              <a:rPr lang="nb-NO" sz="600" b="0" i="0">
                <a:effectLst/>
              </a:rPr>
              <a:t> </a:t>
            </a:r>
            <a:r>
              <a:rPr lang="nb-NO" sz="600" b="0" i="0" err="1">
                <a:effectLst/>
              </a:rPr>
              <a:t>movie</a:t>
            </a:r>
            <a:r>
              <a:rPr lang="nb-NO" sz="600" b="0" i="0">
                <a:effectLst/>
              </a:rPr>
              <a:t> </a:t>
            </a:r>
            <a:br>
              <a:rPr lang="nb-NO" sz="600"/>
            </a:br>
            <a:r>
              <a:rPr lang="nb-NO" sz="600" b="0" i="0">
                <a:effectLst/>
              </a:rPr>
              <a:t>); </a:t>
            </a:r>
            <a:endParaRPr lang="nb-NO" sz="600"/>
          </a:p>
        </p:txBody>
      </p:sp>
      <p:sp>
        <p:nvSpPr>
          <p:cNvPr id="36" name="TekstSylinder 35">
            <a:extLst>
              <a:ext uri="{FF2B5EF4-FFF2-40B4-BE49-F238E27FC236}">
                <a16:creationId xmlns:a16="http://schemas.microsoft.com/office/drawing/2014/main" id="{AE230C6D-A253-35D1-CC84-67F972208AE6}"/>
              </a:ext>
            </a:extLst>
          </p:cNvPr>
          <p:cNvSpPr txBox="1"/>
          <p:nvPr/>
        </p:nvSpPr>
        <p:spPr>
          <a:xfrm>
            <a:off x="-6835" y="4212338"/>
            <a:ext cx="1811655" cy="1200329"/>
          </a:xfrm>
          <a:prstGeom prst="rect">
            <a:avLst/>
          </a:prstGeom>
          <a:noFill/>
        </p:spPr>
        <p:txBody>
          <a:bodyPr wrap="square">
            <a:spAutoFit/>
          </a:bodyPr>
          <a:lstStyle/>
          <a:p>
            <a:r>
              <a:rPr lang="nb-NO" sz="600" b="1" i="0">
                <a:effectLst/>
              </a:rPr>
              <a:t>Hent ut filmer med høyest inntekt for hver sjanger </a:t>
            </a:r>
            <a:br>
              <a:rPr lang="nb-NO" sz="600"/>
            </a:br>
            <a:r>
              <a:rPr lang="nb-NO" sz="600" b="0" i="0">
                <a:solidFill>
                  <a:schemeClr val="accent1">
                    <a:lumMod val="75000"/>
                  </a:schemeClr>
                </a:solidFill>
                <a:effectLst/>
              </a:rPr>
              <a:t>SELECT</a:t>
            </a:r>
            <a:r>
              <a:rPr lang="nb-NO" sz="600" b="0" i="0">
                <a:effectLst/>
              </a:rPr>
              <a:t> </a:t>
            </a:r>
            <a:r>
              <a:rPr lang="nb-NO" sz="600" b="0" i="0" err="1">
                <a:effectLst/>
              </a:rPr>
              <a:t>title</a:t>
            </a:r>
            <a:r>
              <a:rPr lang="nb-NO" sz="600" b="0" i="0">
                <a:effectLst/>
              </a:rPr>
              <a:t>, </a:t>
            </a:r>
            <a:r>
              <a:rPr lang="nb-NO" sz="600" b="0" i="0" err="1">
                <a:effectLst/>
              </a:rPr>
              <a:t>name</a:t>
            </a:r>
            <a:r>
              <a:rPr lang="nb-NO" sz="600" b="0" i="0">
                <a:effectLst/>
              </a:rPr>
              <a:t> </a:t>
            </a:r>
            <a:br>
              <a:rPr lang="nb-NO" sz="600"/>
            </a:br>
            <a:r>
              <a:rPr lang="nb-NO" sz="600" b="0" i="0">
                <a:solidFill>
                  <a:schemeClr val="accent1">
                    <a:lumMod val="75000"/>
                  </a:schemeClr>
                </a:solidFill>
                <a:effectLst/>
              </a:rPr>
              <a:t>FROM</a:t>
            </a:r>
            <a:r>
              <a:rPr lang="nb-NO" sz="600" b="0" i="0">
                <a:effectLst/>
              </a:rPr>
              <a:t> </a:t>
            </a:r>
            <a:r>
              <a:rPr lang="nb-NO" sz="600" b="0" i="0" err="1">
                <a:effectLst/>
              </a:rPr>
              <a:t>movie</a:t>
            </a:r>
            <a:r>
              <a:rPr lang="nb-NO" sz="600" b="0" i="0">
                <a:effectLst/>
              </a:rPr>
              <a:t>, genre, </a:t>
            </a:r>
            <a:r>
              <a:rPr lang="nb-NO" sz="600" b="0" i="0" err="1">
                <a:effectLst/>
              </a:rPr>
              <a:t>movie_has_genre</a:t>
            </a:r>
            <a:r>
              <a:rPr lang="nb-NO" sz="600" b="0" i="0">
                <a:effectLst/>
              </a:rPr>
              <a:t> </a:t>
            </a:r>
            <a:br>
              <a:rPr lang="nb-NO" sz="600"/>
            </a:br>
            <a:r>
              <a:rPr lang="nb-NO" sz="600" b="0" i="0">
                <a:solidFill>
                  <a:schemeClr val="accent1">
                    <a:lumMod val="75000"/>
                  </a:schemeClr>
                </a:solidFill>
                <a:effectLst/>
              </a:rPr>
              <a:t>WHERE</a:t>
            </a:r>
            <a:r>
              <a:rPr lang="nb-NO" sz="600" b="0" i="0">
                <a:effectLst/>
              </a:rPr>
              <a:t> movie.id = </a:t>
            </a:r>
            <a:r>
              <a:rPr lang="nb-NO" sz="600" b="0" i="0" err="1">
                <a:effectLst/>
              </a:rPr>
              <a:t>movie_id</a:t>
            </a:r>
            <a:r>
              <a:rPr lang="nb-NO" sz="600" b="0" i="0">
                <a:effectLst/>
              </a:rPr>
              <a:t> </a:t>
            </a:r>
            <a:br>
              <a:rPr lang="nb-NO" sz="600"/>
            </a:br>
            <a:r>
              <a:rPr lang="nb-NO" sz="600" b="0" i="0">
                <a:solidFill>
                  <a:schemeClr val="accent1">
                    <a:lumMod val="75000"/>
                  </a:schemeClr>
                </a:solidFill>
                <a:effectLst/>
              </a:rPr>
              <a:t>AND</a:t>
            </a:r>
            <a:r>
              <a:rPr lang="nb-NO" sz="600" b="0" i="0">
                <a:effectLst/>
              </a:rPr>
              <a:t> genre.id = </a:t>
            </a:r>
            <a:r>
              <a:rPr lang="nb-NO" sz="600" b="0" i="0" err="1">
                <a:effectLst/>
              </a:rPr>
              <a:t>genre_id</a:t>
            </a:r>
            <a:r>
              <a:rPr lang="nb-NO" sz="600" b="0" i="0">
                <a:effectLst/>
              </a:rPr>
              <a:t> </a:t>
            </a:r>
            <a:br>
              <a:rPr lang="nb-NO" sz="600"/>
            </a:br>
            <a:r>
              <a:rPr lang="nb-NO" sz="600" b="0" i="0">
                <a:solidFill>
                  <a:schemeClr val="accent1">
                    <a:lumMod val="75000"/>
                  </a:schemeClr>
                </a:solidFill>
                <a:effectLst/>
              </a:rPr>
              <a:t>AND</a:t>
            </a:r>
            <a:r>
              <a:rPr lang="nb-NO" sz="600" b="0" i="0">
                <a:effectLst/>
              </a:rPr>
              <a:t> (gross, </a:t>
            </a:r>
            <a:r>
              <a:rPr lang="nb-NO" sz="600" b="0" i="0" err="1">
                <a:effectLst/>
              </a:rPr>
              <a:t>genre_id</a:t>
            </a:r>
            <a:r>
              <a:rPr lang="nb-NO" sz="600" b="0" i="0">
                <a:effectLst/>
              </a:rPr>
              <a:t>) </a:t>
            </a:r>
            <a:r>
              <a:rPr lang="nb-NO" sz="600" b="0" i="0">
                <a:solidFill>
                  <a:schemeClr val="accent1">
                    <a:lumMod val="75000"/>
                  </a:schemeClr>
                </a:solidFill>
                <a:effectLst/>
              </a:rPr>
              <a:t>IN</a:t>
            </a:r>
            <a:br>
              <a:rPr lang="nb-NO" sz="600" b="0" i="0">
                <a:solidFill>
                  <a:schemeClr val="accent1">
                    <a:lumMod val="75000"/>
                  </a:schemeClr>
                </a:solidFill>
                <a:effectLst/>
              </a:rPr>
            </a:br>
            <a:r>
              <a:rPr lang="nb-NO" sz="600" b="0" i="0">
                <a:effectLst/>
              </a:rPr>
              <a:t> (  </a:t>
            </a:r>
            <a:r>
              <a:rPr lang="nb-NO" sz="600" b="0" i="0">
                <a:solidFill>
                  <a:schemeClr val="accent1">
                    <a:lumMod val="75000"/>
                  </a:schemeClr>
                </a:solidFill>
                <a:effectLst/>
              </a:rPr>
              <a:t>SELECT</a:t>
            </a:r>
            <a:r>
              <a:rPr lang="nb-NO" sz="600" b="0" i="0">
                <a:effectLst/>
              </a:rPr>
              <a:t> </a:t>
            </a:r>
            <a:r>
              <a:rPr lang="nb-NO" sz="600" b="0" i="0" err="1">
                <a:effectLst/>
              </a:rPr>
              <a:t>max</a:t>
            </a:r>
            <a:r>
              <a:rPr lang="nb-NO" sz="600" b="0" i="0">
                <a:effectLst/>
              </a:rPr>
              <a:t>(gross), </a:t>
            </a:r>
            <a:r>
              <a:rPr lang="nb-NO" sz="600" b="0" i="0" err="1">
                <a:effectLst/>
              </a:rPr>
              <a:t>genre_id</a:t>
            </a:r>
            <a:r>
              <a:rPr lang="nb-NO" sz="600" b="0" i="0">
                <a:effectLst/>
              </a:rPr>
              <a:t> </a:t>
            </a:r>
            <a:br>
              <a:rPr lang="nb-NO" sz="600"/>
            </a:br>
            <a:r>
              <a:rPr lang="nb-NO" sz="600"/>
              <a:t>     </a:t>
            </a:r>
            <a:r>
              <a:rPr lang="nb-NO" sz="600" b="0" i="0">
                <a:solidFill>
                  <a:schemeClr val="accent1">
                    <a:lumMod val="75000"/>
                  </a:schemeClr>
                </a:solidFill>
                <a:effectLst/>
              </a:rPr>
              <a:t>FROM</a:t>
            </a:r>
            <a:r>
              <a:rPr lang="nb-NO" sz="600" b="0" i="0">
                <a:effectLst/>
              </a:rPr>
              <a:t> </a:t>
            </a:r>
            <a:r>
              <a:rPr lang="nb-NO" sz="600" b="0" i="0" err="1">
                <a:effectLst/>
              </a:rPr>
              <a:t>movie</a:t>
            </a:r>
            <a:r>
              <a:rPr lang="nb-NO" sz="600" b="0" i="0">
                <a:effectLst/>
              </a:rPr>
              <a:t>, genre, </a:t>
            </a:r>
            <a:r>
              <a:rPr lang="nb-NO" sz="600" b="0" i="0" err="1">
                <a:effectLst/>
              </a:rPr>
              <a:t>movie_has_genre</a:t>
            </a:r>
            <a:r>
              <a:rPr lang="nb-NO" sz="600" b="0" i="0">
                <a:effectLst/>
              </a:rPr>
              <a:t> </a:t>
            </a:r>
            <a:br>
              <a:rPr lang="nb-NO" sz="600"/>
            </a:br>
            <a:r>
              <a:rPr lang="nb-NO" sz="600"/>
              <a:t>     </a:t>
            </a:r>
            <a:r>
              <a:rPr lang="nb-NO" sz="600" b="0" i="0">
                <a:solidFill>
                  <a:schemeClr val="accent1">
                    <a:lumMod val="75000"/>
                  </a:schemeClr>
                </a:solidFill>
                <a:effectLst/>
              </a:rPr>
              <a:t>WHERE</a:t>
            </a:r>
            <a:r>
              <a:rPr lang="nb-NO" sz="600" b="0" i="0">
                <a:effectLst/>
              </a:rPr>
              <a:t> movie.id = </a:t>
            </a:r>
            <a:r>
              <a:rPr lang="nb-NO" sz="600" b="0" i="0" err="1">
                <a:effectLst/>
              </a:rPr>
              <a:t>movie_id</a:t>
            </a:r>
            <a:r>
              <a:rPr lang="nb-NO" sz="600" b="0" i="0">
                <a:effectLst/>
              </a:rPr>
              <a:t> </a:t>
            </a:r>
            <a:br>
              <a:rPr lang="nb-NO" sz="600"/>
            </a:br>
            <a:r>
              <a:rPr lang="nb-NO" sz="600"/>
              <a:t>     </a:t>
            </a:r>
            <a:r>
              <a:rPr lang="nb-NO" sz="600" b="0" i="0">
                <a:solidFill>
                  <a:schemeClr val="accent1">
                    <a:lumMod val="75000"/>
                  </a:schemeClr>
                </a:solidFill>
                <a:effectLst/>
              </a:rPr>
              <a:t>AND</a:t>
            </a:r>
            <a:r>
              <a:rPr lang="nb-NO" sz="600" b="0" i="0">
                <a:effectLst/>
              </a:rPr>
              <a:t> genre.id = </a:t>
            </a:r>
            <a:r>
              <a:rPr lang="nb-NO" sz="600" b="0" i="0" err="1">
                <a:effectLst/>
              </a:rPr>
              <a:t>genre_id</a:t>
            </a:r>
            <a:r>
              <a:rPr lang="nb-NO" sz="600" b="0" i="0">
                <a:effectLst/>
              </a:rPr>
              <a:t> </a:t>
            </a:r>
            <a:br>
              <a:rPr lang="nb-NO" sz="600"/>
            </a:br>
            <a:r>
              <a:rPr lang="nb-NO" sz="600"/>
              <a:t>     </a:t>
            </a:r>
            <a:r>
              <a:rPr lang="nb-NO" sz="600" b="0" i="0">
                <a:solidFill>
                  <a:schemeClr val="accent1">
                    <a:lumMod val="75000"/>
                  </a:schemeClr>
                </a:solidFill>
                <a:effectLst/>
              </a:rPr>
              <a:t>GROUP</a:t>
            </a:r>
            <a:r>
              <a:rPr lang="nb-NO" sz="600" b="0" i="0">
                <a:effectLst/>
              </a:rPr>
              <a:t> </a:t>
            </a:r>
            <a:r>
              <a:rPr lang="nb-NO" sz="600" b="0" i="0">
                <a:solidFill>
                  <a:schemeClr val="accent1">
                    <a:lumMod val="75000"/>
                  </a:schemeClr>
                </a:solidFill>
                <a:effectLst/>
              </a:rPr>
              <a:t>BY</a:t>
            </a:r>
            <a:r>
              <a:rPr lang="nb-NO" sz="600" b="0" i="0">
                <a:effectLst/>
              </a:rPr>
              <a:t> </a:t>
            </a:r>
            <a:r>
              <a:rPr lang="nb-NO" sz="600" b="0" i="0" err="1">
                <a:effectLst/>
              </a:rPr>
              <a:t>genre_id</a:t>
            </a:r>
            <a:r>
              <a:rPr lang="nb-NO" sz="600" b="0" i="0">
                <a:effectLst/>
              </a:rPr>
              <a:t> ) </a:t>
            </a:r>
            <a:br>
              <a:rPr lang="nb-NO" sz="600"/>
            </a:br>
            <a:r>
              <a:rPr lang="nb-NO" sz="600" b="0" i="0">
                <a:solidFill>
                  <a:schemeClr val="accent1">
                    <a:lumMod val="75000"/>
                  </a:schemeClr>
                </a:solidFill>
                <a:effectLst/>
              </a:rPr>
              <a:t>GROUP</a:t>
            </a:r>
            <a:r>
              <a:rPr lang="nb-NO" sz="600" b="0" i="0">
                <a:effectLst/>
              </a:rPr>
              <a:t> </a:t>
            </a:r>
            <a:r>
              <a:rPr lang="nb-NO" sz="600" b="0" i="0">
                <a:solidFill>
                  <a:schemeClr val="accent1">
                    <a:lumMod val="75000"/>
                  </a:schemeClr>
                </a:solidFill>
                <a:effectLst/>
              </a:rPr>
              <a:t>BY</a:t>
            </a:r>
            <a:r>
              <a:rPr lang="nb-NO" sz="600" b="0" i="0">
                <a:effectLst/>
              </a:rPr>
              <a:t> </a:t>
            </a:r>
            <a:r>
              <a:rPr lang="nb-NO" sz="600" b="0" i="0" err="1">
                <a:effectLst/>
              </a:rPr>
              <a:t>genre_id</a:t>
            </a:r>
            <a:r>
              <a:rPr lang="nb-NO" sz="600" b="0" i="0">
                <a:effectLst/>
              </a:rPr>
              <a:t>; </a:t>
            </a:r>
            <a:endParaRPr lang="nb-NO" sz="600"/>
          </a:p>
        </p:txBody>
      </p:sp>
      <p:sp>
        <p:nvSpPr>
          <p:cNvPr id="38" name="TekstSylinder 37">
            <a:extLst>
              <a:ext uri="{FF2B5EF4-FFF2-40B4-BE49-F238E27FC236}">
                <a16:creationId xmlns:a16="http://schemas.microsoft.com/office/drawing/2014/main" id="{741E10C2-30ED-975D-C8F4-461FAC07138F}"/>
              </a:ext>
            </a:extLst>
          </p:cNvPr>
          <p:cNvSpPr txBox="1"/>
          <p:nvPr/>
        </p:nvSpPr>
        <p:spPr>
          <a:xfrm>
            <a:off x="-6835" y="5373218"/>
            <a:ext cx="2222358" cy="738664"/>
          </a:xfrm>
          <a:prstGeom prst="rect">
            <a:avLst/>
          </a:prstGeom>
          <a:noFill/>
        </p:spPr>
        <p:txBody>
          <a:bodyPr wrap="square">
            <a:spAutoFit/>
          </a:bodyPr>
          <a:lstStyle/>
          <a:p>
            <a:r>
              <a:rPr lang="nb-NO" sz="600" b="1" i="0">
                <a:effectLst/>
              </a:rPr>
              <a:t>Hent ut skuespillerne og antallet filmer de har spilt i, sortert synkende på antallet </a:t>
            </a:r>
            <a:br>
              <a:rPr lang="nb-NO" sz="600"/>
            </a:br>
            <a:r>
              <a:rPr lang="nb-NO" sz="600" b="0" i="0">
                <a:solidFill>
                  <a:schemeClr val="accent1">
                    <a:lumMod val="75000"/>
                  </a:schemeClr>
                </a:solidFill>
                <a:effectLst/>
              </a:rPr>
              <a:t>SELECT</a:t>
            </a:r>
            <a:r>
              <a:rPr lang="nb-NO" sz="600" b="0" i="0">
                <a:effectLst/>
              </a:rPr>
              <a:t> </a:t>
            </a:r>
            <a:r>
              <a:rPr lang="nb-NO" sz="600" b="0" i="0" err="1">
                <a:effectLst/>
              </a:rPr>
              <a:t>name</a:t>
            </a:r>
            <a:r>
              <a:rPr lang="nb-NO" sz="600" b="0" i="0">
                <a:effectLst/>
              </a:rPr>
              <a:t>, </a:t>
            </a:r>
            <a:r>
              <a:rPr lang="nb-NO" sz="600" b="0" i="0" err="1">
                <a:effectLst/>
              </a:rPr>
              <a:t>count</a:t>
            </a:r>
            <a:r>
              <a:rPr lang="nb-NO" sz="600" b="0" i="0">
                <a:effectLst/>
              </a:rPr>
              <a:t>(movie.id) </a:t>
            </a:r>
            <a:r>
              <a:rPr lang="nb-NO" sz="600" b="0" i="0">
                <a:solidFill>
                  <a:schemeClr val="accent1">
                    <a:lumMod val="75000"/>
                  </a:schemeClr>
                </a:solidFill>
                <a:effectLst/>
              </a:rPr>
              <a:t>AS</a:t>
            </a:r>
            <a:r>
              <a:rPr lang="nb-NO" sz="600" b="0" i="0">
                <a:effectLst/>
              </a:rPr>
              <a:t> '</a:t>
            </a:r>
            <a:r>
              <a:rPr lang="nb-NO" sz="600" b="0" i="0" err="1">
                <a:effectLst/>
              </a:rPr>
              <a:t>NumberOFMovies</a:t>
            </a:r>
            <a:r>
              <a:rPr lang="nb-NO" sz="600" b="0" i="0">
                <a:effectLst/>
              </a:rPr>
              <a:t>' </a:t>
            </a:r>
            <a:br>
              <a:rPr lang="nb-NO" sz="600"/>
            </a:br>
            <a:r>
              <a:rPr lang="nb-NO" sz="600" b="0" i="0">
                <a:solidFill>
                  <a:schemeClr val="accent1">
                    <a:lumMod val="75000"/>
                  </a:schemeClr>
                </a:solidFill>
                <a:effectLst/>
              </a:rPr>
              <a:t>FROM</a:t>
            </a:r>
            <a:r>
              <a:rPr lang="nb-NO" sz="600" b="0" i="0">
                <a:effectLst/>
              </a:rPr>
              <a:t> </a:t>
            </a:r>
            <a:r>
              <a:rPr lang="nb-NO" sz="600" b="0" i="0" err="1">
                <a:effectLst/>
              </a:rPr>
              <a:t>actor</a:t>
            </a:r>
            <a:r>
              <a:rPr lang="nb-NO" sz="600" b="0" i="0">
                <a:effectLst/>
              </a:rPr>
              <a:t> INNER JOIN </a:t>
            </a:r>
            <a:r>
              <a:rPr lang="nb-NO" sz="600" b="0" i="0" err="1">
                <a:effectLst/>
              </a:rPr>
              <a:t>movie_has_actor</a:t>
            </a:r>
            <a:r>
              <a:rPr lang="nb-NO" sz="600" b="0" i="0">
                <a:effectLst/>
              </a:rPr>
              <a:t> ON actor.id = </a:t>
            </a:r>
            <a:r>
              <a:rPr lang="nb-NO" sz="600" b="0" i="0" err="1">
                <a:effectLst/>
              </a:rPr>
              <a:t>actor_id</a:t>
            </a:r>
            <a:r>
              <a:rPr lang="nb-NO" sz="600" b="0" i="0">
                <a:effectLst/>
              </a:rPr>
              <a:t> </a:t>
            </a:r>
            <a:br>
              <a:rPr lang="nb-NO" sz="600"/>
            </a:br>
            <a:r>
              <a:rPr lang="nb-NO" sz="600" b="0" i="0">
                <a:solidFill>
                  <a:schemeClr val="accent1">
                    <a:lumMod val="75000"/>
                  </a:schemeClr>
                </a:solidFill>
                <a:effectLst/>
              </a:rPr>
              <a:t>INNER</a:t>
            </a:r>
            <a:r>
              <a:rPr lang="nb-NO" sz="600" b="0" i="0">
                <a:effectLst/>
              </a:rPr>
              <a:t> </a:t>
            </a:r>
            <a:r>
              <a:rPr lang="nb-NO" sz="600" b="0" i="0">
                <a:solidFill>
                  <a:schemeClr val="accent1">
                    <a:lumMod val="75000"/>
                  </a:schemeClr>
                </a:solidFill>
                <a:effectLst/>
              </a:rPr>
              <a:t>JOIN</a:t>
            </a:r>
            <a:r>
              <a:rPr lang="nb-NO" sz="600" b="0" i="0">
                <a:effectLst/>
              </a:rPr>
              <a:t> </a:t>
            </a:r>
            <a:r>
              <a:rPr lang="nb-NO" sz="600" b="0" i="0" err="1">
                <a:effectLst/>
              </a:rPr>
              <a:t>movie</a:t>
            </a:r>
            <a:r>
              <a:rPr lang="nb-NO" sz="600" b="0" i="0">
                <a:effectLst/>
              </a:rPr>
              <a:t> </a:t>
            </a:r>
            <a:r>
              <a:rPr lang="nb-NO" sz="600" b="0" i="0">
                <a:solidFill>
                  <a:schemeClr val="accent1">
                    <a:lumMod val="75000"/>
                  </a:schemeClr>
                </a:solidFill>
                <a:effectLst/>
              </a:rPr>
              <a:t>ON</a:t>
            </a:r>
            <a:r>
              <a:rPr lang="nb-NO" sz="600" b="0" i="0">
                <a:effectLst/>
              </a:rPr>
              <a:t> movie.id = </a:t>
            </a:r>
            <a:r>
              <a:rPr lang="nb-NO" sz="600" b="0" i="0" err="1">
                <a:effectLst/>
              </a:rPr>
              <a:t>movie_id</a:t>
            </a:r>
            <a:r>
              <a:rPr lang="nb-NO" sz="600" b="0" i="0">
                <a:effectLst/>
              </a:rPr>
              <a:t> </a:t>
            </a:r>
            <a:br>
              <a:rPr lang="nb-NO" sz="600"/>
            </a:br>
            <a:r>
              <a:rPr lang="nb-NO" sz="600" b="0" i="0">
                <a:solidFill>
                  <a:schemeClr val="accent1">
                    <a:lumMod val="75000"/>
                  </a:schemeClr>
                </a:solidFill>
                <a:effectLst/>
              </a:rPr>
              <a:t>GROUP</a:t>
            </a:r>
            <a:r>
              <a:rPr lang="nb-NO" sz="600" b="0" i="0">
                <a:effectLst/>
              </a:rPr>
              <a:t> </a:t>
            </a:r>
            <a:r>
              <a:rPr lang="nb-NO" sz="600" b="0" i="0">
                <a:solidFill>
                  <a:schemeClr val="accent1">
                    <a:lumMod val="75000"/>
                  </a:schemeClr>
                </a:solidFill>
                <a:effectLst/>
              </a:rPr>
              <a:t>BY</a:t>
            </a:r>
            <a:r>
              <a:rPr lang="nb-NO" sz="600" b="0" i="0">
                <a:effectLst/>
              </a:rPr>
              <a:t> </a:t>
            </a:r>
            <a:r>
              <a:rPr lang="nb-NO" sz="600" b="0" i="0" err="1">
                <a:effectLst/>
              </a:rPr>
              <a:t>name</a:t>
            </a:r>
            <a:r>
              <a:rPr lang="nb-NO" sz="600" b="0" i="0">
                <a:effectLst/>
              </a:rPr>
              <a:t> </a:t>
            </a:r>
            <a:br>
              <a:rPr lang="nb-NO" sz="600"/>
            </a:br>
            <a:r>
              <a:rPr lang="nb-NO" sz="600" b="0" i="0">
                <a:solidFill>
                  <a:schemeClr val="accent1">
                    <a:lumMod val="75000"/>
                  </a:schemeClr>
                </a:solidFill>
                <a:effectLst/>
              </a:rPr>
              <a:t>ORDER</a:t>
            </a:r>
            <a:r>
              <a:rPr lang="nb-NO" sz="600" b="0" i="0">
                <a:effectLst/>
              </a:rPr>
              <a:t> </a:t>
            </a:r>
            <a:r>
              <a:rPr lang="nb-NO" sz="600" b="0" i="0">
                <a:solidFill>
                  <a:schemeClr val="accent1">
                    <a:lumMod val="75000"/>
                  </a:schemeClr>
                </a:solidFill>
                <a:effectLst/>
              </a:rPr>
              <a:t>BY</a:t>
            </a:r>
            <a:r>
              <a:rPr lang="nb-NO" sz="600" b="0" i="0">
                <a:effectLst/>
              </a:rPr>
              <a:t> </a:t>
            </a:r>
            <a:r>
              <a:rPr lang="nb-NO" sz="600" b="0" i="0" err="1">
                <a:effectLst/>
              </a:rPr>
              <a:t>NumberOfMovies</a:t>
            </a:r>
            <a:r>
              <a:rPr lang="nb-NO" sz="600" b="0" i="0">
                <a:effectLst/>
              </a:rPr>
              <a:t> </a:t>
            </a:r>
            <a:r>
              <a:rPr lang="nb-NO" sz="600" b="0" i="0">
                <a:solidFill>
                  <a:schemeClr val="accent1">
                    <a:lumMod val="75000"/>
                  </a:schemeClr>
                </a:solidFill>
                <a:effectLst/>
              </a:rPr>
              <a:t>DESC</a:t>
            </a:r>
            <a:r>
              <a:rPr lang="nb-NO" sz="600" b="0" i="0">
                <a:effectLst/>
              </a:rPr>
              <a:t>; </a:t>
            </a:r>
            <a:endParaRPr lang="nb-NO" sz="600"/>
          </a:p>
        </p:txBody>
      </p:sp>
      <p:sp>
        <p:nvSpPr>
          <p:cNvPr id="40" name="TekstSylinder 39">
            <a:extLst>
              <a:ext uri="{FF2B5EF4-FFF2-40B4-BE49-F238E27FC236}">
                <a16:creationId xmlns:a16="http://schemas.microsoft.com/office/drawing/2014/main" id="{044F399D-AB52-98D3-246B-7B8A28D6407C}"/>
              </a:ext>
            </a:extLst>
          </p:cNvPr>
          <p:cNvSpPr txBox="1"/>
          <p:nvPr/>
        </p:nvSpPr>
        <p:spPr>
          <a:xfrm>
            <a:off x="4749165" y="8277"/>
            <a:ext cx="2977515" cy="646331"/>
          </a:xfrm>
          <a:prstGeom prst="rect">
            <a:avLst/>
          </a:prstGeom>
          <a:noFill/>
          <a:ln w="3175">
            <a:solidFill>
              <a:schemeClr val="tx1"/>
            </a:solidFill>
          </a:ln>
        </p:spPr>
        <p:txBody>
          <a:bodyPr wrap="square">
            <a:spAutoFit/>
          </a:bodyPr>
          <a:lstStyle/>
          <a:p>
            <a:r>
              <a:rPr lang="nb-NO" sz="600" b="0" i="0">
                <a:solidFill>
                  <a:srgbClr val="000000"/>
                </a:solidFill>
                <a:effectLst/>
                <a:latin typeface="Helvetica Neue"/>
              </a:rPr>
              <a:t>De under 18 år som løp raskere enn gjennomsnittet i sin klasse i et bestemt løp.</a:t>
            </a:r>
            <a:br>
              <a:rPr lang="nb-NO" sz="600" b="0" i="0">
                <a:solidFill>
                  <a:srgbClr val="1990B8"/>
                </a:solidFill>
                <a:effectLst/>
                <a:latin typeface="Consolas" panose="020B0609020204030204" pitchFamily="49" charset="0"/>
              </a:rPr>
            </a:br>
            <a:r>
              <a:rPr lang="nb-NO" sz="600" b="0" i="0">
                <a:solidFill>
                  <a:srgbClr val="1990B8"/>
                </a:solidFill>
                <a:effectLst/>
                <a:latin typeface="Consolas" panose="020B0609020204030204" pitchFamily="49" charset="0"/>
              </a:rPr>
              <a:t>CREATE</a:t>
            </a:r>
            <a:r>
              <a:rPr lang="nb-NO" sz="600" b="0" i="0">
                <a:solidFill>
                  <a:srgbClr val="000000"/>
                </a:solidFill>
                <a:effectLst/>
                <a:latin typeface="Consolas" panose="020B0609020204030204" pitchFamily="49" charset="0"/>
              </a:rPr>
              <a:t> </a:t>
            </a:r>
            <a:r>
              <a:rPr lang="nb-NO" sz="600" b="0" i="0">
                <a:solidFill>
                  <a:srgbClr val="1990B8"/>
                </a:solidFill>
                <a:effectLst/>
                <a:latin typeface="Consolas" panose="020B0609020204030204" pitchFamily="49" charset="0"/>
              </a:rPr>
              <a:t>VIEW</a:t>
            </a:r>
            <a:r>
              <a:rPr lang="nb-NO" sz="600" b="0" i="0">
                <a:solidFill>
                  <a:srgbClr val="000000"/>
                </a:solidFill>
                <a:effectLst/>
                <a:latin typeface="Consolas" panose="020B0609020204030204" pitchFamily="49" charset="0"/>
              </a:rPr>
              <a:t> </a:t>
            </a:r>
            <a:r>
              <a:rPr lang="nb-NO" sz="600" b="0" i="0" err="1">
                <a:solidFill>
                  <a:srgbClr val="000000"/>
                </a:solidFill>
                <a:effectLst/>
                <a:latin typeface="Consolas" panose="020B0609020204030204" pitchFamily="49" charset="0"/>
              </a:rPr>
              <a:t>MedlemMedKlasse</a:t>
            </a:r>
            <a:r>
              <a:rPr lang="nb-NO" sz="600" b="0" i="0">
                <a:solidFill>
                  <a:srgbClr val="5F6364"/>
                </a:solidFill>
                <a:effectLst/>
                <a:latin typeface="Consolas" panose="020B0609020204030204" pitchFamily="49" charset="0"/>
              </a:rPr>
              <a:t>(</a:t>
            </a:r>
            <a:r>
              <a:rPr lang="nb-NO" sz="600" b="0" i="0" err="1">
                <a:solidFill>
                  <a:srgbClr val="000000"/>
                </a:solidFill>
                <a:effectLst/>
                <a:latin typeface="Consolas" panose="020B0609020204030204" pitchFamily="49" charset="0"/>
              </a:rPr>
              <a:t>MedlemsNr</a:t>
            </a:r>
            <a:r>
              <a:rPr lang="nb-NO" sz="600" b="0" i="0">
                <a:solidFill>
                  <a:srgbClr val="5F6364"/>
                </a:solidFill>
                <a:effectLst/>
                <a:latin typeface="Consolas" panose="020B0609020204030204" pitchFamily="49" charset="0"/>
              </a:rPr>
              <a:t>,</a:t>
            </a:r>
            <a:r>
              <a:rPr lang="nb-NO" sz="600" b="0" i="0">
                <a:solidFill>
                  <a:srgbClr val="000000"/>
                </a:solidFill>
                <a:effectLst/>
                <a:latin typeface="Consolas" panose="020B0609020204030204" pitchFamily="49" charset="0"/>
              </a:rPr>
              <a:t> Fornavn</a:t>
            </a:r>
            <a:r>
              <a:rPr lang="nb-NO" sz="600" b="0" i="0">
                <a:solidFill>
                  <a:srgbClr val="5F6364"/>
                </a:solidFill>
                <a:effectLst/>
                <a:latin typeface="Consolas" panose="020B0609020204030204" pitchFamily="49" charset="0"/>
              </a:rPr>
              <a:t>,</a:t>
            </a:r>
            <a:r>
              <a:rPr lang="nb-NO" sz="600" b="0" i="0">
                <a:solidFill>
                  <a:srgbClr val="000000"/>
                </a:solidFill>
                <a:effectLst/>
                <a:latin typeface="Consolas" panose="020B0609020204030204" pitchFamily="49" charset="0"/>
              </a:rPr>
              <a:t> Etternavn</a:t>
            </a:r>
            <a:r>
              <a:rPr lang="nb-NO" sz="600" b="0" i="0">
                <a:solidFill>
                  <a:srgbClr val="5F6364"/>
                </a:solidFill>
                <a:effectLst/>
                <a:latin typeface="Consolas" panose="020B0609020204030204" pitchFamily="49" charset="0"/>
              </a:rPr>
              <a:t>,</a:t>
            </a:r>
            <a:r>
              <a:rPr lang="nb-NO" sz="600" b="0" i="0">
                <a:solidFill>
                  <a:srgbClr val="000000"/>
                </a:solidFill>
                <a:effectLst/>
                <a:latin typeface="Consolas" panose="020B0609020204030204" pitchFamily="49" charset="0"/>
              </a:rPr>
              <a:t> Kjønn</a:t>
            </a:r>
            <a:r>
              <a:rPr lang="nb-NO" sz="600" b="0" i="0">
                <a:solidFill>
                  <a:srgbClr val="5F6364"/>
                </a:solidFill>
                <a:effectLst/>
                <a:latin typeface="Consolas" panose="020B0609020204030204" pitchFamily="49" charset="0"/>
              </a:rPr>
              <a:t>,</a:t>
            </a:r>
            <a:r>
              <a:rPr lang="nb-NO" sz="600" b="0" i="0">
                <a:solidFill>
                  <a:srgbClr val="000000"/>
                </a:solidFill>
                <a:effectLst/>
                <a:latin typeface="Consolas" panose="020B0609020204030204" pitchFamily="49" charset="0"/>
              </a:rPr>
              <a:t> Fødselsår</a:t>
            </a:r>
            <a:r>
              <a:rPr lang="nb-NO" sz="600" b="0" i="0">
                <a:solidFill>
                  <a:srgbClr val="5F6364"/>
                </a:solidFill>
                <a:effectLst/>
                <a:latin typeface="Consolas" panose="020B0609020204030204" pitchFamily="49" charset="0"/>
              </a:rPr>
              <a:t>,</a:t>
            </a:r>
            <a:r>
              <a:rPr lang="nb-NO" sz="600" b="0" i="0">
                <a:solidFill>
                  <a:srgbClr val="000000"/>
                </a:solidFill>
                <a:effectLst/>
                <a:latin typeface="Consolas" panose="020B0609020204030204" pitchFamily="49" charset="0"/>
              </a:rPr>
              <a:t> Klasse</a:t>
            </a:r>
            <a:r>
              <a:rPr lang="nb-NO" sz="600" b="0" i="0">
                <a:solidFill>
                  <a:srgbClr val="5F6364"/>
                </a:solidFill>
                <a:effectLst/>
                <a:latin typeface="Consolas" panose="020B0609020204030204" pitchFamily="49" charset="0"/>
              </a:rPr>
              <a:t>)</a:t>
            </a:r>
            <a:r>
              <a:rPr lang="nb-NO" sz="600" b="0" i="0">
                <a:solidFill>
                  <a:srgbClr val="000000"/>
                </a:solidFill>
                <a:effectLst/>
                <a:latin typeface="Consolas" panose="020B0609020204030204" pitchFamily="49" charset="0"/>
              </a:rPr>
              <a:t> </a:t>
            </a:r>
            <a:r>
              <a:rPr lang="nb-NO" sz="600" b="0" i="0">
                <a:solidFill>
                  <a:srgbClr val="1990B8"/>
                </a:solidFill>
                <a:effectLst/>
                <a:latin typeface="Consolas" panose="020B0609020204030204" pitchFamily="49" charset="0"/>
              </a:rPr>
              <a:t>AS</a:t>
            </a:r>
            <a:r>
              <a:rPr lang="nb-NO" sz="600" b="0" i="0">
                <a:solidFill>
                  <a:srgbClr val="000000"/>
                </a:solidFill>
                <a:effectLst/>
                <a:latin typeface="Consolas" panose="020B0609020204030204" pitchFamily="49" charset="0"/>
              </a:rPr>
              <a:t> </a:t>
            </a:r>
            <a:br>
              <a:rPr lang="nb-NO" sz="600" b="0" i="0">
                <a:solidFill>
                  <a:srgbClr val="000000"/>
                </a:solidFill>
                <a:effectLst/>
                <a:latin typeface="Consolas" panose="020B0609020204030204" pitchFamily="49" charset="0"/>
              </a:rPr>
            </a:br>
            <a:r>
              <a:rPr lang="nb-NO" sz="600" b="0" i="0">
                <a:solidFill>
                  <a:srgbClr val="1990B8"/>
                </a:solidFill>
                <a:effectLst/>
                <a:latin typeface="Consolas" panose="020B0609020204030204" pitchFamily="49" charset="0"/>
              </a:rPr>
              <a:t>SELECT</a:t>
            </a:r>
            <a:r>
              <a:rPr lang="nb-NO" sz="600" b="0" i="0">
                <a:solidFill>
                  <a:srgbClr val="000000"/>
                </a:solidFill>
                <a:effectLst/>
                <a:latin typeface="Consolas" panose="020B0609020204030204" pitchFamily="49" charset="0"/>
              </a:rPr>
              <a:t> </a:t>
            </a:r>
            <a:r>
              <a:rPr lang="nb-NO" sz="600" b="0" i="0" err="1">
                <a:solidFill>
                  <a:srgbClr val="000000"/>
                </a:solidFill>
                <a:effectLst/>
                <a:latin typeface="Consolas" panose="020B0609020204030204" pitchFamily="49" charset="0"/>
              </a:rPr>
              <a:t>MedlemsNr</a:t>
            </a:r>
            <a:r>
              <a:rPr lang="nb-NO" sz="600" b="0" i="0">
                <a:solidFill>
                  <a:srgbClr val="5F6364"/>
                </a:solidFill>
                <a:effectLst/>
                <a:latin typeface="Consolas" panose="020B0609020204030204" pitchFamily="49" charset="0"/>
              </a:rPr>
              <a:t>,</a:t>
            </a:r>
            <a:r>
              <a:rPr lang="nb-NO" sz="600" b="0" i="0">
                <a:solidFill>
                  <a:srgbClr val="000000"/>
                </a:solidFill>
                <a:effectLst/>
                <a:latin typeface="Consolas" panose="020B0609020204030204" pitchFamily="49" charset="0"/>
              </a:rPr>
              <a:t> Fornavn</a:t>
            </a:r>
            <a:r>
              <a:rPr lang="nb-NO" sz="600" b="0" i="0">
                <a:solidFill>
                  <a:srgbClr val="5F6364"/>
                </a:solidFill>
                <a:effectLst/>
                <a:latin typeface="Consolas" panose="020B0609020204030204" pitchFamily="49" charset="0"/>
              </a:rPr>
              <a:t>,</a:t>
            </a:r>
            <a:r>
              <a:rPr lang="nb-NO" sz="600" b="0" i="0">
                <a:solidFill>
                  <a:srgbClr val="000000"/>
                </a:solidFill>
                <a:effectLst/>
                <a:latin typeface="Consolas" panose="020B0609020204030204" pitchFamily="49" charset="0"/>
              </a:rPr>
              <a:t> </a:t>
            </a:r>
            <a:r>
              <a:rPr lang="nb-NO" sz="600" b="0" i="0">
                <a:solidFill>
                  <a:srgbClr val="000000"/>
                </a:solidFill>
                <a:effectLst/>
              </a:rPr>
              <a:t>Etternavn</a:t>
            </a:r>
            <a:r>
              <a:rPr lang="nb-NO" sz="600" b="0" i="0">
                <a:solidFill>
                  <a:srgbClr val="5F6364"/>
                </a:solidFill>
                <a:effectLst/>
                <a:latin typeface="Consolas" panose="020B0609020204030204" pitchFamily="49" charset="0"/>
              </a:rPr>
              <a:t>,</a:t>
            </a:r>
            <a:r>
              <a:rPr lang="nb-NO" sz="600" b="0" i="0">
                <a:solidFill>
                  <a:srgbClr val="000000"/>
                </a:solidFill>
                <a:effectLst/>
                <a:latin typeface="Consolas" panose="020B0609020204030204" pitchFamily="49" charset="0"/>
              </a:rPr>
              <a:t> Kjønn</a:t>
            </a:r>
            <a:r>
              <a:rPr lang="nb-NO" sz="600" b="0" i="0">
                <a:solidFill>
                  <a:srgbClr val="5F6364"/>
                </a:solidFill>
                <a:effectLst/>
                <a:latin typeface="Consolas" panose="020B0609020204030204" pitchFamily="49" charset="0"/>
              </a:rPr>
              <a:t>,</a:t>
            </a:r>
            <a:r>
              <a:rPr lang="nb-NO" sz="600" b="0" i="0">
                <a:solidFill>
                  <a:srgbClr val="000000"/>
                </a:solidFill>
                <a:effectLst/>
                <a:latin typeface="Consolas" panose="020B0609020204030204" pitchFamily="49" charset="0"/>
              </a:rPr>
              <a:t> Fødselsår</a:t>
            </a:r>
            <a:r>
              <a:rPr lang="nb-NO" sz="600" b="0" i="0">
                <a:solidFill>
                  <a:srgbClr val="5F6364"/>
                </a:solidFill>
                <a:effectLst/>
                <a:latin typeface="Consolas" panose="020B0609020204030204" pitchFamily="49" charset="0"/>
              </a:rPr>
              <a:t>,</a:t>
            </a:r>
            <a:r>
              <a:rPr lang="nb-NO" sz="600" b="0" i="0">
                <a:solidFill>
                  <a:srgbClr val="000000"/>
                </a:solidFill>
                <a:effectLst/>
                <a:latin typeface="Consolas" panose="020B0609020204030204" pitchFamily="49" charset="0"/>
              </a:rPr>
              <a:t> </a:t>
            </a:r>
            <a:r>
              <a:rPr lang="nb-NO" sz="600" b="0" i="0">
                <a:solidFill>
                  <a:srgbClr val="1990B8"/>
                </a:solidFill>
                <a:effectLst/>
                <a:latin typeface="Consolas" panose="020B0609020204030204" pitchFamily="49" charset="0"/>
              </a:rPr>
              <a:t>IF</a:t>
            </a:r>
            <a:r>
              <a:rPr lang="nb-NO" sz="600" b="0" i="0">
                <a:solidFill>
                  <a:srgbClr val="5F6364"/>
                </a:solidFill>
                <a:effectLst/>
                <a:latin typeface="Consolas" panose="020B0609020204030204" pitchFamily="49" charset="0"/>
              </a:rPr>
              <a:t>(</a:t>
            </a:r>
            <a:r>
              <a:rPr lang="nb-NO" sz="600" b="0" i="0">
                <a:solidFill>
                  <a:srgbClr val="000000"/>
                </a:solidFill>
                <a:effectLst/>
                <a:latin typeface="Consolas" panose="020B0609020204030204" pitchFamily="49" charset="0"/>
              </a:rPr>
              <a:t>YEAR</a:t>
            </a:r>
            <a:r>
              <a:rPr lang="nb-NO" sz="600" b="0" i="0">
                <a:solidFill>
                  <a:srgbClr val="5F6364"/>
                </a:solidFill>
                <a:effectLst/>
                <a:latin typeface="Consolas" panose="020B0609020204030204" pitchFamily="49" charset="0"/>
              </a:rPr>
              <a:t>(</a:t>
            </a:r>
            <a:r>
              <a:rPr lang="nb-NO" sz="600" b="0" i="0">
                <a:solidFill>
                  <a:srgbClr val="000000"/>
                </a:solidFill>
                <a:effectLst/>
                <a:latin typeface="Consolas" panose="020B0609020204030204" pitchFamily="49" charset="0"/>
              </a:rPr>
              <a:t>CURDATE</a:t>
            </a:r>
            <a:r>
              <a:rPr lang="nb-NO" sz="600" b="0" i="0">
                <a:solidFill>
                  <a:srgbClr val="5F6364"/>
                </a:solidFill>
                <a:effectLst/>
                <a:latin typeface="Consolas" panose="020B0609020204030204" pitchFamily="49" charset="0"/>
              </a:rPr>
              <a:t>())</a:t>
            </a:r>
            <a:r>
              <a:rPr lang="nb-NO" sz="600" b="0" i="0">
                <a:solidFill>
                  <a:srgbClr val="A67F59"/>
                </a:solidFill>
                <a:effectLst/>
                <a:latin typeface="Consolas" panose="020B0609020204030204" pitchFamily="49" charset="0"/>
              </a:rPr>
              <a:t>-</a:t>
            </a:r>
            <a:r>
              <a:rPr lang="nb-NO" sz="600" b="0" i="0">
                <a:solidFill>
                  <a:srgbClr val="000000"/>
                </a:solidFill>
                <a:effectLst/>
                <a:latin typeface="Consolas" panose="020B0609020204030204" pitchFamily="49" charset="0"/>
              </a:rPr>
              <a:t>Fødselsår </a:t>
            </a:r>
            <a:r>
              <a:rPr lang="nb-NO" sz="600" b="0" i="0">
                <a:solidFill>
                  <a:srgbClr val="A67F59"/>
                </a:solidFill>
                <a:effectLst/>
                <a:latin typeface="Consolas" panose="020B0609020204030204" pitchFamily="49" charset="0"/>
              </a:rPr>
              <a:t>&lt;</a:t>
            </a:r>
            <a:r>
              <a:rPr lang="nb-NO" sz="600" b="0" i="0">
                <a:solidFill>
                  <a:srgbClr val="000000"/>
                </a:solidFill>
                <a:effectLst/>
                <a:latin typeface="Consolas" panose="020B0609020204030204" pitchFamily="49" charset="0"/>
              </a:rPr>
              <a:t> </a:t>
            </a:r>
            <a:r>
              <a:rPr lang="nb-NO" sz="600" b="0" i="0">
                <a:solidFill>
                  <a:srgbClr val="C92C2C"/>
                </a:solidFill>
                <a:effectLst/>
                <a:latin typeface="Consolas" panose="020B0609020204030204" pitchFamily="49" charset="0"/>
              </a:rPr>
              <a:t>18</a:t>
            </a:r>
            <a:r>
              <a:rPr lang="nb-NO" sz="600" b="0" i="0">
                <a:solidFill>
                  <a:srgbClr val="5F6364"/>
                </a:solidFill>
                <a:effectLst/>
                <a:latin typeface="Consolas" panose="020B0609020204030204" pitchFamily="49" charset="0"/>
              </a:rPr>
              <a:t>,</a:t>
            </a:r>
            <a:r>
              <a:rPr lang="nb-NO" sz="600" b="0" i="0">
                <a:solidFill>
                  <a:srgbClr val="000000"/>
                </a:solidFill>
                <a:effectLst/>
                <a:latin typeface="Consolas" panose="020B0609020204030204" pitchFamily="49" charset="0"/>
              </a:rPr>
              <a:t> CONCAT</a:t>
            </a:r>
            <a:r>
              <a:rPr lang="nb-NO" sz="600" b="0" i="0">
                <a:solidFill>
                  <a:srgbClr val="5F6364"/>
                </a:solidFill>
                <a:effectLst/>
                <a:latin typeface="Consolas" panose="020B0609020204030204" pitchFamily="49" charset="0"/>
              </a:rPr>
              <a:t>(</a:t>
            </a:r>
            <a:r>
              <a:rPr lang="nb-NO" sz="600" b="0" i="0">
                <a:solidFill>
                  <a:srgbClr val="000000"/>
                </a:solidFill>
                <a:effectLst/>
                <a:latin typeface="Consolas" panose="020B0609020204030204" pitchFamily="49" charset="0"/>
              </a:rPr>
              <a:t>Kjønn</a:t>
            </a:r>
            <a:r>
              <a:rPr lang="nb-NO" sz="600" b="0" i="0">
                <a:solidFill>
                  <a:srgbClr val="5F6364"/>
                </a:solidFill>
                <a:effectLst/>
                <a:latin typeface="Consolas" panose="020B0609020204030204" pitchFamily="49" charset="0"/>
              </a:rPr>
              <a:t>,</a:t>
            </a:r>
            <a:r>
              <a:rPr lang="nb-NO" sz="600" b="0" i="0">
                <a:solidFill>
                  <a:srgbClr val="000000"/>
                </a:solidFill>
                <a:effectLst/>
                <a:latin typeface="Consolas" panose="020B0609020204030204" pitchFamily="49" charset="0"/>
              </a:rPr>
              <a:t> YEAR</a:t>
            </a:r>
            <a:r>
              <a:rPr lang="nb-NO" sz="600" b="0" i="0">
                <a:solidFill>
                  <a:srgbClr val="5F6364"/>
                </a:solidFill>
                <a:effectLst/>
                <a:latin typeface="Consolas" panose="020B0609020204030204" pitchFamily="49" charset="0"/>
              </a:rPr>
              <a:t>(</a:t>
            </a:r>
            <a:r>
              <a:rPr lang="nb-NO" sz="600" b="0" i="0">
                <a:solidFill>
                  <a:srgbClr val="000000"/>
                </a:solidFill>
                <a:effectLst/>
                <a:latin typeface="Consolas" panose="020B0609020204030204" pitchFamily="49" charset="0"/>
              </a:rPr>
              <a:t>CURDATE</a:t>
            </a:r>
            <a:r>
              <a:rPr lang="nb-NO" sz="600" b="0" i="0">
                <a:solidFill>
                  <a:srgbClr val="5F6364"/>
                </a:solidFill>
                <a:effectLst/>
                <a:latin typeface="Consolas" panose="020B0609020204030204" pitchFamily="49" charset="0"/>
              </a:rPr>
              <a:t>())</a:t>
            </a:r>
            <a:r>
              <a:rPr lang="nb-NO" sz="600" b="0" i="0">
                <a:solidFill>
                  <a:srgbClr val="A67F59"/>
                </a:solidFill>
                <a:effectLst/>
                <a:latin typeface="Consolas" panose="020B0609020204030204" pitchFamily="49" charset="0"/>
              </a:rPr>
              <a:t>-</a:t>
            </a:r>
            <a:r>
              <a:rPr lang="nb-NO" sz="600" b="0" i="0">
                <a:solidFill>
                  <a:srgbClr val="000000"/>
                </a:solidFill>
                <a:effectLst/>
                <a:latin typeface="Consolas" panose="020B0609020204030204" pitchFamily="49" charset="0"/>
              </a:rPr>
              <a:t>Fødselsår</a:t>
            </a:r>
            <a:r>
              <a:rPr lang="nb-NO" sz="600" b="0" i="0">
                <a:solidFill>
                  <a:srgbClr val="5F6364"/>
                </a:solidFill>
                <a:effectLst/>
                <a:latin typeface="Consolas" panose="020B0609020204030204" pitchFamily="49" charset="0"/>
              </a:rPr>
              <a:t>),</a:t>
            </a:r>
            <a:r>
              <a:rPr lang="nb-NO" sz="600" b="0" i="0">
                <a:solidFill>
                  <a:srgbClr val="000000"/>
                </a:solidFill>
                <a:effectLst/>
                <a:latin typeface="Consolas" panose="020B0609020204030204" pitchFamily="49" charset="0"/>
              </a:rPr>
              <a:t> Kjønn</a:t>
            </a:r>
            <a:r>
              <a:rPr lang="nb-NO" sz="600" b="0" i="0">
                <a:solidFill>
                  <a:srgbClr val="5F6364"/>
                </a:solidFill>
                <a:effectLst/>
                <a:latin typeface="Consolas" panose="020B0609020204030204" pitchFamily="49" charset="0"/>
              </a:rPr>
              <a:t>)</a:t>
            </a:r>
            <a:r>
              <a:rPr lang="nb-NO" sz="600" b="0" i="0">
                <a:solidFill>
                  <a:srgbClr val="000000"/>
                </a:solidFill>
                <a:effectLst/>
                <a:latin typeface="Consolas" panose="020B0609020204030204" pitchFamily="49" charset="0"/>
              </a:rPr>
              <a:t> </a:t>
            </a:r>
            <a:r>
              <a:rPr lang="nb-NO" sz="600" b="0" i="0">
                <a:solidFill>
                  <a:srgbClr val="1990B8"/>
                </a:solidFill>
                <a:effectLst/>
                <a:latin typeface="Consolas" panose="020B0609020204030204" pitchFamily="49" charset="0"/>
              </a:rPr>
              <a:t>FROM</a:t>
            </a:r>
            <a:r>
              <a:rPr lang="nb-NO" sz="600" b="0" i="0">
                <a:solidFill>
                  <a:srgbClr val="000000"/>
                </a:solidFill>
                <a:effectLst/>
                <a:latin typeface="Consolas" panose="020B0609020204030204" pitchFamily="49" charset="0"/>
              </a:rPr>
              <a:t> Medlem</a:t>
            </a:r>
            <a:endParaRPr lang="nb-NO" sz="600"/>
          </a:p>
        </p:txBody>
      </p:sp>
      <p:sp>
        <p:nvSpPr>
          <p:cNvPr id="4" name="Rectangle 1">
            <a:extLst>
              <a:ext uri="{FF2B5EF4-FFF2-40B4-BE49-F238E27FC236}">
                <a16:creationId xmlns:a16="http://schemas.microsoft.com/office/drawing/2014/main" id="{01BEEC88-6AB9-8DF1-6FDC-6196E06AFD68}"/>
              </a:ext>
            </a:extLst>
          </p:cNvPr>
          <p:cNvSpPr>
            <a:spLocks noChangeArrowheads="1"/>
          </p:cNvSpPr>
          <p:nvPr/>
        </p:nvSpPr>
        <p:spPr bwMode="auto">
          <a:xfrm>
            <a:off x="8003203" y="3427438"/>
            <a:ext cx="1900775" cy="200055"/>
          </a:xfrm>
          <a:prstGeom prst="rect">
            <a:avLst/>
          </a:prstGeom>
          <a:solidFill>
            <a:srgbClr val="F8F9F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nb-NO" sz="700" b="1" i="0" u="none" strike="noStrike" cap="none" normalizeH="0" baseline="0" err="1">
                <a:ln>
                  <a:noFill/>
                </a:ln>
                <a:solidFill>
                  <a:srgbClr val="000000"/>
                </a:solidFill>
                <a:effectLst/>
              </a:rPr>
              <a:t>world</a:t>
            </a:r>
            <a:r>
              <a:rPr kumimoji="0" lang="nb-NO" altLang="nb-NO" sz="700" b="1" i="0" u="none" strike="noStrike" cap="none" normalizeH="0" baseline="0">
                <a:ln>
                  <a:noFill/>
                </a:ln>
                <a:solidFill>
                  <a:srgbClr val="000000"/>
                </a:solidFill>
                <a:effectLst/>
              </a:rPr>
              <a:t>(</a:t>
            </a:r>
            <a:r>
              <a:rPr kumimoji="0" lang="nb-NO" altLang="nb-NO" sz="700" b="1" i="0" u="none" strike="noStrike" cap="none" normalizeH="0" baseline="0" err="1">
                <a:ln>
                  <a:noFill/>
                </a:ln>
                <a:solidFill>
                  <a:srgbClr val="000000"/>
                </a:solidFill>
                <a:effectLst/>
              </a:rPr>
              <a:t>name</a:t>
            </a:r>
            <a:r>
              <a:rPr kumimoji="0" lang="nb-NO" altLang="nb-NO" sz="700" b="1" i="0" u="none" strike="noStrike" cap="none" normalizeH="0" baseline="0">
                <a:ln>
                  <a:noFill/>
                </a:ln>
                <a:solidFill>
                  <a:srgbClr val="000000"/>
                </a:solidFill>
                <a:effectLst/>
              </a:rPr>
              <a:t>, </a:t>
            </a:r>
            <a:r>
              <a:rPr kumimoji="0" lang="nb-NO" altLang="nb-NO" sz="700" b="1" i="0" u="none" strike="noStrike" cap="none" normalizeH="0" baseline="0" err="1">
                <a:ln>
                  <a:noFill/>
                </a:ln>
                <a:solidFill>
                  <a:srgbClr val="000000"/>
                </a:solidFill>
                <a:effectLst/>
              </a:rPr>
              <a:t>continent</a:t>
            </a:r>
            <a:r>
              <a:rPr kumimoji="0" lang="nb-NO" altLang="nb-NO" sz="700" b="1" i="0" u="none" strike="noStrike" cap="none" normalizeH="0" baseline="0">
                <a:ln>
                  <a:noFill/>
                </a:ln>
                <a:solidFill>
                  <a:srgbClr val="000000"/>
                </a:solidFill>
                <a:effectLst/>
              </a:rPr>
              <a:t>, area, </a:t>
            </a:r>
            <a:r>
              <a:rPr kumimoji="0" lang="nb-NO" altLang="nb-NO" sz="700" b="1" i="0" u="none" strike="noStrike" cap="none" normalizeH="0" baseline="0" err="1">
                <a:ln>
                  <a:noFill/>
                </a:ln>
                <a:solidFill>
                  <a:srgbClr val="000000"/>
                </a:solidFill>
                <a:effectLst/>
              </a:rPr>
              <a:t>population</a:t>
            </a:r>
            <a:r>
              <a:rPr kumimoji="0" lang="nb-NO" altLang="nb-NO" sz="700" b="1" i="0" u="none" strike="noStrike" cap="none" normalizeH="0" baseline="0">
                <a:ln>
                  <a:noFill/>
                </a:ln>
                <a:solidFill>
                  <a:srgbClr val="000000"/>
                </a:solidFill>
                <a:effectLst/>
              </a:rPr>
              <a:t>, </a:t>
            </a:r>
            <a:r>
              <a:rPr kumimoji="0" lang="nb-NO" altLang="nb-NO" sz="700" b="1" i="0" u="none" strike="noStrike" cap="none" normalizeH="0" baseline="0" err="1">
                <a:ln>
                  <a:noFill/>
                </a:ln>
                <a:solidFill>
                  <a:srgbClr val="000000"/>
                </a:solidFill>
                <a:effectLst/>
              </a:rPr>
              <a:t>gdp</a:t>
            </a:r>
            <a:r>
              <a:rPr kumimoji="0" lang="nb-NO" altLang="nb-NO" sz="700" b="1" i="0" u="none" strike="noStrike" cap="none" normalizeH="0" baseline="0">
                <a:ln>
                  <a:noFill/>
                </a:ln>
                <a:solidFill>
                  <a:srgbClr val="000000"/>
                </a:solidFill>
                <a:effectLst/>
              </a:rPr>
              <a:t>)</a:t>
            </a:r>
            <a:r>
              <a:rPr kumimoji="0" lang="nb-NO" altLang="nb-NO" sz="700" b="1" i="0" u="none" strike="noStrike" cap="none" normalizeH="0" baseline="0">
                <a:ln>
                  <a:noFill/>
                </a:ln>
                <a:solidFill>
                  <a:schemeClr val="tx1"/>
                </a:solidFill>
                <a:effectLst/>
              </a:rPr>
              <a:t> </a:t>
            </a:r>
          </a:p>
        </p:txBody>
      </p:sp>
      <p:sp>
        <p:nvSpPr>
          <p:cNvPr id="31" name="TekstSylinder 30">
            <a:extLst>
              <a:ext uri="{FF2B5EF4-FFF2-40B4-BE49-F238E27FC236}">
                <a16:creationId xmlns:a16="http://schemas.microsoft.com/office/drawing/2014/main" id="{46925B86-F1F7-DA0D-9E88-2E5CE2821AA1}"/>
              </a:ext>
            </a:extLst>
          </p:cNvPr>
          <p:cNvSpPr txBox="1"/>
          <p:nvPr/>
        </p:nvSpPr>
        <p:spPr>
          <a:xfrm>
            <a:off x="8029458" y="3627493"/>
            <a:ext cx="1876542" cy="646331"/>
          </a:xfrm>
          <a:prstGeom prst="rect">
            <a:avLst/>
          </a:prstGeom>
          <a:noFill/>
          <a:ln w="3175">
            <a:solidFill>
              <a:schemeClr val="tx1"/>
            </a:solidFill>
          </a:ln>
        </p:spPr>
        <p:txBody>
          <a:bodyPr wrap="square">
            <a:spAutoFit/>
          </a:bodyPr>
          <a:lstStyle/>
          <a:p>
            <a:r>
              <a:rPr lang="en-US" sz="600" b="1" i="0">
                <a:solidFill>
                  <a:srgbClr val="202122"/>
                </a:solidFill>
                <a:effectLst/>
              </a:rPr>
              <a:t>List each country name where the population is larger than that of 'Russia'.</a:t>
            </a:r>
          </a:p>
          <a:p>
            <a:r>
              <a:rPr lang="en-US" sz="600"/>
              <a:t>SELECT name FROM world</a:t>
            </a:r>
          </a:p>
          <a:p>
            <a:r>
              <a:rPr lang="en-US" sz="600"/>
              <a:t>  WHERE population &gt;</a:t>
            </a:r>
          </a:p>
          <a:p>
            <a:r>
              <a:rPr lang="en-US" sz="600"/>
              <a:t>     (SELECT population FROM world</a:t>
            </a:r>
          </a:p>
          <a:p>
            <a:r>
              <a:rPr lang="en-US" sz="600"/>
              <a:t>      WHERE name='Russia')</a:t>
            </a:r>
            <a:endParaRPr lang="nb-NO" sz="600"/>
          </a:p>
        </p:txBody>
      </p:sp>
      <p:sp>
        <p:nvSpPr>
          <p:cNvPr id="35" name="TekstSylinder 34">
            <a:extLst>
              <a:ext uri="{FF2B5EF4-FFF2-40B4-BE49-F238E27FC236}">
                <a16:creationId xmlns:a16="http://schemas.microsoft.com/office/drawing/2014/main" id="{161D6C9D-57B0-8AD0-5386-883899A6F0C4}"/>
              </a:ext>
            </a:extLst>
          </p:cNvPr>
          <p:cNvSpPr txBox="1"/>
          <p:nvPr/>
        </p:nvSpPr>
        <p:spPr>
          <a:xfrm>
            <a:off x="8029458" y="4272676"/>
            <a:ext cx="1874520" cy="738664"/>
          </a:xfrm>
          <a:prstGeom prst="rect">
            <a:avLst/>
          </a:prstGeom>
          <a:noFill/>
          <a:ln w="3175">
            <a:solidFill>
              <a:schemeClr val="tx1"/>
            </a:solidFill>
          </a:ln>
        </p:spPr>
        <p:txBody>
          <a:bodyPr wrap="square">
            <a:spAutoFit/>
          </a:bodyPr>
          <a:lstStyle/>
          <a:p>
            <a:pPr algn="l"/>
            <a:r>
              <a:rPr lang="en-US" sz="600" b="1" i="0">
                <a:solidFill>
                  <a:srgbClr val="202122"/>
                </a:solidFill>
                <a:effectLst/>
              </a:rPr>
              <a:t>Show the countries in Europe with a per capita GDP greater than 'United Kingdom'.</a:t>
            </a:r>
          </a:p>
          <a:p>
            <a:r>
              <a:rPr lang="en-US" sz="600"/>
              <a:t>SELECT name FROM world</a:t>
            </a:r>
          </a:p>
          <a:p>
            <a:r>
              <a:rPr lang="en-US" sz="600"/>
              <a:t>WHERE continent='Europe' AND </a:t>
            </a:r>
            <a:r>
              <a:rPr lang="en-US" sz="600" err="1"/>
              <a:t>gdp</a:t>
            </a:r>
            <a:r>
              <a:rPr lang="en-US" sz="600"/>
              <a:t>/population &gt;</a:t>
            </a:r>
          </a:p>
          <a:p>
            <a:r>
              <a:rPr lang="en-US" sz="600"/>
              <a:t> (SELECT </a:t>
            </a:r>
            <a:r>
              <a:rPr lang="en-US" sz="600" err="1"/>
              <a:t>gdp</a:t>
            </a:r>
            <a:r>
              <a:rPr lang="en-US" sz="600"/>
              <a:t>/population FROM world</a:t>
            </a:r>
          </a:p>
          <a:p>
            <a:r>
              <a:rPr lang="en-US" sz="600"/>
              <a:t> WHERE name='United Kingdom')</a:t>
            </a:r>
            <a:br>
              <a:rPr lang="en-US" sz="600"/>
            </a:br>
            <a:endParaRPr lang="nb-NO" sz="600"/>
          </a:p>
        </p:txBody>
      </p:sp>
      <p:sp>
        <p:nvSpPr>
          <p:cNvPr id="37" name="TekstSylinder 36">
            <a:extLst>
              <a:ext uri="{FF2B5EF4-FFF2-40B4-BE49-F238E27FC236}">
                <a16:creationId xmlns:a16="http://schemas.microsoft.com/office/drawing/2014/main" id="{BC18A766-1504-F823-B790-33E617D8775A}"/>
              </a:ext>
            </a:extLst>
          </p:cNvPr>
          <p:cNvSpPr txBox="1"/>
          <p:nvPr/>
        </p:nvSpPr>
        <p:spPr>
          <a:xfrm>
            <a:off x="8029458" y="5011340"/>
            <a:ext cx="1874520" cy="830997"/>
          </a:xfrm>
          <a:prstGeom prst="rect">
            <a:avLst/>
          </a:prstGeom>
          <a:noFill/>
          <a:ln w="3175">
            <a:solidFill>
              <a:schemeClr val="tx1"/>
            </a:solidFill>
          </a:ln>
        </p:spPr>
        <p:txBody>
          <a:bodyPr wrap="square">
            <a:spAutoFit/>
          </a:bodyPr>
          <a:lstStyle/>
          <a:p>
            <a:r>
              <a:rPr lang="en-US" sz="600" b="1" i="0">
                <a:solidFill>
                  <a:srgbClr val="202122"/>
                </a:solidFill>
                <a:effectLst/>
              </a:rPr>
              <a:t>List the name and continent of countries in the continents containing either Argentina or Australia. Order by name of the country.</a:t>
            </a:r>
          </a:p>
          <a:p>
            <a:r>
              <a:rPr lang="en-US" sz="600">
                <a:solidFill>
                  <a:srgbClr val="202122"/>
                </a:solidFill>
              </a:rPr>
              <a:t>SELECT name, continent FROM world</a:t>
            </a:r>
          </a:p>
          <a:p>
            <a:r>
              <a:rPr lang="en-US" sz="600">
                <a:solidFill>
                  <a:srgbClr val="202122"/>
                </a:solidFill>
              </a:rPr>
              <a:t>WHERE continent IN (</a:t>
            </a:r>
          </a:p>
          <a:p>
            <a:r>
              <a:rPr lang="en-US" sz="600">
                <a:solidFill>
                  <a:srgbClr val="202122"/>
                </a:solidFill>
              </a:rPr>
              <a:t>SELECT continent FROM world</a:t>
            </a:r>
          </a:p>
          <a:p>
            <a:r>
              <a:rPr lang="en-US" sz="600">
                <a:solidFill>
                  <a:srgbClr val="202122"/>
                </a:solidFill>
              </a:rPr>
              <a:t>WHERE name='Argentina' OR name='Australia')</a:t>
            </a:r>
          </a:p>
          <a:p>
            <a:r>
              <a:rPr lang="en-US" sz="600">
                <a:solidFill>
                  <a:srgbClr val="202122"/>
                </a:solidFill>
              </a:rPr>
              <a:t>ORDER BY name ASC;</a:t>
            </a:r>
            <a:endParaRPr lang="nb-NO" sz="600"/>
          </a:p>
        </p:txBody>
      </p:sp>
      <p:sp>
        <p:nvSpPr>
          <p:cNvPr id="49" name="TekstSylinder 48">
            <a:extLst>
              <a:ext uri="{FF2B5EF4-FFF2-40B4-BE49-F238E27FC236}">
                <a16:creationId xmlns:a16="http://schemas.microsoft.com/office/drawing/2014/main" id="{0E8529A5-ED57-1397-BFC9-5562F96E00DE}"/>
              </a:ext>
            </a:extLst>
          </p:cNvPr>
          <p:cNvSpPr txBox="1"/>
          <p:nvPr/>
        </p:nvSpPr>
        <p:spPr>
          <a:xfrm>
            <a:off x="8029458" y="5842337"/>
            <a:ext cx="1876542" cy="1015663"/>
          </a:xfrm>
          <a:prstGeom prst="rect">
            <a:avLst/>
          </a:prstGeom>
          <a:noFill/>
          <a:ln w="3175">
            <a:solidFill>
              <a:schemeClr val="tx1"/>
            </a:solidFill>
          </a:ln>
        </p:spPr>
        <p:txBody>
          <a:bodyPr wrap="square">
            <a:spAutoFit/>
          </a:bodyPr>
          <a:lstStyle/>
          <a:p>
            <a:r>
              <a:rPr lang="en-US" sz="600" b="1" i="0">
                <a:solidFill>
                  <a:srgbClr val="202122"/>
                </a:solidFill>
                <a:effectLst/>
              </a:rPr>
              <a:t>Which country has a population that is more than United </a:t>
            </a:r>
            <a:r>
              <a:rPr lang="en-US" sz="600" b="1" i="0" err="1">
                <a:solidFill>
                  <a:srgbClr val="202122"/>
                </a:solidFill>
                <a:effectLst/>
              </a:rPr>
              <a:t>Kingom</a:t>
            </a:r>
            <a:r>
              <a:rPr lang="en-US" sz="600" b="1" i="0">
                <a:solidFill>
                  <a:srgbClr val="202122"/>
                </a:solidFill>
                <a:effectLst/>
              </a:rPr>
              <a:t> but less than Germany? Show the name and the population.</a:t>
            </a:r>
            <a:br>
              <a:rPr lang="en-US" sz="600" b="1" i="0">
                <a:solidFill>
                  <a:srgbClr val="202122"/>
                </a:solidFill>
                <a:effectLst/>
              </a:rPr>
            </a:br>
            <a:r>
              <a:rPr lang="en-US" sz="600" i="0">
                <a:solidFill>
                  <a:srgbClr val="202122"/>
                </a:solidFill>
                <a:effectLst/>
              </a:rPr>
              <a:t>SELECT name, population FROM world</a:t>
            </a:r>
          </a:p>
          <a:p>
            <a:r>
              <a:rPr lang="en-US" sz="600" i="0">
                <a:solidFill>
                  <a:srgbClr val="202122"/>
                </a:solidFill>
                <a:effectLst/>
              </a:rPr>
              <a:t>WHERE population &gt; (</a:t>
            </a:r>
          </a:p>
          <a:p>
            <a:r>
              <a:rPr lang="en-US" sz="600" i="0">
                <a:solidFill>
                  <a:srgbClr val="202122"/>
                </a:solidFill>
                <a:effectLst/>
              </a:rPr>
              <a:t>SELECT population FROM world</a:t>
            </a:r>
          </a:p>
          <a:p>
            <a:r>
              <a:rPr lang="en-US" sz="600" i="0">
                <a:solidFill>
                  <a:srgbClr val="202122"/>
                </a:solidFill>
                <a:effectLst/>
              </a:rPr>
              <a:t>WHERE name='United Kingdom'</a:t>
            </a:r>
          </a:p>
          <a:p>
            <a:r>
              <a:rPr lang="en-US" sz="600" i="0">
                <a:solidFill>
                  <a:srgbClr val="202122"/>
                </a:solidFill>
                <a:effectLst/>
              </a:rPr>
              <a:t>) AND population&lt; (</a:t>
            </a:r>
          </a:p>
          <a:p>
            <a:r>
              <a:rPr lang="en-US" sz="600" i="0">
                <a:solidFill>
                  <a:srgbClr val="202122"/>
                </a:solidFill>
                <a:effectLst/>
              </a:rPr>
              <a:t>SELECT population FROM world</a:t>
            </a:r>
          </a:p>
          <a:p>
            <a:r>
              <a:rPr lang="en-US" sz="600" i="0">
                <a:solidFill>
                  <a:srgbClr val="202122"/>
                </a:solidFill>
                <a:effectLst/>
              </a:rPr>
              <a:t>WHERE name='Germany')</a:t>
            </a:r>
            <a:endParaRPr lang="nb-NO" sz="600"/>
          </a:p>
        </p:txBody>
      </p:sp>
      <p:sp>
        <p:nvSpPr>
          <p:cNvPr id="51" name="TekstSylinder 50">
            <a:extLst>
              <a:ext uri="{FF2B5EF4-FFF2-40B4-BE49-F238E27FC236}">
                <a16:creationId xmlns:a16="http://schemas.microsoft.com/office/drawing/2014/main" id="{0338E5F0-E74A-73AB-D14A-75C203863F1A}"/>
              </a:ext>
            </a:extLst>
          </p:cNvPr>
          <p:cNvSpPr txBox="1"/>
          <p:nvPr/>
        </p:nvSpPr>
        <p:spPr>
          <a:xfrm>
            <a:off x="6293770" y="5842336"/>
            <a:ext cx="1735688" cy="923330"/>
          </a:xfrm>
          <a:prstGeom prst="rect">
            <a:avLst/>
          </a:prstGeom>
          <a:noFill/>
          <a:ln w="3175">
            <a:solidFill>
              <a:schemeClr val="tx1"/>
            </a:solidFill>
          </a:ln>
        </p:spPr>
        <p:txBody>
          <a:bodyPr wrap="square">
            <a:spAutoFit/>
          </a:bodyPr>
          <a:lstStyle/>
          <a:p>
            <a:r>
              <a:rPr lang="en-US" sz="600" b="1" i="0">
                <a:solidFill>
                  <a:srgbClr val="202122"/>
                </a:solidFill>
                <a:effectLst/>
              </a:rPr>
              <a:t>Which countries have a GDP greater than every country in Europe? [Give the name only.] (Some countries may have NULL </a:t>
            </a:r>
            <a:r>
              <a:rPr lang="en-US" sz="600" b="1" i="0" err="1">
                <a:solidFill>
                  <a:srgbClr val="202122"/>
                </a:solidFill>
                <a:effectLst/>
              </a:rPr>
              <a:t>gdp</a:t>
            </a:r>
            <a:r>
              <a:rPr lang="en-US" sz="600" b="1" i="0">
                <a:solidFill>
                  <a:srgbClr val="202122"/>
                </a:solidFill>
                <a:effectLst/>
              </a:rPr>
              <a:t> values)</a:t>
            </a:r>
            <a:br>
              <a:rPr lang="en-US" sz="600" b="1" i="0">
                <a:solidFill>
                  <a:srgbClr val="202122"/>
                </a:solidFill>
                <a:effectLst/>
              </a:rPr>
            </a:br>
            <a:r>
              <a:rPr lang="en-US" sz="600" i="0">
                <a:solidFill>
                  <a:srgbClr val="202122"/>
                </a:solidFill>
                <a:effectLst/>
              </a:rPr>
              <a:t>SELECT name </a:t>
            </a:r>
          </a:p>
          <a:p>
            <a:r>
              <a:rPr lang="en-US" sz="600" i="0">
                <a:solidFill>
                  <a:srgbClr val="202122"/>
                </a:solidFill>
                <a:effectLst/>
              </a:rPr>
              <a:t>FROM world</a:t>
            </a:r>
          </a:p>
          <a:p>
            <a:r>
              <a:rPr lang="en-US" sz="600" i="0">
                <a:solidFill>
                  <a:srgbClr val="202122"/>
                </a:solidFill>
                <a:effectLst/>
              </a:rPr>
              <a:t>WHERE </a:t>
            </a:r>
            <a:r>
              <a:rPr lang="en-US" sz="600" i="0" err="1">
                <a:solidFill>
                  <a:srgbClr val="202122"/>
                </a:solidFill>
                <a:effectLst/>
              </a:rPr>
              <a:t>gdp</a:t>
            </a:r>
            <a:r>
              <a:rPr lang="en-US" sz="600" i="0">
                <a:solidFill>
                  <a:srgbClr val="202122"/>
                </a:solidFill>
                <a:effectLst/>
              </a:rPr>
              <a:t> &gt; ALL(SELECT </a:t>
            </a:r>
            <a:r>
              <a:rPr lang="en-US" sz="600" i="0" err="1">
                <a:solidFill>
                  <a:srgbClr val="202122"/>
                </a:solidFill>
                <a:effectLst/>
              </a:rPr>
              <a:t>gdp</a:t>
            </a:r>
            <a:r>
              <a:rPr lang="en-US" sz="600" i="0">
                <a:solidFill>
                  <a:srgbClr val="202122"/>
                </a:solidFill>
                <a:effectLst/>
              </a:rPr>
              <a:t> </a:t>
            </a:r>
          </a:p>
          <a:p>
            <a:r>
              <a:rPr lang="en-US" sz="600" i="0">
                <a:solidFill>
                  <a:srgbClr val="202122"/>
                </a:solidFill>
                <a:effectLst/>
              </a:rPr>
              <a:t>                 FROM world</a:t>
            </a:r>
          </a:p>
          <a:p>
            <a:r>
              <a:rPr lang="en-US" sz="600" i="0">
                <a:solidFill>
                  <a:srgbClr val="202122"/>
                </a:solidFill>
                <a:effectLst/>
              </a:rPr>
              <a:t>                 WHERE continent='Europe'</a:t>
            </a:r>
          </a:p>
          <a:p>
            <a:r>
              <a:rPr lang="en-US" sz="600" i="0">
                <a:solidFill>
                  <a:srgbClr val="202122"/>
                </a:solidFill>
                <a:effectLst/>
              </a:rPr>
              <a:t>                 AND </a:t>
            </a:r>
            <a:r>
              <a:rPr lang="en-US" sz="600" i="0" err="1">
                <a:solidFill>
                  <a:srgbClr val="202122"/>
                </a:solidFill>
                <a:effectLst/>
              </a:rPr>
              <a:t>gdp</a:t>
            </a:r>
            <a:r>
              <a:rPr lang="en-US" sz="600" i="0">
                <a:solidFill>
                  <a:srgbClr val="202122"/>
                </a:solidFill>
                <a:effectLst/>
              </a:rPr>
              <a:t> IS NOT NULL);</a:t>
            </a:r>
            <a:endParaRPr lang="nb-NO" sz="600"/>
          </a:p>
        </p:txBody>
      </p:sp>
      <p:sp>
        <p:nvSpPr>
          <p:cNvPr id="52" name="TekstSylinder 51">
            <a:extLst>
              <a:ext uri="{FF2B5EF4-FFF2-40B4-BE49-F238E27FC236}">
                <a16:creationId xmlns:a16="http://schemas.microsoft.com/office/drawing/2014/main" id="{C723E953-DEF2-8724-FDAE-FD1EC96F43A8}"/>
              </a:ext>
            </a:extLst>
          </p:cNvPr>
          <p:cNvSpPr txBox="1"/>
          <p:nvPr/>
        </p:nvSpPr>
        <p:spPr>
          <a:xfrm>
            <a:off x="6295791" y="5011340"/>
            <a:ext cx="1731645" cy="830997"/>
          </a:xfrm>
          <a:prstGeom prst="rect">
            <a:avLst/>
          </a:prstGeom>
          <a:noFill/>
          <a:ln w="3175">
            <a:solidFill>
              <a:schemeClr val="tx1"/>
            </a:solidFill>
          </a:ln>
        </p:spPr>
        <p:txBody>
          <a:bodyPr wrap="square">
            <a:spAutoFit/>
          </a:bodyPr>
          <a:lstStyle/>
          <a:p>
            <a:r>
              <a:rPr lang="en-US" sz="600" b="1" i="0">
                <a:solidFill>
                  <a:srgbClr val="202122"/>
                </a:solidFill>
                <a:effectLst/>
              </a:rPr>
              <a:t>Find the largest country (by area) in each continent, show the continent, the name and the area:</a:t>
            </a:r>
            <a:br>
              <a:rPr lang="en-US" sz="600" b="1" i="0">
                <a:solidFill>
                  <a:srgbClr val="202122"/>
                </a:solidFill>
                <a:effectLst/>
              </a:rPr>
            </a:br>
            <a:r>
              <a:rPr lang="en-US" sz="600" i="0">
                <a:solidFill>
                  <a:srgbClr val="202122"/>
                </a:solidFill>
                <a:effectLst/>
              </a:rPr>
              <a:t>SELECT continent, name, area FROM world x</a:t>
            </a:r>
          </a:p>
          <a:p>
            <a:r>
              <a:rPr lang="en-US" sz="600" i="0">
                <a:solidFill>
                  <a:srgbClr val="202122"/>
                </a:solidFill>
                <a:effectLst/>
              </a:rPr>
              <a:t>  WHERE area &gt;= ALL</a:t>
            </a:r>
          </a:p>
          <a:p>
            <a:r>
              <a:rPr lang="en-US" sz="600" i="0">
                <a:solidFill>
                  <a:srgbClr val="202122"/>
                </a:solidFill>
                <a:effectLst/>
              </a:rPr>
              <a:t>    (SELECT area FROM world y</a:t>
            </a:r>
          </a:p>
          <a:p>
            <a:r>
              <a:rPr lang="en-US" sz="600" i="0">
                <a:solidFill>
                  <a:srgbClr val="202122"/>
                </a:solidFill>
                <a:effectLst/>
              </a:rPr>
              <a:t>        WHERE </a:t>
            </a:r>
            <a:r>
              <a:rPr lang="en-US" sz="600" i="0" err="1">
                <a:solidFill>
                  <a:srgbClr val="202122"/>
                </a:solidFill>
                <a:effectLst/>
              </a:rPr>
              <a:t>y.continent</a:t>
            </a:r>
            <a:r>
              <a:rPr lang="en-US" sz="600" i="0">
                <a:solidFill>
                  <a:srgbClr val="202122"/>
                </a:solidFill>
                <a:effectLst/>
              </a:rPr>
              <a:t>=</a:t>
            </a:r>
            <a:r>
              <a:rPr lang="en-US" sz="600" i="0" err="1">
                <a:solidFill>
                  <a:srgbClr val="202122"/>
                </a:solidFill>
                <a:effectLst/>
              </a:rPr>
              <a:t>x.continent</a:t>
            </a:r>
            <a:endParaRPr lang="en-US" sz="600" i="0">
              <a:solidFill>
                <a:srgbClr val="202122"/>
              </a:solidFill>
              <a:effectLst/>
            </a:endParaRPr>
          </a:p>
          <a:p>
            <a:r>
              <a:rPr lang="en-US" sz="600" i="0">
                <a:solidFill>
                  <a:srgbClr val="202122"/>
                </a:solidFill>
                <a:effectLst/>
              </a:rPr>
              <a:t>          AND area&gt;0)</a:t>
            </a:r>
            <a:endParaRPr lang="nb-NO" sz="600"/>
          </a:p>
        </p:txBody>
      </p:sp>
      <p:sp>
        <p:nvSpPr>
          <p:cNvPr id="54" name="TekstSylinder 53">
            <a:extLst>
              <a:ext uri="{FF2B5EF4-FFF2-40B4-BE49-F238E27FC236}">
                <a16:creationId xmlns:a16="http://schemas.microsoft.com/office/drawing/2014/main" id="{CF2480E3-0CCB-CDFA-C835-7B8111B50430}"/>
              </a:ext>
            </a:extLst>
          </p:cNvPr>
          <p:cNvSpPr txBox="1"/>
          <p:nvPr/>
        </p:nvSpPr>
        <p:spPr>
          <a:xfrm>
            <a:off x="6291749" y="4273824"/>
            <a:ext cx="1735688" cy="738664"/>
          </a:xfrm>
          <a:prstGeom prst="rect">
            <a:avLst/>
          </a:prstGeom>
          <a:noFill/>
          <a:ln w="3175">
            <a:solidFill>
              <a:schemeClr val="tx1"/>
            </a:solidFill>
          </a:ln>
        </p:spPr>
        <p:txBody>
          <a:bodyPr wrap="square">
            <a:spAutoFit/>
          </a:bodyPr>
          <a:lstStyle/>
          <a:p>
            <a:r>
              <a:rPr lang="en-US" sz="600" b="1" i="0">
                <a:solidFill>
                  <a:srgbClr val="202122"/>
                </a:solidFill>
                <a:effectLst/>
              </a:rPr>
              <a:t>List each continent and the name of the country that comes first alphabetically.</a:t>
            </a:r>
            <a:br>
              <a:rPr lang="en-US" sz="600" b="1" i="0">
                <a:solidFill>
                  <a:srgbClr val="202122"/>
                </a:solidFill>
                <a:effectLst/>
              </a:rPr>
            </a:br>
            <a:r>
              <a:rPr lang="en-US" sz="600" i="0">
                <a:solidFill>
                  <a:srgbClr val="202122"/>
                </a:solidFill>
                <a:effectLst/>
              </a:rPr>
              <a:t>SELECT continent, name FROM world x </a:t>
            </a:r>
          </a:p>
          <a:p>
            <a:r>
              <a:rPr lang="en-US" sz="600" i="0">
                <a:solidFill>
                  <a:srgbClr val="202122"/>
                </a:solidFill>
                <a:effectLst/>
              </a:rPr>
              <a:t>WHERE name &lt;= ALL</a:t>
            </a:r>
          </a:p>
          <a:p>
            <a:r>
              <a:rPr lang="en-US" sz="600" i="0">
                <a:solidFill>
                  <a:srgbClr val="202122"/>
                </a:solidFill>
                <a:effectLst/>
              </a:rPr>
              <a:t>      (SELECT name FROM world y</a:t>
            </a:r>
          </a:p>
          <a:p>
            <a:r>
              <a:rPr lang="en-US" sz="600" i="0">
                <a:solidFill>
                  <a:srgbClr val="202122"/>
                </a:solidFill>
                <a:effectLst/>
              </a:rPr>
              <a:t>       WHERE </a:t>
            </a:r>
            <a:r>
              <a:rPr lang="en-US" sz="600" i="0" err="1">
                <a:solidFill>
                  <a:srgbClr val="202122"/>
                </a:solidFill>
                <a:effectLst/>
              </a:rPr>
              <a:t>x.continent</a:t>
            </a:r>
            <a:r>
              <a:rPr lang="en-US" sz="600" i="0">
                <a:solidFill>
                  <a:srgbClr val="202122"/>
                </a:solidFill>
                <a:effectLst/>
              </a:rPr>
              <a:t>=</a:t>
            </a:r>
            <a:r>
              <a:rPr lang="en-US" sz="600" i="0" err="1">
                <a:solidFill>
                  <a:srgbClr val="202122"/>
                </a:solidFill>
                <a:effectLst/>
              </a:rPr>
              <a:t>y.continent</a:t>
            </a:r>
            <a:endParaRPr lang="en-US" sz="600" i="0">
              <a:solidFill>
                <a:srgbClr val="202122"/>
              </a:solidFill>
              <a:effectLst/>
            </a:endParaRPr>
          </a:p>
          <a:p>
            <a:r>
              <a:rPr lang="en-US" sz="600" i="0">
                <a:solidFill>
                  <a:srgbClr val="202122"/>
                </a:solidFill>
                <a:effectLst/>
              </a:rPr>
              <a:t>       AND name IS NOT NULL);</a:t>
            </a:r>
            <a:endParaRPr lang="nb-NO" sz="600"/>
          </a:p>
        </p:txBody>
      </p:sp>
      <p:sp>
        <p:nvSpPr>
          <p:cNvPr id="55" name="TekstSylinder 54">
            <a:extLst>
              <a:ext uri="{FF2B5EF4-FFF2-40B4-BE49-F238E27FC236}">
                <a16:creationId xmlns:a16="http://schemas.microsoft.com/office/drawing/2014/main" id="{41AA442D-A722-3874-2AAD-D0E943BB5D47}"/>
              </a:ext>
            </a:extLst>
          </p:cNvPr>
          <p:cNvSpPr txBox="1"/>
          <p:nvPr/>
        </p:nvSpPr>
        <p:spPr>
          <a:xfrm>
            <a:off x="6291748" y="3426290"/>
            <a:ext cx="1735688" cy="841096"/>
          </a:xfrm>
          <a:prstGeom prst="rect">
            <a:avLst/>
          </a:prstGeom>
          <a:noFill/>
          <a:ln w="3175">
            <a:solidFill>
              <a:schemeClr val="tx1"/>
            </a:solidFill>
          </a:ln>
        </p:spPr>
        <p:txBody>
          <a:bodyPr wrap="square">
            <a:spAutoFit/>
          </a:bodyPr>
          <a:lstStyle/>
          <a:p>
            <a:r>
              <a:rPr lang="en-US" sz="600" b="1" i="0">
                <a:solidFill>
                  <a:srgbClr val="202122"/>
                </a:solidFill>
                <a:effectLst/>
              </a:rPr>
              <a:t>Find the continents where all countries have a population &lt;= 25000000. Then find the names of the countries associated with these continents. Show name, continent and population.</a:t>
            </a:r>
            <a:br>
              <a:rPr lang="en-US" sz="600" b="1" i="0">
                <a:solidFill>
                  <a:srgbClr val="202122"/>
                </a:solidFill>
                <a:effectLst/>
              </a:rPr>
            </a:br>
            <a:r>
              <a:rPr lang="en-US" sz="600" i="0">
                <a:solidFill>
                  <a:srgbClr val="202122"/>
                </a:solidFill>
                <a:effectLst/>
              </a:rPr>
              <a:t>SELECT name, continent, population FROM world x</a:t>
            </a:r>
          </a:p>
          <a:p>
            <a:r>
              <a:rPr lang="en-US" sz="600" i="0">
                <a:solidFill>
                  <a:srgbClr val="202122"/>
                </a:solidFill>
                <a:effectLst/>
              </a:rPr>
              <a:t>WHERE 25000000 &gt;= ALL(SELECT population FROM world y WHERE </a:t>
            </a:r>
            <a:r>
              <a:rPr lang="en-US" sz="600" i="0" err="1">
                <a:solidFill>
                  <a:srgbClr val="202122"/>
                </a:solidFill>
                <a:effectLst/>
              </a:rPr>
              <a:t>x.continent</a:t>
            </a:r>
            <a:r>
              <a:rPr lang="en-US" sz="600" i="0">
                <a:solidFill>
                  <a:srgbClr val="202122"/>
                </a:solidFill>
                <a:effectLst/>
              </a:rPr>
              <a:t>=</a:t>
            </a:r>
            <a:r>
              <a:rPr lang="en-US" sz="600" i="0" err="1">
                <a:solidFill>
                  <a:srgbClr val="202122"/>
                </a:solidFill>
                <a:effectLst/>
              </a:rPr>
              <a:t>y.continent</a:t>
            </a:r>
            <a:r>
              <a:rPr lang="en-US" sz="600" i="0">
                <a:solidFill>
                  <a:srgbClr val="202122"/>
                </a:solidFill>
                <a:effectLst/>
              </a:rPr>
              <a:t>) </a:t>
            </a:r>
            <a:endParaRPr lang="nb-NO" sz="600"/>
          </a:p>
        </p:txBody>
      </p:sp>
      <p:sp>
        <p:nvSpPr>
          <p:cNvPr id="56" name="TekstSylinder 55">
            <a:extLst>
              <a:ext uri="{FF2B5EF4-FFF2-40B4-BE49-F238E27FC236}">
                <a16:creationId xmlns:a16="http://schemas.microsoft.com/office/drawing/2014/main" id="{A2EB2F1C-3207-5E1B-24C8-8DD845E40C40}"/>
              </a:ext>
            </a:extLst>
          </p:cNvPr>
          <p:cNvSpPr txBox="1"/>
          <p:nvPr/>
        </p:nvSpPr>
        <p:spPr>
          <a:xfrm>
            <a:off x="6291747" y="2474535"/>
            <a:ext cx="2341245" cy="923330"/>
          </a:xfrm>
          <a:prstGeom prst="rect">
            <a:avLst/>
          </a:prstGeom>
          <a:noFill/>
          <a:ln w="3175">
            <a:solidFill>
              <a:schemeClr val="tx1"/>
            </a:solidFill>
          </a:ln>
        </p:spPr>
        <p:txBody>
          <a:bodyPr wrap="square">
            <a:spAutoFit/>
          </a:bodyPr>
          <a:lstStyle/>
          <a:p>
            <a:r>
              <a:rPr lang="en-US" sz="600" b="1" i="0">
                <a:solidFill>
                  <a:srgbClr val="202122"/>
                </a:solidFill>
                <a:effectLst/>
              </a:rPr>
              <a:t>Some countries have populations more than three times that of all of their </a:t>
            </a:r>
            <a:r>
              <a:rPr lang="en-US" sz="600" b="1" i="0" err="1">
                <a:solidFill>
                  <a:srgbClr val="202122"/>
                </a:solidFill>
                <a:effectLst/>
              </a:rPr>
              <a:t>neighbours</a:t>
            </a:r>
            <a:r>
              <a:rPr lang="en-US" sz="600" b="1" i="0">
                <a:solidFill>
                  <a:srgbClr val="202122"/>
                </a:solidFill>
                <a:effectLst/>
              </a:rPr>
              <a:t> (in the same continent). Give the countries and continents.</a:t>
            </a:r>
          </a:p>
          <a:p>
            <a:r>
              <a:rPr lang="en-US" sz="600"/>
              <a:t>SELECT name, continent</a:t>
            </a:r>
          </a:p>
          <a:p>
            <a:r>
              <a:rPr lang="en-US" sz="600"/>
              <a:t>FROM world x</a:t>
            </a:r>
          </a:p>
          <a:p>
            <a:r>
              <a:rPr lang="en-US" sz="600"/>
              <a:t>WHERE population &gt; ALL(</a:t>
            </a:r>
          </a:p>
          <a:p>
            <a:r>
              <a:rPr lang="en-US" sz="600"/>
              <a:t>      SELECT population*3 FROM world y </a:t>
            </a:r>
          </a:p>
          <a:p>
            <a:r>
              <a:rPr lang="en-US" sz="600"/>
              <a:t>      WHERE </a:t>
            </a:r>
            <a:r>
              <a:rPr lang="en-US" sz="600" err="1"/>
              <a:t>y.continent</a:t>
            </a:r>
            <a:r>
              <a:rPr lang="en-US" sz="600"/>
              <a:t>=</a:t>
            </a:r>
            <a:r>
              <a:rPr lang="en-US" sz="600" err="1"/>
              <a:t>x.continent</a:t>
            </a:r>
            <a:endParaRPr lang="en-US" sz="600"/>
          </a:p>
          <a:p>
            <a:r>
              <a:rPr lang="en-US" sz="600"/>
              <a:t>      AND y.name!=x.name)</a:t>
            </a:r>
            <a:endParaRPr lang="nb-NO" sz="600"/>
          </a:p>
        </p:txBody>
      </p:sp>
      <p:pic>
        <p:nvPicPr>
          <p:cNvPr id="16" name="Bilde 15">
            <a:extLst>
              <a:ext uri="{FF2B5EF4-FFF2-40B4-BE49-F238E27FC236}">
                <a16:creationId xmlns:a16="http://schemas.microsoft.com/office/drawing/2014/main" id="{DCA8BA06-14DE-97F3-A081-A24FD32E26F8}"/>
              </a:ext>
            </a:extLst>
          </p:cNvPr>
          <p:cNvPicPr>
            <a:picLocks noChangeAspect="1"/>
          </p:cNvPicPr>
          <p:nvPr/>
        </p:nvPicPr>
        <p:blipFill>
          <a:blip r:embed="rId2"/>
          <a:stretch>
            <a:fillRect/>
          </a:stretch>
        </p:blipFill>
        <p:spPr>
          <a:xfrm rot="5400000">
            <a:off x="3176006" y="3715498"/>
            <a:ext cx="3666093" cy="2573475"/>
          </a:xfrm>
          <a:prstGeom prst="rect">
            <a:avLst/>
          </a:prstGeom>
        </p:spPr>
      </p:pic>
      <p:sp>
        <p:nvSpPr>
          <p:cNvPr id="57" name="TekstSylinder 56">
            <a:extLst>
              <a:ext uri="{FF2B5EF4-FFF2-40B4-BE49-F238E27FC236}">
                <a16:creationId xmlns:a16="http://schemas.microsoft.com/office/drawing/2014/main" id="{B6E8FC53-D154-E464-A9AE-AE31A2B7CAF6}"/>
              </a:ext>
            </a:extLst>
          </p:cNvPr>
          <p:cNvSpPr txBox="1"/>
          <p:nvPr/>
        </p:nvSpPr>
        <p:spPr>
          <a:xfrm>
            <a:off x="4749165" y="661046"/>
            <a:ext cx="2956675" cy="1292662"/>
          </a:xfrm>
          <a:prstGeom prst="rect">
            <a:avLst/>
          </a:prstGeom>
          <a:noFill/>
        </p:spPr>
        <p:txBody>
          <a:bodyPr wrap="square">
            <a:spAutoFit/>
          </a:bodyPr>
          <a:lstStyle/>
          <a:p>
            <a:r>
              <a:rPr lang="nb-NO" sz="600"/>
              <a:t>Normalisering bygger på definisjonen av et antall normalformer. </a:t>
            </a:r>
          </a:p>
          <a:p>
            <a:r>
              <a:rPr lang="nb-NO" sz="600"/>
              <a:t>• En tabell som kun inneholder </a:t>
            </a:r>
            <a:r>
              <a:rPr lang="nb-NO" sz="600" b="1"/>
              <a:t>atomære verdier </a:t>
            </a:r>
            <a:r>
              <a:rPr lang="nb-NO" sz="600"/>
              <a:t>sies å være på første normalform. </a:t>
            </a:r>
          </a:p>
          <a:p>
            <a:r>
              <a:rPr lang="nb-NO" sz="600"/>
              <a:t>     o atomære verdier er verdier som ikke er sammensatte, eller som tabell, </a:t>
            </a:r>
          </a:p>
          <a:p>
            <a:r>
              <a:rPr lang="nb-NO" sz="600"/>
              <a:t>• En tabell er på andre normalform hvis den er på </a:t>
            </a:r>
            <a:r>
              <a:rPr lang="nb-NO" sz="600" b="1"/>
              <a:t>1NF</a:t>
            </a:r>
            <a:r>
              <a:rPr lang="nb-NO" sz="600"/>
              <a:t>, og den ikke inneholder partielle avhengigheter. o partiell avhengighet er når et attributt er avhengig av kun deler av primærnøkkelen • En tabell er på tredje normalform hvis den er på </a:t>
            </a:r>
            <a:r>
              <a:rPr lang="nb-NO" sz="600" b="1"/>
              <a:t>2N</a:t>
            </a:r>
            <a:r>
              <a:rPr lang="nb-NO" sz="600"/>
              <a:t>F, og den ikke inneholder transitive avhengigheter. o transitiv avhengighet er når et attributt er avhengig av et annet attributt som ikke er en del av primærnøkkelen. • En tabell er på </a:t>
            </a:r>
            <a:r>
              <a:rPr lang="nb-NO" sz="600" err="1"/>
              <a:t>Boyce-Codd</a:t>
            </a:r>
            <a:r>
              <a:rPr lang="nb-NO" sz="600"/>
              <a:t> </a:t>
            </a:r>
            <a:r>
              <a:rPr lang="nb-NO" sz="600" err="1"/>
              <a:t>NormalForm</a:t>
            </a:r>
            <a:r>
              <a:rPr lang="nb-NO" sz="600"/>
              <a:t> hvis enhver determinant er en supernøkkel. Vi kan også formulere kravet slik: Enhver minimal determinant er en kandidatnøkkel. o et brudd på BCNF for en tabell som er på #NF forutsetter dermed to sammensatte og overlappende kandidatnøkler hvor det er avhengigheter mellom de delene som ikke er med i begge kandidatnøklene.</a:t>
            </a:r>
          </a:p>
        </p:txBody>
      </p:sp>
      <p:sp>
        <p:nvSpPr>
          <p:cNvPr id="58" name="TekstSylinder 57">
            <a:extLst>
              <a:ext uri="{FF2B5EF4-FFF2-40B4-BE49-F238E27FC236}">
                <a16:creationId xmlns:a16="http://schemas.microsoft.com/office/drawing/2014/main" id="{15791C81-927E-D910-6FDD-1DED2D11B4D0}"/>
              </a:ext>
            </a:extLst>
          </p:cNvPr>
          <p:cNvSpPr txBox="1"/>
          <p:nvPr/>
        </p:nvSpPr>
        <p:spPr>
          <a:xfrm>
            <a:off x="4720896" y="2200840"/>
            <a:ext cx="2956675" cy="276999"/>
          </a:xfrm>
          <a:prstGeom prst="rect">
            <a:avLst/>
          </a:prstGeom>
          <a:noFill/>
        </p:spPr>
        <p:txBody>
          <a:bodyPr wrap="square">
            <a:spAutoFit/>
          </a:bodyPr>
          <a:lstStyle/>
          <a:p>
            <a:r>
              <a:rPr lang="nb-NO" sz="600" b="1"/>
              <a:t>Hva menes med at det er en funksjonell avhengighet fra en kolonne </a:t>
            </a:r>
            <a:r>
              <a:rPr lang="nb-NO" sz="600" b="1" err="1"/>
              <a:t>X</a:t>
            </a:r>
            <a:r>
              <a:rPr lang="nb-NO" sz="600" b="1"/>
              <a:t> til en kolonne Y?</a:t>
            </a:r>
            <a:br>
              <a:rPr lang="nb-NO" sz="600"/>
            </a:br>
            <a:r>
              <a:rPr lang="nb-NO" sz="600"/>
              <a:t>To rader med like </a:t>
            </a:r>
            <a:r>
              <a:rPr lang="nb-NO" sz="600" err="1"/>
              <a:t>X</a:t>
            </a:r>
            <a:r>
              <a:rPr lang="nb-NO" sz="600"/>
              <a:t>-verdier må også ha like Y-verdier</a:t>
            </a:r>
          </a:p>
        </p:txBody>
      </p:sp>
      <p:sp>
        <p:nvSpPr>
          <p:cNvPr id="59" name="TekstSylinder 58">
            <a:extLst>
              <a:ext uri="{FF2B5EF4-FFF2-40B4-BE49-F238E27FC236}">
                <a16:creationId xmlns:a16="http://schemas.microsoft.com/office/drawing/2014/main" id="{2AFC8B20-2667-B84F-4291-D7C946D1E72D}"/>
              </a:ext>
            </a:extLst>
          </p:cNvPr>
          <p:cNvSpPr txBox="1"/>
          <p:nvPr/>
        </p:nvSpPr>
        <p:spPr>
          <a:xfrm>
            <a:off x="4692954" y="1869425"/>
            <a:ext cx="3195561" cy="369332"/>
          </a:xfrm>
          <a:prstGeom prst="rect">
            <a:avLst/>
          </a:prstGeom>
          <a:noFill/>
        </p:spPr>
        <p:txBody>
          <a:bodyPr wrap="square">
            <a:spAutoFit/>
          </a:bodyPr>
          <a:lstStyle/>
          <a:p>
            <a:r>
              <a:rPr lang="nb-NO" sz="600" b="1"/>
              <a:t>Vi har følgende tabell for en kommune: Kommune(</a:t>
            </a:r>
            <a:r>
              <a:rPr lang="nb-NO" sz="600" b="1" err="1"/>
              <a:t>KommuneNr</a:t>
            </a:r>
            <a:r>
              <a:rPr lang="nb-NO" sz="600" b="1"/>
              <a:t>, </a:t>
            </a:r>
            <a:r>
              <a:rPr lang="nb-NO" sz="600" b="1" err="1"/>
              <a:t>KommuneNavn</a:t>
            </a:r>
            <a:r>
              <a:rPr lang="nb-NO" sz="600" b="1"/>
              <a:t>, </a:t>
            </a:r>
            <a:r>
              <a:rPr lang="nb-NO" sz="600" b="1" err="1"/>
              <a:t>FylkesNr</a:t>
            </a:r>
            <a:r>
              <a:rPr lang="nb-NO" sz="600" b="1"/>
              <a:t>, </a:t>
            </a:r>
            <a:r>
              <a:rPr lang="nb-NO" sz="600" b="1" err="1"/>
              <a:t>FylkesNavn</a:t>
            </a:r>
            <a:r>
              <a:rPr lang="nb-NO" sz="600" b="1"/>
              <a:t>)</a:t>
            </a:r>
          </a:p>
          <a:p>
            <a:r>
              <a:rPr lang="nb-NO" sz="600" err="1"/>
              <a:t>KommuneNr</a:t>
            </a:r>
            <a:endParaRPr lang="nb-NO" sz="600"/>
          </a:p>
        </p:txBody>
      </p:sp>
      <p:sp>
        <p:nvSpPr>
          <p:cNvPr id="60" name="TekstSylinder 59">
            <a:extLst>
              <a:ext uri="{FF2B5EF4-FFF2-40B4-BE49-F238E27FC236}">
                <a16:creationId xmlns:a16="http://schemas.microsoft.com/office/drawing/2014/main" id="{123DF554-82AB-0499-A2AE-88201AB5A533}"/>
              </a:ext>
            </a:extLst>
          </p:cNvPr>
          <p:cNvSpPr txBox="1"/>
          <p:nvPr/>
        </p:nvSpPr>
        <p:spPr>
          <a:xfrm>
            <a:off x="3779245" y="2502961"/>
            <a:ext cx="2673559" cy="369332"/>
          </a:xfrm>
          <a:prstGeom prst="rect">
            <a:avLst/>
          </a:prstGeom>
          <a:noFill/>
        </p:spPr>
        <p:txBody>
          <a:bodyPr wrap="square">
            <a:spAutoFit/>
          </a:bodyPr>
          <a:lstStyle/>
          <a:p>
            <a:r>
              <a:rPr lang="nb-NO" sz="600" b="1"/>
              <a:t>Hvilke/hvilket utsagn stemmer når vi snakker om 2. normalform?</a:t>
            </a:r>
          </a:p>
          <a:p>
            <a:r>
              <a:rPr lang="nb-NO" sz="600"/>
              <a:t>Tabellen kan ikke ha attributter som er partielt avhengige av primærnøkkelen </a:t>
            </a:r>
          </a:p>
          <a:p>
            <a:r>
              <a:rPr lang="nb-NO" sz="600"/>
              <a:t>Tabellen må være på 1NF</a:t>
            </a:r>
          </a:p>
        </p:txBody>
      </p:sp>
      <p:sp>
        <p:nvSpPr>
          <p:cNvPr id="61" name="TekstSylinder 60">
            <a:extLst>
              <a:ext uri="{FF2B5EF4-FFF2-40B4-BE49-F238E27FC236}">
                <a16:creationId xmlns:a16="http://schemas.microsoft.com/office/drawing/2014/main" id="{1E2E5FC6-BA66-FF36-4882-7724111C74C5}"/>
              </a:ext>
            </a:extLst>
          </p:cNvPr>
          <p:cNvSpPr txBox="1"/>
          <p:nvPr/>
        </p:nvSpPr>
        <p:spPr>
          <a:xfrm>
            <a:off x="3777222" y="2816791"/>
            <a:ext cx="2222358" cy="461665"/>
          </a:xfrm>
          <a:prstGeom prst="rect">
            <a:avLst/>
          </a:prstGeom>
          <a:noFill/>
        </p:spPr>
        <p:txBody>
          <a:bodyPr wrap="square">
            <a:spAutoFit/>
          </a:bodyPr>
          <a:lstStyle/>
          <a:p>
            <a:r>
              <a:rPr lang="nb-NO" sz="600" b="1"/>
              <a:t>Hva er korrekt når vi snakker om </a:t>
            </a:r>
            <a:r>
              <a:rPr lang="nb-NO" sz="600" b="1" err="1"/>
              <a:t>Boyce-Codd</a:t>
            </a:r>
            <a:r>
              <a:rPr lang="nb-NO" sz="600" b="1"/>
              <a:t> Normalform?</a:t>
            </a:r>
            <a:br>
              <a:rPr lang="nb-NO" sz="600"/>
            </a:br>
            <a:r>
              <a:rPr lang="nb-NO" sz="600"/>
              <a:t>En tabell oppfyller BCNF hvis enhver minimal determinant er en kandidatnøkkel</a:t>
            </a:r>
            <a:br>
              <a:rPr lang="nb-NO" sz="600"/>
            </a:br>
            <a:r>
              <a:rPr lang="nb-NO" sz="600"/>
              <a:t>3NF må være oppfylt</a:t>
            </a:r>
          </a:p>
        </p:txBody>
      </p:sp>
      <p:sp>
        <p:nvSpPr>
          <p:cNvPr id="62" name="TekstSylinder 61">
            <a:extLst>
              <a:ext uri="{FF2B5EF4-FFF2-40B4-BE49-F238E27FC236}">
                <a16:creationId xmlns:a16="http://schemas.microsoft.com/office/drawing/2014/main" id="{5596A75C-0037-D47B-8BCE-415B7AA779DF}"/>
              </a:ext>
            </a:extLst>
          </p:cNvPr>
          <p:cNvSpPr txBox="1"/>
          <p:nvPr/>
        </p:nvSpPr>
        <p:spPr>
          <a:xfrm rot="5400000">
            <a:off x="3286737" y="982817"/>
            <a:ext cx="2381863" cy="461665"/>
          </a:xfrm>
          <a:prstGeom prst="rect">
            <a:avLst/>
          </a:prstGeom>
          <a:noFill/>
        </p:spPr>
        <p:txBody>
          <a:bodyPr wrap="square">
            <a:spAutoFit/>
          </a:bodyPr>
          <a:lstStyle/>
          <a:p>
            <a:r>
              <a:rPr lang="nb-NO" sz="600" b="1"/>
              <a:t>Hva er korrekt når vi snakker om en transaksjon?</a:t>
            </a:r>
            <a:br>
              <a:rPr lang="nb-NO" sz="600"/>
            </a:br>
            <a:r>
              <a:rPr lang="nb-NO" sz="600"/>
              <a:t>Et problem kan være samtidige brukere som ødelegger for hverandre</a:t>
            </a:r>
            <a:br>
              <a:rPr lang="nb-NO" sz="600"/>
            </a:br>
            <a:r>
              <a:rPr lang="nb-NO" sz="600"/>
              <a:t>Kan avsluttes ved bruk av COMMIT, som bekrefter slik at endringene gjøres permanente</a:t>
            </a:r>
          </a:p>
        </p:txBody>
      </p:sp>
      <p:sp>
        <p:nvSpPr>
          <p:cNvPr id="63" name="TekstSylinder 62">
            <a:extLst>
              <a:ext uri="{FF2B5EF4-FFF2-40B4-BE49-F238E27FC236}">
                <a16:creationId xmlns:a16="http://schemas.microsoft.com/office/drawing/2014/main" id="{020D6A4C-D0F1-66CD-9993-E89486C0E35C}"/>
              </a:ext>
            </a:extLst>
          </p:cNvPr>
          <p:cNvSpPr txBox="1"/>
          <p:nvPr/>
        </p:nvSpPr>
        <p:spPr>
          <a:xfrm rot="5400000">
            <a:off x="2376904" y="5544570"/>
            <a:ext cx="2309061" cy="369332"/>
          </a:xfrm>
          <a:prstGeom prst="rect">
            <a:avLst/>
          </a:prstGeom>
          <a:noFill/>
        </p:spPr>
        <p:txBody>
          <a:bodyPr wrap="square">
            <a:spAutoFit/>
          </a:bodyPr>
          <a:lstStyle/>
          <a:p>
            <a:r>
              <a:rPr lang="nb-NO" sz="600" b="1"/>
              <a:t>Hva er korrekt når vi snakker om indekser i databaser?</a:t>
            </a:r>
            <a:br>
              <a:rPr lang="nb-NO" sz="600"/>
            </a:br>
            <a:r>
              <a:rPr lang="nb-NO" sz="600"/>
              <a:t>En indeks krever merarbeid ved endringer av databasen </a:t>
            </a:r>
            <a:br>
              <a:rPr lang="nb-NO" sz="600"/>
            </a:br>
            <a:r>
              <a:rPr lang="nb-NO" sz="600"/>
              <a:t>En indeks er en datastruktur som kan effektivisere søk i en database</a:t>
            </a:r>
          </a:p>
        </p:txBody>
      </p:sp>
      <p:sp>
        <p:nvSpPr>
          <p:cNvPr id="65" name="TekstSylinder 64">
            <a:extLst>
              <a:ext uri="{FF2B5EF4-FFF2-40B4-BE49-F238E27FC236}">
                <a16:creationId xmlns:a16="http://schemas.microsoft.com/office/drawing/2014/main" id="{BC673FD5-BA07-A873-298A-AC9CA16145D6}"/>
              </a:ext>
            </a:extLst>
          </p:cNvPr>
          <p:cNvSpPr txBox="1"/>
          <p:nvPr/>
        </p:nvSpPr>
        <p:spPr>
          <a:xfrm rot="5400000">
            <a:off x="2008224" y="5463161"/>
            <a:ext cx="2146244" cy="369332"/>
          </a:xfrm>
          <a:prstGeom prst="rect">
            <a:avLst/>
          </a:prstGeom>
          <a:noFill/>
        </p:spPr>
        <p:txBody>
          <a:bodyPr wrap="square">
            <a:spAutoFit/>
          </a:bodyPr>
          <a:lstStyle/>
          <a:p>
            <a:r>
              <a:rPr lang="nb-NO" sz="600" b="1"/>
              <a:t>Vi har følgende tabell for måling av badetemperatur: Måling(</a:t>
            </a:r>
            <a:r>
              <a:rPr lang="nb-NO" sz="600" b="1" err="1"/>
              <a:t>StandNr</a:t>
            </a:r>
            <a:r>
              <a:rPr lang="nb-NO" sz="600" b="1"/>
              <a:t>, </a:t>
            </a:r>
            <a:r>
              <a:rPr lang="nb-NO" sz="600" b="1" err="1"/>
              <a:t>StrandNavn</a:t>
            </a:r>
            <a:r>
              <a:rPr lang="nb-NO" sz="600" b="1"/>
              <a:t>, </a:t>
            </a:r>
            <a:r>
              <a:rPr lang="nb-NO" sz="600" b="1" err="1"/>
              <a:t>KommuneNr</a:t>
            </a:r>
            <a:r>
              <a:rPr lang="nb-NO" sz="600" b="1"/>
              <a:t>, Dato, </a:t>
            </a:r>
            <a:r>
              <a:rPr lang="nb-NO" sz="600" b="1" err="1"/>
              <a:t>VannTemp</a:t>
            </a:r>
            <a:r>
              <a:rPr lang="nb-NO" sz="600" b="1"/>
              <a:t>)</a:t>
            </a:r>
          </a:p>
          <a:p>
            <a:r>
              <a:rPr lang="nb-NO" sz="600" err="1"/>
              <a:t>StrandNr</a:t>
            </a:r>
            <a:r>
              <a:rPr lang="nb-NO" sz="600"/>
              <a:t> og Dato er en sammensatt kandidatnøkkel</a:t>
            </a:r>
          </a:p>
        </p:txBody>
      </p:sp>
      <p:sp>
        <p:nvSpPr>
          <p:cNvPr id="67" name="TekstSylinder 66">
            <a:extLst>
              <a:ext uri="{FF2B5EF4-FFF2-40B4-BE49-F238E27FC236}">
                <a16:creationId xmlns:a16="http://schemas.microsoft.com/office/drawing/2014/main" id="{5BD273F1-0A74-CD03-59E8-2AA1BE634424}"/>
              </a:ext>
            </a:extLst>
          </p:cNvPr>
          <p:cNvSpPr txBox="1"/>
          <p:nvPr/>
        </p:nvSpPr>
        <p:spPr>
          <a:xfrm rot="5400000">
            <a:off x="5005992" y="3719826"/>
            <a:ext cx="1749104" cy="461665"/>
          </a:xfrm>
          <a:prstGeom prst="rect">
            <a:avLst/>
          </a:prstGeom>
          <a:noFill/>
        </p:spPr>
        <p:txBody>
          <a:bodyPr wrap="square">
            <a:spAutoFit/>
          </a:bodyPr>
          <a:lstStyle/>
          <a:p>
            <a:r>
              <a:rPr lang="nb-NO" sz="600" b="1"/>
              <a:t>Vi har følgende tabell for en kommune: Kommune(</a:t>
            </a:r>
            <a:r>
              <a:rPr lang="nb-NO" sz="600" b="1" err="1"/>
              <a:t>KommuneNr</a:t>
            </a:r>
            <a:r>
              <a:rPr lang="nb-NO" sz="600" b="1"/>
              <a:t>, </a:t>
            </a:r>
            <a:r>
              <a:rPr lang="nb-NO" sz="600" b="1" err="1"/>
              <a:t>KommuneNavn</a:t>
            </a:r>
            <a:r>
              <a:rPr lang="nb-NO" sz="600" b="1"/>
              <a:t>, </a:t>
            </a:r>
            <a:r>
              <a:rPr lang="nb-NO" sz="600" b="1" err="1"/>
              <a:t>FylkesNr</a:t>
            </a:r>
            <a:r>
              <a:rPr lang="nb-NO" sz="600" b="1"/>
              <a:t>, </a:t>
            </a:r>
            <a:r>
              <a:rPr lang="nb-NO" sz="600" b="1" err="1"/>
              <a:t>FylkesNavn</a:t>
            </a:r>
            <a:r>
              <a:rPr lang="nb-NO" sz="600" b="1"/>
              <a:t>)</a:t>
            </a:r>
            <a:br>
              <a:rPr lang="nb-NO" sz="600"/>
            </a:br>
            <a:r>
              <a:rPr lang="nb-NO" sz="600"/>
              <a:t>2NF &amp; 1NF</a:t>
            </a:r>
          </a:p>
        </p:txBody>
      </p:sp>
      <p:sp>
        <p:nvSpPr>
          <p:cNvPr id="69" name="TekstSylinder 68">
            <a:extLst>
              <a:ext uri="{FF2B5EF4-FFF2-40B4-BE49-F238E27FC236}">
                <a16:creationId xmlns:a16="http://schemas.microsoft.com/office/drawing/2014/main" id="{C9437BBC-ADB8-E658-1202-AD252F1F29BB}"/>
              </a:ext>
            </a:extLst>
          </p:cNvPr>
          <p:cNvSpPr txBox="1"/>
          <p:nvPr/>
        </p:nvSpPr>
        <p:spPr>
          <a:xfrm rot="5400000">
            <a:off x="1531275" y="5530394"/>
            <a:ext cx="2000847" cy="553998"/>
          </a:xfrm>
          <a:prstGeom prst="rect">
            <a:avLst/>
          </a:prstGeom>
          <a:noFill/>
        </p:spPr>
        <p:txBody>
          <a:bodyPr wrap="square">
            <a:spAutoFit/>
          </a:bodyPr>
          <a:lstStyle/>
          <a:p>
            <a:r>
              <a:rPr lang="nb-NO" sz="600" b="1"/>
              <a:t>Vi har følgende tabell for en kommune: Kommune(</a:t>
            </a:r>
            <a:r>
              <a:rPr lang="nb-NO" sz="600" b="1" err="1"/>
              <a:t>KommuneNr</a:t>
            </a:r>
            <a:r>
              <a:rPr lang="nb-NO" sz="600" b="1"/>
              <a:t>, </a:t>
            </a:r>
            <a:r>
              <a:rPr lang="nb-NO" sz="600" b="1" err="1"/>
              <a:t>KommuneNavn</a:t>
            </a:r>
            <a:r>
              <a:rPr lang="nb-NO" sz="600" b="1"/>
              <a:t>, </a:t>
            </a:r>
            <a:r>
              <a:rPr lang="nb-NO" sz="600" b="1" err="1"/>
              <a:t>FylkesNr</a:t>
            </a:r>
            <a:r>
              <a:rPr lang="nb-NO" sz="600" b="1"/>
              <a:t>, </a:t>
            </a:r>
            <a:r>
              <a:rPr lang="nb-NO" sz="600" b="1" err="1"/>
              <a:t>FylkesNavn</a:t>
            </a:r>
            <a:r>
              <a:rPr lang="nb-NO" sz="600" b="1"/>
              <a:t>)</a:t>
            </a:r>
            <a:br>
              <a:rPr lang="nb-NO" sz="600"/>
            </a:br>
            <a:r>
              <a:rPr lang="nb-NO" sz="600"/>
              <a:t>T1(</a:t>
            </a:r>
            <a:r>
              <a:rPr lang="nb-NO" sz="600" err="1"/>
              <a:t>KommuneNr</a:t>
            </a:r>
            <a:r>
              <a:rPr lang="nb-NO" sz="600"/>
              <a:t>, </a:t>
            </a:r>
            <a:r>
              <a:rPr lang="nb-NO" sz="600" err="1"/>
              <a:t>KommuneNavn</a:t>
            </a:r>
            <a:r>
              <a:rPr lang="nb-NO" sz="600"/>
              <a:t>, </a:t>
            </a:r>
            <a:r>
              <a:rPr lang="nb-NO" sz="600" err="1"/>
              <a:t>FylkesNr</a:t>
            </a:r>
            <a:r>
              <a:rPr lang="nb-NO" sz="600"/>
              <a:t>*) og T2(</a:t>
            </a:r>
            <a:r>
              <a:rPr lang="nb-NO" sz="600" err="1"/>
              <a:t>FylkesNr</a:t>
            </a:r>
            <a:r>
              <a:rPr lang="nb-NO" sz="600"/>
              <a:t>, </a:t>
            </a:r>
            <a:r>
              <a:rPr lang="nb-NO" sz="600" err="1"/>
              <a:t>FylkesNavn</a:t>
            </a:r>
            <a:r>
              <a:rPr lang="nb-NO" sz="600"/>
              <a:t>)</a:t>
            </a:r>
          </a:p>
        </p:txBody>
      </p:sp>
      <p:sp>
        <p:nvSpPr>
          <p:cNvPr id="71" name="TekstSylinder 70">
            <a:extLst>
              <a:ext uri="{FF2B5EF4-FFF2-40B4-BE49-F238E27FC236}">
                <a16:creationId xmlns:a16="http://schemas.microsoft.com/office/drawing/2014/main" id="{84FC376B-7A72-704B-D3CD-06DBCBF52DEC}"/>
              </a:ext>
            </a:extLst>
          </p:cNvPr>
          <p:cNvSpPr txBox="1"/>
          <p:nvPr/>
        </p:nvSpPr>
        <p:spPr>
          <a:xfrm>
            <a:off x="2093301" y="3249392"/>
            <a:ext cx="1664584" cy="1569660"/>
          </a:xfrm>
          <a:prstGeom prst="rect">
            <a:avLst/>
          </a:prstGeom>
          <a:noFill/>
        </p:spPr>
        <p:txBody>
          <a:bodyPr wrap="square">
            <a:spAutoFit/>
          </a:bodyPr>
          <a:lstStyle/>
          <a:p>
            <a:r>
              <a:rPr lang="nb-NO" sz="600"/>
              <a:t>Vi har følgende tabeller: Ordre(</a:t>
            </a:r>
            <a:r>
              <a:rPr lang="nb-NO" sz="600" err="1"/>
              <a:t>OrdreNr</a:t>
            </a:r>
            <a:r>
              <a:rPr lang="nb-NO" sz="600"/>
              <a:t>, </a:t>
            </a:r>
            <a:r>
              <a:rPr lang="nb-NO" sz="600" err="1"/>
              <a:t>KundeNr</a:t>
            </a:r>
            <a:r>
              <a:rPr lang="nb-NO" sz="600"/>
              <a:t>, </a:t>
            </a:r>
            <a:r>
              <a:rPr lang="nb-NO" sz="600" err="1"/>
              <a:t>AnsNr</a:t>
            </a:r>
            <a:r>
              <a:rPr lang="nb-NO" sz="600"/>
              <a:t>) Ordrelinje(</a:t>
            </a:r>
            <a:r>
              <a:rPr lang="nb-NO" sz="600" err="1"/>
              <a:t>OrdreNr</a:t>
            </a:r>
            <a:r>
              <a:rPr lang="nb-NO" sz="600"/>
              <a:t>*, </a:t>
            </a:r>
            <a:r>
              <a:rPr lang="nb-NO" sz="600" err="1"/>
              <a:t>VareNr</a:t>
            </a:r>
            <a:r>
              <a:rPr lang="nb-NO" sz="600"/>
              <a:t>*, Antall) Vare(</a:t>
            </a:r>
            <a:r>
              <a:rPr lang="nb-NO" sz="600" err="1"/>
              <a:t>VareNr</a:t>
            </a:r>
            <a:r>
              <a:rPr lang="nb-NO" sz="600"/>
              <a:t>, Pris, Hylleplass, Antall) Ansatt 25 mottar en bestilling på 5 enheter av vare 4034 fra kunde 1005 og oppretter derfor ordre 2021. </a:t>
            </a:r>
            <a:br>
              <a:rPr lang="nb-NO" sz="600"/>
            </a:br>
            <a:br>
              <a:rPr lang="nb-NO" sz="600"/>
            </a:br>
            <a:r>
              <a:rPr lang="nb-NO" sz="600"/>
              <a:t>transaksjon. </a:t>
            </a:r>
            <a:br>
              <a:rPr lang="nb-NO" sz="600"/>
            </a:br>
            <a:r>
              <a:rPr lang="nb-NO" sz="600"/>
              <a:t>START TRANSACTION;</a:t>
            </a:r>
            <a:br>
              <a:rPr lang="nb-NO" sz="600"/>
            </a:br>
            <a:r>
              <a:rPr lang="nb-NO" sz="600"/>
              <a:t> INSERT INTO Ordre(</a:t>
            </a:r>
            <a:r>
              <a:rPr lang="nb-NO" sz="600" err="1"/>
              <a:t>OrdreNr</a:t>
            </a:r>
            <a:r>
              <a:rPr lang="nb-NO" sz="600"/>
              <a:t>, </a:t>
            </a:r>
            <a:r>
              <a:rPr lang="nb-NO" sz="600" err="1"/>
              <a:t>KundeNr</a:t>
            </a:r>
            <a:r>
              <a:rPr lang="nb-NO" sz="600"/>
              <a:t>, </a:t>
            </a:r>
            <a:r>
              <a:rPr lang="nb-NO" sz="600" err="1"/>
              <a:t>AnsNr</a:t>
            </a:r>
            <a:r>
              <a:rPr lang="nb-NO" sz="600"/>
              <a:t>) VALUES (2021, 1005, 25); </a:t>
            </a:r>
            <a:br>
              <a:rPr lang="nb-NO" sz="600"/>
            </a:br>
            <a:r>
              <a:rPr lang="nb-NO" sz="600"/>
              <a:t>INSERT INTO Ordrelinje(</a:t>
            </a:r>
            <a:r>
              <a:rPr lang="nb-NO" sz="600" err="1"/>
              <a:t>OrdreNr</a:t>
            </a:r>
            <a:r>
              <a:rPr lang="nb-NO" sz="600"/>
              <a:t>, </a:t>
            </a:r>
            <a:r>
              <a:rPr lang="nb-NO" sz="600" err="1"/>
              <a:t>VareNr</a:t>
            </a:r>
            <a:r>
              <a:rPr lang="nb-NO" sz="600"/>
              <a:t>, Antall) VALUES (2021, 4034, 5); </a:t>
            </a:r>
            <a:br>
              <a:rPr lang="nb-NO" sz="600"/>
            </a:br>
            <a:r>
              <a:rPr lang="nb-NO" sz="600"/>
              <a:t>UPDATE VARE SET Antall = Antall - 5 WHERE </a:t>
            </a:r>
            <a:r>
              <a:rPr lang="nb-NO" sz="600" err="1"/>
              <a:t>VareNr</a:t>
            </a:r>
            <a:r>
              <a:rPr lang="nb-NO" sz="600"/>
              <a:t> = 4034; </a:t>
            </a:r>
            <a:br>
              <a:rPr lang="nb-NO" sz="600"/>
            </a:br>
            <a:r>
              <a:rPr lang="nb-NO" sz="600"/>
              <a:t>COMMIT</a:t>
            </a:r>
          </a:p>
        </p:txBody>
      </p:sp>
      <p:sp>
        <p:nvSpPr>
          <p:cNvPr id="73" name="TekstSylinder 72">
            <a:extLst>
              <a:ext uri="{FF2B5EF4-FFF2-40B4-BE49-F238E27FC236}">
                <a16:creationId xmlns:a16="http://schemas.microsoft.com/office/drawing/2014/main" id="{F95AA244-4DD0-7656-6589-4C7ED6E3B0B2}"/>
              </a:ext>
            </a:extLst>
          </p:cNvPr>
          <p:cNvSpPr txBox="1"/>
          <p:nvPr/>
        </p:nvSpPr>
        <p:spPr>
          <a:xfrm rot="5400000">
            <a:off x="2197768" y="1960572"/>
            <a:ext cx="2222358" cy="553998"/>
          </a:xfrm>
          <a:prstGeom prst="rect">
            <a:avLst/>
          </a:prstGeom>
          <a:noFill/>
        </p:spPr>
        <p:txBody>
          <a:bodyPr wrap="square">
            <a:spAutoFit/>
          </a:bodyPr>
          <a:lstStyle/>
          <a:p>
            <a:r>
              <a:rPr lang="nb-NO" sz="600" b="0" i="0">
                <a:effectLst/>
              </a:rPr>
              <a:t>Hent ut alle filmer, samt tilhørende regissør og sjanger (genre) </a:t>
            </a:r>
            <a:br>
              <a:rPr lang="nb-NO" sz="600"/>
            </a:br>
            <a:r>
              <a:rPr lang="nb-NO" sz="600" b="0" i="0">
                <a:effectLst/>
              </a:rPr>
              <a:t>SELECT </a:t>
            </a:r>
            <a:r>
              <a:rPr lang="nb-NO" sz="600" b="0" i="0" err="1">
                <a:effectLst/>
              </a:rPr>
              <a:t>title</a:t>
            </a:r>
            <a:r>
              <a:rPr lang="nb-NO" sz="600" b="0" i="0">
                <a:effectLst/>
              </a:rPr>
              <a:t>, director.name, genre.name </a:t>
            </a:r>
            <a:br>
              <a:rPr lang="nb-NO" sz="600"/>
            </a:br>
            <a:r>
              <a:rPr lang="nb-NO" sz="600" b="0" i="0">
                <a:effectLst/>
              </a:rPr>
              <a:t>FROM </a:t>
            </a:r>
            <a:r>
              <a:rPr lang="nb-NO" sz="600" b="0" i="0" err="1">
                <a:effectLst/>
              </a:rPr>
              <a:t>movie</a:t>
            </a:r>
            <a:r>
              <a:rPr lang="nb-NO" sz="600" b="0" i="0">
                <a:effectLst/>
              </a:rPr>
              <a:t> INNER JOIN </a:t>
            </a:r>
            <a:r>
              <a:rPr lang="nb-NO" sz="600" b="0" i="0" err="1">
                <a:effectLst/>
              </a:rPr>
              <a:t>director</a:t>
            </a:r>
            <a:r>
              <a:rPr lang="nb-NO" sz="600" b="0" i="0">
                <a:effectLst/>
              </a:rPr>
              <a:t> ON </a:t>
            </a:r>
            <a:r>
              <a:rPr lang="nb-NO" sz="600" b="0" i="0" err="1">
                <a:effectLst/>
              </a:rPr>
              <a:t>director_id</a:t>
            </a:r>
            <a:r>
              <a:rPr lang="nb-NO" sz="600" b="0" i="0">
                <a:effectLst/>
              </a:rPr>
              <a:t> = director.id </a:t>
            </a:r>
            <a:br>
              <a:rPr lang="nb-NO" sz="600"/>
            </a:br>
            <a:r>
              <a:rPr lang="nb-NO" sz="600" b="0" i="0">
                <a:effectLst/>
              </a:rPr>
              <a:t>INNER JOIN </a:t>
            </a:r>
            <a:r>
              <a:rPr lang="nb-NO" sz="600" b="0" i="0" err="1">
                <a:effectLst/>
              </a:rPr>
              <a:t>movie_has_genre</a:t>
            </a:r>
            <a:r>
              <a:rPr lang="nb-NO" sz="600" b="0" i="0">
                <a:effectLst/>
              </a:rPr>
              <a:t> ON movie.id = </a:t>
            </a:r>
            <a:r>
              <a:rPr lang="nb-NO" sz="600" b="0" i="0" err="1">
                <a:effectLst/>
              </a:rPr>
              <a:t>movie_id</a:t>
            </a:r>
            <a:r>
              <a:rPr lang="nb-NO" sz="600" b="0" i="0">
                <a:effectLst/>
              </a:rPr>
              <a:t> </a:t>
            </a:r>
            <a:br>
              <a:rPr lang="nb-NO" sz="600"/>
            </a:br>
            <a:r>
              <a:rPr lang="nb-NO" sz="600" b="0" i="0">
                <a:effectLst/>
              </a:rPr>
              <a:t>INNER JOIN genre ON genre.id = </a:t>
            </a:r>
            <a:r>
              <a:rPr lang="nb-NO" sz="600" b="0" i="0" err="1">
                <a:effectLst/>
              </a:rPr>
              <a:t>genre_id</a:t>
            </a:r>
            <a:r>
              <a:rPr lang="nb-NO" sz="600" b="0" i="0">
                <a:effectLst/>
              </a:rPr>
              <a:t>; </a:t>
            </a:r>
            <a:endParaRPr lang="nb-NO" sz="600"/>
          </a:p>
        </p:txBody>
      </p:sp>
      <p:sp>
        <p:nvSpPr>
          <p:cNvPr id="75" name="TekstSylinder 74">
            <a:extLst>
              <a:ext uri="{FF2B5EF4-FFF2-40B4-BE49-F238E27FC236}">
                <a16:creationId xmlns:a16="http://schemas.microsoft.com/office/drawing/2014/main" id="{23C6D72C-D3AE-37B7-5287-A87514E3FF72}"/>
              </a:ext>
            </a:extLst>
          </p:cNvPr>
          <p:cNvSpPr txBox="1"/>
          <p:nvPr/>
        </p:nvSpPr>
        <p:spPr>
          <a:xfrm>
            <a:off x="2645014" y="3367"/>
            <a:ext cx="1502408" cy="553998"/>
          </a:xfrm>
          <a:prstGeom prst="rect">
            <a:avLst/>
          </a:prstGeom>
          <a:noFill/>
          <a:ln w="3175">
            <a:solidFill>
              <a:schemeClr val="tx1"/>
            </a:solidFill>
          </a:ln>
        </p:spPr>
        <p:txBody>
          <a:bodyPr wrap="square">
            <a:spAutoFit/>
          </a:bodyPr>
          <a:lstStyle/>
          <a:p>
            <a:r>
              <a:rPr lang="nb-NO" sz="600"/>
              <a:t>SELECT COUNT(</a:t>
            </a:r>
            <a:r>
              <a:rPr lang="nb-NO" sz="600" err="1"/>
              <a:t>CustomerID</a:t>
            </a:r>
            <a:r>
              <a:rPr lang="nb-NO" sz="600"/>
              <a:t>), Country</a:t>
            </a:r>
          </a:p>
          <a:p>
            <a:r>
              <a:rPr lang="nb-NO" sz="600"/>
              <a:t>FROM </a:t>
            </a:r>
            <a:r>
              <a:rPr lang="nb-NO" sz="600" err="1"/>
              <a:t>Customers</a:t>
            </a:r>
            <a:endParaRPr lang="nb-NO" sz="600"/>
          </a:p>
          <a:p>
            <a:r>
              <a:rPr lang="nb-NO" sz="600"/>
              <a:t>GROUP BY Country</a:t>
            </a:r>
          </a:p>
          <a:p>
            <a:r>
              <a:rPr lang="nb-NO" sz="600"/>
              <a:t>HAVING COUNT(</a:t>
            </a:r>
            <a:r>
              <a:rPr lang="nb-NO" sz="600" err="1"/>
              <a:t>CustomerID</a:t>
            </a:r>
            <a:r>
              <a:rPr lang="nb-NO" sz="600"/>
              <a:t>) &gt; 5</a:t>
            </a:r>
          </a:p>
          <a:p>
            <a:r>
              <a:rPr lang="nb-NO" sz="600"/>
              <a:t>ORDER BY COUNT(</a:t>
            </a:r>
            <a:r>
              <a:rPr lang="nb-NO" sz="600" err="1"/>
              <a:t>CustomerID</a:t>
            </a:r>
            <a:r>
              <a:rPr lang="nb-NO" sz="600"/>
              <a:t>) DESC;</a:t>
            </a:r>
          </a:p>
        </p:txBody>
      </p:sp>
    </p:spTree>
    <p:extLst>
      <p:ext uri="{BB962C8B-B14F-4D97-AF65-F5344CB8AC3E}">
        <p14:creationId xmlns:p14="http://schemas.microsoft.com/office/powerpoint/2010/main" val="672435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kstSylinder 34">
            <a:extLst>
              <a:ext uri="{FF2B5EF4-FFF2-40B4-BE49-F238E27FC236}">
                <a16:creationId xmlns:a16="http://schemas.microsoft.com/office/drawing/2014/main" id="{ECFB1173-0396-8744-E6A1-2615224C6839}"/>
              </a:ext>
            </a:extLst>
          </p:cNvPr>
          <p:cNvSpPr txBox="1"/>
          <p:nvPr/>
        </p:nvSpPr>
        <p:spPr>
          <a:xfrm>
            <a:off x="0" y="0"/>
            <a:ext cx="2162086" cy="1815882"/>
          </a:xfrm>
          <a:prstGeom prst="rect">
            <a:avLst/>
          </a:prstGeom>
          <a:noFill/>
          <a:ln w="3175">
            <a:solidFill>
              <a:schemeClr val="tx1"/>
            </a:solidFill>
          </a:ln>
        </p:spPr>
        <p:txBody>
          <a:bodyPr wrap="square">
            <a:spAutoFit/>
          </a:bodyPr>
          <a:lstStyle/>
          <a:p>
            <a:r>
              <a:rPr lang="nb-NO" sz="700" b="1"/>
              <a:t>Noen av oppgavene til et databasehåndteringssystem:</a:t>
            </a:r>
          </a:p>
          <a:p>
            <a:pPr>
              <a:buFont typeface="Arial" panose="020B0604020202020204" pitchFamily="34" charset="0"/>
              <a:buChar char="•"/>
            </a:pPr>
            <a:r>
              <a:rPr lang="nb-NO" sz="700"/>
              <a:t>Tilby mekanismer som gjør det enkelt å hente ut, søke, filtrere og sammenstille data fra forskjellige tabeller. For relasjonsdatabaser betyr dette at systemet må støtte spørrespråket SQL.</a:t>
            </a:r>
          </a:p>
          <a:p>
            <a:pPr>
              <a:buFont typeface="Arial" panose="020B0604020202020204" pitchFamily="34" charset="0"/>
              <a:buChar char="•"/>
            </a:pPr>
            <a:r>
              <a:rPr lang="nb-NO" sz="700"/>
              <a:t>Søke effektivt mot store datamengder.</a:t>
            </a:r>
          </a:p>
          <a:p>
            <a:pPr>
              <a:buFont typeface="Arial" panose="020B0604020202020204" pitchFamily="34" charset="0"/>
              <a:buChar char="•"/>
            </a:pPr>
            <a:r>
              <a:rPr lang="nb-NO" sz="700"/>
              <a:t>Styre tilgangen til ulike deler av databasen basert på hvilke rettigheter som er tildelt forskjellige brukere.</a:t>
            </a:r>
          </a:p>
          <a:p>
            <a:pPr>
              <a:buFont typeface="Arial" panose="020B0604020202020204" pitchFamily="34" charset="0"/>
              <a:buChar char="•"/>
            </a:pPr>
            <a:r>
              <a:rPr lang="nb-NO" sz="700"/>
              <a:t>Håndtere feilsituasjoner som diskkrasj og strømbrudd på en kontrollert måte.</a:t>
            </a:r>
          </a:p>
          <a:p>
            <a:pPr>
              <a:buFont typeface="Arial" panose="020B0604020202020204" pitchFamily="34" charset="0"/>
              <a:buChar char="•"/>
            </a:pPr>
            <a:r>
              <a:rPr lang="nb-NO" sz="700"/>
              <a:t>Gjøre det mulig for flere brukere å jobbe med databasen samtidig uten at de ødelegger for hverandre.</a:t>
            </a:r>
          </a:p>
          <a:p>
            <a:pPr>
              <a:buFont typeface="Arial" panose="020B0604020202020204" pitchFamily="34" charset="0"/>
              <a:buChar char="•"/>
            </a:pPr>
            <a:r>
              <a:rPr lang="nb-NO" sz="700"/>
              <a:t>Tilby programmeringsgrensesnitt mot ulike applikasjoner og programmeringsspråk.</a:t>
            </a:r>
          </a:p>
        </p:txBody>
      </p:sp>
      <p:sp>
        <p:nvSpPr>
          <p:cNvPr id="37" name="TekstSylinder 36">
            <a:extLst>
              <a:ext uri="{FF2B5EF4-FFF2-40B4-BE49-F238E27FC236}">
                <a16:creationId xmlns:a16="http://schemas.microsoft.com/office/drawing/2014/main" id="{26B8C3B6-3C19-AF4C-34A5-22A9FA13D933}"/>
              </a:ext>
            </a:extLst>
          </p:cNvPr>
          <p:cNvSpPr txBox="1"/>
          <p:nvPr/>
        </p:nvSpPr>
        <p:spPr>
          <a:xfrm>
            <a:off x="0" y="1815882"/>
            <a:ext cx="2162086" cy="846386"/>
          </a:xfrm>
          <a:prstGeom prst="rect">
            <a:avLst/>
          </a:prstGeom>
          <a:noFill/>
          <a:ln w="3175">
            <a:solidFill>
              <a:schemeClr val="tx1"/>
            </a:solidFill>
          </a:ln>
        </p:spPr>
        <p:txBody>
          <a:bodyPr wrap="square">
            <a:spAutoFit/>
          </a:bodyPr>
          <a:lstStyle/>
          <a:p>
            <a:r>
              <a:rPr lang="nb-NO" sz="700" b="1"/>
              <a:t>Hvordan blir data representert i en relasjonsdatabase?</a:t>
            </a:r>
          </a:p>
          <a:p>
            <a:r>
              <a:rPr lang="nb-NO" sz="700"/>
              <a:t>I en relasjonsdatabase blir alle data lagret i </a:t>
            </a:r>
            <a:r>
              <a:rPr lang="nb-NO" sz="700" b="1"/>
              <a:t>tabeller</a:t>
            </a:r>
            <a:r>
              <a:rPr lang="nb-NO" sz="700"/>
              <a:t>. Ordet </a:t>
            </a:r>
            <a:r>
              <a:rPr lang="nb-NO" sz="700" b="1"/>
              <a:t>relasjon</a:t>
            </a:r>
            <a:r>
              <a:rPr lang="nb-NO" sz="700"/>
              <a:t> er hentet fra matematikk og, som vi skal se i kapittel 6, er i en viss forstand det samme som en tabell. Slik sett kan man kalle relasjonsdatabaser for "tabelldatabaser".</a:t>
            </a:r>
          </a:p>
        </p:txBody>
      </p:sp>
      <p:sp>
        <p:nvSpPr>
          <p:cNvPr id="40" name="TekstSylinder 39">
            <a:extLst>
              <a:ext uri="{FF2B5EF4-FFF2-40B4-BE49-F238E27FC236}">
                <a16:creationId xmlns:a16="http://schemas.microsoft.com/office/drawing/2014/main" id="{26EBA60B-C40D-12E7-0D34-7A2975F55AB9}"/>
              </a:ext>
            </a:extLst>
          </p:cNvPr>
          <p:cNvSpPr txBox="1"/>
          <p:nvPr/>
        </p:nvSpPr>
        <p:spPr>
          <a:xfrm>
            <a:off x="0" y="2662268"/>
            <a:ext cx="2162086" cy="846386"/>
          </a:xfrm>
          <a:prstGeom prst="rect">
            <a:avLst/>
          </a:prstGeom>
          <a:noFill/>
          <a:ln w="3175">
            <a:solidFill>
              <a:schemeClr val="tx1"/>
            </a:solidFill>
          </a:ln>
        </p:spPr>
        <p:txBody>
          <a:bodyPr wrap="square">
            <a:spAutoFit/>
          </a:bodyPr>
          <a:lstStyle/>
          <a:p>
            <a:r>
              <a:rPr lang="nb-NO" sz="700" b="1"/>
              <a:t>Eksempler på hva man kan bruke SQL til:</a:t>
            </a:r>
          </a:p>
          <a:p>
            <a:pPr>
              <a:buFont typeface="Arial" panose="020B0604020202020204" pitchFamily="34" charset="0"/>
              <a:buChar char="•"/>
            </a:pPr>
            <a:r>
              <a:rPr lang="nb-NO" sz="700"/>
              <a:t>Lage nye tabeller.</a:t>
            </a:r>
          </a:p>
          <a:p>
            <a:pPr>
              <a:buFont typeface="Arial" panose="020B0604020202020204" pitchFamily="34" charset="0"/>
              <a:buChar char="•"/>
            </a:pPr>
            <a:r>
              <a:rPr lang="nb-NO" sz="700"/>
              <a:t>Slette eksisterende tabeller.</a:t>
            </a:r>
          </a:p>
          <a:p>
            <a:pPr>
              <a:buFont typeface="Arial" panose="020B0604020202020204" pitchFamily="34" charset="0"/>
              <a:buChar char="•"/>
            </a:pPr>
            <a:r>
              <a:rPr lang="nb-NO" sz="700"/>
              <a:t>Legge til, endre eller slette data fra eksisterende tabeller.</a:t>
            </a:r>
          </a:p>
          <a:p>
            <a:pPr>
              <a:buFont typeface="Arial" panose="020B0604020202020204" pitchFamily="34" charset="0"/>
              <a:buChar char="•"/>
            </a:pPr>
            <a:r>
              <a:rPr lang="nb-NO" sz="700"/>
              <a:t>Opprette eller slette brukere.</a:t>
            </a:r>
          </a:p>
          <a:p>
            <a:pPr>
              <a:buFont typeface="Arial" panose="020B0604020202020204" pitchFamily="34" charset="0"/>
              <a:buChar char="•"/>
            </a:pPr>
            <a:r>
              <a:rPr lang="nb-NO" sz="700"/>
              <a:t>Gi brukere rettigheter i databasen.</a:t>
            </a:r>
          </a:p>
        </p:txBody>
      </p:sp>
      <p:sp>
        <p:nvSpPr>
          <p:cNvPr id="5" name="TekstSylinder 4">
            <a:extLst>
              <a:ext uri="{FF2B5EF4-FFF2-40B4-BE49-F238E27FC236}">
                <a16:creationId xmlns:a16="http://schemas.microsoft.com/office/drawing/2014/main" id="{0814D287-6AEB-C51E-DD48-AD7FA19051EE}"/>
              </a:ext>
            </a:extLst>
          </p:cNvPr>
          <p:cNvSpPr txBox="1"/>
          <p:nvPr/>
        </p:nvSpPr>
        <p:spPr>
          <a:xfrm>
            <a:off x="0" y="3508654"/>
            <a:ext cx="2162086" cy="1277273"/>
          </a:xfrm>
          <a:prstGeom prst="rect">
            <a:avLst/>
          </a:prstGeom>
          <a:noFill/>
          <a:ln w="3175">
            <a:solidFill>
              <a:schemeClr val="tx1"/>
            </a:solidFill>
          </a:ln>
        </p:spPr>
        <p:txBody>
          <a:bodyPr wrap="square">
            <a:spAutoFit/>
          </a:bodyPr>
          <a:lstStyle/>
          <a:p>
            <a:r>
              <a:rPr lang="nb-NO" sz="700"/>
              <a:t>Et databasesystem er en database styrt av et DBHS.</a:t>
            </a:r>
          </a:p>
          <a:p>
            <a:r>
              <a:rPr lang="nb-NO" sz="700"/>
              <a:t> En database: logisk samling av strukturerte data. Struktureres på forskjellige måte, avhengig av type database. Leser, skriver, oppdaterer og sletter dataen som finnes etter behov. </a:t>
            </a:r>
            <a:br>
              <a:rPr lang="nb-NO" sz="700"/>
            </a:br>
            <a:r>
              <a:rPr lang="nb-NO" sz="700"/>
              <a:t>Livsløpet til et databasesystem: forstudie, analyse, design, implementasjon, testing, produksjon. Datamodeller, systemutvikling er komplisert og krever planlegging. Modeller er nyttige for å gi et bilde av systemet. En datamodell gir en oversikt over et slikt databasesystem. </a:t>
            </a:r>
          </a:p>
        </p:txBody>
      </p:sp>
      <p:pic>
        <p:nvPicPr>
          <p:cNvPr id="3" name="Bilde 2">
            <a:extLst>
              <a:ext uri="{FF2B5EF4-FFF2-40B4-BE49-F238E27FC236}">
                <a16:creationId xmlns:a16="http://schemas.microsoft.com/office/drawing/2014/main" id="{089276A8-449A-D88C-3159-364A541DE31E}"/>
              </a:ext>
            </a:extLst>
          </p:cNvPr>
          <p:cNvPicPr>
            <a:picLocks noChangeAspect="1"/>
          </p:cNvPicPr>
          <p:nvPr/>
        </p:nvPicPr>
        <p:blipFill rotWithShape="1">
          <a:blip r:embed="rId2"/>
          <a:srcRect l="4143" r="14179"/>
          <a:stretch/>
        </p:blipFill>
        <p:spPr>
          <a:xfrm>
            <a:off x="6747510" y="-35894"/>
            <a:ext cx="3158490" cy="2892080"/>
          </a:xfrm>
          <a:prstGeom prst="rect">
            <a:avLst/>
          </a:prstGeom>
        </p:spPr>
      </p:pic>
      <p:sp>
        <p:nvSpPr>
          <p:cNvPr id="8" name="TekstSylinder 7">
            <a:extLst>
              <a:ext uri="{FF2B5EF4-FFF2-40B4-BE49-F238E27FC236}">
                <a16:creationId xmlns:a16="http://schemas.microsoft.com/office/drawing/2014/main" id="{3135FB03-C9D6-9A4C-C03D-ED2C989431FB}"/>
              </a:ext>
            </a:extLst>
          </p:cNvPr>
          <p:cNvSpPr txBox="1"/>
          <p:nvPr/>
        </p:nvSpPr>
        <p:spPr>
          <a:xfrm>
            <a:off x="0" y="4785927"/>
            <a:ext cx="2162086" cy="1384995"/>
          </a:xfrm>
          <a:prstGeom prst="rect">
            <a:avLst/>
          </a:prstGeom>
          <a:noFill/>
          <a:ln w="3175">
            <a:solidFill>
              <a:schemeClr val="tx1"/>
            </a:solidFill>
          </a:ln>
        </p:spPr>
        <p:txBody>
          <a:bodyPr wrap="square">
            <a:spAutoFit/>
          </a:bodyPr>
          <a:lstStyle/>
          <a:p>
            <a:r>
              <a:rPr lang="nb-NO" sz="700"/>
              <a:t>En </a:t>
            </a:r>
            <a:r>
              <a:rPr lang="nb-NO" sz="700" b="1"/>
              <a:t>tabell</a:t>
            </a:r>
            <a:r>
              <a:rPr lang="nb-NO" sz="700"/>
              <a:t> består av verdier organisert i rader og kolonner. Alle verdier i samme kolonne tilhører samme datatype. En </a:t>
            </a:r>
            <a:r>
              <a:rPr lang="nb-NO" sz="700" b="1"/>
              <a:t>primærnøkkel</a:t>
            </a:r>
            <a:r>
              <a:rPr lang="nb-NO" sz="700"/>
              <a:t> er en (eller flere) kolonne(r) som brukes for å identifisere en rad. Primærnøkler kan ikke inneholde duplikater eller null-merker.  Enhver tabell bør ha nøyaktig en primærnøkkel. Primærnøkler er ofte </a:t>
            </a:r>
            <a:r>
              <a:rPr lang="nb-NO" sz="700" err="1"/>
              <a:t>autonummererte</a:t>
            </a:r>
            <a:r>
              <a:rPr lang="nb-NO" sz="700"/>
              <a:t>. En </a:t>
            </a:r>
            <a:r>
              <a:rPr lang="nb-NO" sz="700" err="1"/>
              <a:t>fremmnøkkel</a:t>
            </a:r>
            <a:r>
              <a:rPr lang="nb-NO" sz="700"/>
              <a:t> består av en eller flere kolonner og "peker" alltid på en primærnøkkel(typisk i en annen tabell). Alle verdier i fremmednøkkelen må eksistere i tilhørende primærnøkkel. </a:t>
            </a:r>
          </a:p>
        </p:txBody>
      </p:sp>
      <p:sp>
        <p:nvSpPr>
          <p:cNvPr id="9" name="TekstSylinder 8">
            <a:extLst>
              <a:ext uri="{FF2B5EF4-FFF2-40B4-BE49-F238E27FC236}">
                <a16:creationId xmlns:a16="http://schemas.microsoft.com/office/drawing/2014/main" id="{88B08B6D-81AC-6C3A-9072-23C7F9140BCB}"/>
              </a:ext>
            </a:extLst>
          </p:cNvPr>
          <p:cNvSpPr txBox="1"/>
          <p:nvPr/>
        </p:nvSpPr>
        <p:spPr>
          <a:xfrm>
            <a:off x="0" y="6170922"/>
            <a:ext cx="2162086" cy="523220"/>
          </a:xfrm>
          <a:prstGeom prst="rect">
            <a:avLst/>
          </a:prstGeom>
          <a:noFill/>
          <a:ln w="3175">
            <a:solidFill>
              <a:schemeClr val="tx1"/>
            </a:solidFill>
          </a:ln>
        </p:spPr>
        <p:txBody>
          <a:bodyPr wrap="square">
            <a:spAutoFit/>
          </a:bodyPr>
          <a:lstStyle/>
          <a:p>
            <a:r>
              <a:rPr lang="nb-NO" sz="700"/>
              <a:t>Kryssprodukt av tabellene T1 og T2 består av alle rader i T1 krysskoblet med alle rader i T2. Hvis T1 har m rader og T2 har n rader, så har kryssproduktet m x n rader. </a:t>
            </a:r>
          </a:p>
        </p:txBody>
      </p:sp>
      <p:sp>
        <p:nvSpPr>
          <p:cNvPr id="11" name="TekstSylinder 10">
            <a:extLst>
              <a:ext uri="{FF2B5EF4-FFF2-40B4-BE49-F238E27FC236}">
                <a16:creationId xmlns:a16="http://schemas.microsoft.com/office/drawing/2014/main" id="{75CBE5C5-3FE7-B51F-E321-5F5F9609F42E}"/>
              </a:ext>
            </a:extLst>
          </p:cNvPr>
          <p:cNvSpPr txBox="1"/>
          <p:nvPr/>
        </p:nvSpPr>
        <p:spPr>
          <a:xfrm>
            <a:off x="2162085" y="5133"/>
            <a:ext cx="2761975" cy="369332"/>
          </a:xfrm>
          <a:prstGeom prst="rect">
            <a:avLst/>
          </a:prstGeom>
          <a:noFill/>
          <a:ln w="3175">
            <a:solidFill>
              <a:schemeClr val="tx1"/>
            </a:solidFill>
          </a:ln>
        </p:spPr>
        <p:txBody>
          <a:bodyPr wrap="square">
            <a:spAutoFit/>
          </a:bodyPr>
          <a:lstStyle/>
          <a:p>
            <a:r>
              <a:rPr lang="nb-NO" sz="600" b="1"/>
              <a:t>BIL</a:t>
            </a:r>
            <a:r>
              <a:rPr lang="nb-NO" sz="600"/>
              <a:t> Kjennetegn Biltypekode </a:t>
            </a:r>
            <a:r>
              <a:rPr lang="nb-NO" sz="600" err="1"/>
              <a:t>Fødselsnr</a:t>
            </a:r>
            <a:r>
              <a:rPr lang="nb-NO" sz="600"/>
              <a:t> Etternavn Fornavn Adresse </a:t>
            </a:r>
            <a:r>
              <a:rPr lang="nb-NO" sz="600" err="1"/>
              <a:t>Postnr</a:t>
            </a:r>
            <a:r>
              <a:rPr lang="nb-NO" sz="600"/>
              <a:t> Poststed </a:t>
            </a:r>
            <a:br>
              <a:rPr lang="nb-NO" sz="600"/>
            </a:br>
            <a:r>
              <a:rPr lang="nb-NO" sz="600" b="1"/>
              <a:t>BOM</a:t>
            </a:r>
            <a:r>
              <a:rPr lang="nb-NO" sz="600"/>
              <a:t> </a:t>
            </a:r>
            <a:r>
              <a:rPr lang="nb-NO" sz="600" err="1"/>
              <a:t>Bomnr</a:t>
            </a:r>
            <a:r>
              <a:rPr lang="nb-NO" sz="600"/>
              <a:t> Bomnavn Pris </a:t>
            </a:r>
            <a:br>
              <a:rPr lang="nb-NO" sz="600"/>
            </a:br>
            <a:r>
              <a:rPr lang="nb-NO" sz="600" b="1"/>
              <a:t>PASSERING</a:t>
            </a:r>
            <a:r>
              <a:rPr lang="nb-NO" sz="600"/>
              <a:t> </a:t>
            </a:r>
            <a:r>
              <a:rPr lang="nb-NO" sz="600" err="1"/>
              <a:t>Passeringsnr</a:t>
            </a:r>
            <a:r>
              <a:rPr lang="nb-NO" sz="600"/>
              <a:t> Kjennetegn </a:t>
            </a:r>
            <a:r>
              <a:rPr lang="nb-NO" sz="600" err="1"/>
              <a:t>Bomnr</a:t>
            </a:r>
            <a:r>
              <a:rPr lang="nb-NO" sz="600"/>
              <a:t> Dag Måned År Tidspunkt</a:t>
            </a:r>
          </a:p>
        </p:txBody>
      </p:sp>
      <p:sp>
        <p:nvSpPr>
          <p:cNvPr id="6" name="Rectangle 1">
            <a:extLst>
              <a:ext uri="{FF2B5EF4-FFF2-40B4-BE49-F238E27FC236}">
                <a16:creationId xmlns:a16="http://schemas.microsoft.com/office/drawing/2014/main" id="{ACBCBE91-1BB4-F985-7EFF-1FD16D4C8668}"/>
              </a:ext>
            </a:extLst>
          </p:cNvPr>
          <p:cNvSpPr>
            <a:spLocks noChangeArrowheads="1"/>
          </p:cNvSpPr>
          <p:nvPr/>
        </p:nvSpPr>
        <p:spPr bwMode="auto">
          <a:xfrm>
            <a:off x="2162086" y="371176"/>
            <a:ext cx="2761975" cy="2154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nb-NO" sz="700"/>
              <a:t>Skriv ut alt om bommer som inneholder ‘</a:t>
            </a:r>
            <a:r>
              <a:rPr lang="nb-NO" sz="700" err="1"/>
              <a:t>tunnell</a:t>
            </a:r>
            <a:r>
              <a:rPr lang="nb-NO" sz="700"/>
              <a:t>’ som en del av navnet sitt. </a:t>
            </a:r>
            <a:br>
              <a:rPr kumimoji="0" lang="nb-NO" altLang="nb-NO" sz="700" b="1" i="0" u="none" strike="noStrike" cap="none" normalizeH="0" baseline="0">
                <a:ln>
                  <a:noFill/>
                </a:ln>
                <a:solidFill>
                  <a:srgbClr val="008800"/>
                </a:solidFill>
                <a:effectLst/>
              </a:rPr>
            </a:br>
            <a:r>
              <a:rPr kumimoji="0" lang="nb-NO" altLang="nb-NO" sz="700" b="1" i="0" u="none" strike="noStrike" cap="none" normalizeH="0" baseline="0" err="1">
                <a:ln>
                  <a:noFill/>
                </a:ln>
                <a:solidFill>
                  <a:srgbClr val="008800"/>
                </a:solidFill>
                <a:effectLst/>
              </a:rPr>
              <a:t>select</a:t>
            </a:r>
            <a:r>
              <a:rPr kumimoji="0" lang="nb-NO" altLang="nb-NO" sz="700" b="0" i="0" u="none" strike="noStrike" cap="none" normalizeH="0" baseline="0">
                <a:ln>
                  <a:noFill/>
                </a:ln>
                <a:solidFill>
                  <a:srgbClr val="333333"/>
                </a:solidFill>
                <a:effectLst/>
              </a:rPr>
              <a:t> * </a:t>
            </a:r>
            <a:r>
              <a:rPr kumimoji="0" lang="nb-NO" altLang="nb-NO" sz="700" b="1" i="0" u="none" strike="noStrike" cap="none" normalizeH="0" baseline="0">
                <a:ln>
                  <a:noFill/>
                </a:ln>
                <a:solidFill>
                  <a:srgbClr val="008800"/>
                </a:solidFill>
                <a:effectLst/>
              </a:rPr>
              <a:t>from</a:t>
            </a:r>
            <a:r>
              <a:rPr kumimoji="0" lang="nb-NO" altLang="nb-NO" sz="700" b="0" i="0" u="none" strike="noStrike" cap="none" normalizeH="0" baseline="0">
                <a:ln>
                  <a:noFill/>
                </a:ln>
                <a:solidFill>
                  <a:srgbClr val="333333"/>
                </a:solidFill>
                <a:effectLst/>
              </a:rPr>
              <a:t> bom </a:t>
            </a:r>
            <a:r>
              <a:rPr kumimoji="0" lang="nb-NO" altLang="nb-NO" sz="700" b="1" i="0" u="none" strike="noStrike" cap="none" normalizeH="0" baseline="0" err="1">
                <a:ln>
                  <a:noFill/>
                </a:ln>
                <a:solidFill>
                  <a:srgbClr val="008800"/>
                </a:solidFill>
                <a:effectLst/>
              </a:rPr>
              <a:t>where</a:t>
            </a:r>
            <a:r>
              <a:rPr kumimoji="0" lang="nb-NO" altLang="nb-NO" sz="700" b="0" i="0" u="none" strike="noStrike" cap="none" normalizeH="0" baseline="0">
                <a:ln>
                  <a:noFill/>
                </a:ln>
                <a:solidFill>
                  <a:srgbClr val="333333"/>
                </a:solidFill>
                <a:effectLst/>
              </a:rPr>
              <a:t> bomnavn </a:t>
            </a:r>
            <a:r>
              <a:rPr kumimoji="0" lang="nb-NO" altLang="nb-NO" sz="700" b="1" i="0" u="none" strike="noStrike" cap="none" normalizeH="0" baseline="0">
                <a:ln>
                  <a:noFill/>
                </a:ln>
                <a:solidFill>
                  <a:srgbClr val="008800"/>
                </a:solidFill>
                <a:effectLst/>
              </a:rPr>
              <a:t>like</a:t>
            </a:r>
            <a:r>
              <a:rPr kumimoji="0" lang="nb-NO" altLang="nb-NO" sz="700" b="0" i="0" u="none" strike="noStrike" cap="none" normalizeH="0" baseline="0">
                <a:ln>
                  <a:noFill/>
                </a:ln>
                <a:solidFill>
                  <a:srgbClr val="333333"/>
                </a:solidFill>
                <a:effectLst/>
              </a:rPr>
              <a:t> </a:t>
            </a:r>
            <a:r>
              <a:rPr lang="nb-NO" altLang="nb-NO" sz="700">
                <a:solidFill>
                  <a:srgbClr val="FF0000"/>
                </a:solidFill>
              </a:rPr>
              <a:t>'</a:t>
            </a:r>
            <a:r>
              <a:rPr kumimoji="0" lang="nb-NO" altLang="nb-NO" sz="700" b="0" i="0" u="none" strike="noStrike" cap="none" normalizeH="0" baseline="0">
                <a:ln>
                  <a:noFill/>
                </a:ln>
                <a:solidFill>
                  <a:srgbClr val="333333"/>
                </a:solidFill>
                <a:effectLst/>
              </a:rPr>
              <a:t>%</a:t>
            </a:r>
            <a:r>
              <a:rPr kumimoji="0" lang="nb-NO" altLang="nb-NO" sz="700" b="0" i="0" u="none" strike="noStrike" cap="none" normalizeH="0" baseline="0" err="1">
                <a:ln>
                  <a:noFill/>
                </a:ln>
                <a:solidFill>
                  <a:srgbClr val="333333"/>
                </a:solidFill>
                <a:effectLst/>
              </a:rPr>
              <a:t>tunnell</a:t>
            </a:r>
            <a:r>
              <a:rPr kumimoji="0" lang="nb-NO" altLang="nb-NO" sz="700" b="0" i="0" u="none" strike="noStrike" cap="none" normalizeH="0" baseline="0">
                <a:ln>
                  <a:noFill/>
                </a:ln>
                <a:solidFill>
                  <a:srgbClr val="333333"/>
                </a:solidFill>
                <a:effectLst/>
              </a:rPr>
              <a:t>%</a:t>
            </a:r>
            <a:r>
              <a:rPr lang="nb-NO" altLang="nb-NO" sz="700">
                <a:solidFill>
                  <a:srgbClr val="FF0000"/>
                </a:solidFill>
              </a:rPr>
              <a:t>'</a:t>
            </a:r>
            <a:r>
              <a:rPr kumimoji="0" lang="nb-NO" altLang="nb-NO" sz="700" b="0" i="0" u="none" strike="noStrike" cap="none" normalizeH="0" baseline="0">
                <a:ln>
                  <a:noFill/>
                </a:ln>
                <a:solidFill>
                  <a:srgbClr val="333333"/>
                </a:solidFill>
                <a:effectLst/>
              </a:rPr>
              <a:t>;</a:t>
            </a:r>
            <a:r>
              <a:rPr kumimoji="0" lang="nb-NO" altLang="nb-NO" sz="700" b="0" i="0" u="none" strike="noStrike" cap="none" normalizeH="0" baseline="0">
                <a:ln>
                  <a:noFill/>
                </a:ln>
                <a:solidFill>
                  <a:schemeClr val="tx1"/>
                </a:solidFill>
                <a:effectLst/>
              </a:rPr>
              <a:t> </a:t>
            </a:r>
          </a:p>
        </p:txBody>
      </p:sp>
      <p:sp>
        <p:nvSpPr>
          <p:cNvPr id="14" name="TekstSylinder 13">
            <a:extLst>
              <a:ext uri="{FF2B5EF4-FFF2-40B4-BE49-F238E27FC236}">
                <a16:creationId xmlns:a16="http://schemas.microsoft.com/office/drawing/2014/main" id="{6803B528-95CB-80BB-61A7-C1EC6D0F43A2}"/>
              </a:ext>
            </a:extLst>
          </p:cNvPr>
          <p:cNvSpPr txBox="1"/>
          <p:nvPr/>
        </p:nvSpPr>
        <p:spPr>
          <a:xfrm>
            <a:off x="2162085" y="594029"/>
            <a:ext cx="2761975" cy="954107"/>
          </a:xfrm>
          <a:prstGeom prst="rect">
            <a:avLst/>
          </a:prstGeom>
          <a:noFill/>
          <a:ln w="3175">
            <a:solidFill>
              <a:schemeClr val="tx1"/>
            </a:solidFill>
          </a:ln>
        </p:spPr>
        <p:txBody>
          <a:bodyPr wrap="square">
            <a:spAutoFit/>
          </a:bodyPr>
          <a:lstStyle/>
          <a:p>
            <a:r>
              <a:rPr lang="nb-NO" sz="700"/>
              <a:t>Skriv ut alle passeringer i 2019 for biler med kjennetegn som begynner på bokstavene AS og AA. Kjennetegn, </a:t>
            </a:r>
            <a:r>
              <a:rPr lang="nb-NO" sz="700" err="1"/>
              <a:t>bomnr</a:t>
            </a:r>
            <a:r>
              <a:rPr lang="nb-NO" sz="700"/>
              <a:t> og -navn, samt dato og tidspunkt skal skrives ut. Det skal sorteres slik at de nyeste passeringene kommer først. </a:t>
            </a:r>
          </a:p>
          <a:p>
            <a:r>
              <a:rPr kumimoji="0" lang="nb-NO" altLang="nb-NO" sz="700" b="1" i="0" u="none" strike="noStrike" cap="none" normalizeH="0" baseline="0" err="1">
                <a:ln>
                  <a:noFill/>
                </a:ln>
                <a:solidFill>
                  <a:srgbClr val="008800"/>
                </a:solidFill>
                <a:effectLst/>
              </a:rPr>
              <a:t>select</a:t>
            </a:r>
            <a:r>
              <a:rPr kumimoji="0" lang="nb-NO" altLang="nb-NO" sz="700" b="0" i="0" u="none" strike="noStrike" cap="none" normalizeH="0" baseline="0">
                <a:ln>
                  <a:noFill/>
                </a:ln>
                <a:solidFill>
                  <a:srgbClr val="333333"/>
                </a:solidFill>
                <a:effectLst/>
              </a:rPr>
              <a:t> kjennetegn, </a:t>
            </a:r>
            <a:r>
              <a:rPr kumimoji="0" lang="nb-NO" altLang="nb-NO" sz="700" b="0" i="0" u="none" strike="noStrike" cap="none" normalizeH="0" baseline="0" err="1">
                <a:ln>
                  <a:noFill/>
                </a:ln>
                <a:solidFill>
                  <a:srgbClr val="333333"/>
                </a:solidFill>
                <a:effectLst/>
              </a:rPr>
              <a:t>bom.bomnr</a:t>
            </a:r>
            <a:r>
              <a:rPr kumimoji="0" lang="nb-NO" altLang="nb-NO" sz="700" b="0" i="0" u="none" strike="noStrike" cap="none" normalizeH="0" baseline="0">
                <a:ln>
                  <a:noFill/>
                </a:ln>
                <a:solidFill>
                  <a:srgbClr val="333333"/>
                </a:solidFill>
                <a:effectLst/>
              </a:rPr>
              <a:t>, bomnavn, dag</a:t>
            </a:r>
            <a:r>
              <a:rPr kumimoji="0" lang="nb-NO" altLang="nb-NO" sz="700" b="0" i="0" u="none" strike="noStrike" cap="none" normalizeH="0" baseline="0">
                <a:ln>
                  <a:noFill/>
                </a:ln>
                <a:effectLst/>
              </a:rPr>
              <a:t>, måned, år</a:t>
            </a:r>
            <a:r>
              <a:rPr kumimoji="0" lang="nb-NO" altLang="nb-NO" sz="700" b="0" i="0" u="none" strike="noStrike" cap="none" normalizeH="0" baseline="0">
                <a:ln>
                  <a:noFill/>
                </a:ln>
                <a:solidFill>
                  <a:srgbClr val="333333"/>
                </a:solidFill>
                <a:effectLst/>
              </a:rPr>
              <a:t>, tidspunkt </a:t>
            </a:r>
            <a:r>
              <a:rPr kumimoji="0" lang="nb-NO" altLang="nb-NO" sz="700" b="1" i="0" u="none" strike="noStrike" cap="none" normalizeH="0" baseline="0">
                <a:ln>
                  <a:noFill/>
                </a:ln>
                <a:solidFill>
                  <a:srgbClr val="008800"/>
                </a:solidFill>
                <a:effectLst/>
              </a:rPr>
              <a:t>from</a:t>
            </a:r>
            <a:r>
              <a:rPr kumimoji="0" lang="nb-NO" altLang="nb-NO" sz="700" b="0" i="0" u="none" strike="noStrike" cap="none" normalizeH="0" baseline="0">
                <a:ln>
                  <a:noFill/>
                </a:ln>
                <a:solidFill>
                  <a:srgbClr val="333333"/>
                </a:solidFill>
                <a:effectLst/>
              </a:rPr>
              <a:t> bom </a:t>
            </a:r>
            <a:r>
              <a:rPr kumimoji="0" lang="nb-NO" altLang="nb-NO" sz="700" b="1" i="0" u="none" strike="noStrike" cap="none" normalizeH="0" baseline="0" err="1">
                <a:ln>
                  <a:noFill/>
                </a:ln>
                <a:solidFill>
                  <a:srgbClr val="008800"/>
                </a:solidFill>
                <a:effectLst/>
              </a:rPr>
              <a:t>inner</a:t>
            </a:r>
            <a:r>
              <a:rPr kumimoji="0" lang="nb-NO" altLang="nb-NO" sz="700" b="0" i="0" u="none" strike="noStrike" cap="none" normalizeH="0" baseline="0">
                <a:ln>
                  <a:noFill/>
                </a:ln>
                <a:solidFill>
                  <a:srgbClr val="333333"/>
                </a:solidFill>
                <a:effectLst/>
              </a:rPr>
              <a:t> </a:t>
            </a:r>
            <a:r>
              <a:rPr kumimoji="0" lang="nb-NO" altLang="nb-NO" sz="700" b="1" i="0" u="none" strike="noStrike" cap="none" normalizeH="0" baseline="0" err="1">
                <a:ln>
                  <a:noFill/>
                </a:ln>
                <a:solidFill>
                  <a:srgbClr val="008800"/>
                </a:solidFill>
                <a:effectLst/>
              </a:rPr>
              <a:t>join</a:t>
            </a:r>
            <a:r>
              <a:rPr kumimoji="0" lang="nb-NO" altLang="nb-NO" sz="700" b="0" i="0" u="none" strike="noStrike" cap="none" normalizeH="0" baseline="0">
                <a:ln>
                  <a:noFill/>
                </a:ln>
                <a:solidFill>
                  <a:srgbClr val="333333"/>
                </a:solidFill>
                <a:effectLst/>
              </a:rPr>
              <a:t> passering </a:t>
            </a:r>
            <a:r>
              <a:rPr kumimoji="0" lang="nb-NO" altLang="nb-NO" sz="700" b="1" i="0" u="none" strike="noStrike" cap="none" normalizeH="0" baseline="0" err="1">
                <a:ln>
                  <a:noFill/>
                </a:ln>
                <a:solidFill>
                  <a:srgbClr val="008800"/>
                </a:solidFill>
                <a:effectLst/>
              </a:rPr>
              <a:t>on</a:t>
            </a:r>
            <a:r>
              <a:rPr kumimoji="0" lang="nb-NO" altLang="nb-NO" sz="700" b="0" i="0" u="none" strike="noStrike" cap="none" normalizeH="0" baseline="0">
                <a:ln>
                  <a:noFill/>
                </a:ln>
                <a:solidFill>
                  <a:srgbClr val="333333"/>
                </a:solidFill>
                <a:effectLst/>
              </a:rPr>
              <a:t> </a:t>
            </a:r>
            <a:r>
              <a:rPr kumimoji="0" lang="nb-NO" altLang="nb-NO" sz="700" b="0" i="0" u="none" strike="noStrike" cap="none" normalizeH="0" baseline="0" err="1">
                <a:ln>
                  <a:noFill/>
                </a:ln>
                <a:solidFill>
                  <a:srgbClr val="333333"/>
                </a:solidFill>
                <a:effectLst/>
              </a:rPr>
              <a:t>bom.bomnr</a:t>
            </a:r>
            <a:r>
              <a:rPr kumimoji="0" lang="nb-NO" altLang="nb-NO" sz="700" b="0" i="0" u="none" strike="noStrike" cap="none" normalizeH="0" baseline="0">
                <a:ln>
                  <a:noFill/>
                </a:ln>
                <a:solidFill>
                  <a:srgbClr val="333333"/>
                </a:solidFill>
                <a:effectLst/>
              </a:rPr>
              <a:t> = </a:t>
            </a:r>
            <a:r>
              <a:rPr kumimoji="0" lang="nb-NO" altLang="nb-NO" sz="700" b="0" i="0" u="none" strike="noStrike" cap="none" normalizeH="0" baseline="0" err="1">
                <a:ln>
                  <a:noFill/>
                </a:ln>
                <a:solidFill>
                  <a:srgbClr val="333333"/>
                </a:solidFill>
                <a:effectLst/>
              </a:rPr>
              <a:t>passering.bomnummer</a:t>
            </a:r>
            <a:r>
              <a:rPr kumimoji="0" lang="nb-NO" altLang="nb-NO" sz="700" b="0" i="0" u="none" strike="noStrike" cap="none" normalizeH="0" baseline="0">
                <a:ln>
                  <a:noFill/>
                </a:ln>
                <a:solidFill>
                  <a:srgbClr val="333333"/>
                </a:solidFill>
                <a:effectLst/>
              </a:rPr>
              <a:t> </a:t>
            </a:r>
            <a:r>
              <a:rPr kumimoji="0" lang="nb-NO" altLang="nb-NO" sz="700" b="1" i="0" u="none" strike="noStrike" cap="none" normalizeH="0" baseline="0" err="1">
                <a:ln>
                  <a:noFill/>
                </a:ln>
                <a:solidFill>
                  <a:srgbClr val="008800"/>
                </a:solidFill>
                <a:effectLst/>
              </a:rPr>
              <a:t>where</a:t>
            </a:r>
            <a:r>
              <a:rPr kumimoji="0" lang="nb-NO" altLang="nb-NO" sz="700" b="0" i="0" u="none" strike="noStrike" cap="none" normalizeH="0" baseline="0">
                <a:ln>
                  <a:noFill/>
                </a:ln>
                <a:solidFill>
                  <a:srgbClr val="333333"/>
                </a:solidFill>
                <a:effectLst/>
              </a:rPr>
              <a:t> </a:t>
            </a:r>
            <a:r>
              <a:rPr kumimoji="0" lang="nb-NO" altLang="nb-NO" sz="700" b="0" i="0" u="none" strike="noStrike" cap="none" normalizeH="0" baseline="0">
                <a:ln>
                  <a:noFill/>
                </a:ln>
                <a:effectLst/>
              </a:rPr>
              <a:t>å</a:t>
            </a:r>
            <a:r>
              <a:rPr kumimoji="0" lang="nb-NO" altLang="nb-NO" sz="700" b="0" i="0" u="none" strike="noStrike" cap="none" normalizeH="0" baseline="0">
                <a:ln>
                  <a:noFill/>
                </a:ln>
                <a:solidFill>
                  <a:srgbClr val="333333"/>
                </a:solidFill>
                <a:effectLst/>
              </a:rPr>
              <a:t>r =</a:t>
            </a:r>
            <a:r>
              <a:rPr kumimoji="0" lang="nb-NO" altLang="nb-NO" sz="700" b="1" i="0" u="none" strike="noStrike" cap="none" normalizeH="0" baseline="0">
                <a:ln>
                  <a:noFill/>
                </a:ln>
                <a:solidFill>
                  <a:srgbClr val="0000DD"/>
                </a:solidFill>
                <a:effectLst/>
              </a:rPr>
              <a:t>2019</a:t>
            </a:r>
            <a:r>
              <a:rPr kumimoji="0" lang="nb-NO" altLang="nb-NO" sz="700" b="0" i="0" u="none" strike="noStrike" cap="none" normalizeH="0" baseline="0">
                <a:ln>
                  <a:noFill/>
                </a:ln>
                <a:solidFill>
                  <a:srgbClr val="333333"/>
                </a:solidFill>
                <a:effectLst/>
              </a:rPr>
              <a:t> </a:t>
            </a:r>
            <a:r>
              <a:rPr kumimoji="0" lang="nb-NO" altLang="nb-NO" sz="700" b="1" i="0" u="none" strike="noStrike" cap="none" normalizeH="0" baseline="0">
                <a:ln>
                  <a:noFill/>
                </a:ln>
                <a:solidFill>
                  <a:srgbClr val="008800"/>
                </a:solidFill>
                <a:effectLst/>
              </a:rPr>
              <a:t>and</a:t>
            </a:r>
            <a:r>
              <a:rPr kumimoji="0" lang="nb-NO" altLang="nb-NO" sz="700" b="0" i="0" u="none" strike="noStrike" cap="none" normalizeH="0" baseline="0">
                <a:ln>
                  <a:noFill/>
                </a:ln>
                <a:solidFill>
                  <a:srgbClr val="333333"/>
                </a:solidFill>
                <a:effectLst/>
              </a:rPr>
              <a:t> (kjennetegn </a:t>
            </a:r>
            <a:r>
              <a:rPr kumimoji="0" lang="nb-NO" altLang="nb-NO" sz="700" b="1" i="0" u="none" strike="noStrike" cap="none" normalizeH="0" baseline="0">
                <a:ln>
                  <a:noFill/>
                </a:ln>
                <a:solidFill>
                  <a:srgbClr val="008800"/>
                </a:solidFill>
                <a:effectLst/>
              </a:rPr>
              <a:t>like</a:t>
            </a:r>
            <a:r>
              <a:rPr kumimoji="0" lang="nb-NO" altLang="nb-NO" sz="700" b="0" i="0" u="none" strike="noStrike" cap="none" normalizeH="0" baseline="0">
                <a:ln>
                  <a:noFill/>
                </a:ln>
                <a:solidFill>
                  <a:srgbClr val="333333"/>
                </a:solidFill>
                <a:effectLst/>
              </a:rPr>
              <a:t> </a:t>
            </a:r>
            <a:r>
              <a:rPr kumimoji="0" lang="nb-NO" altLang="nb-NO" sz="700" b="0" i="0" u="none" strike="noStrike" cap="none" normalizeH="0" baseline="0">
                <a:ln>
                  <a:noFill/>
                </a:ln>
                <a:solidFill>
                  <a:srgbClr val="FF0000"/>
                </a:solidFill>
                <a:effectLst/>
              </a:rPr>
              <a:t>‘</a:t>
            </a:r>
            <a:r>
              <a:rPr kumimoji="0" lang="nb-NO" altLang="nb-NO" sz="700" b="1" i="0" u="none" strike="noStrike" cap="none" normalizeH="0" baseline="0">
                <a:ln>
                  <a:noFill/>
                </a:ln>
                <a:solidFill>
                  <a:srgbClr val="008800"/>
                </a:solidFill>
                <a:effectLst/>
              </a:rPr>
              <a:t>AS</a:t>
            </a:r>
            <a:r>
              <a:rPr kumimoji="0" lang="nb-NO" altLang="nb-NO" sz="700" b="0" i="0" u="none" strike="noStrike" cap="none" normalizeH="0" baseline="0">
                <a:ln>
                  <a:noFill/>
                </a:ln>
                <a:solidFill>
                  <a:srgbClr val="333333"/>
                </a:solidFill>
                <a:effectLst/>
              </a:rPr>
              <a:t>%</a:t>
            </a:r>
            <a:r>
              <a:rPr kumimoji="0" lang="nb-NO" altLang="nb-NO" sz="700" b="0" i="0" u="none" strike="noStrike" cap="none" normalizeH="0" baseline="0">
                <a:ln>
                  <a:noFill/>
                </a:ln>
                <a:solidFill>
                  <a:srgbClr val="FF0000"/>
                </a:solidFill>
                <a:effectLst/>
              </a:rPr>
              <a:t>’</a:t>
            </a:r>
            <a:r>
              <a:rPr kumimoji="0" lang="nb-NO" altLang="nb-NO" sz="700" b="0" i="0" u="none" strike="noStrike" cap="none" normalizeH="0" baseline="0">
                <a:ln>
                  <a:noFill/>
                </a:ln>
                <a:solidFill>
                  <a:srgbClr val="333333"/>
                </a:solidFill>
                <a:effectLst/>
              </a:rPr>
              <a:t> </a:t>
            </a:r>
            <a:r>
              <a:rPr kumimoji="0" lang="nb-NO" altLang="nb-NO" sz="700" b="1" i="0" u="none" strike="noStrike" cap="none" normalizeH="0" baseline="0">
                <a:ln>
                  <a:noFill/>
                </a:ln>
                <a:solidFill>
                  <a:srgbClr val="008800"/>
                </a:solidFill>
                <a:effectLst/>
              </a:rPr>
              <a:t>or</a:t>
            </a:r>
            <a:r>
              <a:rPr kumimoji="0" lang="nb-NO" altLang="nb-NO" sz="700" b="0" i="0" u="none" strike="noStrike" cap="none" normalizeH="0" baseline="0">
                <a:ln>
                  <a:noFill/>
                </a:ln>
                <a:solidFill>
                  <a:srgbClr val="333333"/>
                </a:solidFill>
                <a:effectLst/>
              </a:rPr>
              <a:t> kjennetegn </a:t>
            </a:r>
            <a:r>
              <a:rPr kumimoji="0" lang="nb-NO" altLang="nb-NO" sz="700" b="1" i="0" u="none" strike="noStrike" cap="none" normalizeH="0" baseline="0">
                <a:ln>
                  <a:noFill/>
                </a:ln>
                <a:solidFill>
                  <a:srgbClr val="008800"/>
                </a:solidFill>
                <a:effectLst/>
              </a:rPr>
              <a:t>like</a:t>
            </a:r>
            <a:r>
              <a:rPr kumimoji="0" lang="nb-NO" altLang="nb-NO" sz="700" b="0" i="0" u="none" strike="noStrike" cap="none" normalizeH="0" baseline="0">
                <a:ln>
                  <a:noFill/>
                </a:ln>
                <a:solidFill>
                  <a:srgbClr val="333333"/>
                </a:solidFill>
                <a:effectLst/>
              </a:rPr>
              <a:t> </a:t>
            </a:r>
            <a:r>
              <a:rPr kumimoji="0" lang="nb-NO" altLang="nb-NO" sz="700" b="0" i="0" u="none" strike="noStrike" cap="none" normalizeH="0" baseline="0">
                <a:ln>
                  <a:noFill/>
                </a:ln>
                <a:solidFill>
                  <a:srgbClr val="FF0000"/>
                </a:solidFill>
                <a:effectLst/>
              </a:rPr>
              <a:t>‘</a:t>
            </a:r>
            <a:r>
              <a:rPr kumimoji="0" lang="nb-NO" altLang="nb-NO" sz="700" b="0" i="0" u="none" strike="noStrike" cap="none" normalizeH="0" baseline="0">
                <a:ln>
                  <a:noFill/>
                </a:ln>
                <a:solidFill>
                  <a:srgbClr val="333333"/>
                </a:solidFill>
                <a:effectLst/>
              </a:rPr>
              <a:t>AA%</a:t>
            </a:r>
            <a:r>
              <a:rPr kumimoji="0" lang="nb-NO" altLang="nb-NO" sz="700" b="0" i="0" u="none" strike="noStrike" cap="none" normalizeH="0" baseline="0">
                <a:ln>
                  <a:noFill/>
                </a:ln>
                <a:solidFill>
                  <a:srgbClr val="FF0000"/>
                </a:solidFill>
                <a:effectLst/>
              </a:rPr>
              <a:t>’</a:t>
            </a:r>
            <a:r>
              <a:rPr kumimoji="0" lang="nb-NO" altLang="nb-NO" sz="700" b="0" i="0" u="none" strike="noStrike" cap="none" normalizeH="0" baseline="0">
                <a:ln>
                  <a:noFill/>
                </a:ln>
                <a:solidFill>
                  <a:srgbClr val="333333"/>
                </a:solidFill>
                <a:effectLst/>
              </a:rPr>
              <a:t>) </a:t>
            </a:r>
            <a:r>
              <a:rPr kumimoji="0" lang="nb-NO" altLang="nb-NO" sz="700" b="1" i="0" u="none" strike="noStrike" cap="none" normalizeH="0" baseline="0">
                <a:ln>
                  <a:noFill/>
                </a:ln>
                <a:solidFill>
                  <a:srgbClr val="008800"/>
                </a:solidFill>
                <a:effectLst/>
              </a:rPr>
              <a:t>order</a:t>
            </a:r>
            <a:r>
              <a:rPr kumimoji="0" lang="nb-NO" altLang="nb-NO" sz="700" b="0" i="0" u="none" strike="noStrike" cap="none" normalizeH="0" baseline="0">
                <a:ln>
                  <a:noFill/>
                </a:ln>
                <a:solidFill>
                  <a:srgbClr val="333333"/>
                </a:solidFill>
                <a:effectLst/>
              </a:rPr>
              <a:t> </a:t>
            </a:r>
            <a:r>
              <a:rPr kumimoji="0" lang="nb-NO" altLang="nb-NO" sz="700" b="1" i="0" u="none" strike="noStrike" cap="none" normalizeH="0" baseline="0">
                <a:ln>
                  <a:noFill/>
                </a:ln>
                <a:solidFill>
                  <a:srgbClr val="008800"/>
                </a:solidFill>
                <a:effectLst/>
              </a:rPr>
              <a:t>by</a:t>
            </a:r>
            <a:r>
              <a:rPr kumimoji="0" lang="nb-NO" altLang="nb-NO" sz="700" b="0" i="0" u="none" strike="noStrike" cap="none" normalizeH="0" baseline="0">
                <a:ln>
                  <a:noFill/>
                </a:ln>
                <a:solidFill>
                  <a:srgbClr val="333333"/>
                </a:solidFill>
                <a:effectLst/>
              </a:rPr>
              <a:t> </a:t>
            </a:r>
            <a:r>
              <a:rPr kumimoji="0" lang="nb-NO" altLang="nb-NO" sz="700" b="0" i="0" u="none" strike="noStrike" cap="none" normalizeH="0" baseline="0">
                <a:ln>
                  <a:noFill/>
                </a:ln>
                <a:effectLst/>
              </a:rPr>
              <a:t>å</a:t>
            </a:r>
            <a:r>
              <a:rPr kumimoji="0" lang="nb-NO" altLang="nb-NO" sz="700" b="0" i="0" u="none" strike="noStrike" cap="none" normalizeH="0" baseline="0">
                <a:ln>
                  <a:noFill/>
                </a:ln>
                <a:solidFill>
                  <a:srgbClr val="333333"/>
                </a:solidFill>
                <a:effectLst/>
              </a:rPr>
              <a:t>r </a:t>
            </a:r>
            <a:r>
              <a:rPr kumimoji="0" lang="nb-NO" altLang="nb-NO" sz="700" b="1" i="0" u="none" strike="noStrike" cap="none" normalizeH="0" baseline="0" err="1">
                <a:ln>
                  <a:noFill/>
                </a:ln>
                <a:solidFill>
                  <a:srgbClr val="008800"/>
                </a:solidFill>
                <a:effectLst/>
              </a:rPr>
              <a:t>desc</a:t>
            </a:r>
            <a:r>
              <a:rPr kumimoji="0" lang="nb-NO" altLang="nb-NO" sz="700" b="0" i="0" u="none" strike="noStrike" cap="none" normalizeH="0" baseline="0">
                <a:ln>
                  <a:noFill/>
                </a:ln>
                <a:solidFill>
                  <a:srgbClr val="333333"/>
                </a:solidFill>
                <a:effectLst/>
              </a:rPr>
              <a:t>, m</a:t>
            </a:r>
            <a:r>
              <a:rPr kumimoji="0" lang="nb-NO" altLang="nb-NO" sz="700" b="0" i="0" u="none" strike="noStrike" cap="none" normalizeH="0" baseline="0">
                <a:ln>
                  <a:noFill/>
                </a:ln>
                <a:effectLst/>
              </a:rPr>
              <a:t>å</a:t>
            </a:r>
            <a:r>
              <a:rPr kumimoji="0" lang="nb-NO" altLang="nb-NO" sz="700" b="0" i="0" u="none" strike="noStrike" cap="none" normalizeH="0" baseline="0">
                <a:ln>
                  <a:noFill/>
                </a:ln>
                <a:solidFill>
                  <a:srgbClr val="333333"/>
                </a:solidFill>
                <a:effectLst/>
              </a:rPr>
              <a:t>ned </a:t>
            </a:r>
            <a:r>
              <a:rPr kumimoji="0" lang="nb-NO" altLang="nb-NO" sz="700" b="1" i="0" u="none" strike="noStrike" cap="none" normalizeH="0" baseline="0" err="1">
                <a:ln>
                  <a:noFill/>
                </a:ln>
                <a:solidFill>
                  <a:srgbClr val="008800"/>
                </a:solidFill>
                <a:effectLst/>
              </a:rPr>
              <a:t>desc</a:t>
            </a:r>
            <a:r>
              <a:rPr kumimoji="0" lang="nb-NO" altLang="nb-NO" sz="700" b="0" i="0" u="none" strike="noStrike" cap="none" normalizeH="0" baseline="0">
                <a:ln>
                  <a:noFill/>
                </a:ln>
                <a:solidFill>
                  <a:srgbClr val="333333"/>
                </a:solidFill>
                <a:effectLst/>
              </a:rPr>
              <a:t>, dag </a:t>
            </a:r>
            <a:r>
              <a:rPr kumimoji="0" lang="nb-NO" altLang="nb-NO" sz="700" b="1" i="0" u="none" strike="noStrike" cap="none" normalizeH="0" baseline="0" err="1">
                <a:ln>
                  <a:noFill/>
                </a:ln>
                <a:solidFill>
                  <a:srgbClr val="008800"/>
                </a:solidFill>
                <a:effectLst/>
              </a:rPr>
              <a:t>desc</a:t>
            </a:r>
            <a:r>
              <a:rPr kumimoji="0" lang="nb-NO" altLang="nb-NO" sz="700" b="0" i="0" u="none" strike="noStrike" cap="none" normalizeH="0" baseline="0">
                <a:ln>
                  <a:noFill/>
                </a:ln>
                <a:solidFill>
                  <a:schemeClr val="tx1"/>
                </a:solidFill>
                <a:effectLst/>
              </a:rPr>
              <a:t> </a:t>
            </a:r>
          </a:p>
        </p:txBody>
      </p:sp>
      <p:sp>
        <p:nvSpPr>
          <p:cNvPr id="17" name="TekstSylinder 16">
            <a:extLst>
              <a:ext uri="{FF2B5EF4-FFF2-40B4-BE49-F238E27FC236}">
                <a16:creationId xmlns:a16="http://schemas.microsoft.com/office/drawing/2014/main" id="{D17B22DB-F9C5-6D7F-0082-31DA3E57AAB2}"/>
              </a:ext>
            </a:extLst>
          </p:cNvPr>
          <p:cNvSpPr txBox="1"/>
          <p:nvPr/>
        </p:nvSpPr>
        <p:spPr>
          <a:xfrm>
            <a:off x="2162085" y="1548136"/>
            <a:ext cx="2761975" cy="523220"/>
          </a:xfrm>
          <a:prstGeom prst="rect">
            <a:avLst/>
          </a:prstGeom>
          <a:noFill/>
          <a:ln w="3175">
            <a:solidFill>
              <a:schemeClr val="tx1"/>
            </a:solidFill>
          </a:ln>
        </p:spPr>
        <p:txBody>
          <a:bodyPr wrap="square">
            <a:spAutoFit/>
          </a:bodyPr>
          <a:lstStyle/>
          <a:p>
            <a:r>
              <a:rPr lang="nb-NO" sz="700"/>
              <a:t>Skriv ut alt fra tabellen Bil for de bilene som ikke har noen passeringer i det hele tatt i 2019.</a:t>
            </a:r>
            <a:br>
              <a:rPr lang="nb-NO" sz="700"/>
            </a:br>
            <a:r>
              <a:rPr kumimoji="0" lang="nb-NO" altLang="nb-NO" sz="700" b="1" i="0" u="none" strike="noStrike" cap="none" normalizeH="0" baseline="0">
                <a:ln>
                  <a:noFill/>
                </a:ln>
                <a:solidFill>
                  <a:srgbClr val="008800"/>
                </a:solidFill>
                <a:effectLst/>
              </a:rPr>
              <a:t>Select</a:t>
            </a:r>
            <a:r>
              <a:rPr kumimoji="0" lang="nb-NO" altLang="nb-NO" sz="700" b="0" i="0" u="none" strike="noStrike" cap="none" normalizeH="0" baseline="0">
                <a:ln>
                  <a:noFill/>
                </a:ln>
                <a:solidFill>
                  <a:srgbClr val="333333"/>
                </a:solidFill>
                <a:effectLst/>
              </a:rPr>
              <a:t> * </a:t>
            </a:r>
            <a:r>
              <a:rPr kumimoji="0" lang="nb-NO" altLang="nb-NO" sz="700" b="1" i="0" u="none" strike="noStrike" cap="none" normalizeH="0" baseline="0">
                <a:ln>
                  <a:noFill/>
                </a:ln>
                <a:solidFill>
                  <a:srgbClr val="008800"/>
                </a:solidFill>
                <a:effectLst/>
              </a:rPr>
              <a:t>from</a:t>
            </a:r>
            <a:r>
              <a:rPr kumimoji="0" lang="nb-NO" altLang="nb-NO" sz="700" b="0" i="0" u="none" strike="noStrike" cap="none" normalizeH="0" baseline="0">
                <a:ln>
                  <a:noFill/>
                </a:ln>
                <a:solidFill>
                  <a:srgbClr val="333333"/>
                </a:solidFill>
                <a:effectLst/>
              </a:rPr>
              <a:t> bil </a:t>
            </a:r>
            <a:r>
              <a:rPr kumimoji="0" lang="nb-NO" altLang="nb-NO" sz="700" b="1" i="0" u="none" strike="noStrike" cap="none" normalizeH="0" baseline="0" err="1">
                <a:ln>
                  <a:noFill/>
                </a:ln>
                <a:solidFill>
                  <a:srgbClr val="008800"/>
                </a:solidFill>
                <a:effectLst/>
              </a:rPr>
              <a:t>where</a:t>
            </a:r>
            <a:r>
              <a:rPr kumimoji="0" lang="nb-NO" altLang="nb-NO" sz="700" b="0" i="0" u="none" strike="noStrike" cap="none" normalizeH="0" baseline="0">
                <a:ln>
                  <a:noFill/>
                </a:ln>
                <a:solidFill>
                  <a:srgbClr val="333333"/>
                </a:solidFill>
                <a:effectLst/>
              </a:rPr>
              <a:t> kjennetegn </a:t>
            </a:r>
            <a:r>
              <a:rPr kumimoji="0" lang="nb-NO" altLang="nb-NO" sz="700" b="1" i="0" u="none" strike="noStrike" cap="none" normalizeH="0" baseline="0">
                <a:ln>
                  <a:noFill/>
                </a:ln>
                <a:solidFill>
                  <a:srgbClr val="008800"/>
                </a:solidFill>
                <a:effectLst/>
              </a:rPr>
              <a:t>not</a:t>
            </a:r>
            <a:r>
              <a:rPr kumimoji="0" lang="nb-NO" altLang="nb-NO" sz="700" b="0" i="0" u="none" strike="noStrike" cap="none" normalizeH="0" baseline="0">
                <a:ln>
                  <a:noFill/>
                </a:ln>
                <a:solidFill>
                  <a:srgbClr val="333333"/>
                </a:solidFill>
                <a:effectLst/>
              </a:rPr>
              <a:t> </a:t>
            </a:r>
            <a:r>
              <a:rPr kumimoji="0" lang="nb-NO" altLang="nb-NO" sz="700" b="1" i="0" u="none" strike="noStrike" cap="none" normalizeH="0" baseline="0">
                <a:ln>
                  <a:noFill/>
                </a:ln>
                <a:solidFill>
                  <a:srgbClr val="008800"/>
                </a:solidFill>
                <a:effectLst/>
              </a:rPr>
              <a:t>in</a:t>
            </a:r>
            <a:r>
              <a:rPr kumimoji="0" lang="nb-NO" altLang="nb-NO" sz="700" b="0" i="0" u="none" strike="noStrike" cap="none" normalizeH="0" baseline="0">
                <a:ln>
                  <a:noFill/>
                </a:ln>
                <a:solidFill>
                  <a:srgbClr val="333333"/>
                </a:solidFill>
                <a:effectLst/>
              </a:rPr>
              <a:t> (</a:t>
            </a:r>
            <a:r>
              <a:rPr kumimoji="0" lang="nb-NO" altLang="nb-NO" sz="700" b="1" i="0" u="none" strike="noStrike" cap="none" normalizeH="0" baseline="0" err="1">
                <a:ln>
                  <a:noFill/>
                </a:ln>
                <a:solidFill>
                  <a:srgbClr val="008800"/>
                </a:solidFill>
                <a:effectLst/>
              </a:rPr>
              <a:t>select</a:t>
            </a:r>
            <a:r>
              <a:rPr kumimoji="0" lang="nb-NO" altLang="nb-NO" sz="700" b="0" i="0" u="none" strike="noStrike" cap="none" normalizeH="0" baseline="0">
                <a:ln>
                  <a:noFill/>
                </a:ln>
                <a:solidFill>
                  <a:srgbClr val="333333"/>
                </a:solidFill>
                <a:effectLst/>
              </a:rPr>
              <a:t> kjennetegn </a:t>
            </a:r>
            <a:r>
              <a:rPr kumimoji="0" lang="nb-NO" altLang="nb-NO" sz="700" b="1" i="0" u="none" strike="noStrike" cap="none" normalizeH="0" baseline="0">
                <a:ln>
                  <a:noFill/>
                </a:ln>
                <a:solidFill>
                  <a:srgbClr val="008800"/>
                </a:solidFill>
                <a:effectLst/>
              </a:rPr>
              <a:t>from</a:t>
            </a:r>
            <a:r>
              <a:rPr kumimoji="0" lang="nb-NO" altLang="nb-NO" sz="700" b="0" i="0" u="none" strike="noStrike" cap="none" normalizeH="0" baseline="0">
                <a:ln>
                  <a:noFill/>
                </a:ln>
                <a:solidFill>
                  <a:srgbClr val="333333"/>
                </a:solidFill>
                <a:effectLst/>
              </a:rPr>
              <a:t> passering </a:t>
            </a:r>
            <a:r>
              <a:rPr kumimoji="0" lang="nb-NO" altLang="nb-NO" sz="700" b="1" i="0" u="none" strike="noStrike" cap="none" normalizeH="0" baseline="0" err="1">
                <a:ln>
                  <a:noFill/>
                </a:ln>
                <a:solidFill>
                  <a:srgbClr val="008800"/>
                </a:solidFill>
                <a:effectLst/>
              </a:rPr>
              <a:t>where</a:t>
            </a:r>
            <a:r>
              <a:rPr kumimoji="0" lang="nb-NO" altLang="nb-NO" sz="700" b="0" i="0" u="none" strike="noStrike" cap="none" normalizeH="0" baseline="0">
                <a:ln>
                  <a:noFill/>
                </a:ln>
                <a:solidFill>
                  <a:srgbClr val="333333"/>
                </a:solidFill>
                <a:effectLst/>
              </a:rPr>
              <a:t> </a:t>
            </a:r>
            <a:r>
              <a:rPr kumimoji="0" lang="nb-NO" altLang="nb-NO" sz="700" b="0" i="0" u="none" strike="noStrike" cap="none" normalizeH="0" baseline="0">
                <a:ln>
                  <a:noFill/>
                </a:ln>
                <a:effectLst/>
              </a:rPr>
              <a:t>å</a:t>
            </a:r>
            <a:r>
              <a:rPr kumimoji="0" lang="nb-NO" altLang="nb-NO" sz="700" b="0" i="0" u="none" strike="noStrike" cap="none" normalizeH="0" baseline="0">
                <a:ln>
                  <a:noFill/>
                </a:ln>
                <a:solidFill>
                  <a:srgbClr val="333333"/>
                </a:solidFill>
                <a:effectLst/>
              </a:rPr>
              <a:t>r = </a:t>
            </a:r>
            <a:r>
              <a:rPr kumimoji="0" lang="nb-NO" altLang="nb-NO" sz="700" b="1" i="0" u="none" strike="noStrike" cap="none" normalizeH="0" baseline="0">
                <a:ln>
                  <a:noFill/>
                </a:ln>
                <a:solidFill>
                  <a:srgbClr val="0000DD"/>
                </a:solidFill>
                <a:effectLst/>
              </a:rPr>
              <a:t>2019</a:t>
            </a:r>
            <a:r>
              <a:rPr kumimoji="0" lang="nb-NO" altLang="nb-NO" sz="700" b="0" i="0" u="none" strike="noStrike" cap="none" normalizeH="0" baseline="0">
                <a:ln>
                  <a:noFill/>
                </a:ln>
                <a:solidFill>
                  <a:srgbClr val="333333"/>
                </a:solidFill>
                <a:effectLst/>
              </a:rPr>
              <a:t>); </a:t>
            </a:r>
            <a:endParaRPr kumimoji="0" lang="nb-NO" altLang="nb-NO" sz="700" b="0" i="0" u="none" strike="noStrike" cap="none" normalizeH="0" baseline="0">
              <a:ln>
                <a:noFill/>
              </a:ln>
              <a:solidFill>
                <a:schemeClr val="tx1"/>
              </a:solidFill>
              <a:effectLst/>
            </a:endParaRPr>
          </a:p>
        </p:txBody>
      </p:sp>
      <p:sp>
        <p:nvSpPr>
          <p:cNvPr id="20" name="TekstSylinder 19">
            <a:extLst>
              <a:ext uri="{FF2B5EF4-FFF2-40B4-BE49-F238E27FC236}">
                <a16:creationId xmlns:a16="http://schemas.microsoft.com/office/drawing/2014/main" id="{0408D9CA-3426-1B1C-AFE4-B4430F9E8BF1}"/>
              </a:ext>
            </a:extLst>
          </p:cNvPr>
          <p:cNvSpPr txBox="1"/>
          <p:nvPr/>
        </p:nvSpPr>
        <p:spPr>
          <a:xfrm>
            <a:off x="2162083" y="2071356"/>
            <a:ext cx="2761975" cy="523220"/>
          </a:xfrm>
          <a:prstGeom prst="rect">
            <a:avLst/>
          </a:prstGeom>
          <a:noFill/>
          <a:ln w="3175">
            <a:solidFill>
              <a:schemeClr val="tx1"/>
            </a:solidFill>
          </a:ln>
        </p:spPr>
        <p:txBody>
          <a:bodyPr wrap="square">
            <a:spAutoFit/>
          </a:bodyPr>
          <a:lstStyle/>
          <a:p>
            <a:r>
              <a:rPr lang="nb-NO" sz="700"/>
              <a:t>Hvilken bom er den dyreste å passere gjennom? </a:t>
            </a:r>
            <a:r>
              <a:rPr lang="nb-NO" sz="700" err="1"/>
              <a:t>Bomnr</a:t>
            </a:r>
            <a:r>
              <a:rPr lang="nb-NO" sz="700"/>
              <a:t>, -navn og pris skal være med. Det kan godt være flere som er like dyre, og i så tilfelle skal alle disse være med.</a:t>
            </a:r>
          </a:p>
          <a:p>
            <a:r>
              <a:rPr kumimoji="0" lang="nb-NO" altLang="nb-NO" sz="700" b="1" i="0" u="none" strike="noStrike" cap="none" normalizeH="0" baseline="0">
                <a:ln>
                  <a:noFill/>
                </a:ln>
                <a:solidFill>
                  <a:srgbClr val="008800"/>
                </a:solidFill>
                <a:effectLst/>
              </a:rPr>
              <a:t>Select</a:t>
            </a:r>
            <a:r>
              <a:rPr kumimoji="0" lang="nb-NO" altLang="nb-NO" sz="700" b="0" i="0" u="none" strike="noStrike" cap="none" normalizeH="0" baseline="0">
                <a:ln>
                  <a:noFill/>
                </a:ln>
                <a:solidFill>
                  <a:srgbClr val="333333"/>
                </a:solidFill>
                <a:effectLst/>
              </a:rPr>
              <a:t> * </a:t>
            </a:r>
            <a:r>
              <a:rPr kumimoji="0" lang="nb-NO" altLang="nb-NO" sz="700" b="1" i="0" u="none" strike="noStrike" cap="none" normalizeH="0" baseline="0">
                <a:ln>
                  <a:noFill/>
                </a:ln>
                <a:solidFill>
                  <a:srgbClr val="008800"/>
                </a:solidFill>
                <a:effectLst/>
              </a:rPr>
              <a:t>From</a:t>
            </a:r>
            <a:r>
              <a:rPr kumimoji="0" lang="nb-NO" altLang="nb-NO" sz="700" b="0" i="0" u="none" strike="noStrike" cap="none" normalizeH="0" baseline="0">
                <a:ln>
                  <a:noFill/>
                </a:ln>
                <a:solidFill>
                  <a:srgbClr val="333333"/>
                </a:solidFill>
                <a:effectLst/>
              </a:rPr>
              <a:t> bom </a:t>
            </a:r>
            <a:r>
              <a:rPr kumimoji="0" lang="nb-NO" altLang="nb-NO" sz="700" b="1" i="0" u="none" strike="noStrike" cap="none" normalizeH="0" baseline="0" err="1">
                <a:ln>
                  <a:noFill/>
                </a:ln>
                <a:solidFill>
                  <a:srgbClr val="008800"/>
                </a:solidFill>
                <a:effectLst/>
              </a:rPr>
              <a:t>Where</a:t>
            </a:r>
            <a:r>
              <a:rPr kumimoji="0" lang="nb-NO" altLang="nb-NO" sz="700" b="0" i="0" u="none" strike="noStrike" cap="none" normalizeH="0" baseline="0">
                <a:ln>
                  <a:noFill/>
                </a:ln>
                <a:solidFill>
                  <a:srgbClr val="333333"/>
                </a:solidFill>
                <a:effectLst/>
              </a:rPr>
              <a:t> pris = (</a:t>
            </a:r>
            <a:r>
              <a:rPr kumimoji="0" lang="nb-NO" altLang="nb-NO" sz="700" b="1" i="0" u="none" strike="noStrike" cap="none" normalizeH="0" baseline="0" err="1">
                <a:ln>
                  <a:noFill/>
                </a:ln>
                <a:solidFill>
                  <a:srgbClr val="008800"/>
                </a:solidFill>
                <a:effectLst/>
              </a:rPr>
              <a:t>select</a:t>
            </a:r>
            <a:r>
              <a:rPr lang="nb-NO" altLang="nb-NO" sz="700">
                <a:solidFill>
                  <a:srgbClr val="333333"/>
                </a:solidFill>
              </a:rPr>
              <a:t> </a:t>
            </a:r>
            <a:r>
              <a:rPr kumimoji="0" lang="nb-NO" altLang="nb-NO" sz="700" b="1" i="0" u="none" strike="noStrike" cap="none" normalizeH="0" baseline="0" err="1">
                <a:ln>
                  <a:noFill/>
                </a:ln>
                <a:solidFill>
                  <a:srgbClr val="008800"/>
                </a:solidFill>
                <a:effectLst/>
              </a:rPr>
              <a:t>max</a:t>
            </a:r>
            <a:r>
              <a:rPr kumimoji="0" lang="nb-NO" altLang="nb-NO" sz="700" b="0" i="0" u="none" strike="noStrike" cap="none" normalizeH="0" baseline="0">
                <a:ln>
                  <a:noFill/>
                </a:ln>
                <a:solidFill>
                  <a:srgbClr val="333333"/>
                </a:solidFill>
                <a:effectLst/>
              </a:rPr>
              <a:t>(pris) </a:t>
            </a:r>
            <a:r>
              <a:rPr kumimoji="0" lang="nb-NO" altLang="nb-NO" sz="700" b="1" i="0" u="none" strike="noStrike" cap="none" normalizeH="0" baseline="0">
                <a:ln>
                  <a:noFill/>
                </a:ln>
                <a:solidFill>
                  <a:srgbClr val="008800"/>
                </a:solidFill>
                <a:effectLst/>
              </a:rPr>
              <a:t>from</a:t>
            </a:r>
            <a:r>
              <a:rPr kumimoji="0" lang="nb-NO" altLang="nb-NO" sz="700" b="0" i="0" u="none" strike="noStrike" cap="none" normalizeH="0" baseline="0">
                <a:ln>
                  <a:noFill/>
                </a:ln>
                <a:solidFill>
                  <a:srgbClr val="333333"/>
                </a:solidFill>
                <a:effectLst/>
              </a:rPr>
              <a:t> bom);</a:t>
            </a:r>
            <a:r>
              <a:rPr kumimoji="0" lang="nb-NO" altLang="nb-NO" sz="700" b="0" i="0" u="none" strike="noStrike" cap="none" normalizeH="0" baseline="0">
                <a:ln>
                  <a:noFill/>
                </a:ln>
                <a:solidFill>
                  <a:schemeClr val="tx1"/>
                </a:solidFill>
                <a:effectLst/>
              </a:rPr>
              <a:t> </a:t>
            </a:r>
          </a:p>
        </p:txBody>
      </p:sp>
      <p:sp>
        <p:nvSpPr>
          <p:cNvPr id="24" name="TekstSylinder 23">
            <a:extLst>
              <a:ext uri="{FF2B5EF4-FFF2-40B4-BE49-F238E27FC236}">
                <a16:creationId xmlns:a16="http://schemas.microsoft.com/office/drawing/2014/main" id="{69ABF879-C093-ADD1-C43D-8046C46C42A1}"/>
              </a:ext>
            </a:extLst>
          </p:cNvPr>
          <p:cNvSpPr txBox="1"/>
          <p:nvPr/>
        </p:nvSpPr>
        <p:spPr>
          <a:xfrm>
            <a:off x="2162081" y="2594576"/>
            <a:ext cx="2761975" cy="523220"/>
          </a:xfrm>
          <a:prstGeom prst="rect">
            <a:avLst/>
          </a:prstGeom>
          <a:noFill/>
          <a:ln w="3175">
            <a:solidFill>
              <a:schemeClr val="tx1"/>
            </a:solidFill>
          </a:ln>
        </p:spPr>
        <p:txBody>
          <a:bodyPr wrap="square">
            <a:spAutoFit/>
          </a:bodyPr>
          <a:lstStyle/>
          <a:p>
            <a:r>
              <a:rPr lang="nb-NO" sz="700"/>
              <a:t>Skriv ut antall passeringer for hver bomstasjon. </a:t>
            </a:r>
            <a:r>
              <a:rPr lang="nb-NO" sz="700" err="1"/>
              <a:t>Bomnr</a:t>
            </a:r>
            <a:r>
              <a:rPr lang="nb-NO" sz="700"/>
              <a:t>, -navn og antall passeringer skal med.</a:t>
            </a:r>
          </a:p>
          <a:p>
            <a:r>
              <a:rPr kumimoji="0" lang="nb-NO" altLang="nb-NO" sz="700" b="1" i="0" u="none" strike="noStrike" cap="none" normalizeH="0" baseline="0" err="1">
                <a:ln>
                  <a:noFill/>
                </a:ln>
                <a:solidFill>
                  <a:srgbClr val="008800"/>
                </a:solidFill>
                <a:effectLst/>
              </a:rPr>
              <a:t>select</a:t>
            </a:r>
            <a:r>
              <a:rPr kumimoji="0" lang="nb-NO" altLang="nb-NO" sz="700" b="0" i="0" u="none" strike="noStrike" cap="none" normalizeH="0" baseline="0">
                <a:ln>
                  <a:noFill/>
                </a:ln>
                <a:solidFill>
                  <a:srgbClr val="333333"/>
                </a:solidFill>
                <a:effectLst/>
              </a:rPr>
              <a:t> </a:t>
            </a:r>
            <a:r>
              <a:rPr kumimoji="0" lang="nb-NO" altLang="nb-NO" sz="700" b="0" i="0" u="none" strike="noStrike" cap="none" normalizeH="0" baseline="0" err="1">
                <a:ln>
                  <a:noFill/>
                </a:ln>
                <a:solidFill>
                  <a:srgbClr val="333333"/>
                </a:solidFill>
                <a:effectLst/>
              </a:rPr>
              <a:t>b.bomnr</a:t>
            </a:r>
            <a:r>
              <a:rPr kumimoji="0" lang="nb-NO" altLang="nb-NO" sz="700" b="0" i="0" u="none" strike="noStrike" cap="none" normalizeH="0" baseline="0">
                <a:ln>
                  <a:noFill/>
                </a:ln>
                <a:solidFill>
                  <a:srgbClr val="333333"/>
                </a:solidFill>
                <a:effectLst/>
              </a:rPr>
              <a:t>, bomnavn, </a:t>
            </a:r>
            <a:r>
              <a:rPr kumimoji="0" lang="nb-NO" altLang="nb-NO" sz="700" b="1" i="0" u="none" strike="noStrike" cap="none" normalizeH="0" baseline="0" err="1">
                <a:ln>
                  <a:noFill/>
                </a:ln>
                <a:solidFill>
                  <a:srgbClr val="008800"/>
                </a:solidFill>
                <a:effectLst/>
              </a:rPr>
              <a:t>count</a:t>
            </a:r>
            <a:r>
              <a:rPr kumimoji="0" lang="nb-NO" altLang="nb-NO" sz="700" b="0" i="0" u="none" strike="noStrike" cap="none" normalizeH="0" baseline="0">
                <a:ln>
                  <a:noFill/>
                </a:ln>
                <a:solidFill>
                  <a:srgbClr val="333333"/>
                </a:solidFill>
                <a:effectLst/>
              </a:rPr>
              <a:t>(*) </a:t>
            </a:r>
            <a:r>
              <a:rPr kumimoji="0" lang="nb-NO" altLang="nb-NO" sz="700" b="1" i="0" u="none" strike="noStrike" cap="none" normalizeH="0" baseline="0">
                <a:ln>
                  <a:noFill/>
                </a:ln>
                <a:solidFill>
                  <a:srgbClr val="008800"/>
                </a:solidFill>
                <a:effectLst/>
              </a:rPr>
              <a:t>as</a:t>
            </a:r>
            <a:r>
              <a:rPr kumimoji="0" lang="nb-NO" altLang="nb-NO" sz="700" b="0" i="0" u="none" strike="noStrike" cap="none" normalizeH="0" baseline="0">
                <a:ln>
                  <a:noFill/>
                </a:ln>
                <a:solidFill>
                  <a:srgbClr val="333333"/>
                </a:solidFill>
                <a:effectLst/>
              </a:rPr>
              <a:t> </a:t>
            </a:r>
            <a:r>
              <a:rPr kumimoji="0" lang="nb-NO" altLang="nb-NO" sz="700" b="0" i="0" u="none" strike="noStrike" cap="none" normalizeH="0" baseline="0">
                <a:ln>
                  <a:noFill/>
                </a:ln>
                <a:solidFill>
                  <a:srgbClr val="AA6600"/>
                </a:solidFill>
                <a:effectLst/>
              </a:rPr>
              <a:t>"Totalt antall passeringer"</a:t>
            </a:r>
            <a:r>
              <a:rPr kumimoji="0" lang="nb-NO" altLang="nb-NO" sz="700" b="0" i="0" u="none" strike="noStrike" cap="none" normalizeH="0" baseline="0">
                <a:ln>
                  <a:noFill/>
                </a:ln>
                <a:solidFill>
                  <a:srgbClr val="333333"/>
                </a:solidFill>
                <a:effectLst/>
              </a:rPr>
              <a:t> </a:t>
            </a:r>
            <a:r>
              <a:rPr kumimoji="0" lang="nb-NO" altLang="nb-NO" sz="700" b="1" i="0" u="none" strike="noStrike" cap="none" normalizeH="0" baseline="0">
                <a:ln>
                  <a:noFill/>
                </a:ln>
                <a:solidFill>
                  <a:srgbClr val="008800"/>
                </a:solidFill>
                <a:effectLst/>
              </a:rPr>
              <a:t>from</a:t>
            </a:r>
            <a:r>
              <a:rPr kumimoji="0" lang="nb-NO" altLang="nb-NO" sz="700" b="0" i="0" u="none" strike="noStrike" cap="none" normalizeH="0" baseline="0">
                <a:ln>
                  <a:noFill/>
                </a:ln>
                <a:solidFill>
                  <a:srgbClr val="333333"/>
                </a:solidFill>
                <a:effectLst/>
              </a:rPr>
              <a:t> bom b </a:t>
            </a:r>
            <a:r>
              <a:rPr kumimoji="0" lang="nb-NO" altLang="nb-NO" sz="700" b="1" i="0" u="none" strike="noStrike" cap="none" normalizeH="0" baseline="0" err="1">
                <a:ln>
                  <a:noFill/>
                </a:ln>
                <a:solidFill>
                  <a:srgbClr val="008800"/>
                </a:solidFill>
                <a:effectLst/>
              </a:rPr>
              <a:t>inner</a:t>
            </a:r>
            <a:r>
              <a:rPr kumimoji="0" lang="nb-NO" altLang="nb-NO" sz="700" b="0" i="0" u="none" strike="noStrike" cap="none" normalizeH="0" baseline="0">
                <a:ln>
                  <a:noFill/>
                </a:ln>
                <a:solidFill>
                  <a:srgbClr val="333333"/>
                </a:solidFill>
                <a:effectLst/>
              </a:rPr>
              <a:t> </a:t>
            </a:r>
            <a:r>
              <a:rPr kumimoji="0" lang="nb-NO" altLang="nb-NO" sz="700" b="1" i="0" u="none" strike="noStrike" cap="none" normalizeH="0" baseline="0" err="1">
                <a:ln>
                  <a:noFill/>
                </a:ln>
                <a:solidFill>
                  <a:srgbClr val="008800"/>
                </a:solidFill>
                <a:effectLst/>
              </a:rPr>
              <a:t>join</a:t>
            </a:r>
            <a:r>
              <a:rPr kumimoji="0" lang="nb-NO" altLang="nb-NO" sz="700" b="0" i="0" u="none" strike="noStrike" cap="none" normalizeH="0" baseline="0">
                <a:ln>
                  <a:noFill/>
                </a:ln>
                <a:solidFill>
                  <a:srgbClr val="333333"/>
                </a:solidFill>
                <a:effectLst/>
              </a:rPr>
              <a:t> passering p </a:t>
            </a:r>
            <a:r>
              <a:rPr kumimoji="0" lang="nb-NO" altLang="nb-NO" sz="700" b="1" i="0" u="none" strike="noStrike" cap="none" normalizeH="0" baseline="0" err="1">
                <a:ln>
                  <a:noFill/>
                </a:ln>
                <a:solidFill>
                  <a:srgbClr val="008800"/>
                </a:solidFill>
                <a:effectLst/>
              </a:rPr>
              <a:t>group</a:t>
            </a:r>
            <a:r>
              <a:rPr kumimoji="0" lang="nb-NO" altLang="nb-NO" sz="700" b="0" i="0" u="none" strike="noStrike" cap="none" normalizeH="0" baseline="0">
                <a:ln>
                  <a:noFill/>
                </a:ln>
                <a:solidFill>
                  <a:srgbClr val="333333"/>
                </a:solidFill>
                <a:effectLst/>
              </a:rPr>
              <a:t> </a:t>
            </a:r>
            <a:r>
              <a:rPr kumimoji="0" lang="nb-NO" altLang="nb-NO" sz="700" b="1" i="0" u="none" strike="noStrike" cap="none" normalizeH="0" baseline="0">
                <a:ln>
                  <a:noFill/>
                </a:ln>
                <a:solidFill>
                  <a:srgbClr val="008800"/>
                </a:solidFill>
                <a:effectLst/>
              </a:rPr>
              <a:t>by</a:t>
            </a:r>
            <a:r>
              <a:rPr kumimoji="0" lang="nb-NO" altLang="nb-NO" sz="700" b="0" i="0" u="none" strike="noStrike" cap="none" normalizeH="0" baseline="0">
                <a:ln>
                  <a:noFill/>
                </a:ln>
                <a:solidFill>
                  <a:srgbClr val="333333"/>
                </a:solidFill>
                <a:effectLst/>
              </a:rPr>
              <a:t> </a:t>
            </a:r>
            <a:r>
              <a:rPr kumimoji="0" lang="nb-NO" altLang="nb-NO" sz="700" b="0" i="0" u="none" strike="noStrike" cap="none" normalizeH="0" baseline="0" err="1">
                <a:ln>
                  <a:noFill/>
                </a:ln>
                <a:solidFill>
                  <a:srgbClr val="333333"/>
                </a:solidFill>
                <a:effectLst/>
              </a:rPr>
              <a:t>b.bomnr</a:t>
            </a:r>
            <a:r>
              <a:rPr kumimoji="0" lang="nb-NO" altLang="nb-NO" sz="700" b="0" i="0" u="none" strike="noStrike" cap="none" normalizeH="0" baseline="0">
                <a:ln>
                  <a:noFill/>
                </a:ln>
                <a:solidFill>
                  <a:srgbClr val="333333"/>
                </a:solidFill>
                <a:effectLst/>
              </a:rPr>
              <a:t>, bomnavn</a:t>
            </a:r>
            <a:r>
              <a:rPr kumimoji="0" lang="nb-NO" altLang="nb-NO" sz="700" b="0" i="0" u="none" strike="noStrike" cap="none" normalizeH="0" baseline="0">
                <a:ln>
                  <a:noFill/>
                </a:ln>
                <a:solidFill>
                  <a:schemeClr val="tx1"/>
                </a:solidFill>
                <a:effectLst/>
              </a:rPr>
              <a:t> </a:t>
            </a:r>
          </a:p>
        </p:txBody>
      </p:sp>
      <p:sp>
        <p:nvSpPr>
          <p:cNvPr id="26" name="TekstSylinder 25">
            <a:extLst>
              <a:ext uri="{FF2B5EF4-FFF2-40B4-BE49-F238E27FC236}">
                <a16:creationId xmlns:a16="http://schemas.microsoft.com/office/drawing/2014/main" id="{0077398B-D10B-33E3-249A-2D1502904861}"/>
              </a:ext>
            </a:extLst>
          </p:cNvPr>
          <p:cNvSpPr txBox="1"/>
          <p:nvPr/>
        </p:nvSpPr>
        <p:spPr>
          <a:xfrm>
            <a:off x="2162081" y="3117796"/>
            <a:ext cx="2761975" cy="630942"/>
          </a:xfrm>
          <a:prstGeom prst="rect">
            <a:avLst/>
          </a:prstGeom>
          <a:noFill/>
          <a:ln w="3175">
            <a:solidFill>
              <a:schemeClr val="tx1"/>
            </a:solidFill>
          </a:ln>
        </p:spPr>
        <p:txBody>
          <a:bodyPr wrap="square">
            <a:spAutoFit/>
          </a:bodyPr>
          <a:lstStyle/>
          <a:p>
            <a:r>
              <a:rPr lang="nb-NO" sz="700"/>
              <a:t>Skriv ut kjennetegn på biler som har betalt over 10.000 i bompenger i 2019.</a:t>
            </a:r>
          </a:p>
          <a:p>
            <a:r>
              <a:rPr kumimoji="0" lang="nb-NO" altLang="nb-NO" sz="700" b="1" i="0" u="none" strike="noStrike" cap="none" normalizeH="0" baseline="0" err="1">
                <a:ln>
                  <a:noFill/>
                </a:ln>
                <a:solidFill>
                  <a:srgbClr val="008800"/>
                </a:solidFill>
                <a:effectLst/>
              </a:rPr>
              <a:t>select</a:t>
            </a:r>
            <a:r>
              <a:rPr kumimoji="0" lang="nb-NO" altLang="nb-NO" sz="700" b="0" i="0" u="none" strike="noStrike" cap="none" normalizeH="0" baseline="0">
                <a:ln>
                  <a:noFill/>
                </a:ln>
                <a:solidFill>
                  <a:srgbClr val="333333"/>
                </a:solidFill>
                <a:effectLst/>
              </a:rPr>
              <a:t> </a:t>
            </a:r>
            <a:r>
              <a:rPr kumimoji="0" lang="nb-NO" altLang="nb-NO" sz="700" b="0" i="0" u="none" strike="noStrike" cap="none" normalizeH="0" baseline="0" err="1">
                <a:ln>
                  <a:noFill/>
                </a:ln>
                <a:solidFill>
                  <a:srgbClr val="333333"/>
                </a:solidFill>
                <a:effectLst/>
              </a:rPr>
              <a:t>p.kjennetegn</a:t>
            </a:r>
            <a:r>
              <a:rPr kumimoji="0" lang="nb-NO" altLang="nb-NO" sz="700" b="0" i="0" u="none" strike="noStrike" cap="none" normalizeH="0" baseline="0">
                <a:ln>
                  <a:noFill/>
                </a:ln>
                <a:solidFill>
                  <a:srgbClr val="333333"/>
                </a:solidFill>
                <a:effectLst/>
              </a:rPr>
              <a:t> </a:t>
            </a:r>
            <a:r>
              <a:rPr kumimoji="0" lang="nb-NO" altLang="nb-NO" sz="700" b="1" i="0" u="none" strike="noStrike" cap="none" normalizeH="0" baseline="0">
                <a:ln>
                  <a:noFill/>
                </a:ln>
                <a:solidFill>
                  <a:srgbClr val="008800"/>
                </a:solidFill>
                <a:effectLst/>
              </a:rPr>
              <a:t>from</a:t>
            </a:r>
            <a:r>
              <a:rPr kumimoji="0" lang="nb-NO" altLang="nb-NO" sz="700" b="0" i="0" u="none" strike="noStrike" cap="none" normalizeH="0" baseline="0">
                <a:ln>
                  <a:noFill/>
                </a:ln>
                <a:solidFill>
                  <a:srgbClr val="333333"/>
                </a:solidFill>
                <a:effectLst/>
              </a:rPr>
              <a:t> BIL b </a:t>
            </a:r>
            <a:r>
              <a:rPr kumimoji="0" lang="nb-NO" altLang="nb-NO" sz="700" b="1" i="0" u="none" strike="noStrike" cap="none" normalizeH="0" baseline="0">
                <a:ln>
                  <a:noFill/>
                </a:ln>
                <a:solidFill>
                  <a:srgbClr val="008800"/>
                </a:solidFill>
                <a:effectLst/>
              </a:rPr>
              <a:t>INNER</a:t>
            </a:r>
            <a:r>
              <a:rPr kumimoji="0" lang="nb-NO" altLang="nb-NO" sz="700" b="0" i="0" u="none" strike="noStrike" cap="none" normalizeH="0" baseline="0">
                <a:ln>
                  <a:noFill/>
                </a:ln>
                <a:solidFill>
                  <a:srgbClr val="333333"/>
                </a:solidFill>
                <a:effectLst/>
              </a:rPr>
              <a:t> </a:t>
            </a:r>
            <a:r>
              <a:rPr kumimoji="0" lang="nb-NO" altLang="nb-NO" sz="700" b="1" i="0" u="none" strike="noStrike" cap="none" normalizeH="0" baseline="0">
                <a:ln>
                  <a:noFill/>
                </a:ln>
                <a:solidFill>
                  <a:srgbClr val="008800"/>
                </a:solidFill>
                <a:effectLst/>
              </a:rPr>
              <a:t>JOIN</a:t>
            </a:r>
            <a:r>
              <a:rPr kumimoji="0" lang="nb-NO" altLang="nb-NO" sz="700" b="0" i="0" u="none" strike="noStrike" cap="none" normalizeH="0" baseline="0">
                <a:ln>
                  <a:noFill/>
                </a:ln>
                <a:solidFill>
                  <a:srgbClr val="333333"/>
                </a:solidFill>
                <a:effectLst/>
              </a:rPr>
              <a:t> PASSERING p </a:t>
            </a:r>
            <a:r>
              <a:rPr kumimoji="0" lang="nb-NO" altLang="nb-NO" sz="700" b="1" i="0" u="none" strike="noStrike" cap="none" normalizeH="0" baseline="0">
                <a:ln>
                  <a:noFill/>
                </a:ln>
                <a:solidFill>
                  <a:srgbClr val="008800"/>
                </a:solidFill>
                <a:effectLst/>
              </a:rPr>
              <a:t>ON</a:t>
            </a:r>
            <a:r>
              <a:rPr kumimoji="0" lang="nb-NO" altLang="nb-NO" sz="700" b="0" i="0" u="none" strike="noStrike" cap="none" normalizeH="0" baseline="0">
                <a:ln>
                  <a:noFill/>
                </a:ln>
                <a:solidFill>
                  <a:srgbClr val="333333"/>
                </a:solidFill>
                <a:effectLst/>
              </a:rPr>
              <a:t> </a:t>
            </a:r>
            <a:r>
              <a:rPr kumimoji="0" lang="nb-NO" altLang="nb-NO" sz="700" b="0" i="0" u="none" strike="noStrike" cap="none" normalizeH="0" baseline="0" err="1">
                <a:ln>
                  <a:noFill/>
                </a:ln>
                <a:solidFill>
                  <a:srgbClr val="333333"/>
                </a:solidFill>
                <a:effectLst/>
              </a:rPr>
              <a:t>b.kjennetegn</a:t>
            </a:r>
            <a:r>
              <a:rPr kumimoji="0" lang="nb-NO" altLang="nb-NO" sz="700" b="0" i="0" u="none" strike="noStrike" cap="none" normalizeH="0" baseline="0">
                <a:ln>
                  <a:noFill/>
                </a:ln>
                <a:solidFill>
                  <a:srgbClr val="333333"/>
                </a:solidFill>
                <a:effectLst/>
              </a:rPr>
              <a:t> = </a:t>
            </a:r>
            <a:r>
              <a:rPr kumimoji="0" lang="nb-NO" altLang="nb-NO" sz="700" b="0" i="0" u="none" strike="noStrike" cap="none" normalizeH="0" baseline="0" err="1">
                <a:ln>
                  <a:noFill/>
                </a:ln>
                <a:solidFill>
                  <a:srgbClr val="333333"/>
                </a:solidFill>
                <a:effectLst/>
              </a:rPr>
              <a:t>p.kjennetegn</a:t>
            </a:r>
            <a:r>
              <a:rPr kumimoji="0" lang="nb-NO" altLang="nb-NO" sz="700" b="0" i="0" u="none" strike="noStrike" cap="none" normalizeH="0" baseline="0">
                <a:ln>
                  <a:noFill/>
                </a:ln>
                <a:solidFill>
                  <a:srgbClr val="333333"/>
                </a:solidFill>
                <a:effectLst/>
              </a:rPr>
              <a:t> </a:t>
            </a:r>
            <a:r>
              <a:rPr kumimoji="0" lang="nb-NO" altLang="nb-NO" sz="700" b="1" i="0" u="none" strike="noStrike" cap="none" normalizeH="0" baseline="0" err="1">
                <a:ln>
                  <a:noFill/>
                </a:ln>
                <a:solidFill>
                  <a:srgbClr val="008800"/>
                </a:solidFill>
                <a:effectLst/>
              </a:rPr>
              <a:t>Where</a:t>
            </a:r>
            <a:r>
              <a:rPr kumimoji="0" lang="nb-NO" altLang="nb-NO" sz="700" b="0" i="0" u="none" strike="noStrike" cap="none" normalizeH="0" baseline="0">
                <a:ln>
                  <a:noFill/>
                </a:ln>
                <a:effectLst/>
              </a:rPr>
              <a:t> år </a:t>
            </a:r>
            <a:r>
              <a:rPr kumimoji="0" lang="nb-NO" altLang="nb-NO" sz="700" b="0" i="0" u="none" strike="noStrike" cap="none" normalizeH="0" baseline="0">
                <a:ln>
                  <a:noFill/>
                </a:ln>
                <a:solidFill>
                  <a:srgbClr val="333333"/>
                </a:solidFill>
                <a:effectLst/>
              </a:rPr>
              <a:t>= </a:t>
            </a:r>
            <a:r>
              <a:rPr kumimoji="0" lang="nb-NO" altLang="nb-NO" sz="700" b="1" i="0" u="none" strike="noStrike" cap="none" normalizeH="0" baseline="0">
                <a:ln>
                  <a:noFill/>
                </a:ln>
                <a:solidFill>
                  <a:srgbClr val="0000DD"/>
                </a:solidFill>
                <a:effectLst/>
              </a:rPr>
              <a:t>2019</a:t>
            </a:r>
            <a:r>
              <a:rPr kumimoji="0" lang="nb-NO" altLang="nb-NO" sz="700" b="0" i="0" u="none" strike="noStrike" cap="none" normalizeH="0" baseline="0">
                <a:ln>
                  <a:noFill/>
                </a:ln>
                <a:solidFill>
                  <a:srgbClr val="333333"/>
                </a:solidFill>
                <a:effectLst/>
              </a:rPr>
              <a:t> </a:t>
            </a:r>
            <a:r>
              <a:rPr kumimoji="0" lang="nb-NO" altLang="nb-NO" sz="700" b="1" i="0" u="none" strike="noStrike" cap="none" normalizeH="0" baseline="0">
                <a:ln>
                  <a:noFill/>
                </a:ln>
                <a:solidFill>
                  <a:srgbClr val="008800"/>
                </a:solidFill>
                <a:effectLst/>
              </a:rPr>
              <a:t>Group</a:t>
            </a:r>
            <a:r>
              <a:rPr kumimoji="0" lang="nb-NO" altLang="nb-NO" sz="700" b="0" i="0" u="none" strike="noStrike" cap="none" normalizeH="0" baseline="0">
                <a:ln>
                  <a:noFill/>
                </a:ln>
                <a:solidFill>
                  <a:srgbClr val="333333"/>
                </a:solidFill>
                <a:effectLst/>
              </a:rPr>
              <a:t> </a:t>
            </a:r>
            <a:r>
              <a:rPr kumimoji="0" lang="nb-NO" altLang="nb-NO" sz="700" b="1" i="0" u="none" strike="noStrike" cap="none" normalizeH="0" baseline="0">
                <a:ln>
                  <a:noFill/>
                </a:ln>
                <a:solidFill>
                  <a:srgbClr val="008800"/>
                </a:solidFill>
                <a:effectLst/>
              </a:rPr>
              <a:t>by</a:t>
            </a:r>
            <a:r>
              <a:rPr kumimoji="0" lang="nb-NO" altLang="nb-NO" sz="700" b="0" i="0" u="none" strike="noStrike" cap="none" normalizeH="0" baseline="0">
                <a:ln>
                  <a:noFill/>
                </a:ln>
                <a:solidFill>
                  <a:srgbClr val="333333"/>
                </a:solidFill>
                <a:effectLst/>
              </a:rPr>
              <a:t> kjennetegn </a:t>
            </a:r>
            <a:r>
              <a:rPr kumimoji="0" lang="nb-NO" altLang="nb-NO" sz="700" b="1" i="0" u="none" strike="noStrike" cap="none" normalizeH="0" baseline="0" err="1">
                <a:ln>
                  <a:noFill/>
                </a:ln>
                <a:solidFill>
                  <a:srgbClr val="008800"/>
                </a:solidFill>
                <a:effectLst/>
              </a:rPr>
              <a:t>having</a:t>
            </a:r>
            <a:r>
              <a:rPr kumimoji="0" lang="nb-NO" altLang="nb-NO" sz="700" b="0" i="0" u="none" strike="noStrike" cap="none" normalizeH="0" baseline="0">
                <a:ln>
                  <a:noFill/>
                </a:ln>
                <a:solidFill>
                  <a:srgbClr val="333333"/>
                </a:solidFill>
                <a:effectLst/>
              </a:rPr>
              <a:t> </a:t>
            </a:r>
            <a:r>
              <a:rPr kumimoji="0" lang="nb-NO" altLang="nb-NO" sz="700" b="1" i="0" u="none" strike="noStrike" cap="none" normalizeH="0" baseline="0">
                <a:ln>
                  <a:noFill/>
                </a:ln>
                <a:solidFill>
                  <a:srgbClr val="008800"/>
                </a:solidFill>
                <a:effectLst/>
              </a:rPr>
              <a:t>sum</a:t>
            </a:r>
            <a:r>
              <a:rPr kumimoji="0" lang="nb-NO" altLang="nb-NO" sz="700" b="0" i="0" u="none" strike="noStrike" cap="none" normalizeH="0" baseline="0">
                <a:ln>
                  <a:noFill/>
                </a:ln>
                <a:solidFill>
                  <a:srgbClr val="333333"/>
                </a:solidFill>
                <a:effectLst/>
              </a:rPr>
              <a:t>(pris) &gt; </a:t>
            </a:r>
            <a:r>
              <a:rPr kumimoji="0" lang="nb-NO" altLang="nb-NO" sz="700" b="1" i="0" u="none" strike="noStrike" cap="none" normalizeH="0" baseline="0">
                <a:ln>
                  <a:noFill/>
                </a:ln>
                <a:solidFill>
                  <a:srgbClr val="0000DD"/>
                </a:solidFill>
                <a:effectLst/>
              </a:rPr>
              <a:t>10000</a:t>
            </a:r>
            <a:r>
              <a:rPr kumimoji="0" lang="nb-NO" altLang="nb-NO" sz="700" b="0" i="0" u="none" strike="noStrike" cap="none" normalizeH="0" baseline="0">
                <a:ln>
                  <a:noFill/>
                </a:ln>
                <a:solidFill>
                  <a:schemeClr val="tx1"/>
                </a:solidFill>
                <a:effectLst/>
              </a:rPr>
              <a:t> </a:t>
            </a:r>
          </a:p>
        </p:txBody>
      </p:sp>
      <p:sp>
        <p:nvSpPr>
          <p:cNvPr id="29" name="TekstSylinder 28">
            <a:extLst>
              <a:ext uri="{FF2B5EF4-FFF2-40B4-BE49-F238E27FC236}">
                <a16:creationId xmlns:a16="http://schemas.microsoft.com/office/drawing/2014/main" id="{D73CE75F-5FD8-9576-756D-55ABA06E23A6}"/>
              </a:ext>
            </a:extLst>
          </p:cNvPr>
          <p:cNvSpPr txBox="1"/>
          <p:nvPr/>
        </p:nvSpPr>
        <p:spPr>
          <a:xfrm>
            <a:off x="2162081" y="3748738"/>
            <a:ext cx="2761975" cy="630942"/>
          </a:xfrm>
          <a:prstGeom prst="rect">
            <a:avLst/>
          </a:prstGeom>
          <a:noFill/>
          <a:ln w="3175">
            <a:solidFill>
              <a:schemeClr val="tx1"/>
            </a:solidFill>
          </a:ln>
        </p:spPr>
        <p:txBody>
          <a:bodyPr wrap="square">
            <a:spAutoFit/>
          </a:bodyPr>
          <a:lstStyle/>
          <a:p>
            <a:r>
              <a:rPr lang="nb-NO" sz="700"/>
              <a:t>Skriv ut kjennetegn, </a:t>
            </a:r>
            <a:r>
              <a:rPr lang="nb-NO" sz="700" err="1"/>
              <a:t>bomnr</a:t>
            </a:r>
            <a:r>
              <a:rPr lang="nb-NO" sz="700"/>
              <a:t> og -navn på de bilene hvor alle passeringene har skjedd på samme bom.</a:t>
            </a:r>
          </a:p>
          <a:p>
            <a:r>
              <a:rPr kumimoji="0" lang="nb-NO" altLang="nb-NO" sz="700" b="1" i="0" u="none" strike="noStrike" cap="none" normalizeH="0" baseline="0" err="1">
                <a:ln>
                  <a:noFill/>
                </a:ln>
                <a:solidFill>
                  <a:srgbClr val="008800"/>
                </a:solidFill>
                <a:effectLst/>
              </a:rPr>
              <a:t>select</a:t>
            </a:r>
            <a:r>
              <a:rPr kumimoji="0" lang="nb-NO" altLang="nb-NO" sz="700" b="0" i="0" u="none" strike="noStrike" cap="none" normalizeH="0" baseline="0">
                <a:ln>
                  <a:noFill/>
                </a:ln>
                <a:solidFill>
                  <a:srgbClr val="333333"/>
                </a:solidFill>
                <a:effectLst/>
              </a:rPr>
              <a:t> </a:t>
            </a:r>
            <a:r>
              <a:rPr kumimoji="0" lang="nb-NO" altLang="nb-NO" sz="700" b="1" i="0" u="none" strike="noStrike" cap="none" normalizeH="0" baseline="0" err="1">
                <a:ln>
                  <a:noFill/>
                </a:ln>
                <a:solidFill>
                  <a:srgbClr val="008800"/>
                </a:solidFill>
                <a:effectLst/>
              </a:rPr>
              <a:t>distinct</a:t>
            </a:r>
            <a:r>
              <a:rPr kumimoji="0" lang="nb-NO" altLang="nb-NO" sz="700" b="0" i="0" u="none" strike="noStrike" cap="none" normalizeH="0" baseline="0">
                <a:ln>
                  <a:noFill/>
                </a:ln>
                <a:solidFill>
                  <a:srgbClr val="333333"/>
                </a:solidFill>
                <a:effectLst/>
              </a:rPr>
              <a:t> kjennetegn, </a:t>
            </a:r>
            <a:r>
              <a:rPr kumimoji="0" lang="nb-NO" altLang="nb-NO" sz="700" b="0" i="0" u="none" strike="noStrike" cap="none" normalizeH="0" baseline="0" err="1">
                <a:ln>
                  <a:noFill/>
                </a:ln>
                <a:solidFill>
                  <a:srgbClr val="333333"/>
                </a:solidFill>
                <a:effectLst/>
              </a:rPr>
              <a:t>bom.bomnr</a:t>
            </a:r>
            <a:r>
              <a:rPr kumimoji="0" lang="nb-NO" altLang="nb-NO" sz="700" b="0" i="0" u="none" strike="noStrike" cap="none" normalizeH="0" baseline="0">
                <a:ln>
                  <a:noFill/>
                </a:ln>
                <a:solidFill>
                  <a:srgbClr val="333333"/>
                </a:solidFill>
                <a:effectLst/>
              </a:rPr>
              <a:t>, bomnavn </a:t>
            </a:r>
            <a:r>
              <a:rPr kumimoji="0" lang="nb-NO" altLang="nb-NO" sz="700" b="1" i="0" u="none" strike="noStrike" cap="none" normalizeH="0" baseline="0">
                <a:ln>
                  <a:noFill/>
                </a:ln>
                <a:solidFill>
                  <a:srgbClr val="008800"/>
                </a:solidFill>
                <a:effectLst/>
              </a:rPr>
              <a:t>from</a:t>
            </a:r>
            <a:r>
              <a:rPr kumimoji="0" lang="nb-NO" altLang="nb-NO" sz="700" b="0" i="0" u="none" strike="noStrike" cap="none" normalizeH="0" baseline="0">
                <a:ln>
                  <a:noFill/>
                </a:ln>
                <a:solidFill>
                  <a:srgbClr val="333333"/>
                </a:solidFill>
                <a:effectLst/>
              </a:rPr>
              <a:t> bom </a:t>
            </a:r>
            <a:r>
              <a:rPr kumimoji="0" lang="nb-NO" altLang="nb-NO" sz="700" b="1" i="0" u="none" strike="noStrike" cap="none" normalizeH="0" baseline="0" err="1">
                <a:ln>
                  <a:noFill/>
                </a:ln>
                <a:solidFill>
                  <a:srgbClr val="008800"/>
                </a:solidFill>
                <a:effectLst/>
              </a:rPr>
              <a:t>inner</a:t>
            </a:r>
            <a:r>
              <a:rPr kumimoji="0" lang="nb-NO" altLang="nb-NO" sz="700" b="0" i="0" u="none" strike="noStrike" cap="none" normalizeH="0" baseline="0">
                <a:ln>
                  <a:noFill/>
                </a:ln>
                <a:solidFill>
                  <a:srgbClr val="333333"/>
                </a:solidFill>
                <a:effectLst/>
              </a:rPr>
              <a:t> </a:t>
            </a:r>
            <a:r>
              <a:rPr kumimoji="0" lang="nb-NO" altLang="nb-NO" sz="700" b="1" i="0" u="none" strike="noStrike" cap="none" normalizeH="0" baseline="0" err="1">
                <a:ln>
                  <a:noFill/>
                </a:ln>
                <a:solidFill>
                  <a:srgbClr val="008800"/>
                </a:solidFill>
                <a:effectLst/>
              </a:rPr>
              <a:t>join</a:t>
            </a:r>
            <a:r>
              <a:rPr kumimoji="0" lang="nb-NO" altLang="nb-NO" sz="700" b="0" i="0" u="none" strike="noStrike" cap="none" normalizeH="0" baseline="0">
                <a:ln>
                  <a:noFill/>
                </a:ln>
                <a:solidFill>
                  <a:srgbClr val="333333"/>
                </a:solidFill>
                <a:effectLst/>
              </a:rPr>
              <a:t> passering p1on </a:t>
            </a:r>
            <a:r>
              <a:rPr kumimoji="0" lang="nb-NO" altLang="nb-NO" sz="700" b="0" i="0" u="none" strike="noStrike" cap="none" normalizeH="0" baseline="0" err="1">
                <a:ln>
                  <a:noFill/>
                </a:ln>
                <a:solidFill>
                  <a:srgbClr val="333333"/>
                </a:solidFill>
                <a:effectLst/>
              </a:rPr>
              <a:t>bok.bomnr</a:t>
            </a:r>
            <a:r>
              <a:rPr kumimoji="0" lang="nb-NO" altLang="nb-NO" sz="700" b="0" i="0" u="none" strike="noStrike" cap="none" normalizeH="0" baseline="0">
                <a:ln>
                  <a:noFill/>
                </a:ln>
                <a:solidFill>
                  <a:srgbClr val="333333"/>
                </a:solidFill>
                <a:effectLst/>
              </a:rPr>
              <a:t> = p1.bomnr </a:t>
            </a:r>
            <a:r>
              <a:rPr kumimoji="0" lang="nb-NO" altLang="nb-NO" sz="700" b="1" i="0" u="none" strike="noStrike" cap="none" normalizeH="0" baseline="0" err="1">
                <a:ln>
                  <a:noFill/>
                </a:ln>
                <a:solidFill>
                  <a:srgbClr val="008800"/>
                </a:solidFill>
                <a:effectLst/>
              </a:rPr>
              <a:t>where</a:t>
            </a:r>
            <a:r>
              <a:rPr kumimoji="0" lang="nb-NO" altLang="nb-NO" sz="700" b="0" i="0" u="none" strike="noStrike" cap="none" normalizeH="0" baseline="0">
                <a:ln>
                  <a:noFill/>
                </a:ln>
                <a:solidFill>
                  <a:srgbClr val="333333"/>
                </a:solidFill>
                <a:effectLst/>
              </a:rPr>
              <a:t> </a:t>
            </a:r>
            <a:r>
              <a:rPr kumimoji="0" lang="nb-NO" altLang="nb-NO" sz="700" b="0" i="0" u="none" strike="noStrike" cap="none" normalizeH="0" baseline="0" err="1">
                <a:ln>
                  <a:noFill/>
                </a:ln>
                <a:solidFill>
                  <a:srgbClr val="333333"/>
                </a:solidFill>
                <a:effectLst/>
              </a:rPr>
              <a:t>bom.bomnr</a:t>
            </a:r>
            <a:r>
              <a:rPr kumimoji="0" lang="nb-NO" altLang="nb-NO" sz="700" b="0" i="0" u="none" strike="noStrike" cap="none" normalizeH="0" baseline="0">
                <a:ln>
                  <a:noFill/>
                </a:ln>
                <a:solidFill>
                  <a:srgbClr val="333333"/>
                </a:solidFill>
                <a:effectLst/>
              </a:rPr>
              <a:t> =</a:t>
            </a:r>
            <a:r>
              <a:rPr kumimoji="0" lang="nb-NO" altLang="nb-NO" sz="700" b="1" i="0" u="none" strike="noStrike" cap="none" normalizeH="0" baseline="0">
                <a:ln>
                  <a:noFill/>
                </a:ln>
                <a:solidFill>
                  <a:srgbClr val="008800"/>
                </a:solidFill>
                <a:effectLst/>
              </a:rPr>
              <a:t>ALL</a:t>
            </a:r>
            <a:r>
              <a:rPr kumimoji="0" lang="nb-NO" altLang="nb-NO" sz="700" b="0" i="0" u="none" strike="noStrike" cap="none" normalizeH="0" baseline="0">
                <a:ln>
                  <a:noFill/>
                </a:ln>
                <a:solidFill>
                  <a:srgbClr val="333333"/>
                </a:solidFill>
                <a:effectLst/>
              </a:rPr>
              <a:t>(</a:t>
            </a:r>
            <a:r>
              <a:rPr kumimoji="0" lang="nb-NO" altLang="nb-NO" sz="700" b="1" i="0" u="none" strike="noStrike" cap="none" normalizeH="0" baseline="0" err="1">
                <a:ln>
                  <a:noFill/>
                </a:ln>
                <a:solidFill>
                  <a:srgbClr val="008800"/>
                </a:solidFill>
                <a:effectLst/>
              </a:rPr>
              <a:t>select</a:t>
            </a:r>
            <a:r>
              <a:rPr kumimoji="0" lang="nb-NO" altLang="nb-NO" sz="700" b="0" i="0" u="none" strike="noStrike" cap="none" normalizeH="0" baseline="0">
                <a:ln>
                  <a:noFill/>
                </a:ln>
                <a:solidFill>
                  <a:srgbClr val="333333"/>
                </a:solidFill>
                <a:effectLst/>
              </a:rPr>
              <a:t> </a:t>
            </a:r>
            <a:r>
              <a:rPr kumimoji="0" lang="nb-NO" altLang="nb-NO" sz="700" b="0" i="0" u="none" strike="noStrike" cap="none" normalizeH="0" baseline="0" err="1">
                <a:ln>
                  <a:noFill/>
                </a:ln>
                <a:solidFill>
                  <a:srgbClr val="333333"/>
                </a:solidFill>
                <a:effectLst/>
              </a:rPr>
              <a:t>bomnr</a:t>
            </a:r>
            <a:r>
              <a:rPr kumimoji="0" lang="nb-NO" altLang="nb-NO" sz="700" b="0" i="0" u="none" strike="noStrike" cap="none" normalizeH="0" baseline="0">
                <a:ln>
                  <a:noFill/>
                </a:ln>
                <a:solidFill>
                  <a:srgbClr val="333333"/>
                </a:solidFill>
                <a:effectLst/>
              </a:rPr>
              <a:t> </a:t>
            </a:r>
            <a:r>
              <a:rPr kumimoji="0" lang="nb-NO" altLang="nb-NO" sz="700" b="1" i="0" u="none" strike="noStrike" cap="none" normalizeH="0" baseline="0">
                <a:ln>
                  <a:noFill/>
                </a:ln>
                <a:solidFill>
                  <a:srgbClr val="008800"/>
                </a:solidFill>
                <a:effectLst/>
              </a:rPr>
              <a:t>from</a:t>
            </a:r>
            <a:r>
              <a:rPr kumimoji="0" lang="nb-NO" altLang="nb-NO" sz="700" b="0" i="0" u="none" strike="noStrike" cap="none" normalizeH="0" baseline="0">
                <a:ln>
                  <a:noFill/>
                </a:ln>
                <a:solidFill>
                  <a:srgbClr val="333333"/>
                </a:solidFill>
                <a:effectLst/>
              </a:rPr>
              <a:t> passering p2 </a:t>
            </a:r>
            <a:r>
              <a:rPr kumimoji="0" lang="nb-NO" altLang="nb-NO" sz="700" b="1" i="0" u="none" strike="noStrike" cap="none" normalizeH="0" baseline="0" err="1">
                <a:ln>
                  <a:noFill/>
                </a:ln>
                <a:solidFill>
                  <a:srgbClr val="008800"/>
                </a:solidFill>
                <a:effectLst/>
              </a:rPr>
              <a:t>where</a:t>
            </a:r>
            <a:r>
              <a:rPr kumimoji="0" lang="nb-NO" altLang="nb-NO" sz="700" b="0" i="0" u="none" strike="noStrike" cap="none" normalizeH="0" baseline="0">
                <a:ln>
                  <a:noFill/>
                </a:ln>
                <a:solidFill>
                  <a:srgbClr val="333333"/>
                </a:solidFill>
                <a:effectLst/>
              </a:rPr>
              <a:t> p1.kjennetegn = p2.kjennetegn)</a:t>
            </a:r>
            <a:r>
              <a:rPr kumimoji="0" lang="nb-NO" altLang="nb-NO" sz="700" b="0" i="0" u="none" strike="noStrike" cap="none" normalizeH="0" baseline="0">
                <a:ln>
                  <a:noFill/>
                </a:ln>
                <a:solidFill>
                  <a:schemeClr val="tx1"/>
                </a:solidFill>
                <a:effectLst/>
              </a:rPr>
              <a:t> </a:t>
            </a:r>
          </a:p>
        </p:txBody>
      </p:sp>
      <p:sp>
        <p:nvSpPr>
          <p:cNvPr id="33" name="TekstSylinder 32">
            <a:extLst>
              <a:ext uri="{FF2B5EF4-FFF2-40B4-BE49-F238E27FC236}">
                <a16:creationId xmlns:a16="http://schemas.microsoft.com/office/drawing/2014/main" id="{7DD32108-08C9-4740-CCB3-AB7650F2BFF8}"/>
              </a:ext>
            </a:extLst>
          </p:cNvPr>
          <p:cNvSpPr txBox="1"/>
          <p:nvPr/>
        </p:nvSpPr>
        <p:spPr>
          <a:xfrm>
            <a:off x="2162081" y="4379680"/>
            <a:ext cx="2761975" cy="830997"/>
          </a:xfrm>
          <a:prstGeom prst="rect">
            <a:avLst/>
          </a:prstGeom>
          <a:noFill/>
          <a:ln w="3175">
            <a:solidFill>
              <a:schemeClr val="tx1"/>
            </a:solidFill>
          </a:ln>
        </p:spPr>
        <p:txBody>
          <a:bodyPr wrap="square">
            <a:spAutoFit/>
          </a:bodyPr>
          <a:lstStyle/>
          <a:p>
            <a:r>
              <a:rPr lang="nb-NO" sz="600"/>
              <a:t>Lag en CREATE TABLE-setning for å lage tabellen PASSERING. Tidspunkt kan du regne f.eks. som en streng eller du kan definere det med datatypen time. Det er en fordel hvis du får med at dato dag må være et tall fra 1 til 31, og måned må være et tall fra 1 til 12.</a:t>
            </a:r>
            <a:br>
              <a:rPr lang="nb-NO" sz="600"/>
            </a:br>
            <a:r>
              <a:rPr kumimoji="0" lang="nb-NO" altLang="nb-NO" sz="600" b="1" i="0" u="none" strike="noStrike" cap="none" normalizeH="0" baseline="0" err="1">
                <a:ln>
                  <a:noFill/>
                </a:ln>
                <a:solidFill>
                  <a:srgbClr val="008800"/>
                </a:solidFill>
                <a:effectLst/>
              </a:rPr>
              <a:t>create</a:t>
            </a:r>
            <a:r>
              <a:rPr kumimoji="0" lang="nb-NO" altLang="nb-NO" sz="600" b="0" i="0" u="none" strike="noStrike" cap="none" normalizeH="0" baseline="0">
                <a:ln>
                  <a:noFill/>
                </a:ln>
                <a:solidFill>
                  <a:srgbClr val="333333"/>
                </a:solidFill>
                <a:effectLst/>
              </a:rPr>
              <a:t> </a:t>
            </a:r>
            <a:r>
              <a:rPr kumimoji="0" lang="nb-NO" altLang="nb-NO" sz="600" b="1" i="0" u="none" strike="noStrike" cap="none" normalizeH="0" baseline="0" err="1">
                <a:ln>
                  <a:noFill/>
                </a:ln>
                <a:solidFill>
                  <a:srgbClr val="008800"/>
                </a:solidFill>
                <a:effectLst/>
              </a:rPr>
              <a:t>table</a:t>
            </a:r>
            <a:r>
              <a:rPr kumimoji="0" lang="nb-NO" altLang="nb-NO" sz="600" b="0" i="0" u="none" strike="noStrike" cap="none" normalizeH="0" baseline="0">
                <a:ln>
                  <a:noFill/>
                </a:ln>
                <a:solidFill>
                  <a:srgbClr val="333333"/>
                </a:solidFill>
                <a:effectLst/>
              </a:rPr>
              <a:t> passering (</a:t>
            </a:r>
            <a:r>
              <a:rPr kumimoji="0" lang="nb-NO" altLang="nb-NO" sz="600" b="0" i="0" u="none" strike="noStrike" cap="none" normalizeH="0" baseline="0" err="1">
                <a:ln>
                  <a:noFill/>
                </a:ln>
                <a:solidFill>
                  <a:srgbClr val="333333"/>
                </a:solidFill>
                <a:effectLst/>
              </a:rPr>
              <a:t>passeringsnr</a:t>
            </a:r>
            <a:r>
              <a:rPr kumimoji="0" lang="nb-NO" altLang="nb-NO" sz="600" b="0" i="0" u="none" strike="noStrike" cap="none" normalizeH="0" baseline="0">
                <a:ln>
                  <a:noFill/>
                </a:ln>
                <a:solidFill>
                  <a:srgbClr val="333333"/>
                </a:solidFill>
                <a:effectLst/>
              </a:rPr>
              <a:t> </a:t>
            </a:r>
            <a:r>
              <a:rPr kumimoji="0" lang="nb-NO" altLang="nb-NO" sz="600" b="0" i="0" u="none" strike="noStrike" cap="none" normalizeH="0" baseline="0" err="1">
                <a:ln>
                  <a:noFill/>
                </a:ln>
                <a:solidFill>
                  <a:srgbClr val="007020"/>
                </a:solidFill>
                <a:effectLst/>
              </a:rPr>
              <a:t>integer</a:t>
            </a:r>
            <a:r>
              <a:rPr kumimoji="0" lang="nb-NO" altLang="nb-NO" sz="600" b="0" i="0" u="none" strike="noStrike" cap="none" normalizeH="0" baseline="0">
                <a:ln>
                  <a:noFill/>
                </a:ln>
                <a:solidFill>
                  <a:srgbClr val="333333"/>
                </a:solidFill>
                <a:effectLst/>
              </a:rPr>
              <a:t> </a:t>
            </a:r>
            <a:r>
              <a:rPr kumimoji="0" lang="nb-NO" altLang="nb-NO" sz="600" b="1" i="0" u="none" strike="noStrike" cap="none" normalizeH="0" baseline="0">
                <a:ln>
                  <a:noFill/>
                </a:ln>
                <a:solidFill>
                  <a:srgbClr val="008800"/>
                </a:solidFill>
                <a:effectLst/>
              </a:rPr>
              <a:t>NOT</a:t>
            </a:r>
            <a:r>
              <a:rPr kumimoji="0" lang="nb-NO" altLang="nb-NO" sz="600" b="0" i="0" u="none" strike="noStrike" cap="none" normalizeH="0" baseline="0">
                <a:ln>
                  <a:noFill/>
                </a:ln>
                <a:solidFill>
                  <a:srgbClr val="333333"/>
                </a:solidFill>
                <a:effectLst/>
              </a:rPr>
              <a:t> </a:t>
            </a:r>
            <a:r>
              <a:rPr kumimoji="0" lang="nb-NO" altLang="nb-NO" sz="600" b="1" i="0" u="none" strike="noStrike" cap="none" normalizeH="0" baseline="0">
                <a:ln>
                  <a:noFill/>
                </a:ln>
                <a:solidFill>
                  <a:srgbClr val="008800"/>
                </a:solidFill>
                <a:effectLst/>
              </a:rPr>
              <a:t>NULL</a:t>
            </a:r>
            <a:r>
              <a:rPr kumimoji="0" lang="nb-NO" altLang="nb-NO" sz="600" b="0" i="0" u="none" strike="noStrike" cap="none" normalizeH="0" baseline="0">
                <a:ln>
                  <a:noFill/>
                </a:ln>
                <a:solidFill>
                  <a:srgbClr val="333333"/>
                </a:solidFill>
                <a:effectLst/>
              </a:rPr>
              <a:t>, </a:t>
            </a:r>
            <a:r>
              <a:rPr kumimoji="0" lang="nb-NO" altLang="nb-NO" sz="600" b="0" i="0" u="none" strike="noStrike" cap="none" normalizeH="0" baseline="0">
                <a:ln>
                  <a:noFill/>
                </a:ln>
                <a:solidFill>
                  <a:srgbClr val="888888"/>
                </a:solidFill>
                <a:effectLst/>
              </a:rPr>
              <a:t>-- evt. med tillegg av AUTO_INCREMENT</a:t>
            </a:r>
            <a:r>
              <a:rPr kumimoji="0" lang="nb-NO" altLang="nb-NO" sz="600" b="0" i="0" u="none" strike="noStrike" cap="none" normalizeH="0" baseline="0">
                <a:ln>
                  <a:noFill/>
                </a:ln>
                <a:solidFill>
                  <a:srgbClr val="333333"/>
                </a:solidFill>
                <a:effectLst/>
              </a:rPr>
              <a:t> kjennetegn </a:t>
            </a:r>
            <a:r>
              <a:rPr kumimoji="0" lang="nb-NO" altLang="nb-NO" sz="600" b="0" i="0" u="none" strike="noStrike" cap="none" normalizeH="0" baseline="0" err="1">
                <a:ln>
                  <a:noFill/>
                </a:ln>
                <a:solidFill>
                  <a:srgbClr val="007020"/>
                </a:solidFill>
                <a:effectLst/>
              </a:rPr>
              <a:t>varchar</a:t>
            </a:r>
            <a:r>
              <a:rPr kumimoji="0" lang="nb-NO" altLang="nb-NO" sz="600" b="0" i="0" u="none" strike="noStrike" cap="none" normalizeH="0" baseline="0">
                <a:ln>
                  <a:noFill/>
                </a:ln>
                <a:solidFill>
                  <a:srgbClr val="333333"/>
                </a:solidFill>
                <a:effectLst/>
              </a:rPr>
              <a:t> (</a:t>
            </a:r>
            <a:r>
              <a:rPr kumimoji="0" lang="nb-NO" altLang="nb-NO" sz="600" b="1" i="0" u="none" strike="noStrike" cap="none" normalizeH="0" baseline="0">
                <a:ln>
                  <a:noFill/>
                </a:ln>
                <a:solidFill>
                  <a:srgbClr val="0000DD"/>
                </a:solidFill>
                <a:effectLst/>
              </a:rPr>
              <a:t>7</a:t>
            </a:r>
            <a:r>
              <a:rPr kumimoji="0" lang="nb-NO" altLang="nb-NO" sz="600" b="0" i="0" u="none" strike="noStrike" cap="none" normalizeH="0" baseline="0">
                <a:ln>
                  <a:noFill/>
                </a:ln>
                <a:solidFill>
                  <a:srgbClr val="333333"/>
                </a:solidFill>
                <a:effectLst/>
              </a:rPr>
              <a:t>) </a:t>
            </a:r>
            <a:r>
              <a:rPr kumimoji="0" lang="nb-NO" altLang="nb-NO" sz="600" b="1" i="0" u="none" strike="noStrike" cap="none" normalizeH="0" baseline="0">
                <a:ln>
                  <a:noFill/>
                </a:ln>
                <a:solidFill>
                  <a:srgbClr val="008800"/>
                </a:solidFill>
                <a:effectLst/>
              </a:rPr>
              <a:t>NOT</a:t>
            </a:r>
            <a:r>
              <a:rPr kumimoji="0" lang="nb-NO" altLang="nb-NO" sz="600" b="0" i="0" u="none" strike="noStrike" cap="none" normalizeH="0" baseline="0">
                <a:ln>
                  <a:noFill/>
                </a:ln>
                <a:solidFill>
                  <a:srgbClr val="333333"/>
                </a:solidFill>
                <a:effectLst/>
              </a:rPr>
              <a:t> </a:t>
            </a:r>
            <a:r>
              <a:rPr kumimoji="0" lang="nb-NO" altLang="nb-NO" sz="600" b="1" i="0" u="none" strike="noStrike" cap="none" normalizeH="0" baseline="0">
                <a:ln>
                  <a:noFill/>
                </a:ln>
                <a:solidFill>
                  <a:srgbClr val="008800"/>
                </a:solidFill>
                <a:effectLst/>
              </a:rPr>
              <a:t>NULL</a:t>
            </a:r>
            <a:r>
              <a:rPr kumimoji="0" lang="nb-NO" altLang="nb-NO" sz="600" b="0" i="0" u="none" strike="noStrike" cap="none" normalizeH="0" baseline="0">
                <a:ln>
                  <a:noFill/>
                </a:ln>
                <a:solidFill>
                  <a:srgbClr val="333333"/>
                </a:solidFill>
                <a:effectLst/>
              </a:rPr>
              <a:t>, </a:t>
            </a:r>
            <a:r>
              <a:rPr kumimoji="0" lang="nb-NO" altLang="nb-NO" sz="600" b="0" i="0" u="none" strike="noStrike" cap="none" normalizeH="0" baseline="0" err="1">
                <a:ln>
                  <a:noFill/>
                </a:ln>
                <a:solidFill>
                  <a:srgbClr val="333333"/>
                </a:solidFill>
                <a:effectLst/>
              </a:rPr>
              <a:t>bomnr</a:t>
            </a:r>
            <a:r>
              <a:rPr kumimoji="0" lang="nb-NO" altLang="nb-NO" sz="600" b="0" i="0" u="none" strike="noStrike" cap="none" normalizeH="0" baseline="0">
                <a:ln>
                  <a:noFill/>
                </a:ln>
                <a:solidFill>
                  <a:srgbClr val="333333"/>
                </a:solidFill>
                <a:effectLst/>
              </a:rPr>
              <a:t> </a:t>
            </a:r>
            <a:r>
              <a:rPr kumimoji="0" lang="nb-NO" altLang="nb-NO" sz="600" b="0" i="0" u="none" strike="noStrike" cap="none" normalizeH="0" baseline="0" err="1">
                <a:ln>
                  <a:noFill/>
                </a:ln>
                <a:solidFill>
                  <a:srgbClr val="007020"/>
                </a:solidFill>
                <a:effectLst/>
              </a:rPr>
              <a:t>integer</a:t>
            </a:r>
            <a:r>
              <a:rPr kumimoji="0" lang="nb-NO" altLang="nb-NO" sz="600" b="0" i="0" u="none" strike="noStrike" cap="none" normalizeH="0" baseline="0">
                <a:ln>
                  <a:noFill/>
                </a:ln>
                <a:solidFill>
                  <a:srgbClr val="333333"/>
                </a:solidFill>
                <a:effectLst/>
              </a:rPr>
              <a:t> </a:t>
            </a:r>
            <a:r>
              <a:rPr kumimoji="0" lang="nb-NO" altLang="nb-NO" sz="600" b="1" i="0" u="none" strike="noStrike" cap="none" normalizeH="0" baseline="0">
                <a:ln>
                  <a:noFill/>
                </a:ln>
                <a:solidFill>
                  <a:srgbClr val="008800"/>
                </a:solidFill>
                <a:effectLst/>
              </a:rPr>
              <a:t>NOT</a:t>
            </a:r>
            <a:r>
              <a:rPr kumimoji="0" lang="nb-NO" altLang="nb-NO" sz="600" b="0" i="0" u="none" strike="noStrike" cap="none" normalizeH="0" baseline="0">
                <a:ln>
                  <a:noFill/>
                </a:ln>
                <a:solidFill>
                  <a:srgbClr val="333333"/>
                </a:solidFill>
                <a:effectLst/>
              </a:rPr>
              <a:t> </a:t>
            </a:r>
            <a:r>
              <a:rPr kumimoji="0" lang="nb-NO" altLang="nb-NO" sz="600" b="1" i="0" u="none" strike="noStrike" cap="none" normalizeH="0" baseline="0">
                <a:ln>
                  <a:noFill/>
                </a:ln>
                <a:solidFill>
                  <a:srgbClr val="008800"/>
                </a:solidFill>
                <a:effectLst/>
              </a:rPr>
              <a:t>NULL</a:t>
            </a:r>
            <a:r>
              <a:rPr kumimoji="0" lang="nb-NO" altLang="nb-NO" sz="600" b="0" i="0" u="none" strike="noStrike" cap="none" normalizeH="0" baseline="0">
                <a:ln>
                  <a:noFill/>
                </a:ln>
                <a:solidFill>
                  <a:srgbClr val="333333"/>
                </a:solidFill>
                <a:effectLst/>
              </a:rPr>
              <a:t>, dato </a:t>
            </a:r>
            <a:r>
              <a:rPr kumimoji="0" lang="nb-NO" altLang="nb-NO" sz="600" b="0" i="0" u="none" strike="noStrike" cap="none" normalizeH="0" baseline="0" err="1">
                <a:ln>
                  <a:noFill/>
                </a:ln>
                <a:solidFill>
                  <a:srgbClr val="007020"/>
                </a:solidFill>
                <a:effectLst/>
              </a:rPr>
              <a:t>integer</a:t>
            </a:r>
            <a:r>
              <a:rPr kumimoji="0" lang="nb-NO" altLang="nb-NO" sz="600" b="0" i="0" u="none" strike="noStrike" cap="none" normalizeH="0" baseline="0">
                <a:ln>
                  <a:noFill/>
                </a:ln>
                <a:solidFill>
                  <a:srgbClr val="333333"/>
                </a:solidFill>
                <a:effectLst/>
              </a:rPr>
              <a:t> </a:t>
            </a:r>
            <a:r>
              <a:rPr kumimoji="0" lang="nb-NO" altLang="nb-NO" sz="600" b="1" i="0" u="none" strike="noStrike" cap="none" normalizeH="0" baseline="0">
                <a:ln>
                  <a:noFill/>
                </a:ln>
                <a:solidFill>
                  <a:srgbClr val="008800"/>
                </a:solidFill>
                <a:effectLst/>
              </a:rPr>
              <a:t>CHECK</a:t>
            </a:r>
            <a:r>
              <a:rPr kumimoji="0" lang="nb-NO" altLang="nb-NO" sz="600" b="0" i="0" u="none" strike="noStrike" cap="none" normalizeH="0" baseline="0">
                <a:ln>
                  <a:noFill/>
                </a:ln>
                <a:solidFill>
                  <a:srgbClr val="333333"/>
                </a:solidFill>
                <a:effectLst/>
              </a:rPr>
              <a:t> (dato </a:t>
            </a:r>
            <a:r>
              <a:rPr kumimoji="0" lang="nb-NO" altLang="nb-NO" sz="600" b="1" i="0" u="none" strike="noStrike" cap="none" normalizeH="0" baseline="0" err="1">
                <a:ln>
                  <a:noFill/>
                </a:ln>
                <a:solidFill>
                  <a:srgbClr val="008800"/>
                </a:solidFill>
                <a:effectLst/>
              </a:rPr>
              <a:t>between</a:t>
            </a:r>
            <a:r>
              <a:rPr kumimoji="0" lang="nb-NO" altLang="nb-NO" sz="600" b="0" i="0" u="none" strike="noStrike" cap="none" normalizeH="0" baseline="0">
                <a:ln>
                  <a:noFill/>
                </a:ln>
                <a:solidFill>
                  <a:srgbClr val="333333"/>
                </a:solidFill>
                <a:effectLst/>
              </a:rPr>
              <a:t> </a:t>
            </a:r>
            <a:r>
              <a:rPr kumimoji="0" lang="nb-NO" altLang="nb-NO" sz="600" b="1" i="0" u="none" strike="noStrike" cap="none" normalizeH="0" baseline="0">
                <a:ln>
                  <a:noFill/>
                </a:ln>
                <a:solidFill>
                  <a:srgbClr val="0000DD"/>
                </a:solidFill>
                <a:effectLst/>
              </a:rPr>
              <a:t>1</a:t>
            </a:r>
            <a:r>
              <a:rPr kumimoji="0" lang="nb-NO" altLang="nb-NO" sz="600" b="0" i="0" u="none" strike="noStrike" cap="none" normalizeH="0" baseline="0">
                <a:ln>
                  <a:noFill/>
                </a:ln>
                <a:solidFill>
                  <a:srgbClr val="333333"/>
                </a:solidFill>
                <a:effectLst/>
              </a:rPr>
              <a:t> </a:t>
            </a:r>
            <a:r>
              <a:rPr kumimoji="0" lang="nb-NO" altLang="nb-NO" sz="600" b="1" i="0" u="none" strike="noStrike" cap="none" normalizeH="0" baseline="0">
                <a:ln>
                  <a:noFill/>
                </a:ln>
                <a:solidFill>
                  <a:srgbClr val="008800"/>
                </a:solidFill>
                <a:effectLst/>
              </a:rPr>
              <a:t>and</a:t>
            </a:r>
            <a:r>
              <a:rPr kumimoji="0" lang="nb-NO" altLang="nb-NO" sz="600" b="0" i="0" u="none" strike="noStrike" cap="none" normalizeH="0" baseline="0">
                <a:ln>
                  <a:noFill/>
                </a:ln>
                <a:solidFill>
                  <a:srgbClr val="333333"/>
                </a:solidFill>
                <a:effectLst/>
              </a:rPr>
              <a:t> </a:t>
            </a:r>
            <a:r>
              <a:rPr kumimoji="0" lang="nb-NO" altLang="nb-NO" sz="600" b="1" i="0" u="none" strike="noStrike" cap="none" normalizeH="0" baseline="0">
                <a:ln>
                  <a:noFill/>
                </a:ln>
                <a:solidFill>
                  <a:srgbClr val="0000DD"/>
                </a:solidFill>
                <a:effectLst/>
              </a:rPr>
              <a:t>31</a:t>
            </a:r>
            <a:r>
              <a:rPr kumimoji="0" lang="nb-NO" altLang="nb-NO" sz="600" b="0" i="0" u="none" strike="noStrike" cap="none" normalizeH="0" baseline="0">
                <a:ln>
                  <a:noFill/>
                </a:ln>
                <a:solidFill>
                  <a:srgbClr val="333333"/>
                </a:solidFill>
                <a:effectLst/>
              </a:rPr>
              <a:t>), m</a:t>
            </a:r>
            <a:r>
              <a:rPr kumimoji="0" lang="nb-NO" altLang="nb-NO" sz="600" b="0" i="0" u="none" strike="noStrike" cap="none" normalizeH="0" baseline="0">
                <a:ln>
                  <a:noFill/>
                </a:ln>
                <a:effectLst/>
              </a:rPr>
              <a:t>ån</a:t>
            </a:r>
            <a:r>
              <a:rPr kumimoji="0" lang="nb-NO" altLang="nb-NO" sz="600" b="0" i="0" u="none" strike="noStrike" cap="none" normalizeH="0" baseline="0">
                <a:ln>
                  <a:noFill/>
                </a:ln>
                <a:solidFill>
                  <a:srgbClr val="333333"/>
                </a:solidFill>
                <a:effectLst/>
              </a:rPr>
              <a:t>ed </a:t>
            </a:r>
            <a:r>
              <a:rPr kumimoji="0" lang="nb-NO" altLang="nb-NO" sz="600" b="0" i="0" u="none" strike="noStrike" cap="none" normalizeH="0" baseline="0" err="1">
                <a:ln>
                  <a:noFill/>
                </a:ln>
                <a:solidFill>
                  <a:srgbClr val="007020"/>
                </a:solidFill>
                <a:effectLst/>
              </a:rPr>
              <a:t>integer</a:t>
            </a:r>
            <a:r>
              <a:rPr kumimoji="0" lang="nb-NO" altLang="nb-NO" sz="600" b="0" i="0" u="none" strike="noStrike" cap="none" normalizeH="0" baseline="0">
                <a:ln>
                  <a:noFill/>
                </a:ln>
                <a:solidFill>
                  <a:srgbClr val="333333"/>
                </a:solidFill>
                <a:effectLst/>
              </a:rPr>
              <a:t> </a:t>
            </a:r>
            <a:r>
              <a:rPr kumimoji="0" lang="nb-NO" altLang="nb-NO" sz="600" b="1" i="0" u="none" strike="noStrike" cap="none" normalizeH="0" baseline="0">
                <a:ln>
                  <a:noFill/>
                </a:ln>
                <a:solidFill>
                  <a:srgbClr val="008800"/>
                </a:solidFill>
                <a:effectLst/>
              </a:rPr>
              <a:t>CHECK</a:t>
            </a:r>
            <a:r>
              <a:rPr kumimoji="0" lang="nb-NO" altLang="nb-NO" sz="600" b="0" i="0" u="none" strike="noStrike" cap="none" normalizeH="0" baseline="0">
                <a:ln>
                  <a:noFill/>
                </a:ln>
                <a:solidFill>
                  <a:srgbClr val="333333"/>
                </a:solidFill>
                <a:effectLst/>
              </a:rPr>
              <a:t> (m</a:t>
            </a:r>
            <a:r>
              <a:rPr kumimoji="0" lang="nb-NO" altLang="nb-NO" sz="600" b="0" i="0" u="none" strike="noStrike" cap="none" normalizeH="0" baseline="0">
                <a:ln>
                  <a:noFill/>
                </a:ln>
                <a:effectLst/>
              </a:rPr>
              <a:t>å</a:t>
            </a:r>
            <a:r>
              <a:rPr kumimoji="0" lang="nb-NO" altLang="nb-NO" sz="600" b="0" i="0" u="none" strike="noStrike" cap="none" normalizeH="0" baseline="0">
                <a:ln>
                  <a:noFill/>
                </a:ln>
                <a:solidFill>
                  <a:srgbClr val="333333"/>
                </a:solidFill>
                <a:effectLst/>
              </a:rPr>
              <a:t>ned </a:t>
            </a:r>
            <a:r>
              <a:rPr kumimoji="0" lang="nb-NO" altLang="nb-NO" sz="600" b="1" i="0" u="none" strike="noStrike" cap="none" normalizeH="0" baseline="0" err="1">
                <a:ln>
                  <a:noFill/>
                </a:ln>
                <a:solidFill>
                  <a:srgbClr val="008800"/>
                </a:solidFill>
                <a:effectLst/>
              </a:rPr>
              <a:t>between</a:t>
            </a:r>
            <a:r>
              <a:rPr kumimoji="0" lang="nb-NO" altLang="nb-NO" sz="600" b="0" i="0" u="none" strike="noStrike" cap="none" normalizeH="0" baseline="0">
                <a:ln>
                  <a:noFill/>
                </a:ln>
                <a:solidFill>
                  <a:srgbClr val="333333"/>
                </a:solidFill>
                <a:effectLst/>
              </a:rPr>
              <a:t> </a:t>
            </a:r>
            <a:r>
              <a:rPr kumimoji="0" lang="nb-NO" altLang="nb-NO" sz="600" b="1" i="0" u="none" strike="noStrike" cap="none" normalizeH="0" baseline="0">
                <a:ln>
                  <a:noFill/>
                </a:ln>
                <a:solidFill>
                  <a:srgbClr val="0000DD"/>
                </a:solidFill>
                <a:effectLst/>
              </a:rPr>
              <a:t>1</a:t>
            </a:r>
            <a:r>
              <a:rPr kumimoji="0" lang="nb-NO" altLang="nb-NO" sz="600" b="0" i="0" u="none" strike="noStrike" cap="none" normalizeH="0" baseline="0">
                <a:ln>
                  <a:noFill/>
                </a:ln>
                <a:solidFill>
                  <a:srgbClr val="333333"/>
                </a:solidFill>
                <a:effectLst/>
              </a:rPr>
              <a:t> </a:t>
            </a:r>
            <a:r>
              <a:rPr kumimoji="0" lang="nb-NO" altLang="nb-NO" sz="600" b="1" i="0" u="none" strike="noStrike" cap="none" normalizeH="0" baseline="0">
                <a:ln>
                  <a:noFill/>
                </a:ln>
                <a:solidFill>
                  <a:srgbClr val="008800"/>
                </a:solidFill>
                <a:effectLst/>
              </a:rPr>
              <a:t>and</a:t>
            </a:r>
            <a:r>
              <a:rPr kumimoji="0" lang="nb-NO" altLang="nb-NO" sz="600" b="0" i="0" u="none" strike="noStrike" cap="none" normalizeH="0" baseline="0">
                <a:ln>
                  <a:noFill/>
                </a:ln>
                <a:solidFill>
                  <a:srgbClr val="333333"/>
                </a:solidFill>
                <a:effectLst/>
              </a:rPr>
              <a:t> </a:t>
            </a:r>
            <a:r>
              <a:rPr kumimoji="0" lang="nb-NO" altLang="nb-NO" sz="600" b="1" i="0" u="none" strike="noStrike" cap="none" normalizeH="0" baseline="0">
                <a:ln>
                  <a:noFill/>
                </a:ln>
                <a:solidFill>
                  <a:srgbClr val="0000DD"/>
                </a:solidFill>
                <a:effectLst/>
              </a:rPr>
              <a:t>12</a:t>
            </a:r>
            <a:r>
              <a:rPr kumimoji="0" lang="nb-NO" altLang="nb-NO" sz="600" b="0" i="0" u="none" strike="noStrike" cap="none" normalizeH="0" baseline="0">
                <a:ln>
                  <a:noFill/>
                </a:ln>
                <a:solidFill>
                  <a:srgbClr val="333333"/>
                </a:solidFill>
                <a:effectLst/>
              </a:rPr>
              <a:t>), </a:t>
            </a:r>
            <a:r>
              <a:rPr kumimoji="0" lang="nb-NO" altLang="nb-NO" sz="600" b="0" i="0" u="none" strike="noStrike" cap="none" normalizeH="0" baseline="0">
                <a:ln>
                  <a:noFill/>
                </a:ln>
                <a:effectLst/>
              </a:rPr>
              <a:t>år</a:t>
            </a:r>
            <a:r>
              <a:rPr kumimoji="0" lang="nb-NO" altLang="nb-NO" sz="600" b="0" i="0" u="none" strike="noStrike" cap="none" normalizeH="0" baseline="0">
                <a:ln>
                  <a:noFill/>
                </a:ln>
                <a:solidFill>
                  <a:srgbClr val="333333"/>
                </a:solidFill>
                <a:effectLst/>
              </a:rPr>
              <a:t> </a:t>
            </a:r>
            <a:r>
              <a:rPr kumimoji="0" lang="nb-NO" altLang="nb-NO" sz="600" b="0" i="0" u="none" strike="noStrike" cap="none" normalizeH="0" baseline="0" err="1">
                <a:ln>
                  <a:noFill/>
                </a:ln>
                <a:solidFill>
                  <a:srgbClr val="007020"/>
                </a:solidFill>
                <a:effectLst/>
              </a:rPr>
              <a:t>integer</a:t>
            </a:r>
            <a:r>
              <a:rPr kumimoji="0" lang="nb-NO" altLang="nb-NO" sz="600" b="0" i="0" u="none" strike="noStrike" cap="none" normalizeH="0" baseline="0">
                <a:ln>
                  <a:noFill/>
                </a:ln>
                <a:solidFill>
                  <a:srgbClr val="333333"/>
                </a:solidFill>
                <a:effectLst/>
              </a:rPr>
              <a:t>, tidspunkt time, </a:t>
            </a:r>
            <a:r>
              <a:rPr kumimoji="0" lang="nb-NO" altLang="nb-NO" sz="600" b="1" i="0" u="none" strike="noStrike" cap="none" normalizeH="0" baseline="0" err="1">
                <a:ln>
                  <a:noFill/>
                </a:ln>
                <a:solidFill>
                  <a:srgbClr val="008800"/>
                </a:solidFill>
                <a:effectLst/>
              </a:rPr>
              <a:t>primary</a:t>
            </a:r>
            <a:r>
              <a:rPr kumimoji="0" lang="nb-NO" altLang="nb-NO" sz="600" b="0" i="0" u="none" strike="noStrike" cap="none" normalizeH="0" baseline="0">
                <a:ln>
                  <a:noFill/>
                </a:ln>
                <a:solidFill>
                  <a:srgbClr val="333333"/>
                </a:solidFill>
                <a:effectLst/>
              </a:rPr>
              <a:t> </a:t>
            </a:r>
            <a:r>
              <a:rPr kumimoji="0" lang="nb-NO" altLang="nb-NO" sz="600" b="1" i="0" u="none" strike="noStrike" cap="none" normalizeH="0" baseline="0" err="1">
                <a:ln>
                  <a:noFill/>
                </a:ln>
                <a:solidFill>
                  <a:srgbClr val="008800"/>
                </a:solidFill>
                <a:effectLst/>
              </a:rPr>
              <a:t>key</a:t>
            </a:r>
            <a:r>
              <a:rPr kumimoji="0" lang="nb-NO" altLang="nb-NO" sz="600" b="0" i="0" u="none" strike="noStrike" cap="none" normalizeH="0" baseline="0">
                <a:ln>
                  <a:noFill/>
                </a:ln>
                <a:solidFill>
                  <a:srgbClr val="333333"/>
                </a:solidFill>
                <a:effectLst/>
              </a:rPr>
              <a:t> (</a:t>
            </a:r>
            <a:r>
              <a:rPr kumimoji="0" lang="nb-NO" altLang="nb-NO" sz="600" b="0" i="0" u="none" strike="noStrike" cap="none" normalizeH="0" baseline="0" err="1">
                <a:ln>
                  <a:noFill/>
                </a:ln>
                <a:solidFill>
                  <a:srgbClr val="333333"/>
                </a:solidFill>
                <a:effectLst/>
              </a:rPr>
              <a:t>passeringsnr</a:t>
            </a:r>
            <a:r>
              <a:rPr kumimoji="0" lang="nb-NO" altLang="nb-NO" sz="600" b="0" i="0" u="none" strike="noStrike" cap="none" normalizeH="0" baseline="0">
                <a:ln>
                  <a:noFill/>
                </a:ln>
                <a:solidFill>
                  <a:srgbClr val="333333"/>
                </a:solidFill>
                <a:effectLst/>
              </a:rPr>
              <a:t>));</a:t>
            </a:r>
            <a:r>
              <a:rPr kumimoji="0" lang="nb-NO" altLang="nb-NO" sz="600" b="0" i="0" u="none" strike="noStrike" cap="none" normalizeH="0" baseline="0">
                <a:ln>
                  <a:noFill/>
                </a:ln>
                <a:solidFill>
                  <a:schemeClr val="tx1"/>
                </a:solidFill>
                <a:effectLst/>
              </a:rPr>
              <a:t> </a:t>
            </a:r>
          </a:p>
        </p:txBody>
      </p:sp>
      <p:sp>
        <p:nvSpPr>
          <p:cNvPr id="36" name="TekstSylinder 35">
            <a:extLst>
              <a:ext uri="{FF2B5EF4-FFF2-40B4-BE49-F238E27FC236}">
                <a16:creationId xmlns:a16="http://schemas.microsoft.com/office/drawing/2014/main" id="{5D09A22E-CD69-D59C-88E7-C606922B84C2}"/>
              </a:ext>
            </a:extLst>
          </p:cNvPr>
          <p:cNvSpPr txBox="1"/>
          <p:nvPr/>
        </p:nvSpPr>
        <p:spPr>
          <a:xfrm>
            <a:off x="2162078" y="5221440"/>
            <a:ext cx="2761971" cy="553998"/>
          </a:xfrm>
          <a:prstGeom prst="rect">
            <a:avLst/>
          </a:prstGeom>
          <a:noFill/>
          <a:ln w="3175">
            <a:solidFill>
              <a:schemeClr val="tx1"/>
            </a:solidFill>
          </a:ln>
        </p:spPr>
        <p:txBody>
          <a:bodyPr wrap="square">
            <a:spAutoFit/>
          </a:bodyPr>
          <a:lstStyle/>
          <a:p>
            <a:r>
              <a:rPr lang="nb-NO" sz="600"/>
              <a:t>Definer fremmednøkler for PASSERING. Bruk ALTER TABLE-setninger. Ta med endringstyper, vi bruker RESTRICT for sletting og CASCDE for endring.</a:t>
            </a:r>
            <a:br>
              <a:rPr lang="nb-NO" sz="600"/>
            </a:br>
            <a:r>
              <a:rPr kumimoji="0" lang="nb-NO" altLang="nb-NO" sz="600" b="1" i="0" u="none" strike="noStrike" cap="none" normalizeH="0" baseline="0">
                <a:ln>
                  <a:noFill/>
                </a:ln>
                <a:solidFill>
                  <a:srgbClr val="008800"/>
                </a:solidFill>
                <a:effectLst/>
              </a:rPr>
              <a:t>ALTER</a:t>
            </a:r>
            <a:r>
              <a:rPr kumimoji="0" lang="nb-NO" altLang="nb-NO" sz="600" b="0" i="0" u="none" strike="noStrike" cap="none" normalizeH="0" baseline="0">
                <a:ln>
                  <a:noFill/>
                </a:ln>
                <a:solidFill>
                  <a:srgbClr val="333333"/>
                </a:solidFill>
                <a:effectLst/>
              </a:rPr>
              <a:t> </a:t>
            </a:r>
            <a:r>
              <a:rPr kumimoji="0" lang="nb-NO" altLang="nb-NO" sz="600" b="1" i="0" u="none" strike="noStrike" cap="none" normalizeH="0" baseline="0">
                <a:ln>
                  <a:noFill/>
                </a:ln>
                <a:solidFill>
                  <a:srgbClr val="008800"/>
                </a:solidFill>
                <a:effectLst/>
              </a:rPr>
              <a:t>TABLE</a:t>
            </a:r>
            <a:r>
              <a:rPr kumimoji="0" lang="nb-NO" altLang="nb-NO" sz="600" b="0" i="0" u="none" strike="noStrike" cap="none" normalizeH="0" baseline="0">
                <a:ln>
                  <a:noFill/>
                </a:ln>
                <a:solidFill>
                  <a:srgbClr val="333333"/>
                </a:solidFill>
                <a:effectLst/>
              </a:rPr>
              <a:t> passering </a:t>
            </a:r>
            <a:r>
              <a:rPr kumimoji="0" lang="nb-NO" altLang="nb-NO" sz="600" b="1" i="0" u="none" strike="noStrike" cap="none" normalizeH="0" baseline="0" err="1">
                <a:ln>
                  <a:noFill/>
                </a:ln>
                <a:solidFill>
                  <a:srgbClr val="008800"/>
                </a:solidFill>
                <a:effectLst/>
              </a:rPr>
              <a:t>add</a:t>
            </a:r>
            <a:r>
              <a:rPr kumimoji="0" lang="nb-NO" altLang="nb-NO" sz="600" b="0" i="0" u="none" strike="noStrike" cap="none" normalizeH="0" baseline="0">
                <a:ln>
                  <a:noFill/>
                </a:ln>
                <a:solidFill>
                  <a:srgbClr val="333333"/>
                </a:solidFill>
                <a:effectLst/>
              </a:rPr>
              <a:t> </a:t>
            </a:r>
            <a:r>
              <a:rPr kumimoji="0" lang="nb-NO" altLang="nb-NO" sz="600" b="1" i="0" u="none" strike="noStrike" cap="none" normalizeH="0" baseline="0" err="1">
                <a:ln>
                  <a:noFill/>
                </a:ln>
                <a:solidFill>
                  <a:srgbClr val="008800"/>
                </a:solidFill>
                <a:effectLst/>
              </a:rPr>
              <a:t>foreign</a:t>
            </a:r>
            <a:r>
              <a:rPr kumimoji="0" lang="nb-NO" altLang="nb-NO" sz="600" b="0" i="0" u="none" strike="noStrike" cap="none" normalizeH="0" baseline="0">
                <a:ln>
                  <a:noFill/>
                </a:ln>
                <a:solidFill>
                  <a:srgbClr val="333333"/>
                </a:solidFill>
                <a:effectLst/>
              </a:rPr>
              <a:t> </a:t>
            </a:r>
            <a:r>
              <a:rPr kumimoji="0" lang="nb-NO" altLang="nb-NO" sz="600" b="1" i="0" u="none" strike="noStrike" cap="none" normalizeH="0" baseline="0" err="1">
                <a:ln>
                  <a:noFill/>
                </a:ln>
                <a:solidFill>
                  <a:srgbClr val="008800"/>
                </a:solidFill>
                <a:effectLst/>
              </a:rPr>
              <a:t>key</a:t>
            </a:r>
            <a:r>
              <a:rPr kumimoji="0" lang="nb-NO" altLang="nb-NO" sz="600" b="0" i="0" u="none" strike="noStrike" cap="none" normalizeH="0" baseline="0">
                <a:ln>
                  <a:noFill/>
                </a:ln>
                <a:solidFill>
                  <a:srgbClr val="333333"/>
                </a:solidFill>
                <a:effectLst/>
              </a:rPr>
              <a:t> (kjennetegn) </a:t>
            </a:r>
            <a:r>
              <a:rPr kumimoji="0" lang="nb-NO" altLang="nb-NO" sz="600" b="1" i="0" u="none" strike="noStrike" cap="none" normalizeH="0" baseline="0" err="1">
                <a:ln>
                  <a:noFill/>
                </a:ln>
                <a:solidFill>
                  <a:srgbClr val="008800"/>
                </a:solidFill>
                <a:effectLst/>
              </a:rPr>
              <a:t>references</a:t>
            </a:r>
            <a:r>
              <a:rPr kumimoji="0" lang="nb-NO" altLang="nb-NO" sz="600" b="0" i="0" u="none" strike="noStrike" cap="none" normalizeH="0" baseline="0">
                <a:ln>
                  <a:noFill/>
                </a:ln>
                <a:solidFill>
                  <a:srgbClr val="333333"/>
                </a:solidFill>
                <a:effectLst/>
              </a:rPr>
              <a:t> bil ( kjennetegn) </a:t>
            </a:r>
            <a:r>
              <a:rPr kumimoji="0" lang="nb-NO" altLang="nb-NO" sz="600" b="1" i="0" u="none" strike="noStrike" cap="none" normalizeH="0" baseline="0" err="1">
                <a:ln>
                  <a:noFill/>
                </a:ln>
                <a:solidFill>
                  <a:srgbClr val="008800"/>
                </a:solidFill>
                <a:effectLst/>
              </a:rPr>
              <a:t>on</a:t>
            </a:r>
            <a:r>
              <a:rPr kumimoji="0" lang="nb-NO" altLang="nb-NO" sz="600" b="0" i="0" u="none" strike="noStrike" cap="none" normalizeH="0" baseline="0">
                <a:ln>
                  <a:noFill/>
                </a:ln>
                <a:solidFill>
                  <a:srgbClr val="333333"/>
                </a:solidFill>
                <a:effectLst/>
              </a:rPr>
              <a:t> </a:t>
            </a:r>
            <a:r>
              <a:rPr kumimoji="0" lang="nb-NO" altLang="nb-NO" sz="600" b="1" i="0" u="none" strike="noStrike" cap="none" normalizeH="0" baseline="0">
                <a:ln>
                  <a:noFill/>
                </a:ln>
                <a:solidFill>
                  <a:srgbClr val="008800"/>
                </a:solidFill>
                <a:effectLst/>
              </a:rPr>
              <a:t>UPDATE</a:t>
            </a:r>
            <a:r>
              <a:rPr kumimoji="0" lang="nb-NO" altLang="nb-NO" sz="600" b="0" i="0" u="none" strike="noStrike" cap="none" normalizeH="0" baseline="0">
                <a:ln>
                  <a:noFill/>
                </a:ln>
                <a:solidFill>
                  <a:srgbClr val="333333"/>
                </a:solidFill>
                <a:effectLst/>
              </a:rPr>
              <a:t> </a:t>
            </a:r>
            <a:r>
              <a:rPr kumimoji="0" lang="nb-NO" altLang="nb-NO" sz="600" b="1" i="0" u="none" strike="noStrike" cap="none" normalizeH="0" baseline="0">
                <a:ln>
                  <a:noFill/>
                </a:ln>
                <a:solidFill>
                  <a:srgbClr val="008800"/>
                </a:solidFill>
                <a:effectLst/>
              </a:rPr>
              <a:t>CASCADE</a:t>
            </a:r>
            <a:r>
              <a:rPr kumimoji="0" lang="nb-NO" altLang="nb-NO" sz="600" b="0" i="0" u="none" strike="noStrike" cap="none" normalizeH="0" baseline="0">
                <a:ln>
                  <a:noFill/>
                </a:ln>
                <a:solidFill>
                  <a:srgbClr val="333333"/>
                </a:solidFill>
                <a:effectLst/>
              </a:rPr>
              <a:t> </a:t>
            </a:r>
            <a:r>
              <a:rPr kumimoji="0" lang="nb-NO" altLang="nb-NO" sz="600" b="1" i="0" u="none" strike="noStrike" cap="none" normalizeH="0" baseline="0">
                <a:ln>
                  <a:noFill/>
                </a:ln>
                <a:solidFill>
                  <a:srgbClr val="008800"/>
                </a:solidFill>
                <a:effectLst/>
              </a:rPr>
              <a:t>ON</a:t>
            </a:r>
            <a:r>
              <a:rPr kumimoji="0" lang="nb-NO" altLang="nb-NO" sz="600" b="0" i="0" u="none" strike="noStrike" cap="none" normalizeH="0" baseline="0">
                <a:ln>
                  <a:noFill/>
                </a:ln>
                <a:solidFill>
                  <a:srgbClr val="333333"/>
                </a:solidFill>
                <a:effectLst/>
              </a:rPr>
              <a:t> </a:t>
            </a:r>
            <a:r>
              <a:rPr kumimoji="0" lang="nb-NO" altLang="nb-NO" sz="600" b="1" i="0" u="none" strike="noStrike" cap="none" normalizeH="0" baseline="0">
                <a:ln>
                  <a:noFill/>
                </a:ln>
                <a:solidFill>
                  <a:srgbClr val="008800"/>
                </a:solidFill>
                <a:effectLst/>
              </a:rPr>
              <a:t>DELETE</a:t>
            </a:r>
            <a:r>
              <a:rPr kumimoji="0" lang="nb-NO" altLang="nb-NO" sz="600" b="0" i="0" u="none" strike="noStrike" cap="none" normalizeH="0" baseline="0">
                <a:ln>
                  <a:noFill/>
                </a:ln>
                <a:solidFill>
                  <a:srgbClr val="333333"/>
                </a:solidFill>
                <a:effectLst/>
              </a:rPr>
              <a:t> </a:t>
            </a:r>
            <a:r>
              <a:rPr kumimoji="0" lang="nb-NO" altLang="nb-NO" sz="600" b="1" i="0" u="none" strike="noStrike" cap="none" normalizeH="0" baseline="0">
                <a:ln>
                  <a:noFill/>
                </a:ln>
                <a:solidFill>
                  <a:srgbClr val="008800"/>
                </a:solidFill>
                <a:effectLst/>
              </a:rPr>
              <a:t>RESTRICT</a:t>
            </a:r>
            <a:r>
              <a:rPr kumimoji="0" lang="nb-NO" altLang="nb-NO" sz="600" b="0" i="0" u="none" strike="noStrike" cap="none" normalizeH="0" baseline="0">
                <a:ln>
                  <a:noFill/>
                </a:ln>
                <a:solidFill>
                  <a:srgbClr val="333333"/>
                </a:solidFill>
                <a:effectLst/>
              </a:rPr>
              <a:t>; </a:t>
            </a:r>
            <a:r>
              <a:rPr kumimoji="0" lang="nb-NO" altLang="nb-NO" sz="600" b="1" i="0" u="none" strike="noStrike" cap="none" normalizeH="0" baseline="0">
                <a:ln>
                  <a:noFill/>
                </a:ln>
                <a:solidFill>
                  <a:srgbClr val="008800"/>
                </a:solidFill>
                <a:effectLst/>
              </a:rPr>
              <a:t>ALTER</a:t>
            </a:r>
            <a:r>
              <a:rPr kumimoji="0" lang="nb-NO" altLang="nb-NO" sz="600" b="0" i="0" u="none" strike="noStrike" cap="none" normalizeH="0" baseline="0">
                <a:ln>
                  <a:noFill/>
                </a:ln>
                <a:solidFill>
                  <a:srgbClr val="333333"/>
                </a:solidFill>
                <a:effectLst/>
              </a:rPr>
              <a:t> </a:t>
            </a:r>
            <a:r>
              <a:rPr kumimoji="0" lang="nb-NO" altLang="nb-NO" sz="600" b="1" i="0" u="none" strike="noStrike" cap="none" normalizeH="0" baseline="0">
                <a:ln>
                  <a:noFill/>
                </a:ln>
                <a:solidFill>
                  <a:srgbClr val="008800"/>
                </a:solidFill>
                <a:effectLst/>
              </a:rPr>
              <a:t>TABLE</a:t>
            </a:r>
            <a:r>
              <a:rPr kumimoji="0" lang="nb-NO" altLang="nb-NO" sz="600" b="0" i="0" u="none" strike="noStrike" cap="none" normalizeH="0" baseline="0">
                <a:ln>
                  <a:noFill/>
                </a:ln>
                <a:solidFill>
                  <a:srgbClr val="333333"/>
                </a:solidFill>
                <a:effectLst/>
              </a:rPr>
              <a:t> passering </a:t>
            </a:r>
            <a:r>
              <a:rPr kumimoji="0" lang="nb-NO" altLang="nb-NO" sz="600" b="1" i="0" u="none" strike="noStrike" cap="none" normalizeH="0" baseline="0" err="1">
                <a:ln>
                  <a:noFill/>
                </a:ln>
                <a:solidFill>
                  <a:srgbClr val="008800"/>
                </a:solidFill>
                <a:effectLst/>
              </a:rPr>
              <a:t>add</a:t>
            </a:r>
            <a:r>
              <a:rPr kumimoji="0" lang="nb-NO" altLang="nb-NO" sz="600" b="0" i="0" u="none" strike="noStrike" cap="none" normalizeH="0" baseline="0">
                <a:ln>
                  <a:noFill/>
                </a:ln>
                <a:solidFill>
                  <a:srgbClr val="333333"/>
                </a:solidFill>
                <a:effectLst/>
              </a:rPr>
              <a:t> </a:t>
            </a:r>
            <a:r>
              <a:rPr kumimoji="0" lang="nb-NO" altLang="nb-NO" sz="600" b="1" i="0" u="none" strike="noStrike" cap="none" normalizeH="0" baseline="0" err="1">
                <a:ln>
                  <a:noFill/>
                </a:ln>
                <a:solidFill>
                  <a:srgbClr val="008800"/>
                </a:solidFill>
                <a:effectLst/>
              </a:rPr>
              <a:t>foreign</a:t>
            </a:r>
            <a:r>
              <a:rPr kumimoji="0" lang="nb-NO" altLang="nb-NO" sz="600" b="0" i="0" u="none" strike="noStrike" cap="none" normalizeH="0" baseline="0">
                <a:ln>
                  <a:noFill/>
                </a:ln>
                <a:solidFill>
                  <a:srgbClr val="333333"/>
                </a:solidFill>
                <a:effectLst/>
              </a:rPr>
              <a:t> </a:t>
            </a:r>
            <a:r>
              <a:rPr kumimoji="0" lang="nb-NO" altLang="nb-NO" sz="600" b="1" i="0" u="none" strike="noStrike" cap="none" normalizeH="0" baseline="0" err="1">
                <a:ln>
                  <a:noFill/>
                </a:ln>
                <a:solidFill>
                  <a:srgbClr val="008800"/>
                </a:solidFill>
                <a:effectLst/>
              </a:rPr>
              <a:t>key</a:t>
            </a:r>
            <a:r>
              <a:rPr kumimoji="0" lang="nb-NO" altLang="nb-NO" sz="600" b="0" i="0" u="none" strike="noStrike" cap="none" normalizeH="0" baseline="0">
                <a:ln>
                  <a:noFill/>
                </a:ln>
                <a:solidFill>
                  <a:srgbClr val="333333"/>
                </a:solidFill>
                <a:effectLst/>
              </a:rPr>
              <a:t> (</a:t>
            </a:r>
            <a:r>
              <a:rPr kumimoji="0" lang="nb-NO" altLang="nb-NO" sz="600" b="0" i="0" u="none" strike="noStrike" cap="none" normalizeH="0" baseline="0" err="1">
                <a:ln>
                  <a:noFill/>
                </a:ln>
                <a:solidFill>
                  <a:srgbClr val="333333"/>
                </a:solidFill>
                <a:effectLst/>
              </a:rPr>
              <a:t>bomnr</a:t>
            </a:r>
            <a:r>
              <a:rPr kumimoji="0" lang="nb-NO" altLang="nb-NO" sz="600" b="0" i="0" u="none" strike="noStrike" cap="none" normalizeH="0" baseline="0">
                <a:ln>
                  <a:noFill/>
                </a:ln>
                <a:solidFill>
                  <a:srgbClr val="333333"/>
                </a:solidFill>
                <a:effectLst/>
              </a:rPr>
              <a:t>) </a:t>
            </a:r>
            <a:r>
              <a:rPr kumimoji="0" lang="nb-NO" altLang="nb-NO" sz="600" b="1" i="0" u="none" strike="noStrike" cap="none" normalizeH="0" baseline="0" err="1">
                <a:ln>
                  <a:noFill/>
                </a:ln>
                <a:solidFill>
                  <a:srgbClr val="008800"/>
                </a:solidFill>
                <a:effectLst/>
              </a:rPr>
              <a:t>references</a:t>
            </a:r>
            <a:r>
              <a:rPr kumimoji="0" lang="nb-NO" altLang="nb-NO" sz="600" b="0" i="0" u="none" strike="noStrike" cap="none" normalizeH="0" baseline="0">
                <a:ln>
                  <a:noFill/>
                </a:ln>
                <a:solidFill>
                  <a:srgbClr val="333333"/>
                </a:solidFill>
                <a:effectLst/>
              </a:rPr>
              <a:t> bom (</a:t>
            </a:r>
            <a:r>
              <a:rPr kumimoji="0" lang="nb-NO" altLang="nb-NO" sz="600" b="0" i="0" u="none" strike="noStrike" cap="none" normalizeH="0" baseline="0" err="1">
                <a:ln>
                  <a:noFill/>
                </a:ln>
                <a:solidFill>
                  <a:srgbClr val="333333"/>
                </a:solidFill>
                <a:effectLst/>
              </a:rPr>
              <a:t>bomnr</a:t>
            </a:r>
            <a:r>
              <a:rPr kumimoji="0" lang="nb-NO" altLang="nb-NO" sz="600" b="0" i="0" u="none" strike="noStrike" cap="none" normalizeH="0" baseline="0">
                <a:ln>
                  <a:noFill/>
                </a:ln>
                <a:solidFill>
                  <a:srgbClr val="333333"/>
                </a:solidFill>
                <a:effectLst/>
              </a:rPr>
              <a:t>) </a:t>
            </a:r>
            <a:r>
              <a:rPr kumimoji="0" lang="nb-NO" altLang="nb-NO" sz="600" b="1" i="0" u="none" strike="noStrike" cap="none" normalizeH="0" baseline="0" err="1">
                <a:ln>
                  <a:noFill/>
                </a:ln>
                <a:solidFill>
                  <a:srgbClr val="008800"/>
                </a:solidFill>
                <a:effectLst/>
              </a:rPr>
              <a:t>on</a:t>
            </a:r>
            <a:r>
              <a:rPr kumimoji="0" lang="nb-NO" altLang="nb-NO" sz="600" b="0" i="0" u="none" strike="noStrike" cap="none" normalizeH="0" baseline="0">
                <a:ln>
                  <a:noFill/>
                </a:ln>
                <a:solidFill>
                  <a:srgbClr val="333333"/>
                </a:solidFill>
                <a:effectLst/>
              </a:rPr>
              <a:t> </a:t>
            </a:r>
            <a:r>
              <a:rPr kumimoji="0" lang="nb-NO" altLang="nb-NO" sz="600" b="1" i="0" u="none" strike="noStrike" cap="none" normalizeH="0" baseline="0">
                <a:ln>
                  <a:noFill/>
                </a:ln>
                <a:solidFill>
                  <a:srgbClr val="008800"/>
                </a:solidFill>
                <a:effectLst/>
              </a:rPr>
              <a:t>UPDATE</a:t>
            </a:r>
            <a:r>
              <a:rPr kumimoji="0" lang="nb-NO" altLang="nb-NO" sz="600" b="0" i="0" u="none" strike="noStrike" cap="none" normalizeH="0" baseline="0">
                <a:ln>
                  <a:noFill/>
                </a:ln>
                <a:solidFill>
                  <a:srgbClr val="333333"/>
                </a:solidFill>
                <a:effectLst/>
              </a:rPr>
              <a:t> </a:t>
            </a:r>
            <a:r>
              <a:rPr kumimoji="0" lang="nb-NO" altLang="nb-NO" sz="600" b="1" i="0" u="none" strike="noStrike" cap="none" normalizeH="0" baseline="0">
                <a:ln>
                  <a:noFill/>
                </a:ln>
                <a:solidFill>
                  <a:srgbClr val="008800"/>
                </a:solidFill>
                <a:effectLst/>
              </a:rPr>
              <a:t>CASCADE</a:t>
            </a:r>
            <a:r>
              <a:rPr kumimoji="0" lang="nb-NO" altLang="nb-NO" sz="600" b="0" i="0" u="none" strike="noStrike" cap="none" normalizeH="0" baseline="0">
                <a:ln>
                  <a:noFill/>
                </a:ln>
                <a:solidFill>
                  <a:srgbClr val="333333"/>
                </a:solidFill>
                <a:effectLst/>
              </a:rPr>
              <a:t> </a:t>
            </a:r>
            <a:r>
              <a:rPr kumimoji="0" lang="nb-NO" altLang="nb-NO" sz="600" b="1" i="0" u="none" strike="noStrike" cap="none" normalizeH="0" baseline="0">
                <a:ln>
                  <a:noFill/>
                </a:ln>
                <a:solidFill>
                  <a:srgbClr val="008800"/>
                </a:solidFill>
                <a:effectLst/>
              </a:rPr>
              <a:t>ON</a:t>
            </a:r>
            <a:r>
              <a:rPr kumimoji="0" lang="nb-NO" altLang="nb-NO" sz="600" b="0" i="0" u="none" strike="noStrike" cap="none" normalizeH="0" baseline="0">
                <a:ln>
                  <a:noFill/>
                </a:ln>
                <a:solidFill>
                  <a:srgbClr val="333333"/>
                </a:solidFill>
                <a:effectLst/>
              </a:rPr>
              <a:t> </a:t>
            </a:r>
            <a:r>
              <a:rPr kumimoji="0" lang="nb-NO" altLang="nb-NO" sz="600" b="1" i="0" u="none" strike="noStrike" cap="none" normalizeH="0" baseline="0">
                <a:ln>
                  <a:noFill/>
                </a:ln>
                <a:solidFill>
                  <a:srgbClr val="008800"/>
                </a:solidFill>
                <a:effectLst/>
              </a:rPr>
              <a:t>DELETE</a:t>
            </a:r>
            <a:r>
              <a:rPr kumimoji="0" lang="nb-NO" altLang="nb-NO" sz="600" b="0" i="0" u="none" strike="noStrike" cap="none" normalizeH="0" baseline="0">
                <a:ln>
                  <a:noFill/>
                </a:ln>
                <a:solidFill>
                  <a:srgbClr val="333333"/>
                </a:solidFill>
                <a:effectLst/>
              </a:rPr>
              <a:t> </a:t>
            </a:r>
            <a:r>
              <a:rPr kumimoji="0" lang="nb-NO" altLang="nb-NO" sz="600" b="1" i="0" u="none" strike="noStrike" cap="none" normalizeH="0" baseline="0">
                <a:ln>
                  <a:noFill/>
                </a:ln>
                <a:solidFill>
                  <a:srgbClr val="008800"/>
                </a:solidFill>
                <a:effectLst/>
              </a:rPr>
              <a:t>RESTRICT</a:t>
            </a:r>
            <a:r>
              <a:rPr kumimoji="0" lang="nb-NO" altLang="nb-NO" sz="600" b="0" i="0" u="none" strike="noStrike" cap="none" normalizeH="0" baseline="0">
                <a:ln>
                  <a:noFill/>
                </a:ln>
                <a:solidFill>
                  <a:srgbClr val="333333"/>
                </a:solidFill>
                <a:effectLst/>
              </a:rPr>
              <a:t>;</a:t>
            </a:r>
            <a:r>
              <a:rPr kumimoji="0" lang="nb-NO" altLang="nb-NO" sz="600" b="0" i="0" u="none" strike="noStrike" cap="none" normalizeH="0" baseline="0">
                <a:ln>
                  <a:noFill/>
                </a:ln>
                <a:solidFill>
                  <a:schemeClr val="tx1"/>
                </a:solidFill>
                <a:effectLst/>
              </a:rPr>
              <a:t> </a:t>
            </a:r>
          </a:p>
        </p:txBody>
      </p:sp>
      <p:sp>
        <p:nvSpPr>
          <p:cNvPr id="39" name="TekstSylinder 38">
            <a:extLst>
              <a:ext uri="{FF2B5EF4-FFF2-40B4-BE49-F238E27FC236}">
                <a16:creationId xmlns:a16="http://schemas.microsoft.com/office/drawing/2014/main" id="{E6B900A3-639D-2482-03E6-14332F3D0E41}"/>
              </a:ext>
            </a:extLst>
          </p:cNvPr>
          <p:cNvSpPr txBox="1"/>
          <p:nvPr/>
        </p:nvSpPr>
        <p:spPr>
          <a:xfrm>
            <a:off x="2162078" y="5786201"/>
            <a:ext cx="2761974" cy="461665"/>
          </a:xfrm>
          <a:prstGeom prst="rect">
            <a:avLst/>
          </a:prstGeom>
          <a:noFill/>
          <a:ln w="3175">
            <a:solidFill>
              <a:schemeClr val="tx1"/>
            </a:solidFill>
          </a:ln>
        </p:spPr>
        <p:txBody>
          <a:bodyPr wrap="square">
            <a:spAutoFit/>
          </a:bodyPr>
          <a:lstStyle/>
          <a:p>
            <a:r>
              <a:rPr lang="nb-NO" sz="600"/>
              <a:t>Bilen med kjennetegn AA12345 er byttet ut med en ny bil med kjennetegn AA98765. Vi skal legge inn kjennetegnet for den nye i stedet for den gamle. Bruk en UPDATE-setning for dette.</a:t>
            </a:r>
          </a:p>
          <a:p>
            <a:r>
              <a:rPr kumimoji="0" lang="nb-NO" altLang="nb-NO" sz="600" b="1" i="0" u="none" strike="noStrike" cap="none" normalizeH="0" baseline="0">
                <a:ln>
                  <a:noFill/>
                </a:ln>
                <a:solidFill>
                  <a:srgbClr val="008800"/>
                </a:solidFill>
                <a:effectLst/>
              </a:rPr>
              <a:t>UPDATE</a:t>
            </a:r>
            <a:r>
              <a:rPr kumimoji="0" lang="nb-NO" altLang="nb-NO" sz="600" b="0" i="0" u="none" strike="noStrike" cap="none" normalizeH="0" baseline="0">
                <a:ln>
                  <a:noFill/>
                </a:ln>
                <a:solidFill>
                  <a:srgbClr val="333333"/>
                </a:solidFill>
                <a:effectLst/>
              </a:rPr>
              <a:t> bil </a:t>
            </a:r>
            <a:r>
              <a:rPr kumimoji="0" lang="nb-NO" altLang="nb-NO" sz="600" b="1" i="0" u="none" strike="noStrike" cap="none" normalizeH="0" baseline="0">
                <a:ln>
                  <a:noFill/>
                </a:ln>
                <a:solidFill>
                  <a:srgbClr val="008800"/>
                </a:solidFill>
                <a:effectLst/>
              </a:rPr>
              <a:t>SET</a:t>
            </a:r>
            <a:r>
              <a:rPr kumimoji="0" lang="nb-NO" altLang="nb-NO" sz="600" b="0" i="0" u="none" strike="noStrike" cap="none" normalizeH="0" baseline="0">
                <a:ln>
                  <a:noFill/>
                </a:ln>
                <a:solidFill>
                  <a:srgbClr val="333333"/>
                </a:solidFill>
                <a:effectLst/>
              </a:rPr>
              <a:t> kjennetegn = </a:t>
            </a:r>
            <a:r>
              <a:rPr kumimoji="0" lang="nb-NO" altLang="nb-NO" sz="600" b="0" i="0" u="none" strike="noStrike" cap="none" normalizeH="0" baseline="0">
                <a:ln>
                  <a:noFill/>
                </a:ln>
                <a:solidFill>
                  <a:srgbClr val="AA6600"/>
                </a:solidFill>
                <a:effectLst/>
              </a:rPr>
              <a:t>" AA98765"</a:t>
            </a:r>
            <a:r>
              <a:rPr kumimoji="0" lang="nb-NO" altLang="nb-NO" sz="600" b="0" i="0" u="none" strike="noStrike" cap="none" normalizeH="0" baseline="0">
                <a:ln>
                  <a:noFill/>
                </a:ln>
                <a:solidFill>
                  <a:srgbClr val="333333"/>
                </a:solidFill>
                <a:effectLst/>
              </a:rPr>
              <a:t> </a:t>
            </a:r>
            <a:r>
              <a:rPr kumimoji="0" lang="nb-NO" altLang="nb-NO" sz="600" b="1" i="0" u="none" strike="noStrike" cap="none" normalizeH="0" baseline="0">
                <a:ln>
                  <a:noFill/>
                </a:ln>
                <a:solidFill>
                  <a:srgbClr val="008800"/>
                </a:solidFill>
                <a:effectLst/>
              </a:rPr>
              <a:t>WHERE</a:t>
            </a:r>
            <a:r>
              <a:rPr kumimoji="0" lang="nb-NO" altLang="nb-NO" sz="600" b="0" i="0" u="none" strike="noStrike" cap="none" normalizeH="0" baseline="0">
                <a:ln>
                  <a:noFill/>
                </a:ln>
                <a:solidFill>
                  <a:srgbClr val="333333"/>
                </a:solidFill>
                <a:effectLst/>
              </a:rPr>
              <a:t> kjennetegn = </a:t>
            </a:r>
            <a:r>
              <a:rPr kumimoji="0" lang="nb-NO" altLang="nb-NO" sz="600" b="0" i="0" u="none" strike="noStrike" cap="none" normalizeH="0" baseline="0">
                <a:ln>
                  <a:noFill/>
                </a:ln>
                <a:solidFill>
                  <a:srgbClr val="AA6600"/>
                </a:solidFill>
                <a:effectLst/>
              </a:rPr>
              <a:t>"AA12345"</a:t>
            </a:r>
            <a:r>
              <a:rPr kumimoji="0" lang="nb-NO" altLang="nb-NO" sz="600" b="0" i="0" u="none" strike="noStrike" cap="none" normalizeH="0" baseline="0">
                <a:ln>
                  <a:noFill/>
                </a:ln>
                <a:solidFill>
                  <a:srgbClr val="333333"/>
                </a:solidFill>
                <a:effectLst/>
              </a:rPr>
              <a:t>;</a:t>
            </a:r>
            <a:r>
              <a:rPr kumimoji="0" lang="nb-NO" altLang="nb-NO" sz="600" b="0" i="0" u="none" strike="noStrike" cap="none" normalizeH="0" baseline="0">
                <a:ln>
                  <a:noFill/>
                </a:ln>
                <a:solidFill>
                  <a:schemeClr val="tx1"/>
                </a:solidFill>
                <a:effectLst/>
              </a:rPr>
              <a:t> </a:t>
            </a:r>
          </a:p>
        </p:txBody>
      </p:sp>
      <p:sp>
        <p:nvSpPr>
          <p:cNvPr id="44" name="TekstSylinder 43">
            <a:extLst>
              <a:ext uri="{FF2B5EF4-FFF2-40B4-BE49-F238E27FC236}">
                <a16:creationId xmlns:a16="http://schemas.microsoft.com/office/drawing/2014/main" id="{5F83895A-CD51-82ED-FBB9-94053B63F40E}"/>
              </a:ext>
            </a:extLst>
          </p:cNvPr>
          <p:cNvSpPr txBox="1"/>
          <p:nvPr/>
        </p:nvSpPr>
        <p:spPr>
          <a:xfrm>
            <a:off x="2162075" y="6247866"/>
            <a:ext cx="2761974" cy="553998"/>
          </a:xfrm>
          <a:prstGeom prst="rect">
            <a:avLst/>
          </a:prstGeom>
          <a:noFill/>
          <a:ln w="3175">
            <a:solidFill>
              <a:schemeClr val="tx1"/>
            </a:solidFill>
          </a:ln>
        </p:spPr>
        <p:txBody>
          <a:bodyPr wrap="square">
            <a:spAutoFit/>
          </a:bodyPr>
          <a:lstStyle/>
          <a:p>
            <a:r>
              <a:rPr lang="nb-NO" sz="600"/>
              <a:t>Skriv ut </a:t>
            </a:r>
            <a:r>
              <a:rPr lang="nb-NO" sz="600" err="1"/>
              <a:t>bomnr</a:t>
            </a:r>
            <a:r>
              <a:rPr lang="nb-NO" sz="600"/>
              <a:t>, -navn og antall passeringer for den bomstasjonen som har flest passeringer. Det kan godt være flere som har like mange passeringer.</a:t>
            </a:r>
            <a:br>
              <a:rPr lang="nb-NO" sz="600"/>
            </a:br>
            <a:r>
              <a:rPr kumimoji="0" lang="nb-NO" altLang="nb-NO" sz="600" b="1" i="0" u="none" strike="noStrike" cap="none" normalizeH="0" baseline="0" err="1">
                <a:ln>
                  <a:noFill/>
                </a:ln>
                <a:solidFill>
                  <a:srgbClr val="008800"/>
                </a:solidFill>
                <a:effectLst/>
              </a:rPr>
              <a:t>select</a:t>
            </a:r>
            <a:r>
              <a:rPr kumimoji="0" lang="nb-NO" altLang="nb-NO" sz="600" b="0" i="0" u="none" strike="noStrike" cap="none" normalizeH="0" baseline="0">
                <a:ln>
                  <a:noFill/>
                </a:ln>
                <a:solidFill>
                  <a:srgbClr val="333333"/>
                </a:solidFill>
                <a:effectLst/>
              </a:rPr>
              <a:t> </a:t>
            </a:r>
            <a:r>
              <a:rPr kumimoji="0" lang="nb-NO" altLang="nb-NO" sz="600" b="0" i="0" u="none" strike="noStrike" cap="none" normalizeH="0" baseline="0" err="1">
                <a:ln>
                  <a:noFill/>
                </a:ln>
                <a:solidFill>
                  <a:srgbClr val="333333"/>
                </a:solidFill>
                <a:effectLst/>
              </a:rPr>
              <a:t>bomnr</a:t>
            </a:r>
            <a:r>
              <a:rPr kumimoji="0" lang="nb-NO" altLang="nb-NO" sz="600" b="0" i="0" u="none" strike="noStrike" cap="none" normalizeH="0" baseline="0">
                <a:ln>
                  <a:noFill/>
                </a:ln>
                <a:solidFill>
                  <a:srgbClr val="333333"/>
                </a:solidFill>
                <a:effectLst/>
              </a:rPr>
              <a:t>, bomnavn, </a:t>
            </a:r>
            <a:r>
              <a:rPr kumimoji="0" lang="nb-NO" altLang="nb-NO" sz="600" b="1" i="0" u="none" strike="noStrike" cap="none" normalizeH="0" baseline="0" err="1">
                <a:ln>
                  <a:noFill/>
                </a:ln>
                <a:solidFill>
                  <a:srgbClr val="008800"/>
                </a:solidFill>
                <a:effectLst/>
              </a:rPr>
              <a:t>count</a:t>
            </a:r>
            <a:r>
              <a:rPr kumimoji="0" lang="nb-NO" altLang="nb-NO" sz="600" b="0" i="0" u="none" strike="noStrike" cap="none" normalizeH="0" baseline="0">
                <a:ln>
                  <a:noFill/>
                </a:ln>
                <a:solidFill>
                  <a:srgbClr val="333333"/>
                </a:solidFill>
                <a:effectLst/>
              </a:rPr>
              <a:t>(*) </a:t>
            </a:r>
            <a:r>
              <a:rPr kumimoji="0" lang="nb-NO" altLang="nb-NO" sz="600" b="1" i="0" u="none" strike="noStrike" cap="none" normalizeH="0" baseline="0">
                <a:ln>
                  <a:noFill/>
                </a:ln>
                <a:solidFill>
                  <a:srgbClr val="008800"/>
                </a:solidFill>
                <a:effectLst/>
              </a:rPr>
              <a:t>as</a:t>
            </a:r>
            <a:r>
              <a:rPr kumimoji="0" lang="nb-NO" altLang="nb-NO" sz="600" b="0" i="0" u="none" strike="noStrike" cap="none" normalizeH="0" baseline="0">
                <a:ln>
                  <a:noFill/>
                </a:ln>
                <a:solidFill>
                  <a:srgbClr val="333333"/>
                </a:solidFill>
                <a:effectLst/>
              </a:rPr>
              <a:t> </a:t>
            </a:r>
            <a:r>
              <a:rPr kumimoji="0" lang="nb-NO" altLang="nb-NO" sz="600" b="0" i="0" u="none" strike="noStrike" cap="none" normalizeH="0" baseline="0">
                <a:ln>
                  <a:noFill/>
                </a:ln>
                <a:solidFill>
                  <a:srgbClr val="AA6600"/>
                </a:solidFill>
                <a:effectLst/>
              </a:rPr>
              <a:t>"Antall passeringer"</a:t>
            </a:r>
            <a:r>
              <a:rPr kumimoji="0" lang="nb-NO" altLang="nb-NO" sz="600" b="0" i="0" u="none" strike="noStrike" cap="none" normalizeH="0" baseline="0">
                <a:ln>
                  <a:noFill/>
                </a:ln>
                <a:solidFill>
                  <a:srgbClr val="333333"/>
                </a:solidFill>
                <a:effectLst/>
              </a:rPr>
              <a:t> </a:t>
            </a:r>
            <a:r>
              <a:rPr kumimoji="0" lang="nb-NO" altLang="nb-NO" sz="600" b="1" i="0" u="none" strike="noStrike" cap="none" normalizeH="0" baseline="0">
                <a:ln>
                  <a:noFill/>
                </a:ln>
                <a:solidFill>
                  <a:srgbClr val="008800"/>
                </a:solidFill>
                <a:effectLst/>
              </a:rPr>
              <a:t>from</a:t>
            </a:r>
            <a:r>
              <a:rPr kumimoji="0" lang="nb-NO" altLang="nb-NO" sz="600" b="0" i="0" u="none" strike="noStrike" cap="none" normalizeH="0" baseline="0">
                <a:ln>
                  <a:noFill/>
                </a:ln>
                <a:solidFill>
                  <a:srgbClr val="333333"/>
                </a:solidFill>
                <a:effectLst/>
              </a:rPr>
              <a:t> bom </a:t>
            </a:r>
            <a:r>
              <a:rPr kumimoji="0" lang="nb-NO" altLang="nb-NO" sz="600" b="1" i="0" u="none" strike="noStrike" cap="none" normalizeH="0" baseline="0" err="1">
                <a:ln>
                  <a:noFill/>
                </a:ln>
                <a:solidFill>
                  <a:srgbClr val="008800"/>
                </a:solidFill>
                <a:effectLst/>
              </a:rPr>
              <a:t>group</a:t>
            </a:r>
            <a:r>
              <a:rPr kumimoji="0" lang="nb-NO" altLang="nb-NO" sz="600" b="0" i="0" u="none" strike="noStrike" cap="none" normalizeH="0" baseline="0">
                <a:ln>
                  <a:noFill/>
                </a:ln>
                <a:solidFill>
                  <a:srgbClr val="333333"/>
                </a:solidFill>
                <a:effectLst/>
              </a:rPr>
              <a:t> </a:t>
            </a:r>
            <a:r>
              <a:rPr kumimoji="0" lang="nb-NO" altLang="nb-NO" sz="600" b="1" i="0" u="none" strike="noStrike" cap="none" normalizeH="0" baseline="0">
                <a:ln>
                  <a:noFill/>
                </a:ln>
                <a:solidFill>
                  <a:srgbClr val="008800"/>
                </a:solidFill>
                <a:effectLst/>
              </a:rPr>
              <a:t>by</a:t>
            </a:r>
            <a:r>
              <a:rPr kumimoji="0" lang="nb-NO" altLang="nb-NO" sz="600" b="0" i="0" u="none" strike="noStrike" cap="none" normalizeH="0" baseline="0">
                <a:ln>
                  <a:noFill/>
                </a:ln>
                <a:solidFill>
                  <a:srgbClr val="333333"/>
                </a:solidFill>
                <a:effectLst/>
              </a:rPr>
              <a:t> </a:t>
            </a:r>
            <a:r>
              <a:rPr kumimoji="0" lang="nb-NO" altLang="nb-NO" sz="600" b="0" i="0" u="none" strike="noStrike" cap="none" normalizeH="0" baseline="0" err="1">
                <a:ln>
                  <a:noFill/>
                </a:ln>
                <a:solidFill>
                  <a:srgbClr val="333333"/>
                </a:solidFill>
                <a:effectLst/>
              </a:rPr>
              <a:t>bomnr</a:t>
            </a:r>
            <a:r>
              <a:rPr kumimoji="0" lang="nb-NO" altLang="nb-NO" sz="600" b="0" i="0" u="none" strike="noStrike" cap="none" normalizeH="0" baseline="0">
                <a:ln>
                  <a:noFill/>
                </a:ln>
                <a:solidFill>
                  <a:srgbClr val="333333"/>
                </a:solidFill>
                <a:effectLst/>
              </a:rPr>
              <a:t>, bomnavn </a:t>
            </a:r>
            <a:r>
              <a:rPr kumimoji="0" lang="nb-NO" altLang="nb-NO" sz="600" b="1" i="0" u="none" strike="noStrike" cap="none" normalizeH="0" baseline="0" err="1">
                <a:ln>
                  <a:noFill/>
                </a:ln>
                <a:solidFill>
                  <a:srgbClr val="008800"/>
                </a:solidFill>
                <a:effectLst/>
              </a:rPr>
              <a:t>having</a:t>
            </a:r>
            <a:r>
              <a:rPr kumimoji="0" lang="nb-NO" altLang="nb-NO" sz="600" b="0" i="0" u="none" strike="noStrike" cap="none" normalizeH="0" baseline="0">
                <a:ln>
                  <a:noFill/>
                </a:ln>
                <a:solidFill>
                  <a:srgbClr val="333333"/>
                </a:solidFill>
                <a:effectLst/>
              </a:rPr>
              <a:t> </a:t>
            </a:r>
            <a:r>
              <a:rPr kumimoji="0" lang="nb-NO" altLang="nb-NO" sz="600" b="1" i="0" u="none" strike="noStrike" cap="none" normalizeH="0" baseline="0" err="1">
                <a:ln>
                  <a:noFill/>
                </a:ln>
                <a:solidFill>
                  <a:srgbClr val="008800"/>
                </a:solidFill>
                <a:effectLst/>
              </a:rPr>
              <a:t>count</a:t>
            </a:r>
            <a:r>
              <a:rPr kumimoji="0" lang="nb-NO" altLang="nb-NO" sz="600" b="0" i="0" u="none" strike="noStrike" cap="none" normalizeH="0" baseline="0">
                <a:ln>
                  <a:noFill/>
                </a:ln>
                <a:solidFill>
                  <a:srgbClr val="333333"/>
                </a:solidFill>
                <a:effectLst/>
              </a:rPr>
              <a:t>(*) &gt;= </a:t>
            </a:r>
            <a:r>
              <a:rPr kumimoji="0" lang="nb-NO" altLang="nb-NO" sz="600" b="1" i="0" u="none" strike="noStrike" cap="none" normalizeH="0" baseline="0">
                <a:ln>
                  <a:noFill/>
                </a:ln>
                <a:solidFill>
                  <a:srgbClr val="008800"/>
                </a:solidFill>
                <a:effectLst/>
              </a:rPr>
              <a:t>ALL</a:t>
            </a:r>
            <a:r>
              <a:rPr kumimoji="0" lang="nb-NO" altLang="nb-NO" sz="600" b="0" i="0" u="none" strike="noStrike" cap="none" normalizeH="0" baseline="0">
                <a:ln>
                  <a:noFill/>
                </a:ln>
                <a:solidFill>
                  <a:srgbClr val="333333"/>
                </a:solidFill>
                <a:effectLst/>
              </a:rPr>
              <a:t> (</a:t>
            </a:r>
            <a:r>
              <a:rPr kumimoji="0" lang="nb-NO" altLang="nb-NO" sz="600" b="1" i="0" u="none" strike="noStrike" cap="none" normalizeH="0" baseline="0" err="1">
                <a:ln>
                  <a:noFill/>
                </a:ln>
                <a:solidFill>
                  <a:srgbClr val="008800"/>
                </a:solidFill>
                <a:effectLst/>
              </a:rPr>
              <a:t>select</a:t>
            </a:r>
            <a:r>
              <a:rPr kumimoji="0" lang="nb-NO" altLang="nb-NO" sz="600" b="0" i="0" u="none" strike="noStrike" cap="none" normalizeH="0" baseline="0">
                <a:ln>
                  <a:noFill/>
                </a:ln>
                <a:solidFill>
                  <a:srgbClr val="333333"/>
                </a:solidFill>
                <a:effectLst/>
              </a:rPr>
              <a:t> </a:t>
            </a:r>
            <a:r>
              <a:rPr kumimoji="0" lang="nb-NO" altLang="nb-NO" sz="600" b="1" i="0" u="none" strike="noStrike" cap="none" normalizeH="0" baseline="0" err="1">
                <a:ln>
                  <a:noFill/>
                </a:ln>
                <a:solidFill>
                  <a:srgbClr val="008800"/>
                </a:solidFill>
                <a:effectLst/>
              </a:rPr>
              <a:t>count</a:t>
            </a:r>
            <a:r>
              <a:rPr kumimoji="0" lang="nb-NO" altLang="nb-NO" sz="600" b="0" i="0" u="none" strike="noStrike" cap="none" normalizeH="0" baseline="0">
                <a:ln>
                  <a:noFill/>
                </a:ln>
                <a:solidFill>
                  <a:srgbClr val="333333"/>
                </a:solidFill>
                <a:effectLst/>
              </a:rPr>
              <a:t>(*) </a:t>
            </a:r>
            <a:r>
              <a:rPr kumimoji="0" lang="nb-NO" altLang="nb-NO" sz="600" b="1" i="0" u="none" strike="noStrike" cap="none" normalizeH="0" baseline="0">
                <a:ln>
                  <a:noFill/>
                </a:ln>
                <a:solidFill>
                  <a:srgbClr val="008800"/>
                </a:solidFill>
                <a:effectLst/>
              </a:rPr>
              <a:t>from</a:t>
            </a:r>
            <a:r>
              <a:rPr kumimoji="0" lang="nb-NO" altLang="nb-NO" sz="600" b="0" i="0" u="none" strike="noStrike" cap="none" normalizeH="0" baseline="0">
                <a:ln>
                  <a:noFill/>
                </a:ln>
                <a:solidFill>
                  <a:srgbClr val="333333"/>
                </a:solidFill>
                <a:effectLst/>
              </a:rPr>
              <a:t> bom </a:t>
            </a:r>
            <a:r>
              <a:rPr kumimoji="0" lang="nb-NO" altLang="nb-NO" sz="600" b="1" i="0" u="none" strike="noStrike" cap="none" normalizeH="0" baseline="0" err="1">
                <a:ln>
                  <a:noFill/>
                </a:ln>
                <a:solidFill>
                  <a:srgbClr val="008800"/>
                </a:solidFill>
                <a:effectLst/>
              </a:rPr>
              <a:t>group</a:t>
            </a:r>
            <a:r>
              <a:rPr kumimoji="0" lang="nb-NO" altLang="nb-NO" sz="600" b="0" i="0" u="none" strike="noStrike" cap="none" normalizeH="0" baseline="0">
                <a:ln>
                  <a:noFill/>
                </a:ln>
                <a:solidFill>
                  <a:srgbClr val="333333"/>
                </a:solidFill>
                <a:effectLst/>
              </a:rPr>
              <a:t> </a:t>
            </a:r>
            <a:r>
              <a:rPr kumimoji="0" lang="nb-NO" altLang="nb-NO" sz="600" b="1" i="0" u="none" strike="noStrike" cap="none" normalizeH="0" baseline="0">
                <a:ln>
                  <a:noFill/>
                </a:ln>
                <a:solidFill>
                  <a:srgbClr val="008800"/>
                </a:solidFill>
                <a:effectLst/>
              </a:rPr>
              <a:t>by</a:t>
            </a:r>
            <a:r>
              <a:rPr kumimoji="0" lang="nb-NO" altLang="nb-NO" sz="600" b="0" i="0" u="none" strike="noStrike" cap="none" normalizeH="0" baseline="0">
                <a:ln>
                  <a:noFill/>
                </a:ln>
                <a:solidFill>
                  <a:srgbClr val="333333"/>
                </a:solidFill>
                <a:effectLst/>
              </a:rPr>
              <a:t> </a:t>
            </a:r>
            <a:r>
              <a:rPr kumimoji="0" lang="nb-NO" altLang="nb-NO" sz="600" b="0" i="0" u="none" strike="noStrike" cap="none" normalizeH="0" baseline="0" err="1">
                <a:ln>
                  <a:noFill/>
                </a:ln>
                <a:solidFill>
                  <a:srgbClr val="333333"/>
                </a:solidFill>
                <a:effectLst/>
              </a:rPr>
              <a:t>bomnr</a:t>
            </a:r>
            <a:r>
              <a:rPr kumimoji="0" lang="nb-NO" altLang="nb-NO" sz="600" b="0" i="0" u="none" strike="noStrike" cap="none" normalizeH="0" baseline="0">
                <a:ln>
                  <a:noFill/>
                </a:ln>
                <a:solidFill>
                  <a:srgbClr val="333333"/>
                </a:solidFill>
                <a:effectLst/>
              </a:rPr>
              <a:t>);</a:t>
            </a:r>
            <a:r>
              <a:rPr kumimoji="0" lang="nb-NO" altLang="nb-NO" sz="600" b="0" i="0" u="none" strike="noStrike" cap="none" normalizeH="0" baseline="0">
                <a:ln>
                  <a:noFill/>
                </a:ln>
                <a:solidFill>
                  <a:schemeClr val="tx1"/>
                </a:solidFill>
                <a:effectLst/>
              </a:rPr>
              <a:t> </a:t>
            </a:r>
          </a:p>
        </p:txBody>
      </p:sp>
      <p:sp>
        <p:nvSpPr>
          <p:cNvPr id="47" name="TekstSylinder 46">
            <a:extLst>
              <a:ext uri="{FF2B5EF4-FFF2-40B4-BE49-F238E27FC236}">
                <a16:creationId xmlns:a16="http://schemas.microsoft.com/office/drawing/2014/main" id="{95FEB700-D74F-028F-974E-E5D94DE449F5}"/>
              </a:ext>
            </a:extLst>
          </p:cNvPr>
          <p:cNvSpPr txBox="1"/>
          <p:nvPr/>
        </p:nvSpPr>
        <p:spPr>
          <a:xfrm>
            <a:off x="4924049" y="0"/>
            <a:ext cx="1788027" cy="646331"/>
          </a:xfrm>
          <a:prstGeom prst="rect">
            <a:avLst/>
          </a:prstGeom>
          <a:noFill/>
          <a:ln w="3175">
            <a:solidFill>
              <a:schemeClr val="tx1"/>
            </a:solidFill>
          </a:ln>
        </p:spPr>
        <p:txBody>
          <a:bodyPr wrap="square">
            <a:spAutoFit/>
          </a:bodyPr>
          <a:lstStyle/>
          <a:p>
            <a:r>
              <a:rPr lang="nb-NO" sz="600"/>
              <a:t>Skriv ut kjennetegn på biler som har passert både </a:t>
            </a:r>
            <a:r>
              <a:rPr lang="nb-NO" sz="600" err="1"/>
              <a:t>bomnr</a:t>
            </a:r>
            <a:r>
              <a:rPr lang="nb-NO" sz="600"/>
              <a:t> 13 og </a:t>
            </a:r>
            <a:r>
              <a:rPr lang="nb-NO" sz="600" err="1"/>
              <a:t>bomnr</a:t>
            </a:r>
            <a:r>
              <a:rPr lang="nb-NO" sz="600"/>
              <a:t> 17 på samme dato.</a:t>
            </a:r>
          </a:p>
          <a:p>
            <a:r>
              <a:rPr kumimoji="0" lang="nb-NO" altLang="nb-NO" sz="600" b="1" i="0" u="none" strike="noStrike" cap="none" normalizeH="0" baseline="0">
                <a:ln>
                  <a:noFill/>
                </a:ln>
                <a:solidFill>
                  <a:srgbClr val="008800"/>
                </a:solidFill>
                <a:effectLst/>
              </a:rPr>
              <a:t>Select</a:t>
            </a:r>
            <a:r>
              <a:rPr kumimoji="0" lang="nb-NO" altLang="nb-NO" sz="600" b="0" i="0" u="none" strike="noStrike" cap="none" normalizeH="0" baseline="0">
                <a:ln>
                  <a:noFill/>
                </a:ln>
                <a:solidFill>
                  <a:srgbClr val="333333"/>
                </a:solidFill>
                <a:effectLst/>
              </a:rPr>
              <a:t> </a:t>
            </a:r>
            <a:r>
              <a:rPr kumimoji="0" lang="nb-NO" altLang="nb-NO" sz="600" b="1" i="0" u="none" strike="noStrike" cap="none" normalizeH="0" baseline="0" err="1">
                <a:ln>
                  <a:noFill/>
                </a:ln>
                <a:solidFill>
                  <a:srgbClr val="008800"/>
                </a:solidFill>
                <a:effectLst/>
              </a:rPr>
              <a:t>distinct</a:t>
            </a:r>
            <a:r>
              <a:rPr kumimoji="0" lang="nb-NO" altLang="nb-NO" sz="600" b="0" i="0" u="none" strike="noStrike" cap="none" normalizeH="0" baseline="0">
                <a:ln>
                  <a:noFill/>
                </a:ln>
                <a:solidFill>
                  <a:srgbClr val="333333"/>
                </a:solidFill>
                <a:effectLst/>
              </a:rPr>
              <a:t> kjennetegn </a:t>
            </a:r>
            <a:r>
              <a:rPr kumimoji="0" lang="nb-NO" altLang="nb-NO" sz="600" b="1" i="0" u="none" strike="noStrike" cap="none" normalizeH="0" baseline="0">
                <a:ln>
                  <a:noFill/>
                </a:ln>
                <a:solidFill>
                  <a:srgbClr val="008800"/>
                </a:solidFill>
                <a:effectLst/>
              </a:rPr>
              <a:t>from</a:t>
            </a:r>
            <a:r>
              <a:rPr kumimoji="0" lang="nb-NO" altLang="nb-NO" sz="600" b="0" i="0" u="none" strike="noStrike" cap="none" normalizeH="0" baseline="0">
                <a:ln>
                  <a:noFill/>
                </a:ln>
                <a:solidFill>
                  <a:srgbClr val="333333"/>
                </a:solidFill>
                <a:effectLst/>
              </a:rPr>
              <a:t> passering p1, passering p2 </a:t>
            </a:r>
            <a:r>
              <a:rPr kumimoji="0" lang="nb-NO" altLang="nb-NO" sz="600" b="1" i="0" u="none" strike="noStrike" cap="none" normalizeH="0" baseline="0" err="1">
                <a:ln>
                  <a:noFill/>
                </a:ln>
                <a:solidFill>
                  <a:srgbClr val="008800"/>
                </a:solidFill>
                <a:effectLst/>
              </a:rPr>
              <a:t>Where</a:t>
            </a:r>
            <a:r>
              <a:rPr kumimoji="0" lang="nb-NO" altLang="nb-NO" sz="600" b="0" i="0" u="none" strike="noStrike" cap="none" normalizeH="0" baseline="0">
                <a:ln>
                  <a:noFill/>
                </a:ln>
                <a:solidFill>
                  <a:srgbClr val="333333"/>
                </a:solidFill>
                <a:effectLst/>
              </a:rPr>
              <a:t> p1.kjennetegn = p2.kjennetegn </a:t>
            </a:r>
            <a:r>
              <a:rPr kumimoji="0" lang="nb-NO" altLang="nb-NO" sz="600" b="1" i="0" u="none" strike="noStrike" cap="none" normalizeH="0" baseline="0">
                <a:ln>
                  <a:noFill/>
                </a:ln>
                <a:solidFill>
                  <a:srgbClr val="008800"/>
                </a:solidFill>
                <a:effectLst/>
              </a:rPr>
              <a:t>and</a:t>
            </a:r>
            <a:r>
              <a:rPr kumimoji="0" lang="nb-NO" altLang="nb-NO" sz="600" b="0" i="0" u="none" strike="noStrike" cap="none" normalizeH="0" baseline="0">
                <a:ln>
                  <a:noFill/>
                </a:ln>
                <a:solidFill>
                  <a:srgbClr val="333333"/>
                </a:solidFill>
                <a:effectLst/>
              </a:rPr>
              <a:t> p1.dag = p2.dag </a:t>
            </a:r>
            <a:r>
              <a:rPr kumimoji="0" lang="nb-NO" altLang="nb-NO" sz="600" b="1" i="0" u="none" strike="noStrike" cap="none" normalizeH="0" baseline="0">
                <a:ln>
                  <a:noFill/>
                </a:ln>
                <a:solidFill>
                  <a:srgbClr val="008800"/>
                </a:solidFill>
                <a:effectLst/>
              </a:rPr>
              <a:t>and</a:t>
            </a:r>
            <a:r>
              <a:rPr kumimoji="0" lang="nb-NO" altLang="nb-NO" sz="600" b="0" i="0" u="none" strike="noStrike" cap="none" normalizeH="0" baseline="0">
                <a:ln>
                  <a:noFill/>
                </a:ln>
                <a:solidFill>
                  <a:srgbClr val="333333"/>
                </a:solidFill>
                <a:effectLst/>
              </a:rPr>
              <a:t> p1.m</a:t>
            </a:r>
            <a:r>
              <a:rPr kumimoji="0" lang="nb-NO" altLang="nb-NO" sz="600" b="0" i="0" u="none" strike="noStrike" cap="none" normalizeH="0" baseline="0">
                <a:ln>
                  <a:noFill/>
                </a:ln>
                <a:solidFill>
                  <a:srgbClr val="FF0000"/>
                </a:solidFill>
                <a:effectLst/>
              </a:rPr>
              <a:t>å</a:t>
            </a:r>
            <a:r>
              <a:rPr kumimoji="0" lang="nb-NO" altLang="nb-NO" sz="600" b="0" i="0" u="none" strike="noStrike" cap="none" normalizeH="0" baseline="0">
                <a:ln>
                  <a:noFill/>
                </a:ln>
                <a:solidFill>
                  <a:srgbClr val="333333"/>
                </a:solidFill>
                <a:effectLst/>
              </a:rPr>
              <a:t>ned=p2.m</a:t>
            </a:r>
            <a:r>
              <a:rPr kumimoji="0" lang="nb-NO" altLang="nb-NO" sz="600" b="0" i="0" u="none" strike="noStrike" cap="none" normalizeH="0" baseline="0">
                <a:ln>
                  <a:noFill/>
                </a:ln>
                <a:solidFill>
                  <a:srgbClr val="FF0000"/>
                </a:solidFill>
                <a:effectLst/>
              </a:rPr>
              <a:t>å</a:t>
            </a:r>
            <a:r>
              <a:rPr kumimoji="0" lang="nb-NO" altLang="nb-NO" sz="600" b="0" i="0" u="none" strike="noStrike" cap="none" normalizeH="0" baseline="0">
                <a:ln>
                  <a:noFill/>
                </a:ln>
                <a:solidFill>
                  <a:srgbClr val="333333"/>
                </a:solidFill>
                <a:effectLst/>
              </a:rPr>
              <a:t>ned </a:t>
            </a:r>
            <a:r>
              <a:rPr kumimoji="0" lang="nb-NO" altLang="nb-NO" sz="600" b="1" i="0" u="none" strike="noStrike" cap="none" normalizeH="0" baseline="0">
                <a:ln>
                  <a:noFill/>
                </a:ln>
                <a:solidFill>
                  <a:srgbClr val="008800"/>
                </a:solidFill>
                <a:effectLst/>
              </a:rPr>
              <a:t>and</a:t>
            </a:r>
            <a:r>
              <a:rPr kumimoji="0" lang="nb-NO" altLang="nb-NO" sz="600" b="0" i="0" u="none" strike="noStrike" cap="none" normalizeH="0" baseline="0">
                <a:ln>
                  <a:noFill/>
                </a:ln>
                <a:solidFill>
                  <a:srgbClr val="333333"/>
                </a:solidFill>
                <a:effectLst/>
              </a:rPr>
              <a:t> p1.</a:t>
            </a:r>
            <a:r>
              <a:rPr kumimoji="0" lang="nb-NO" altLang="nb-NO" sz="600" b="0" i="0" u="none" strike="noStrike" cap="none" normalizeH="0" baseline="0">
                <a:ln>
                  <a:noFill/>
                </a:ln>
                <a:solidFill>
                  <a:srgbClr val="FF0000"/>
                </a:solidFill>
                <a:effectLst/>
              </a:rPr>
              <a:t>å</a:t>
            </a:r>
            <a:r>
              <a:rPr kumimoji="0" lang="nb-NO" altLang="nb-NO" sz="600" b="0" i="0" u="none" strike="noStrike" cap="none" normalizeH="0" baseline="0">
                <a:ln>
                  <a:noFill/>
                </a:ln>
                <a:solidFill>
                  <a:srgbClr val="333333"/>
                </a:solidFill>
                <a:effectLst/>
              </a:rPr>
              <a:t>r =p2.</a:t>
            </a:r>
            <a:r>
              <a:rPr kumimoji="0" lang="nb-NO" altLang="nb-NO" sz="600" b="0" i="0" u="none" strike="noStrike" cap="none" normalizeH="0" baseline="0">
                <a:ln>
                  <a:noFill/>
                </a:ln>
                <a:solidFill>
                  <a:srgbClr val="FF0000"/>
                </a:solidFill>
                <a:effectLst/>
              </a:rPr>
              <a:t>å</a:t>
            </a:r>
            <a:r>
              <a:rPr kumimoji="0" lang="nb-NO" altLang="nb-NO" sz="600" b="0" i="0" u="none" strike="noStrike" cap="none" normalizeH="0" baseline="0">
                <a:ln>
                  <a:noFill/>
                </a:ln>
                <a:solidFill>
                  <a:srgbClr val="333333"/>
                </a:solidFill>
                <a:effectLst/>
              </a:rPr>
              <a:t>r </a:t>
            </a:r>
            <a:r>
              <a:rPr kumimoji="0" lang="nb-NO" altLang="nb-NO" sz="600" b="1" i="0" u="none" strike="noStrike" cap="none" normalizeH="0" baseline="0">
                <a:ln>
                  <a:noFill/>
                </a:ln>
                <a:solidFill>
                  <a:srgbClr val="008800"/>
                </a:solidFill>
                <a:effectLst/>
              </a:rPr>
              <a:t>and</a:t>
            </a:r>
            <a:r>
              <a:rPr kumimoji="0" lang="nb-NO" altLang="nb-NO" sz="600" b="0" i="0" u="none" strike="noStrike" cap="none" normalizeH="0" baseline="0">
                <a:ln>
                  <a:noFill/>
                </a:ln>
                <a:solidFill>
                  <a:srgbClr val="333333"/>
                </a:solidFill>
                <a:effectLst/>
              </a:rPr>
              <a:t> p1.bomnr =</a:t>
            </a:r>
            <a:r>
              <a:rPr kumimoji="0" lang="nb-NO" altLang="nb-NO" sz="600" b="1" i="0" u="none" strike="noStrike" cap="none" normalizeH="0" baseline="0">
                <a:ln>
                  <a:noFill/>
                </a:ln>
                <a:solidFill>
                  <a:srgbClr val="0000DD"/>
                </a:solidFill>
                <a:effectLst/>
              </a:rPr>
              <a:t>13</a:t>
            </a:r>
            <a:r>
              <a:rPr kumimoji="0" lang="nb-NO" altLang="nb-NO" sz="600" b="0" i="0" u="none" strike="noStrike" cap="none" normalizeH="0" baseline="0">
                <a:ln>
                  <a:noFill/>
                </a:ln>
                <a:solidFill>
                  <a:srgbClr val="333333"/>
                </a:solidFill>
                <a:effectLst/>
              </a:rPr>
              <a:t> </a:t>
            </a:r>
            <a:r>
              <a:rPr kumimoji="0" lang="nb-NO" altLang="nb-NO" sz="600" b="1" i="0" u="none" strike="noStrike" cap="none" normalizeH="0" baseline="0">
                <a:ln>
                  <a:noFill/>
                </a:ln>
                <a:solidFill>
                  <a:srgbClr val="008800"/>
                </a:solidFill>
                <a:effectLst/>
              </a:rPr>
              <a:t>and</a:t>
            </a:r>
            <a:r>
              <a:rPr kumimoji="0" lang="nb-NO" altLang="nb-NO" sz="600" b="0" i="0" u="none" strike="noStrike" cap="none" normalizeH="0" baseline="0">
                <a:ln>
                  <a:noFill/>
                </a:ln>
                <a:solidFill>
                  <a:srgbClr val="333333"/>
                </a:solidFill>
                <a:effectLst/>
              </a:rPr>
              <a:t> p2.bomnr=</a:t>
            </a:r>
            <a:r>
              <a:rPr kumimoji="0" lang="nb-NO" altLang="nb-NO" sz="600" b="1" i="0" u="none" strike="noStrike" cap="none" normalizeH="0" baseline="0">
                <a:ln>
                  <a:noFill/>
                </a:ln>
                <a:solidFill>
                  <a:srgbClr val="0000DD"/>
                </a:solidFill>
                <a:effectLst/>
              </a:rPr>
              <a:t>17</a:t>
            </a:r>
            <a:r>
              <a:rPr kumimoji="0" lang="nb-NO" altLang="nb-NO" sz="600" b="0" i="0" u="none" strike="noStrike" cap="none" normalizeH="0" baseline="0">
                <a:ln>
                  <a:noFill/>
                </a:ln>
                <a:solidFill>
                  <a:srgbClr val="333333"/>
                </a:solidFill>
                <a:effectLst/>
              </a:rPr>
              <a:t>;</a:t>
            </a:r>
            <a:r>
              <a:rPr kumimoji="0" lang="nb-NO" altLang="nb-NO" sz="600" b="0" i="0" u="none" strike="noStrike" cap="none" normalizeH="0" baseline="0">
                <a:ln>
                  <a:noFill/>
                </a:ln>
                <a:solidFill>
                  <a:schemeClr val="tx1"/>
                </a:solidFill>
                <a:effectLst/>
              </a:rPr>
              <a:t> </a:t>
            </a:r>
            <a:endParaRPr lang="nb-NO" sz="600"/>
          </a:p>
        </p:txBody>
      </p:sp>
      <p:sp>
        <p:nvSpPr>
          <p:cNvPr id="50" name="TekstSylinder 49">
            <a:extLst>
              <a:ext uri="{FF2B5EF4-FFF2-40B4-BE49-F238E27FC236}">
                <a16:creationId xmlns:a16="http://schemas.microsoft.com/office/drawing/2014/main" id="{8487D1DD-BBF2-B800-4D69-93A7A2FD9A81}"/>
              </a:ext>
            </a:extLst>
          </p:cNvPr>
          <p:cNvSpPr txBox="1"/>
          <p:nvPr/>
        </p:nvSpPr>
        <p:spPr>
          <a:xfrm>
            <a:off x="4924049" y="611995"/>
            <a:ext cx="1794506" cy="1846659"/>
          </a:xfrm>
          <a:prstGeom prst="rect">
            <a:avLst/>
          </a:prstGeom>
          <a:solidFill>
            <a:schemeClr val="bg1"/>
          </a:solidFill>
          <a:ln w="3175">
            <a:solidFill>
              <a:schemeClr val="tx1"/>
            </a:solidFill>
          </a:ln>
        </p:spPr>
        <p:txBody>
          <a:bodyPr wrap="square">
            <a:spAutoFit/>
          </a:bodyPr>
          <a:lstStyle/>
          <a:p>
            <a:r>
              <a:rPr lang="nb-NO" sz="600"/>
              <a:t>Lag en liste med alle brudd på 2NF (2. normalform) eller 3NF som finnes i tabellen BIL. Alternativt kan du bruke et determineringsdiagram for å vise bruddene. (NB: forklaringen her er ikke krevd). Kjennetegn alene er markert som primærnøkkel, og siden det blir bedt om å drøfte 2NF/3NF, er 1NF (atomærkravet) pr definisjon oppfylt, eller ville det ikke vært noen mening å drøfte 2NF/3NF. Siden vi både har navn og </a:t>
            </a:r>
            <a:r>
              <a:rPr lang="nb-NO" sz="600" err="1"/>
              <a:t>postnr</a:t>
            </a:r>
            <a:r>
              <a:rPr lang="nb-NO" sz="600"/>
              <a:t>, er det naturlig å tolke adresse som gateadresse, og som jo ikke </a:t>
            </a:r>
            <a:r>
              <a:rPr lang="nb-NO" sz="600" err="1"/>
              <a:t>erentydig</a:t>
            </a:r>
            <a:r>
              <a:rPr lang="nb-NO" sz="600"/>
              <a:t>. 2NF er også pr. </a:t>
            </a:r>
            <a:r>
              <a:rPr lang="nb-NO" sz="600" err="1"/>
              <a:t>def</a:t>
            </a:r>
            <a:r>
              <a:rPr lang="nb-NO" sz="600"/>
              <a:t>. oppfylt, siden det er en </a:t>
            </a:r>
            <a:r>
              <a:rPr lang="nb-NO" sz="600" err="1"/>
              <a:t>ikkesammensatt</a:t>
            </a:r>
            <a:r>
              <a:rPr lang="nb-NO" sz="600"/>
              <a:t> primærnøkkel. For 3NF skal vi bare tegne opp brudd. Determineringer fra Kjennetegn  andre attributter er OK, og tas ikke med. Men, mht. 3NF er det mange brudd: </a:t>
            </a:r>
            <a:br>
              <a:rPr lang="nb-NO" sz="600"/>
            </a:br>
            <a:r>
              <a:rPr lang="nb-NO" sz="600" err="1"/>
              <a:t>Fødselsnr</a:t>
            </a:r>
            <a:r>
              <a:rPr lang="nb-NO" sz="600"/>
              <a:t> -&gt; Etternavn, </a:t>
            </a:r>
            <a:r>
              <a:rPr lang="nb-NO" sz="600" err="1"/>
              <a:t>Fødselsnr</a:t>
            </a:r>
            <a:r>
              <a:rPr lang="nb-NO" sz="600"/>
              <a:t> -&gt; Fornavn, </a:t>
            </a:r>
            <a:r>
              <a:rPr lang="nb-NO" sz="600" err="1"/>
              <a:t>Fødselsnr</a:t>
            </a:r>
            <a:r>
              <a:rPr lang="nb-NO" sz="600"/>
              <a:t> -&gt; Adresse, </a:t>
            </a:r>
            <a:r>
              <a:rPr lang="nb-NO" sz="600" err="1"/>
              <a:t>Fødselsnr</a:t>
            </a:r>
            <a:r>
              <a:rPr lang="nb-NO" sz="600"/>
              <a:t> -&gt; </a:t>
            </a:r>
            <a:r>
              <a:rPr lang="nb-NO" sz="600" err="1"/>
              <a:t>Postnr</a:t>
            </a:r>
            <a:r>
              <a:rPr lang="nb-NO" sz="600"/>
              <a:t>, </a:t>
            </a:r>
            <a:r>
              <a:rPr lang="nb-NO" sz="600" err="1"/>
              <a:t>Fødselsnr</a:t>
            </a:r>
            <a:r>
              <a:rPr lang="nb-NO" sz="600"/>
              <a:t> -&gt; Poststed </a:t>
            </a:r>
            <a:br>
              <a:rPr lang="nb-NO" sz="600"/>
            </a:br>
            <a:r>
              <a:rPr lang="nb-NO" sz="600" err="1"/>
              <a:t>Postnr</a:t>
            </a:r>
            <a:r>
              <a:rPr lang="nb-NO" sz="600"/>
              <a:t> -&gt; Poststed</a:t>
            </a:r>
          </a:p>
        </p:txBody>
      </p:sp>
      <p:sp>
        <p:nvSpPr>
          <p:cNvPr id="52" name="TekstSylinder 51">
            <a:extLst>
              <a:ext uri="{FF2B5EF4-FFF2-40B4-BE49-F238E27FC236}">
                <a16:creationId xmlns:a16="http://schemas.microsoft.com/office/drawing/2014/main" id="{38BEE671-6A77-9536-9225-53AA465C9D00}"/>
              </a:ext>
            </a:extLst>
          </p:cNvPr>
          <p:cNvSpPr txBox="1"/>
          <p:nvPr/>
        </p:nvSpPr>
        <p:spPr>
          <a:xfrm>
            <a:off x="4917570" y="2415291"/>
            <a:ext cx="2566411" cy="646331"/>
          </a:xfrm>
          <a:prstGeom prst="rect">
            <a:avLst/>
          </a:prstGeom>
          <a:solidFill>
            <a:schemeClr val="bg1"/>
          </a:solidFill>
          <a:ln w="3175">
            <a:solidFill>
              <a:schemeClr val="tx1"/>
            </a:solidFill>
          </a:ln>
        </p:spPr>
        <p:txBody>
          <a:bodyPr wrap="square">
            <a:spAutoFit/>
          </a:bodyPr>
          <a:lstStyle/>
          <a:p>
            <a:r>
              <a:rPr lang="nb-NO" sz="600"/>
              <a:t>Foreslå ny tabellstruktur for BIL (evt. fordelt på flere tabeller) slik at det ikke bryter med 2NF eller 3NF. </a:t>
            </a:r>
            <a:br>
              <a:rPr lang="nb-NO" sz="600"/>
            </a:br>
            <a:r>
              <a:rPr lang="nb-NO" sz="600"/>
              <a:t>STED (</a:t>
            </a:r>
            <a:r>
              <a:rPr lang="nb-NO" sz="600" err="1"/>
              <a:t>postnr</a:t>
            </a:r>
            <a:r>
              <a:rPr lang="nb-NO" sz="600"/>
              <a:t>, poststed) </a:t>
            </a:r>
            <a:br>
              <a:rPr lang="nb-NO" sz="600"/>
            </a:br>
            <a:r>
              <a:rPr lang="nb-NO" sz="600"/>
              <a:t>PERSON (</a:t>
            </a:r>
            <a:r>
              <a:rPr lang="nb-NO" sz="600" err="1"/>
              <a:t>fødselsnr</a:t>
            </a:r>
            <a:r>
              <a:rPr lang="nb-NO" sz="600"/>
              <a:t>, etternavn, fornavn, adresse, *</a:t>
            </a:r>
            <a:r>
              <a:rPr lang="nb-NO" sz="600" err="1"/>
              <a:t>postnr</a:t>
            </a:r>
            <a:r>
              <a:rPr lang="nb-NO" sz="600"/>
              <a:t>) </a:t>
            </a:r>
            <a:br>
              <a:rPr lang="nb-NO" sz="600"/>
            </a:br>
            <a:r>
              <a:rPr lang="nb-NO" sz="600"/>
              <a:t>BIL (kjennetegn, biltypekode, *</a:t>
            </a:r>
            <a:r>
              <a:rPr lang="nb-NO" sz="600" err="1"/>
              <a:t>personid</a:t>
            </a:r>
            <a:r>
              <a:rPr lang="nb-NO" sz="600"/>
              <a:t>) (primærnøkler er understreket, fremmednøkkel er *). </a:t>
            </a:r>
          </a:p>
        </p:txBody>
      </p:sp>
      <p:pic>
        <p:nvPicPr>
          <p:cNvPr id="54" name="Bilde 53">
            <a:extLst>
              <a:ext uri="{FF2B5EF4-FFF2-40B4-BE49-F238E27FC236}">
                <a16:creationId xmlns:a16="http://schemas.microsoft.com/office/drawing/2014/main" id="{131739AB-2717-F68C-6D5E-D69453DF85EB}"/>
              </a:ext>
            </a:extLst>
          </p:cNvPr>
          <p:cNvPicPr>
            <a:picLocks noChangeAspect="1"/>
          </p:cNvPicPr>
          <p:nvPr/>
        </p:nvPicPr>
        <p:blipFill>
          <a:blip r:embed="rId3"/>
          <a:stretch>
            <a:fillRect/>
          </a:stretch>
        </p:blipFill>
        <p:spPr>
          <a:xfrm>
            <a:off x="6746932" y="3085460"/>
            <a:ext cx="3159068" cy="2761259"/>
          </a:xfrm>
          <a:prstGeom prst="rect">
            <a:avLst/>
          </a:prstGeom>
          <a:ln w="3175">
            <a:solidFill>
              <a:schemeClr val="tx1"/>
            </a:solidFill>
          </a:ln>
        </p:spPr>
      </p:pic>
      <p:sp>
        <p:nvSpPr>
          <p:cNvPr id="56" name="TekstSylinder 55">
            <a:extLst>
              <a:ext uri="{FF2B5EF4-FFF2-40B4-BE49-F238E27FC236}">
                <a16:creationId xmlns:a16="http://schemas.microsoft.com/office/drawing/2014/main" id="{63423785-276B-E65D-34D7-3A3426E86245}"/>
              </a:ext>
            </a:extLst>
          </p:cNvPr>
          <p:cNvSpPr txBox="1"/>
          <p:nvPr/>
        </p:nvSpPr>
        <p:spPr>
          <a:xfrm>
            <a:off x="4926284" y="3063672"/>
            <a:ext cx="1778985" cy="1015663"/>
          </a:xfrm>
          <a:prstGeom prst="rect">
            <a:avLst/>
          </a:prstGeom>
          <a:noFill/>
          <a:ln w="3175">
            <a:solidFill>
              <a:schemeClr val="tx1"/>
            </a:solidFill>
          </a:ln>
        </p:spPr>
        <p:txBody>
          <a:bodyPr wrap="square">
            <a:spAutoFit/>
          </a:bodyPr>
          <a:lstStyle/>
          <a:p>
            <a:r>
              <a:rPr lang="nb-NO" sz="600" b="1" i="0">
                <a:effectLst/>
              </a:rPr>
              <a:t>A. Hvor mange personer har blitt vaksinert(altså mottatt minst en dose) i hver kommune?</a:t>
            </a:r>
            <a:br>
              <a:rPr lang="nb-NO" sz="600"/>
            </a:br>
            <a:r>
              <a:rPr lang="nb-NO" sz="600" b="0" i="0">
                <a:effectLst/>
              </a:rPr>
              <a:t>SELECT COUNT(</a:t>
            </a:r>
            <a:r>
              <a:rPr lang="nb-NO" sz="600" b="0" i="0" err="1">
                <a:effectLst/>
              </a:rPr>
              <a:t>Distinct</a:t>
            </a:r>
            <a:r>
              <a:rPr lang="nb-NO" sz="600" b="0" i="0">
                <a:effectLst/>
              </a:rPr>
              <a:t> </a:t>
            </a:r>
            <a:r>
              <a:rPr lang="nb-NO" sz="600" b="0" i="0" err="1">
                <a:effectLst/>
              </a:rPr>
              <a:t>PersonNR</a:t>
            </a:r>
            <a:r>
              <a:rPr lang="nb-NO" sz="600" b="0" i="0">
                <a:effectLst/>
              </a:rPr>
              <a:t>) AS 'Antall vaksinerte', </a:t>
            </a:r>
            <a:r>
              <a:rPr lang="nb-NO" sz="600" b="0" i="0" err="1">
                <a:effectLst/>
              </a:rPr>
              <a:t>k.Navn</a:t>
            </a:r>
            <a:r>
              <a:rPr lang="nb-NO" sz="600" b="0" i="0">
                <a:effectLst/>
              </a:rPr>
              <a:t> as </a:t>
            </a:r>
            <a:br>
              <a:rPr lang="nb-NO" sz="600"/>
            </a:br>
            <a:r>
              <a:rPr lang="nb-NO" sz="600" b="0" i="0">
                <a:effectLst/>
              </a:rPr>
              <a:t>'Kommune'</a:t>
            </a:r>
            <a:br>
              <a:rPr lang="nb-NO" sz="600"/>
            </a:br>
            <a:r>
              <a:rPr lang="nb-NO" sz="600" b="0" i="0">
                <a:effectLst/>
              </a:rPr>
              <a:t>FROM vaksinert v, person p, post </a:t>
            </a:r>
            <a:r>
              <a:rPr lang="nb-NO" sz="600" b="0" i="0" err="1">
                <a:effectLst/>
              </a:rPr>
              <a:t>po</a:t>
            </a:r>
            <a:r>
              <a:rPr lang="nb-NO" sz="600" b="0" i="0">
                <a:effectLst/>
              </a:rPr>
              <a:t>, kommune k</a:t>
            </a:r>
            <a:br>
              <a:rPr lang="nb-NO" sz="600"/>
            </a:br>
            <a:r>
              <a:rPr lang="nb-NO" sz="600" b="0" i="0">
                <a:effectLst/>
              </a:rPr>
              <a:t>WHERE </a:t>
            </a:r>
            <a:r>
              <a:rPr lang="nb-NO" sz="600" b="0" i="0" err="1">
                <a:effectLst/>
              </a:rPr>
              <a:t>v.Person_PersonNR</a:t>
            </a:r>
            <a:r>
              <a:rPr lang="nb-NO" sz="600" b="0" i="0">
                <a:effectLst/>
              </a:rPr>
              <a:t> = </a:t>
            </a:r>
            <a:r>
              <a:rPr lang="nb-NO" sz="600" b="0" i="0" err="1">
                <a:effectLst/>
              </a:rPr>
              <a:t>p.PersonNR</a:t>
            </a:r>
            <a:br>
              <a:rPr lang="nb-NO" sz="600"/>
            </a:br>
            <a:r>
              <a:rPr lang="nb-NO" sz="600" b="0" i="0">
                <a:effectLst/>
              </a:rPr>
              <a:t>AND </a:t>
            </a:r>
            <a:r>
              <a:rPr lang="nb-NO" sz="600" b="0" i="0" err="1">
                <a:effectLst/>
              </a:rPr>
              <a:t>po.PostNr</a:t>
            </a:r>
            <a:r>
              <a:rPr lang="nb-NO" sz="600" b="0" i="0">
                <a:effectLst/>
              </a:rPr>
              <a:t> = </a:t>
            </a:r>
            <a:r>
              <a:rPr lang="nb-NO" sz="600" b="0" i="0" err="1">
                <a:effectLst/>
              </a:rPr>
              <a:t>p.Post_PostNr</a:t>
            </a:r>
            <a:br>
              <a:rPr lang="nb-NO" sz="600"/>
            </a:br>
            <a:r>
              <a:rPr lang="nb-NO" sz="600" b="0" i="0">
                <a:effectLst/>
              </a:rPr>
              <a:t>AND </a:t>
            </a:r>
            <a:r>
              <a:rPr lang="nb-NO" sz="600" b="0" i="0" err="1">
                <a:effectLst/>
              </a:rPr>
              <a:t>po.Kommune_KommuneID</a:t>
            </a:r>
            <a:r>
              <a:rPr lang="nb-NO" sz="600" b="0" i="0">
                <a:effectLst/>
              </a:rPr>
              <a:t> = </a:t>
            </a:r>
            <a:r>
              <a:rPr lang="nb-NO" sz="600" b="0" i="0" err="1">
                <a:effectLst/>
              </a:rPr>
              <a:t>k.KommuneID</a:t>
            </a:r>
            <a:br>
              <a:rPr lang="nb-NO" sz="600"/>
            </a:br>
            <a:r>
              <a:rPr lang="nb-NO" sz="600" b="0" i="0">
                <a:effectLst/>
              </a:rPr>
              <a:t>GROUP BY </a:t>
            </a:r>
            <a:r>
              <a:rPr lang="nb-NO" sz="600" b="0" i="0" err="1">
                <a:effectLst/>
              </a:rPr>
              <a:t>KommuneID</a:t>
            </a:r>
            <a:r>
              <a:rPr lang="nb-NO" sz="600" b="0" i="0">
                <a:effectLst/>
              </a:rPr>
              <a:t>;</a:t>
            </a:r>
            <a:endParaRPr lang="nb-NO" sz="600"/>
          </a:p>
        </p:txBody>
      </p:sp>
      <p:sp>
        <p:nvSpPr>
          <p:cNvPr id="58" name="TekstSylinder 57">
            <a:extLst>
              <a:ext uri="{FF2B5EF4-FFF2-40B4-BE49-F238E27FC236}">
                <a16:creationId xmlns:a16="http://schemas.microsoft.com/office/drawing/2014/main" id="{B3BF500E-FC05-5D1E-C191-86B8FF0CB2DF}"/>
              </a:ext>
            </a:extLst>
          </p:cNvPr>
          <p:cNvSpPr txBox="1"/>
          <p:nvPr/>
        </p:nvSpPr>
        <p:spPr>
          <a:xfrm>
            <a:off x="4924049" y="4089544"/>
            <a:ext cx="1788027" cy="553998"/>
          </a:xfrm>
          <a:prstGeom prst="rect">
            <a:avLst/>
          </a:prstGeom>
          <a:noFill/>
          <a:ln w="3175">
            <a:solidFill>
              <a:schemeClr val="tx1"/>
            </a:solidFill>
          </a:ln>
        </p:spPr>
        <p:txBody>
          <a:bodyPr wrap="square">
            <a:spAutoFit/>
          </a:bodyPr>
          <a:lstStyle/>
          <a:p>
            <a:r>
              <a:rPr lang="nb-NO" sz="600" b="1" i="0">
                <a:effectLst/>
              </a:rPr>
              <a:t>Hvem(altså fullt navn) har blitt vaksinert?</a:t>
            </a:r>
            <a:br>
              <a:rPr lang="nb-NO" sz="600"/>
            </a:br>
            <a:r>
              <a:rPr lang="nb-NO" sz="600" b="0" i="0">
                <a:effectLst/>
              </a:rPr>
              <a:t>SELECT </a:t>
            </a:r>
            <a:r>
              <a:rPr lang="nb-NO" sz="600" b="0" i="0" err="1">
                <a:effectLst/>
              </a:rPr>
              <a:t>p.Fornavn</a:t>
            </a:r>
            <a:r>
              <a:rPr lang="nb-NO" sz="600" b="0" i="0">
                <a:effectLst/>
              </a:rPr>
              <a:t>, </a:t>
            </a:r>
            <a:r>
              <a:rPr lang="nb-NO" sz="600" b="0" i="0" err="1">
                <a:effectLst/>
              </a:rPr>
              <a:t>p.Etternavn</a:t>
            </a:r>
            <a:br>
              <a:rPr lang="nb-NO" sz="600"/>
            </a:br>
            <a:r>
              <a:rPr lang="nb-NO" sz="600" b="0" i="0">
                <a:effectLst/>
              </a:rPr>
              <a:t>FROM person p, vaksinert v</a:t>
            </a:r>
            <a:br>
              <a:rPr lang="nb-NO" sz="600"/>
            </a:br>
            <a:r>
              <a:rPr lang="nb-NO" sz="600" b="0" i="0">
                <a:effectLst/>
              </a:rPr>
              <a:t>WHERE </a:t>
            </a:r>
            <a:r>
              <a:rPr lang="nb-NO" sz="600" b="0" i="0" err="1">
                <a:effectLst/>
              </a:rPr>
              <a:t>p.PersonNR</a:t>
            </a:r>
            <a:r>
              <a:rPr lang="nb-NO" sz="600" b="0" i="0">
                <a:effectLst/>
              </a:rPr>
              <a:t> = </a:t>
            </a:r>
            <a:r>
              <a:rPr lang="nb-NO" sz="600" b="0" i="0" err="1">
                <a:effectLst/>
              </a:rPr>
              <a:t>v.Person_PersonNR</a:t>
            </a:r>
            <a:br>
              <a:rPr lang="nb-NO" sz="600"/>
            </a:br>
            <a:r>
              <a:rPr lang="nb-NO" sz="600" b="0" i="0">
                <a:effectLst/>
              </a:rPr>
              <a:t>GROUP BY </a:t>
            </a:r>
            <a:r>
              <a:rPr lang="nb-NO" sz="600" b="0" i="0" err="1">
                <a:effectLst/>
              </a:rPr>
              <a:t>p.PersonNR</a:t>
            </a:r>
            <a:r>
              <a:rPr lang="nb-NO" sz="600" b="0" i="0">
                <a:effectLst/>
              </a:rPr>
              <a:t>;</a:t>
            </a:r>
            <a:endParaRPr lang="nb-NO" sz="600"/>
          </a:p>
        </p:txBody>
      </p:sp>
      <p:sp>
        <p:nvSpPr>
          <p:cNvPr id="60" name="TekstSylinder 59">
            <a:extLst>
              <a:ext uri="{FF2B5EF4-FFF2-40B4-BE49-F238E27FC236}">
                <a16:creationId xmlns:a16="http://schemas.microsoft.com/office/drawing/2014/main" id="{FB569A79-7C3E-8154-59CB-79351D523491}"/>
              </a:ext>
            </a:extLst>
          </p:cNvPr>
          <p:cNvSpPr txBox="1"/>
          <p:nvPr/>
        </p:nvSpPr>
        <p:spPr>
          <a:xfrm>
            <a:off x="4889193" y="4643542"/>
            <a:ext cx="1800986" cy="830997"/>
          </a:xfrm>
          <a:prstGeom prst="rect">
            <a:avLst/>
          </a:prstGeom>
          <a:noFill/>
          <a:ln w="3175">
            <a:solidFill>
              <a:schemeClr val="tx1"/>
            </a:solidFill>
          </a:ln>
        </p:spPr>
        <p:txBody>
          <a:bodyPr wrap="square">
            <a:spAutoFit/>
          </a:bodyPr>
          <a:lstStyle/>
          <a:p>
            <a:r>
              <a:rPr lang="nb-NO" sz="600" b="1" i="0">
                <a:effectLst/>
              </a:rPr>
              <a:t>Hvilken vaksine har flest mottatt, og hvor mange doser av denne er satt?</a:t>
            </a:r>
            <a:br>
              <a:rPr lang="nb-NO" sz="600" b="1"/>
            </a:br>
            <a:r>
              <a:rPr lang="nb-NO" sz="600" b="0" i="0">
                <a:effectLst/>
              </a:rPr>
              <a:t>SELECT </a:t>
            </a:r>
            <a:r>
              <a:rPr lang="nb-NO" sz="600" b="0" i="0" err="1">
                <a:effectLst/>
              </a:rPr>
              <a:t>v.Navn</a:t>
            </a:r>
            <a:r>
              <a:rPr lang="nb-NO" sz="600" b="0" i="0">
                <a:effectLst/>
              </a:rPr>
              <a:t>, COUNT(</a:t>
            </a:r>
            <a:r>
              <a:rPr lang="nb-NO" sz="600" b="0" i="0" err="1">
                <a:effectLst/>
              </a:rPr>
              <a:t>v.VaksineID</a:t>
            </a:r>
            <a:r>
              <a:rPr lang="nb-NO" sz="600" b="0" i="0">
                <a:effectLst/>
              </a:rPr>
              <a:t>) AS 'Antall'</a:t>
            </a:r>
            <a:br>
              <a:rPr lang="nb-NO" sz="600"/>
            </a:br>
            <a:r>
              <a:rPr lang="nb-NO" sz="600" b="0" i="0">
                <a:effectLst/>
              </a:rPr>
              <a:t>FROM vaksine v, vaksinert va</a:t>
            </a:r>
            <a:br>
              <a:rPr lang="nb-NO" sz="600"/>
            </a:br>
            <a:r>
              <a:rPr lang="nb-NO" sz="600" b="0" i="0">
                <a:effectLst/>
              </a:rPr>
              <a:t>WHERE </a:t>
            </a:r>
            <a:r>
              <a:rPr lang="nb-NO" sz="600" b="0" i="0" err="1">
                <a:effectLst/>
              </a:rPr>
              <a:t>v.VaksineID</a:t>
            </a:r>
            <a:r>
              <a:rPr lang="nb-NO" sz="600" b="0" i="0">
                <a:effectLst/>
              </a:rPr>
              <a:t> = </a:t>
            </a:r>
            <a:r>
              <a:rPr lang="nb-NO" sz="600" b="0" i="0" err="1">
                <a:effectLst/>
              </a:rPr>
              <a:t>va.Vaksine_VaksineID</a:t>
            </a:r>
            <a:br>
              <a:rPr lang="nb-NO" sz="600"/>
            </a:br>
            <a:r>
              <a:rPr lang="nb-NO" sz="600" b="0" i="0">
                <a:effectLst/>
              </a:rPr>
              <a:t>GROUP BY </a:t>
            </a:r>
            <a:r>
              <a:rPr lang="nb-NO" sz="600" b="0" i="0" err="1">
                <a:effectLst/>
              </a:rPr>
              <a:t>v.Navn</a:t>
            </a:r>
            <a:br>
              <a:rPr lang="nb-NO" sz="600"/>
            </a:br>
            <a:r>
              <a:rPr lang="nb-NO" sz="600" b="0" i="0">
                <a:effectLst/>
              </a:rPr>
              <a:t>ORDER BY Antall DESC</a:t>
            </a:r>
            <a:br>
              <a:rPr lang="nb-NO" sz="600"/>
            </a:br>
            <a:r>
              <a:rPr lang="nb-NO" sz="600" b="0" i="0">
                <a:effectLst/>
              </a:rPr>
              <a:t>LIMIT 1;</a:t>
            </a:r>
            <a:endParaRPr lang="nb-NO" sz="600"/>
          </a:p>
        </p:txBody>
      </p:sp>
      <p:sp>
        <p:nvSpPr>
          <p:cNvPr id="62" name="TekstSylinder 61">
            <a:extLst>
              <a:ext uri="{FF2B5EF4-FFF2-40B4-BE49-F238E27FC236}">
                <a16:creationId xmlns:a16="http://schemas.microsoft.com/office/drawing/2014/main" id="{AB88B686-2827-AE08-7304-4910C74AB1E7}"/>
              </a:ext>
            </a:extLst>
          </p:cNvPr>
          <p:cNvSpPr txBox="1"/>
          <p:nvPr/>
        </p:nvSpPr>
        <p:spPr>
          <a:xfrm>
            <a:off x="4924049" y="5473005"/>
            <a:ext cx="1141586" cy="461665"/>
          </a:xfrm>
          <a:prstGeom prst="rect">
            <a:avLst/>
          </a:prstGeom>
          <a:noFill/>
          <a:ln w="3175">
            <a:solidFill>
              <a:schemeClr val="tx1"/>
            </a:solidFill>
          </a:ln>
        </p:spPr>
        <p:txBody>
          <a:bodyPr wrap="square">
            <a:spAutoFit/>
          </a:bodyPr>
          <a:lstStyle/>
          <a:p>
            <a:r>
              <a:rPr lang="nb-NO" sz="600" b="1" i="0">
                <a:effectLst/>
              </a:rPr>
              <a:t>Hvilke kommuner har vi en oversikt over</a:t>
            </a:r>
            <a:r>
              <a:rPr lang="nb-NO" sz="600" b="0" i="0">
                <a:effectLst/>
              </a:rPr>
              <a:t>?</a:t>
            </a:r>
            <a:br>
              <a:rPr lang="nb-NO" sz="600"/>
            </a:br>
            <a:r>
              <a:rPr lang="nb-NO" sz="600" b="0" i="0">
                <a:effectLst/>
              </a:rPr>
              <a:t>SELECT Navn</a:t>
            </a:r>
            <a:br>
              <a:rPr lang="nb-NO" sz="600"/>
            </a:br>
            <a:r>
              <a:rPr lang="nb-NO" sz="600" b="0" i="0">
                <a:effectLst/>
              </a:rPr>
              <a:t>FROM kommune;</a:t>
            </a:r>
            <a:endParaRPr lang="nb-NO" sz="600"/>
          </a:p>
        </p:txBody>
      </p:sp>
      <p:sp>
        <p:nvSpPr>
          <p:cNvPr id="64" name="TekstSylinder 63">
            <a:extLst>
              <a:ext uri="{FF2B5EF4-FFF2-40B4-BE49-F238E27FC236}">
                <a16:creationId xmlns:a16="http://schemas.microsoft.com/office/drawing/2014/main" id="{C78B78EB-B062-E5EA-A94D-947E60D482B7}"/>
              </a:ext>
            </a:extLst>
          </p:cNvPr>
          <p:cNvSpPr txBox="1"/>
          <p:nvPr/>
        </p:nvSpPr>
        <p:spPr>
          <a:xfrm>
            <a:off x="4924580" y="5934670"/>
            <a:ext cx="1303020" cy="923330"/>
          </a:xfrm>
          <a:prstGeom prst="rect">
            <a:avLst/>
          </a:prstGeom>
          <a:noFill/>
          <a:ln w="3175">
            <a:solidFill>
              <a:schemeClr val="tx1"/>
            </a:solidFill>
          </a:ln>
        </p:spPr>
        <p:txBody>
          <a:bodyPr wrap="square">
            <a:spAutoFit/>
          </a:bodyPr>
          <a:lstStyle/>
          <a:p>
            <a:r>
              <a:rPr lang="nb-NO" sz="600" b="1" i="0">
                <a:effectLst/>
              </a:rPr>
              <a:t>Hvem har fått vaksine av den typen det er gitt flest doser av?</a:t>
            </a:r>
            <a:br>
              <a:rPr lang="nb-NO" sz="600" b="1"/>
            </a:br>
            <a:r>
              <a:rPr lang="nb-NO" sz="600" b="1" i="0">
                <a:effectLst/>
              </a:rPr>
              <a:t>SELECT *</a:t>
            </a:r>
            <a:br>
              <a:rPr lang="nb-NO" sz="600"/>
            </a:br>
            <a:r>
              <a:rPr lang="nb-NO" sz="600" b="0" i="0">
                <a:effectLst/>
              </a:rPr>
              <a:t>FROM vaksinert va</a:t>
            </a:r>
            <a:br>
              <a:rPr lang="nb-NO" sz="600"/>
            </a:br>
            <a:r>
              <a:rPr lang="nb-NO" sz="600" b="0" i="0">
                <a:effectLst/>
              </a:rPr>
              <a:t>WHERE </a:t>
            </a:r>
            <a:r>
              <a:rPr lang="nb-NO" sz="600" b="0" i="0" err="1">
                <a:effectLst/>
              </a:rPr>
              <a:t>va.Vaksine_VaksineID</a:t>
            </a:r>
            <a:r>
              <a:rPr lang="nb-NO" sz="600" b="0" i="0">
                <a:effectLst/>
              </a:rPr>
              <a:t> IN (</a:t>
            </a:r>
            <a:br>
              <a:rPr lang="nb-NO" sz="600"/>
            </a:br>
            <a:r>
              <a:rPr lang="nb-NO" sz="600" b="0" i="0">
                <a:effectLst/>
              </a:rPr>
              <a:t>SELECT </a:t>
            </a:r>
            <a:r>
              <a:rPr lang="nb-NO" sz="600" b="0" i="0" err="1">
                <a:effectLst/>
              </a:rPr>
              <a:t>v.VaksineID</a:t>
            </a:r>
            <a:br>
              <a:rPr lang="nb-NO" sz="600"/>
            </a:br>
            <a:r>
              <a:rPr lang="nb-NO" sz="600" b="0" i="0">
                <a:effectLst/>
              </a:rPr>
              <a:t>FROM vaksine v</a:t>
            </a:r>
            <a:br>
              <a:rPr lang="nb-NO" sz="600"/>
            </a:br>
            <a:r>
              <a:rPr lang="nb-NO" sz="600" b="0" i="0">
                <a:effectLst/>
              </a:rPr>
              <a:t>WHERE </a:t>
            </a:r>
            <a:r>
              <a:rPr lang="nb-NO" sz="600" b="0" i="0" err="1">
                <a:effectLst/>
              </a:rPr>
              <a:t>v.Navn</a:t>
            </a:r>
            <a:r>
              <a:rPr lang="nb-NO" sz="600" b="0" i="0">
                <a:effectLst/>
              </a:rPr>
              <a:t> = 'Comirnaty'</a:t>
            </a:r>
            <a:br>
              <a:rPr lang="nb-NO" sz="600"/>
            </a:br>
            <a:r>
              <a:rPr lang="nb-NO" sz="600" b="0" i="0">
                <a:effectLst/>
              </a:rPr>
              <a:t>);</a:t>
            </a:r>
            <a:endParaRPr lang="nb-NO" sz="600"/>
          </a:p>
        </p:txBody>
      </p:sp>
      <p:sp>
        <p:nvSpPr>
          <p:cNvPr id="66" name="TekstSylinder 65">
            <a:extLst>
              <a:ext uri="{FF2B5EF4-FFF2-40B4-BE49-F238E27FC236}">
                <a16:creationId xmlns:a16="http://schemas.microsoft.com/office/drawing/2014/main" id="{98031211-3254-D1C7-F8D1-5C79EDFAC6C9}"/>
              </a:ext>
            </a:extLst>
          </p:cNvPr>
          <p:cNvSpPr txBox="1"/>
          <p:nvPr/>
        </p:nvSpPr>
        <p:spPr>
          <a:xfrm>
            <a:off x="6227600" y="5842337"/>
            <a:ext cx="1435283" cy="1015663"/>
          </a:xfrm>
          <a:prstGeom prst="rect">
            <a:avLst/>
          </a:prstGeom>
          <a:noFill/>
          <a:ln w="3175">
            <a:solidFill>
              <a:schemeClr val="tx1"/>
            </a:solidFill>
          </a:ln>
        </p:spPr>
        <p:txBody>
          <a:bodyPr wrap="square">
            <a:spAutoFit/>
          </a:bodyPr>
          <a:lstStyle/>
          <a:p>
            <a:r>
              <a:rPr lang="nb-NO" sz="600" b="1" i="0">
                <a:effectLst/>
              </a:rPr>
              <a:t>Hvilke personer har fått 2 eller flere doser, og når ble disse dosene satt?</a:t>
            </a:r>
            <a:br>
              <a:rPr lang="nb-NO" sz="600"/>
            </a:br>
            <a:r>
              <a:rPr lang="nb-NO" sz="600" b="0" i="0">
                <a:effectLst/>
              </a:rPr>
              <a:t>SELECT *</a:t>
            </a:r>
            <a:br>
              <a:rPr lang="nb-NO" sz="600"/>
            </a:br>
            <a:r>
              <a:rPr lang="nb-NO" sz="600" b="0" i="0">
                <a:effectLst/>
              </a:rPr>
              <a:t>FROM vaksinert v</a:t>
            </a:r>
            <a:br>
              <a:rPr lang="nb-NO" sz="600"/>
            </a:br>
            <a:r>
              <a:rPr lang="nb-NO" sz="600" b="0" i="0">
                <a:effectLst/>
              </a:rPr>
              <a:t>WHERE </a:t>
            </a:r>
            <a:r>
              <a:rPr lang="nb-NO" sz="600" b="0" i="0" err="1">
                <a:effectLst/>
              </a:rPr>
              <a:t>v.Person_PersonNR</a:t>
            </a:r>
            <a:r>
              <a:rPr lang="nb-NO" sz="600" b="0" i="0">
                <a:effectLst/>
              </a:rPr>
              <a:t> IN (</a:t>
            </a:r>
            <a:br>
              <a:rPr lang="nb-NO" sz="600"/>
            </a:br>
            <a:r>
              <a:rPr lang="nb-NO" sz="600" b="0" i="0">
                <a:effectLst/>
              </a:rPr>
              <a:t>SELECT </a:t>
            </a:r>
            <a:r>
              <a:rPr lang="nb-NO" sz="600" b="0" i="0" err="1">
                <a:effectLst/>
              </a:rPr>
              <a:t>va.Person_PersonNR</a:t>
            </a:r>
            <a:br>
              <a:rPr lang="nb-NO" sz="600"/>
            </a:br>
            <a:r>
              <a:rPr lang="nb-NO" sz="600" b="0" i="0">
                <a:effectLst/>
              </a:rPr>
              <a:t>FROM vaksinert va</a:t>
            </a:r>
            <a:br>
              <a:rPr lang="nb-NO" sz="600"/>
            </a:br>
            <a:r>
              <a:rPr lang="nb-NO" sz="600" b="0" i="0">
                <a:effectLst/>
              </a:rPr>
              <a:t>GROUP BY </a:t>
            </a:r>
            <a:r>
              <a:rPr lang="nb-NO" sz="600" b="0" i="0" err="1">
                <a:effectLst/>
              </a:rPr>
              <a:t>Person_PersonNR</a:t>
            </a:r>
            <a:br>
              <a:rPr lang="nb-NO" sz="600"/>
            </a:br>
            <a:r>
              <a:rPr lang="nb-NO" sz="600" b="0" i="0">
                <a:effectLst/>
              </a:rPr>
              <a:t>HAVING </a:t>
            </a:r>
            <a:r>
              <a:rPr lang="nb-NO" sz="600" b="0" i="0" err="1">
                <a:effectLst/>
              </a:rPr>
              <a:t>count</a:t>
            </a:r>
            <a:r>
              <a:rPr lang="nb-NO" sz="600" b="0" i="0">
                <a:effectLst/>
              </a:rPr>
              <a:t>(*)&gt;1</a:t>
            </a:r>
            <a:br>
              <a:rPr lang="nb-NO" sz="600"/>
            </a:br>
            <a:r>
              <a:rPr lang="nb-NO" sz="600" b="0" i="0">
                <a:effectLst/>
              </a:rPr>
              <a:t>);</a:t>
            </a:r>
            <a:endParaRPr lang="nb-NO" sz="600"/>
          </a:p>
        </p:txBody>
      </p:sp>
      <p:sp>
        <p:nvSpPr>
          <p:cNvPr id="68" name="TekstSylinder 67">
            <a:extLst>
              <a:ext uri="{FF2B5EF4-FFF2-40B4-BE49-F238E27FC236}">
                <a16:creationId xmlns:a16="http://schemas.microsoft.com/office/drawing/2014/main" id="{FC0F8445-3FBD-AEF7-3C20-95837F9E0598}"/>
              </a:ext>
            </a:extLst>
          </p:cNvPr>
          <p:cNvSpPr txBox="1"/>
          <p:nvPr/>
        </p:nvSpPr>
        <p:spPr>
          <a:xfrm>
            <a:off x="7662883" y="5837338"/>
            <a:ext cx="2011680" cy="1015663"/>
          </a:xfrm>
          <a:prstGeom prst="rect">
            <a:avLst/>
          </a:prstGeom>
          <a:noFill/>
          <a:ln w="3175">
            <a:solidFill>
              <a:schemeClr val="tx1"/>
            </a:solidFill>
          </a:ln>
        </p:spPr>
        <p:txBody>
          <a:bodyPr wrap="square">
            <a:spAutoFit/>
          </a:bodyPr>
          <a:lstStyle/>
          <a:p>
            <a:r>
              <a:rPr lang="nb-NO" sz="600" b="1" i="0">
                <a:effectLst/>
              </a:rPr>
              <a:t>Hvor mange personer i hver risikogruppe er fullvaksinert(dvs. har minst to doser?</a:t>
            </a:r>
          </a:p>
          <a:p>
            <a:r>
              <a:rPr lang="nb-NO" sz="600" b="0" i="0">
                <a:effectLst/>
              </a:rPr>
              <a:t>SELECT COUNT(</a:t>
            </a:r>
            <a:r>
              <a:rPr lang="nb-NO" sz="600" b="0" i="0" err="1">
                <a:effectLst/>
              </a:rPr>
              <a:t>p.PersonNR</a:t>
            </a:r>
            <a:r>
              <a:rPr lang="nb-NO" sz="600" b="0" i="0">
                <a:effectLst/>
              </a:rPr>
              <a:t>) AS 'Antall', </a:t>
            </a:r>
            <a:r>
              <a:rPr lang="nb-NO" sz="600" b="0" i="0" err="1">
                <a:effectLst/>
              </a:rPr>
              <a:t>r.Beskrivelse</a:t>
            </a:r>
            <a:br>
              <a:rPr lang="nb-NO" sz="600"/>
            </a:br>
            <a:r>
              <a:rPr lang="nb-NO" sz="600" b="0" i="0">
                <a:effectLst/>
              </a:rPr>
              <a:t>FROM person p, risikogruppe r</a:t>
            </a:r>
            <a:br>
              <a:rPr lang="nb-NO" sz="600"/>
            </a:br>
            <a:r>
              <a:rPr lang="nb-NO" sz="600" b="0" i="0">
                <a:effectLst/>
              </a:rPr>
              <a:t>WHERE </a:t>
            </a:r>
            <a:r>
              <a:rPr lang="nb-NO" sz="600" b="0" i="0" err="1">
                <a:effectLst/>
              </a:rPr>
              <a:t>p.Risikogruppe_RisikogruppeID</a:t>
            </a:r>
            <a:r>
              <a:rPr lang="nb-NO" sz="600" b="0" i="0">
                <a:effectLst/>
              </a:rPr>
              <a:t> = </a:t>
            </a:r>
            <a:r>
              <a:rPr lang="nb-NO" sz="600" b="0" i="0" err="1">
                <a:effectLst/>
              </a:rPr>
              <a:t>r.RisikogruppeID</a:t>
            </a:r>
            <a:br>
              <a:rPr lang="nb-NO" sz="600"/>
            </a:br>
            <a:r>
              <a:rPr lang="nb-NO" sz="600" b="0" i="0">
                <a:effectLst/>
              </a:rPr>
              <a:t>AND </a:t>
            </a:r>
            <a:r>
              <a:rPr lang="nb-NO" sz="600" b="0" i="0" err="1">
                <a:effectLst/>
              </a:rPr>
              <a:t>p.PersonNR</a:t>
            </a:r>
            <a:r>
              <a:rPr lang="nb-NO" sz="600" b="0" i="0">
                <a:effectLst/>
              </a:rPr>
              <a:t> IN (</a:t>
            </a:r>
            <a:br>
              <a:rPr lang="nb-NO" sz="600"/>
            </a:br>
            <a:r>
              <a:rPr lang="nb-NO" sz="600" b="0" i="0">
                <a:effectLst/>
              </a:rPr>
              <a:t>SELECT DISTINCT </a:t>
            </a:r>
            <a:r>
              <a:rPr lang="nb-NO" sz="600" b="0" i="0" err="1">
                <a:effectLst/>
              </a:rPr>
              <a:t>f.Person_PersonNR</a:t>
            </a:r>
            <a:br>
              <a:rPr lang="nb-NO" sz="600"/>
            </a:br>
            <a:r>
              <a:rPr lang="nb-NO" sz="600" b="0" i="0">
                <a:effectLst/>
              </a:rPr>
              <a:t>FROM </a:t>
            </a:r>
            <a:r>
              <a:rPr lang="nb-NO" sz="600" b="0" i="0" err="1">
                <a:effectLst/>
              </a:rPr>
              <a:t>fulltvaksinert</a:t>
            </a:r>
            <a:r>
              <a:rPr lang="nb-NO" sz="600" b="0" i="0">
                <a:effectLst/>
              </a:rPr>
              <a:t> f</a:t>
            </a:r>
            <a:br>
              <a:rPr lang="nb-NO" sz="600"/>
            </a:br>
            <a:r>
              <a:rPr lang="nb-NO" sz="600" b="0" i="0">
                <a:effectLst/>
              </a:rPr>
              <a:t>)</a:t>
            </a:r>
            <a:br>
              <a:rPr lang="nb-NO" sz="600"/>
            </a:br>
            <a:r>
              <a:rPr lang="nb-NO" sz="600" b="0" i="0">
                <a:effectLst/>
              </a:rPr>
              <a:t>GROUP BY </a:t>
            </a:r>
            <a:r>
              <a:rPr lang="nb-NO" sz="600" b="0" i="0" err="1">
                <a:effectLst/>
              </a:rPr>
              <a:t>r.RisikogruppeID</a:t>
            </a:r>
            <a:r>
              <a:rPr lang="nb-NO" sz="600" b="0" i="0">
                <a:effectLst/>
              </a:rPr>
              <a:t>;</a:t>
            </a:r>
            <a:endParaRPr lang="nb-NO" sz="600"/>
          </a:p>
        </p:txBody>
      </p:sp>
    </p:spTree>
    <p:extLst>
      <p:ext uri="{BB962C8B-B14F-4D97-AF65-F5344CB8AC3E}">
        <p14:creationId xmlns:p14="http://schemas.microsoft.com/office/powerpoint/2010/main" val="274008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kstSylinder 5">
            <a:extLst>
              <a:ext uri="{FF2B5EF4-FFF2-40B4-BE49-F238E27FC236}">
                <a16:creationId xmlns:a16="http://schemas.microsoft.com/office/drawing/2014/main" id="{33AE1049-47F4-6FA8-52CC-D453DC6D33C7}"/>
              </a:ext>
            </a:extLst>
          </p:cNvPr>
          <p:cNvSpPr txBox="1"/>
          <p:nvPr/>
        </p:nvSpPr>
        <p:spPr>
          <a:xfrm>
            <a:off x="0" y="0"/>
            <a:ext cx="2646680" cy="3647152"/>
          </a:xfrm>
          <a:prstGeom prst="rect">
            <a:avLst/>
          </a:prstGeom>
          <a:solidFill>
            <a:schemeClr val="bg1"/>
          </a:solidFill>
          <a:ln w="3175">
            <a:solidFill>
              <a:srgbClr val="7030A0"/>
            </a:solidFill>
          </a:ln>
        </p:spPr>
        <p:txBody>
          <a:bodyPr wrap="square">
            <a:spAutoFit/>
          </a:bodyPr>
          <a:lstStyle/>
          <a:p>
            <a:r>
              <a:rPr lang="nb-NO" sz="700" b="1">
                <a:solidFill>
                  <a:srgbClr val="23201F"/>
                </a:solidFill>
              </a:rPr>
              <a:t>Transaksjoner:</a:t>
            </a:r>
          </a:p>
          <a:p>
            <a:r>
              <a:rPr lang="nb-NO" sz="700" b="1" err="1">
                <a:solidFill>
                  <a:srgbClr val="23201F"/>
                </a:solidFill>
              </a:rPr>
              <a:t>Commit</a:t>
            </a:r>
            <a:r>
              <a:rPr lang="nb-NO" sz="700">
                <a:solidFill>
                  <a:srgbClr val="23201F"/>
                </a:solidFill>
              </a:rPr>
              <a:t> og </a:t>
            </a:r>
            <a:r>
              <a:rPr lang="nb-NO" sz="700" b="1">
                <a:solidFill>
                  <a:srgbClr val="23201F"/>
                </a:solidFill>
              </a:rPr>
              <a:t>rollback</a:t>
            </a:r>
            <a:r>
              <a:rPr lang="nb-NO" sz="700">
                <a:solidFill>
                  <a:srgbClr val="23201F"/>
                </a:solidFill>
              </a:rPr>
              <a:t> brukes for henholdsvis å bekrefte og angre en transaksjon. Korrekt håndtering av transaksjoner er en grunnleggende oppgave for et </a:t>
            </a:r>
            <a:r>
              <a:rPr lang="nb-NO" sz="700" b="1">
                <a:solidFill>
                  <a:srgbClr val="23201F"/>
                </a:solidFill>
              </a:rPr>
              <a:t>DBHS</a:t>
            </a:r>
            <a:r>
              <a:rPr lang="nb-NO" sz="700">
                <a:solidFill>
                  <a:srgbClr val="23201F"/>
                </a:solidFill>
              </a:rPr>
              <a:t> (</a:t>
            </a:r>
            <a:r>
              <a:rPr lang="nb-NO" sz="700" b="1">
                <a:solidFill>
                  <a:srgbClr val="23201F"/>
                </a:solidFill>
              </a:rPr>
              <a:t>databasehåndteringssystem</a:t>
            </a:r>
            <a:r>
              <a:rPr lang="nb-NO" sz="700">
                <a:solidFill>
                  <a:srgbClr val="23201F"/>
                </a:solidFill>
              </a:rPr>
              <a:t>). En transaksjon er en logisk operasjon mot en database og består av en eller flere SQL spørringer. Grunnleggende oppgaver for å håndtere </a:t>
            </a:r>
            <a:r>
              <a:rPr lang="nb-NO" sz="700" b="1">
                <a:solidFill>
                  <a:srgbClr val="23201F"/>
                </a:solidFill>
              </a:rPr>
              <a:t>flerbrukere</a:t>
            </a:r>
            <a:r>
              <a:rPr lang="nb-NO" sz="700">
                <a:solidFill>
                  <a:srgbClr val="23201F"/>
                </a:solidFill>
              </a:rPr>
              <a:t>, </a:t>
            </a:r>
            <a:r>
              <a:rPr lang="nb-NO" sz="700" b="1">
                <a:solidFill>
                  <a:srgbClr val="23201F"/>
                </a:solidFill>
              </a:rPr>
              <a:t>sikkerhetskopiering</a:t>
            </a:r>
            <a:r>
              <a:rPr lang="nb-NO" sz="700">
                <a:solidFill>
                  <a:srgbClr val="23201F"/>
                </a:solidFill>
              </a:rPr>
              <a:t> og </a:t>
            </a:r>
            <a:r>
              <a:rPr lang="nb-NO" sz="700" b="1">
                <a:solidFill>
                  <a:srgbClr val="23201F"/>
                </a:solidFill>
              </a:rPr>
              <a:t>gjenoppbygging</a:t>
            </a:r>
            <a:r>
              <a:rPr lang="nb-NO" sz="700">
                <a:solidFill>
                  <a:srgbClr val="23201F"/>
                </a:solidFill>
              </a:rPr>
              <a:t>. </a:t>
            </a:r>
          </a:p>
          <a:p>
            <a:r>
              <a:rPr lang="nb-NO" sz="700">
                <a:solidFill>
                  <a:srgbClr val="23201F"/>
                </a:solidFill>
              </a:rPr>
              <a:t>To hovedutfordringer: </a:t>
            </a:r>
            <a:r>
              <a:rPr lang="nb-NO" sz="700" b="1">
                <a:solidFill>
                  <a:srgbClr val="23201F"/>
                </a:solidFill>
              </a:rPr>
              <a:t>Feilsituasjon</a:t>
            </a:r>
            <a:r>
              <a:rPr lang="nb-NO" sz="700">
                <a:solidFill>
                  <a:srgbClr val="23201F"/>
                </a:solidFill>
              </a:rPr>
              <a:t>: strømbrudd og disk krasj. Systemet må loggfører transaksjoner etter hvert som de blir utført å kunne «ta seg inn» etter alvorlige feil. </a:t>
            </a:r>
            <a:r>
              <a:rPr lang="nb-NO" sz="700" b="1">
                <a:solidFill>
                  <a:srgbClr val="23201F"/>
                </a:solidFill>
              </a:rPr>
              <a:t>Samtidige brukere</a:t>
            </a:r>
            <a:r>
              <a:rPr lang="nb-NO" sz="700">
                <a:solidFill>
                  <a:srgbClr val="23201F"/>
                </a:solidFill>
              </a:rPr>
              <a:t>: Har flere brukere, flere er pålogget og aktive samtidig. DBHS sørge for at to brukere ikke starter transaksjoner som oppdaterer samme data til samme tid. Kan innføre en slags køordning. </a:t>
            </a:r>
            <a:br>
              <a:rPr lang="nb-NO" sz="700">
                <a:solidFill>
                  <a:srgbClr val="23201F"/>
                </a:solidFill>
              </a:rPr>
            </a:br>
            <a:r>
              <a:rPr lang="nb-NO" sz="700" b="1">
                <a:solidFill>
                  <a:srgbClr val="23201F"/>
                </a:solidFill>
              </a:rPr>
              <a:t>SQL-kommandoer: </a:t>
            </a:r>
            <a:r>
              <a:rPr lang="nb-NO" sz="700" b="1">
                <a:solidFill>
                  <a:schemeClr val="accent1">
                    <a:lumMod val="75000"/>
                  </a:schemeClr>
                </a:solidFill>
              </a:rPr>
              <a:t>START TRANSANCTION.</a:t>
            </a:r>
          </a:p>
          <a:p>
            <a:r>
              <a:rPr lang="nb-NO" sz="700" b="1"/>
              <a:t>Transaksjonsloggen</a:t>
            </a:r>
            <a:r>
              <a:rPr lang="nb-NO" sz="700"/>
              <a:t>: en transaksjon utfører en sekvens av lese- og skrive operasjoner mot databasen. Loggføre alle databaseoperasjoner før selve databasen blir oppdatert. En transaksjonslogg er en fil på disken som inneholder data om alle operasjoner som er utført mot databasen. </a:t>
            </a:r>
            <a:br>
              <a:rPr lang="nb-NO" sz="700"/>
            </a:br>
            <a:r>
              <a:rPr lang="nb-NO" sz="700" b="1"/>
              <a:t>UNDO</a:t>
            </a:r>
            <a:r>
              <a:rPr lang="nb-NO" sz="700"/>
              <a:t> – reversere effekten av transaksjonen, lese loggen baklengs.</a:t>
            </a:r>
            <a:br>
              <a:rPr lang="nb-NO" sz="700"/>
            </a:br>
            <a:r>
              <a:rPr lang="nb-NO" sz="700" b="1"/>
              <a:t>REDO</a:t>
            </a:r>
            <a:r>
              <a:rPr lang="nb-NO" sz="700"/>
              <a:t> - gjennomføre avbrutte transaksjoner på nytt, lese loggen forlengs</a:t>
            </a:r>
            <a:br>
              <a:rPr lang="nb-NO" sz="700"/>
            </a:br>
            <a:r>
              <a:rPr lang="nb-NO" sz="700" b="1"/>
              <a:t>ACID-egenskapene. </a:t>
            </a:r>
            <a:br>
              <a:rPr lang="nb-NO" sz="700"/>
            </a:br>
            <a:r>
              <a:rPr lang="nb-NO" sz="700" b="1"/>
              <a:t>Alt eller ingenting (</a:t>
            </a:r>
            <a:r>
              <a:rPr lang="nb-NO" sz="700" b="1" err="1"/>
              <a:t>Atomicity</a:t>
            </a:r>
            <a:r>
              <a:rPr lang="nb-NO" sz="700" b="1"/>
              <a:t>) </a:t>
            </a:r>
            <a:r>
              <a:rPr lang="nb-NO" sz="700"/>
              <a:t>Enten blir en transaksjon utført i sin helhet, eller ikke i det hele tatt.</a:t>
            </a:r>
            <a:br>
              <a:rPr lang="nb-NO" sz="700"/>
            </a:br>
            <a:r>
              <a:rPr lang="nb-NO" sz="700" b="1"/>
              <a:t>Konsistens (</a:t>
            </a:r>
            <a:r>
              <a:rPr lang="nb-NO" sz="700" b="1" err="1"/>
              <a:t>Consistency</a:t>
            </a:r>
            <a:r>
              <a:rPr lang="nb-NO" sz="700" b="1"/>
              <a:t>) </a:t>
            </a:r>
            <a:r>
              <a:rPr lang="nb-NO" sz="700"/>
              <a:t>Hvis databasen er i en konsistent tilstand før en transaksjon starter, skal databasen også være konsistent når transaksjon er ferdig utført. </a:t>
            </a:r>
            <a:br>
              <a:rPr lang="nb-NO" sz="700"/>
            </a:br>
            <a:r>
              <a:rPr lang="nb-NO" sz="700" b="1"/>
              <a:t>Ingen innblanding (</a:t>
            </a:r>
            <a:r>
              <a:rPr lang="nb-NO" sz="700" b="1" err="1"/>
              <a:t>Isolation</a:t>
            </a:r>
            <a:r>
              <a:rPr lang="nb-NO" sz="700" b="1"/>
              <a:t>) </a:t>
            </a:r>
            <a:r>
              <a:rPr lang="nb-NO" sz="700"/>
              <a:t>Selv om flere transaksjoner blir utført samtidig, skal de ikke ødelegge for hverandre. </a:t>
            </a:r>
            <a:br>
              <a:rPr lang="nb-NO" sz="700"/>
            </a:br>
            <a:r>
              <a:rPr lang="nb-NO" sz="700" b="1"/>
              <a:t>Varighet (</a:t>
            </a:r>
            <a:r>
              <a:rPr lang="nb-NO" sz="700" b="1" err="1"/>
              <a:t>Durability</a:t>
            </a:r>
            <a:r>
              <a:rPr lang="nb-NO" sz="700" b="1"/>
              <a:t>) </a:t>
            </a:r>
            <a:r>
              <a:rPr lang="nb-NO" sz="700"/>
              <a:t>Når en transaksjonen er bekreftet, så skal effekten av transaksjonen bli permanent lagret. Dette skal gjelde selv om det oppstår feil på et seinere tidspunkt. </a:t>
            </a:r>
            <a:endParaRPr lang="nb-NO" sz="800" b="1"/>
          </a:p>
        </p:txBody>
      </p:sp>
      <p:pic>
        <p:nvPicPr>
          <p:cNvPr id="7" name="Bilde 6">
            <a:extLst>
              <a:ext uri="{FF2B5EF4-FFF2-40B4-BE49-F238E27FC236}">
                <a16:creationId xmlns:a16="http://schemas.microsoft.com/office/drawing/2014/main" id="{93E22847-45D1-A365-8B83-D8DC094DAA52}"/>
              </a:ext>
            </a:extLst>
          </p:cNvPr>
          <p:cNvPicPr>
            <a:picLocks noChangeAspect="1"/>
          </p:cNvPicPr>
          <p:nvPr/>
        </p:nvPicPr>
        <p:blipFill>
          <a:blip r:embed="rId2"/>
          <a:stretch>
            <a:fillRect/>
          </a:stretch>
        </p:blipFill>
        <p:spPr>
          <a:xfrm>
            <a:off x="0" y="3647152"/>
            <a:ext cx="2646680" cy="844902"/>
          </a:xfrm>
          <a:prstGeom prst="rect">
            <a:avLst/>
          </a:prstGeom>
        </p:spPr>
      </p:pic>
      <p:sp>
        <p:nvSpPr>
          <p:cNvPr id="8" name="TekstSylinder 7">
            <a:extLst>
              <a:ext uri="{FF2B5EF4-FFF2-40B4-BE49-F238E27FC236}">
                <a16:creationId xmlns:a16="http://schemas.microsoft.com/office/drawing/2014/main" id="{71395E6C-5AB2-0B39-5509-7CBBCE9BC5EB}"/>
              </a:ext>
            </a:extLst>
          </p:cNvPr>
          <p:cNvSpPr txBox="1"/>
          <p:nvPr/>
        </p:nvSpPr>
        <p:spPr>
          <a:xfrm>
            <a:off x="0" y="4492054"/>
            <a:ext cx="2646680" cy="2308324"/>
          </a:xfrm>
          <a:prstGeom prst="rect">
            <a:avLst/>
          </a:prstGeom>
          <a:solidFill>
            <a:schemeClr val="bg1"/>
          </a:solidFill>
          <a:ln w="3175">
            <a:solidFill>
              <a:srgbClr val="7030A0"/>
            </a:solidFill>
          </a:ln>
        </p:spPr>
        <p:txBody>
          <a:bodyPr wrap="square">
            <a:spAutoFit/>
          </a:bodyPr>
          <a:lstStyle/>
          <a:p>
            <a:r>
              <a:rPr lang="nb-NO" sz="800"/>
              <a:t>En </a:t>
            </a:r>
            <a:r>
              <a:rPr lang="nb-NO" sz="800" b="1"/>
              <a:t>progress</a:t>
            </a:r>
            <a:r>
              <a:rPr lang="nb-NO" sz="800"/>
              <a:t> er utførelse av et program. </a:t>
            </a:r>
            <a:r>
              <a:rPr lang="nb-NO" sz="800" err="1"/>
              <a:t>F.eks</a:t>
            </a:r>
            <a:r>
              <a:rPr lang="nb-NO" sz="800"/>
              <a:t> åpne nettleser, </a:t>
            </a:r>
            <a:r>
              <a:rPr lang="nb-NO" sz="800" err="1"/>
              <a:t>excel</a:t>
            </a:r>
            <a:r>
              <a:rPr lang="nb-NO" sz="800"/>
              <a:t>, epost osv. Håndtere flere prosesser ved </a:t>
            </a:r>
            <a:r>
              <a:rPr lang="nb-NO" sz="800" b="1"/>
              <a:t>tidsdeling</a:t>
            </a:r>
            <a:r>
              <a:rPr lang="nb-NO" sz="800"/>
              <a:t>, som vil si at maskinen bruker litt tid på hver prosess, omentrent vi veksler mellom ulike programmer.</a:t>
            </a:r>
          </a:p>
          <a:p>
            <a:r>
              <a:rPr lang="nb-NO" sz="800" b="1"/>
              <a:t>Flerbrukerdatabaser</a:t>
            </a:r>
            <a:r>
              <a:rPr lang="nb-NO" sz="800"/>
              <a:t>, flere brukere benytter samme database samtidig, skrive SQL spørringer. Kommunikasjon via applikasjoner. Samtidige transaksjoner. Selv oppdatering av en enkel verdi kan føre til flere operasjoner, en sammensatt prosess. </a:t>
            </a:r>
          </a:p>
          <a:p>
            <a:r>
              <a:rPr lang="nb-NO" sz="800"/>
              <a:t>To transaksjoner som begge endrer databasen (uten lås) kan føre til </a:t>
            </a:r>
            <a:r>
              <a:rPr lang="nb-NO" sz="800" b="1"/>
              <a:t>tapt oppdatering </a:t>
            </a:r>
            <a:r>
              <a:rPr lang="nb-NO" sz="800"/>
              <a:t>(</a:t>
            </a:r>
            <a:r>
              <a:rPr lang="nb-NO" sz="800" b="1"/>
              <a:t>lost </a:t>
            </a:r>
            <a:r>
              <a:rPr lang="nb-NO" sz="800" b="1" err="1"/>
              <a:t>update</a:t>
            </a:r>
            <a:r>
              <a:rPr lang="nb-NO" sz="800"/>
              <a:t>). </a:t>
            </a:r>
            <a:r>
              <a:rPr lang="nb-NO" sz="800" b="1"/>
              <a:t>Inkonsistent analyse (</a:t>
            </a:r>
            <a:r>
              <a:rPr lang="nb-NO" sz="800" b="1" err="1"/>
              <a:t>incorrect</a:t>
            </a:r>
            <a:r>
              <a:rPr lang="nb-NO" sz="800" b="1"/>
              <a:t> </a:t>
            </a:r>
            <a:r>
              <a:rPr lang="nb-NO" sz="800" b="1" err="1"/>
              <a:t>summary</a:t>
            </a:r>
            <a:r>
              <a:rPr lang="nb-NO" sz="800" b="1"/>
              <a:t>), </a:t>
            </a:r>
            <a:r>
              <a:rPr lang="nb-NO" sz="800"/>
              <a:t>to transaksjoner hvor den ene endrer og den andre avleser databasen. Angret transaksjon som allerede er lest, </a:t>
            </a:r>
            <a:r>
              <a:rPr lang="nb-NO" sz="800" b="1"/>
              <a:t>kalles angret oppdatering</a:t>
            </a:r>
            <a:br>
              <a:rPr lang="nb-NO" sz="800" b="1"/>
            </a:br>
            <a:r>
              <a:rPr lang="nb-NO" sz="800" b="1"/>
              <a:t>Låsemekanismer: </a:t>
            </a:r>
            <a:r>
              <a:rPr lang="nb-NO" sz="800"/>
              <a:t>Samtidighetsproblemer oppstår når to eller flere transaksjoner operer på samme data til samme tid. </a:t>
            </a:r>
            <a:r>
              <a:rPr lang="nb-NO" sz="800" b="1"/>
              <a:t>Køordning. Sekvensiell utførelse: </a:t>
            </a:r>
            <a:r>
              <a:rPr lang="nb-NO" sz="800"/>
              <a:t>utfør en og en transaksjon. </a:t>
            </a:r>
            <a:endParaRPr lang="nb-NO" sz="800" b="1"/>
          </a:p>
        </p:txBody>
      </p:sp>
      <p:sp>
        <p:nvSpPr>
          <p:cNvPr id="9" name="TekstSylinder 8">
            <a:extLst>
              <a:ext uri="{FF2B5EF4-FFF2-40B4-BE49-F238E27FC236}">
                <a16:creationId xmlns:a16="http://schemas.microsoft.com/office/drawing/2014/main" id="{8F274E4B-2546-DD9C-A278-E09083658D9F}"/>
              </a:ext>
            </a:extLst>
          </p:cNvPr>
          <p:cNvSpPr txBox="1"/>
          <p:nvPr/>
        </p:nvSpPr>
        <p:spPr>
          <a:xfrm>
            <a:off x="2646680" y="0"/>
            <a:ext cx="2646680" cy="1446550"/>
          </a:xfrm>
          <a:prstGeom prst="rect">
            <a:avLst/>
          </a:prstGeom>
          <a:solidFill>
            <a:schemeClr val="bg1"/>
          </a:solidFill>
          <a:ln w="3175">
            <a:solidFill>
              <a:srgbClr val="7030A0"/>
            </a:solidFill>
          </a:ln>
        </p:spPr>
        <p:txBody>
          <a:bodyPr wrap="square">
            <a:spAutoFit/>
          </a:bodyPr>
          <a:lstStyle/>
          <a:p>
            <a:r>
              <a:rPr lang="nb-NO" sz="800" b="1"/>
              <a:t>Lås </a:t>
            </a:r>
            <a:r>
              <a:rPr lang="nb-NO" sz="800"/>
              <a:t>regulerer tilgangen til en del av databasen og sette andre transaksjoner i ventekø. </a:t>
            </a:r>
          </a:p>
          <a:p>
            <a:r>
              <a:rPr lang="nb-NO" sz="800" b="1" err="1"/>
              <a:t>Leselås</a:t>
            </a:r>
            <a:r>
              <a:rPr lang="nb-NO" sz="800" b="1"/>
              <a:t>:</a:t>
            </a:r>
            <a:r>
              <a:rPr lang="nb-NO" sz="800"/>
              <a:t> en leser avleser data, en </a:t>
            </a:r>
            <a:r>
              <a:rPr lang="nb-NO" sz="800" err="1"/>
              <a:t>leselås</a:t>
            </a:r>
            <a:r>
              <a:rPr lang="nb-NO" sz="800"/>
              <a:t> stenger ut andre skrivere men slipper til de andre lesere.</a:t>
            </a:r>
          </a:p>
          <a:p>
            <a:r>
              <a:rPr lang="nb-NO" sz="800" b="1"/>
              <a:t>Skrivelås: </a:t>
            </a:r>
            <a:r>
              <a:rPr lang="nb-NO" sz="800"/>
              <a:t>En skriver oppdaterer data, en skrivelås stenger ut alle andre. </a:t>
            </a:r>
            <a:br>
              <a:rPr lang="nb-NO" sz="800"/>
            </a:br>
            <a:r>
              <a:rPr lang="nb-NO" sz="800" b="1" err="1"/>
              <a:t>Granularitet</a:t>
            </a:r>
            <a:r>
              <a:rPr lang="nb-NO" sz="800"/>
              <a:t> – hvor stor del av databasen som låses.</a:t>
            </a:r>
            <a:br>
              <a:rPr lang="nb-NO" sz="800"/>
            </a:br>
            <a:r>
              <a:rPr lang="nb-NO" sz="800"/>
              <a:t>Tofaselåsing: Alle transaksjoner ber om låser på samtlige dataelementer i starten av sitt forløp, og opphever alle låser til slutt. To faselåsing- låser får ikke settes etter den første er opphevet. </a:t>
            </a:r>
            <a:endParaRPr lang="nb-NO" sz="800" b="1"/>
          </a:p>
        </p:txBody>
      </p:sp>
      <p:pic>
        <p:nvPicPr>
          <p:cNvPr id="11" name="Bilde 10">
            <a:extLst>
              <a:ext uri="{FF2B5EF4-FFF2-40B4-BE49-F238E27FC236}">
                <a16:creationId xmlns:a16="http://schemas.microsoft.com/office/drawing/2014/main" id="{1335BDAC-D1BE-32E7-3783-52577AFF8890}"/>
              </a:ext>
            </a:extLst>
          </p:cNvPr>
          <p:cNvPicPr>
            <a:picLocks noChangeAspect="1"/>
          </p:cNvPicPr>
          <p:nvPr/>
        </p:nvPicPr>
        <p:blipFill>
          <a:blip r:embed="rId3"/>
          <a:stretch>
            <a:fillRect/>
          </a:stretch>
        </p:blipFill>
        <p:spPr>
          <a:xfrm>
            <a:off x="2648847" y="1490671"/>
            <a:ext cx="2644513" cy="985754"/>
          </a:xfrm>
          <a:prstGeom prst="rect">
            <a:avLst/>
          </a:prstGeom>
        </p:spPr>
      </p:pic>
      <p:sp>
        <p:nvSpPr>
          <p:cNvPr id="12" name="TekstSylinder 11">
            <a:extLst>
              <a:ext uri="{FF2B5EF4-FFF2-40B4-BE49-F238E27FC236}">
                <a16:creationId xmlns:a16="http://schemas.microsoft.com/office/drawing/2014/main" id="{E74C1666-D947-FD30-D6EB-30560B3D3948}"/>
              </a:ext>
            </a:extLst>
          </p:cNvPr>
          <p:cNvSpPr txBox="1"/>
          <p:nvPr/>
        </p:nvSpPr>
        <p:spPr>
          <a:xfrm>
            <a:off x="2646680" y="2487573"/>
            <a:ext cx="2646680" cy="1815882"/>
          </a:xfrm>
          <a:prstGeom prst="rect">
            <a:avLst/>
          </a:prstGeom>
          <a:solidFill>
            <a:schemeClr val="bg1"/>
          </a:solidFill>
          <a:ln w="3175">
            <a:solidFill>
              <a:srgbClr val="7030A0"/>
            </a:solidFill>
          </a:ln>
        </p:spPr>
        <p:txBody>
          <a:bodyPr wrap="square">
            <a:spAutoFit/>
          </a:bodyPr>
          <a:lstStyle/>
          <a:p>
            <a:r>
              <a:rPr lang="nb-NO" sz="800" b="1"/>
              <a:t>Vranglås: </a:t>
            </a:r>
            <a:r>
              <a:rPr lang="nb-NO" sz="800"/>
              <a:t>tofaselåsing gir altså korrekt resultat, men det er ikke i alle tilfeller denne metoden gir noe resultat. Forhindre vranglås oppstår med </a:t>
            </a:r>
            <a:r>
              <a:rPr lang="nb-NO" sz="800" err="1"/>
              <a:t>tiddstempler</a:t>
            </a:r>
            <a:r>
              <a:rPr lang="nb-NO" sz="800"/>
              <a:t>, last in, first </a:t>
            </a:r>
            <a:r>
              <a:rPr lang="nb-NO" sz="800" err="1"/>
              <a:t>served</a:t>
            </a:r>
            <a:r>
              <a:rPr lang="nb-NO" sz="800"/>
              <a:t>. Oppdage og løse opp vranglås, ventegraf, sykler, avbryte en transaksjon og starte den senere</a:t>
            </a:r>
          </a:p>
          <a:p>
            <a:r>
              <a:rPr lang="nb-NO" sz="800" b="1"/>
              <a:t>Usikker lesing (</a:t>
            </a:r>
            <a:r>
              <a:rPr lang="nb-NO" sz="800" b="1" err="1"/>
              <a:t>dirty</a:t>
            </a:r>
            <a:r>
              <a:rPr lang="nb-NO" sz="800" b="1"/>
              <a:t> </a:t>
            </a:r>
            <a:r>
              <a:rPr lang="nb-NO" sz="800" b="1" err="1"/>
              <a:t>read</a:t>
            </a:r>
            <a:r>
              <a:rPr lang="nb-NO" sz="800" b="1"/>
              <a:t>) :</a:t>
            </a:r>
            <a:r>
              <a:rPr lang="nb-NO" sz="800"/>
              <a:t>Lese data før data er bekreftet.</a:t>
            </a:r>
          </a:p>
          <a:p>
            <a:r>
              <a:rPr lang="nb-NO" sz="800" b="1"/>
              <a:t>Ikke-repeterbar lesing (</a:t>
            </a:r>
            <a:r>
              <a:rPr lang="nb-NO" sz="800" b="1" err="1"/>
              <a:t>nonrepetable</a:t>
            </a:r>
            <a:r>
              <a:rPr lang="nb-NO" sz="800" b="1"/>
              <a:t>): </a:t>
            </a:r>
            <a:r>
              <a:rPr lang="nb-NO" sz="800"/>
              <a:t>kan lese av ulike svar fordi en verdi er endret og bekreftet.</a:t>
            </a:r>
            <a:br>
              <a:rPr lang="nb-NO" sz="800"/>
            </a:br>
            <a:r>
              <a:rPr lang="nb-NO" sz="800" b="1"/>
              <a:t>Fantomer (</a:t>
            </a:r>
            <a:r>
              <a:rPr lang="nb-NO" sz="800" b="1" err="1"/>
              <a:t>phantoms</a:t>
            </a:r>
            <a:r>
              <a:rPr lang="nb-NO" sz="800" b="1"/>
              <a:t>): </a:t>
            </a:r>
            <a:r>
              <a:rPr lang="nb-NO" sz="800"/>
              <a:t>nye rader satt inn av annen transaksjon oppdages. </a:t>
            </a:r>
          </a:p>
          <a:p>
            <a:r>
              <a:rPr lang="nb-NO" sz="800" b="1" err="1"/>
              <a:t>Optimisitisk</a:t>
            </a:r>
            <a:r>
              <a:rPr lang="nb-NO" sz="800" b="1"/>
              <a:t> låsing: </a:t>
            </a:r>
            <a:r>
              <a:rPr lang="nb-NO" sz="800"/>
              <a:t>tidsstempler, tidspunkt for siste oppdatering gis alle radene i databasen. Sammenlikne </a:t>
            </a:r>
            <a:r>
              <a:rPr lang="nb-NO" sz="800" err="1"/>
              <a:t>tiddstempler</a:t>
            </a:r>
            <a:r>
              <a:rPr lang="nb-NO" sz="800"/>
              <a:t>: overskrive, godta endringer, manuelt "flette" data. </a:t>
            </a:r>
            <a:endParaRPr lang="nb-NO" sz="800" b="1"/>
          </a:p>
        </p:txBody>
      </p:sp>
      <p:sp>
        <p:nvSpPr>
          <p:cNvPr id="10" name="TekstSylinder 9">
            <a:extLst>
              <a:ext uri="{FF2B5EF4-FFF2-40B4-BE49-F238E27FC236}">
                <a16:creationId xmlns:a16="http://schemas.microsoft.com/office/drawing/2014/main" id="{D893A157-2C6A-FD23-50C8-00B82D9131FD}"/>
              </a:ext>
            </a:extLst>
          </p:cNvPr>
          <p:cNvSpPr txBox="1"/>
          <p:nvPr/>
        </p:nvSpPr>
        <p:spPr>
          <a:xfrm>
            <a:off x="5293360" y="0"/>
            <a:ext cx="2646680" cy="707886"/>
          </a:xfrm>
          <a:prstGeom prst="rect">
            <a:avLst/>
          </a:prstGeom>
          <a:solidFill>
            <a:schemeClr val="bg1"/>
          </a:solidFill>
          <a:ln w="3175">
            <a:solidFill>
              <a:srgbClr val="7030A0"/>
            </a:solidFill>
          </a:ln>
        </p:spPr>
        <p:txBody>
          <a:bodyPr wrap="square">
            <a:spAutoFit/>
          </a:bodyPr>
          <a:lstStyle/>
          <a:p>
            <a:r>
              <a:rPr lang="nb-NO" sz="800" b="1"/>
              <a:t>Oppbygging av et databasesystem: </a:t>
            </a:r>
            <a:r>
              <a:rPr lang="nb-NO" sz="800"/>
              <a:t>Metadata – data som beskriver data. Spørringer – "innholdsfortegnelse", meningsfull spørring? Systemkatalog – data som vedlikeholdes av systemet selv. Har brukeren rettigheter til å gjøre dette?</a:t>
            </a:r>
            <a:endParaRPr lang="nb-NO" sz="800" b="1"/>
          </a:p>
        </p:txBody>
      </p:sp>
      <p:pic>
        <p:nvPicPr>
          <p:cNvPr id="3" name="Bilde 2">
            <a:extLst>
              <a:ext uri="{FF2B5EF4-FFF2-40B4-BE49-F238E27FC236}">
                <a16:creationId xmlns:a16="http://schemas.microsoft.com/office/drawing/2014/main" id="{6CB6E91E-D7DC-29F8-FAE5-36932D7D5FB3}"/>
              </a:ext>
            </a:extLst>
          </p:cNvPr>
          <p:cNvPicPr>
            <a:picLocks noChangeAspect="1"/>
          </p:cNvPicPr>
          <p:nvPr/>
        </p:nvPicPr>
        <p:blipFill>
          <a:blip r:embed="rId4"/>
          <a:stretch>
            <a:fillRect/>
          </a:stretch>
        </p:blipFill>
        <p:spPr>
          <a:xfrm>
            <a:off x="5293360" y="719035"/>
            <a:ext cx="2644513" cy="1259632"/>
          </a:xfrm>
          <a:prstGeom prst="rect">
            <a:avLst/>
          </a:prstGeom>
        </p:spPr>
      </p:pic>
      <p:sp>
        <p:nvSpPr>
          <p:cNvPr id="13" name="TekstSylinder 12">
            <a:extLst>
              <a:ext uri="{FF2B5EF4-FFF2-40B4-BE49-F238E27FC236}">
                <a16:creationId xmlns:a16="http://schemas.microsoft.com/office/drawing/2014/main" id="{C7989923-0ADE-071D-A024-70C13EADECC8}"/>
              </a:ext>
            </a:extLst>
          </p:cNvPr>
          <p:cNvSpPr txBox="1"/>
          <p:nvPr/>
        </p:nvSpPr>
        <p:spPr>
          <a:xfrm>
            <a:off x="5292277" y="1887166"/>
            <a:ext cx="2646680" cy="5016758"/>
          </a:xfrm>
          <a:prstGeom prst="rect">
            <a:avLst/>
          </a:prstGeom>
          <a:solidFill>
            <a:schemeClr val="bg1"/>
          </a:solidFill>
          <a:ln w="3175">
            <a:solidFill>
              <a:srgbClr val="7030A0"/>
            </a:solidFill>
          </a:ln>
        </p:spPr>
        <p:txBody>
          <a:bodyPr wrap="square">
            <a:spAutoFit/>
          </a:bodyPr>
          <a:lstStyle/>
          <a:p>
            <a:r>
              <a:rPr lang="nb-NO" sz="800" b="1"/>
              <a:t>Oppgave til databaseadministratoren: </a:t>
            </a:r>
            <a:r>
              <a:rPr lang="nb-NO" sz="800"/>
              <a:t>Overordnet ansvar for drift og installasjon. Strategiske beslutninger: </a:t>
            </a:r>
            <a:r>
              <a:rPr lang="nb-NO" sz="800" i="1"/>
              <a:t>dataadministrator – databasedesign.</a:t>
            </a:r>
            <a:br>
              <a:rPr lang="nb-NO" sz="800"/>
            </a:br>
            <a:r>
              <a:rPr lang="nb-NO" sz="800"/>
              <a:t>Teknisk rutineoppgaver : </a:t>
            </a:r>
            <a:r>
              <a:rPr lang="nb-NO" sz="800" i="1"/>
              <a:t>DBHS – valg, installasjon, oppgradering, fysisk databasedesign, kapasitetsplanlegging og optimalisering, sikkerhetskopiering og gjenoppbygging, brukeradministrasjon, overvåkning.</a:t>
            </a:r>
          </a:p>
          <a:p>
            <a:r>
              <a:rPr lang="nb-NO" sz="800" b="1"/>
              <a:t>Sikkerhetskopiering og gjenoppbygging:</a:t>
            </a:r>
            <a:br>
              <a:rPr lang="nb-NO" sz="800" b="1"/>
            </a:br>
            <a:r>
              <a:rPr lang="nb-NO" sz="800" b="1"/>
              <a:t>Fullstendig sikkerhetskopiering</a:t>
            </a:r>
            <a:r>
              <a:rPr lang="nb-NO" sz="800"/>
              <a:t>: der hele databasen kopieres til et annet lagringsmedium, og </a:t>
            </a:r>
            <a:r>
              <a:rPr lang="nb-NO" sz="800" b="1"/>
              <a:t>inkrementell sikkerhetskopi</a:t>
            </a:r>
            <a:r>
              <a:rPr lang="nb-NO" sz="800"/>
              <a:t>, der kun det som er endret siden forrige gang blir kopiert. De to teknikkene kan kombineres, f.eks. ved at det en gang i uka tas en fullstendig sikkerhetskopi, og hver natt tas en inkrementell kopi. </a:t>
            </a:r>
            <a:r>
              <a:rPr lang="nb-NO" sz="800" b="1"/>
              <a:t>Kald sikkerhetskopiering</a:t>
            </a:r>
            <a:r>
              <a:rPr lang="nb-NO" sz="800"/>
              <a:t> må alle brukere logge seg av og databasen tas ned før sikkerhetskopiering kan starte. </a:t>
            </a:r>
            <a:r>
              <a:rPr lang="nb-NO" sz="800" b="1"/>
              <a:t>Varm sikkerhetskopiering</a:t>
            </a:r>
            <a:r>
              <a:rPr lang="nb-NO" sz="800"/>
              <a:t> gjøres når database er i bruk. Databasetabeller blir lagret som filer på maskinen. </a:t>
            </a:r>
            <a:r>
              <a:rPr lang="nb-NO" sz="800" b="1"/>
              <a:t>Fysisk sikkerhetskopiering</a:t>
            </a:r>
            <a:r>
              <a:rPr lang="nb-NO" sz="800"/>
              <a:t> er basert på disse filene. </a:t>
            </a:r>
            <a:r>
              <a:rPr lang="nb-NO" sz="800" b="1"/>
              <a:t>Logisk sikkerhetskopierin</a:t>
            </a:r>
            <a:r>
              <a:rPr lang="nb-NO" sz="800"/>
              <a:t>g eksporterer data i form av SQL-spørringer. Førstnevnte tar mindre plass og vil få databasen raskere opp etter en feil. Sistnevnte brukes gjerne for mindre datavolum, men har den fordelen at formatet er uavhengig av maskintype og som regel også databaseversjon. </a:t>
            </a:r>
            <a:r>
              <a:rPr lang="nb-NO" sz="800" b="1"/>
              <a:t>Brukeradministrasjon</a:t>
            </a:r>
            <a:r>
              <a:rPr lang="nb-NO" sz="800"/>
              <a:t> innebærer å opprette brukerkontoer, med brukernavn og passord, og tildele brukere rettigheter i databasen. Brukeradministrasjon innebærer å definere et forhold mellom brukere, rettigheter og det vi med et samlenavn kan kalle databaseobjekter. Et databaseobjekt kan være en tabell, en spørring, et </a:t>
            </a:r>
            <a:r>
              <a:rPr lang="nb-NO" sz="800" err="1"/>
              <a:t>view</a:t>
            </a:r>
            <a:r>
              <a:rPr lang="nb-NO" sz="800"/>
              <a:t> eller et lagret program. </a:t>
            </a:r>
            <a:r>
              <a:rPr lang="nb-NO" sz="800" b="1"/>
              <a:t>Rettigheter</a:t>
            </a:r>
            <a:r>
              <a:rPr lang="nb-NO" sz="800"/>
              <a:t>: operasjoner på databaseobjektene. Lese innholdet av tabellen, endre innholdet, slette, lese definisjon av tabell. Tildeling av rettigheter gjøres med kommandoen </a:t>
            </a:r>
            <a:r>
              <a:rPr lang="nb-NO" sz="800" b="1"/>
              <a:t>GRANT</a:t>
            </a:r>
            <a:r>
              <a:rPr lang="nb-NO" sz="800"/>
              <a:t>. Systemet består av en </a:t>
            </a:r>
            <a:r>
              <a:rPr lang="nb-NO" sz="800" b="1"/>
              <a:t>tjener</a:t>
            </a:r>
            <a:r>
              <a:rPr lang="nb-NO" sz="800"/>
              <a:t> og en eller flere </a:t>
            </a:r>
            <a:r>
              <a:rPr lang="nb-NO" sz="800" b="1"/>
              <a:t>klienter. </a:t>
            </a:r>
            <a:r>
              <a:rPr lang="nb-NO" sz="800"/>
              <a:t>Kommunikasjon foregår ved at klienten sender en forespørsel til tjeneren. Forespørselen medfører arbeidsoppgaver for tjeneren. Tjeneren utfører oppgavene og sender en respons tilbake. </a:t>
            </a:r>
            <a:endParaRPr lang="nb-NO" sz="800" b="1"/>
          </a:p>
        </p:txBody>
      </p:sp>
      <p:sp>
        <p:nvSpPr>
          <p:cNvPr id="14" name="TekstSylinder 13">
            <a:extLst>
              <a:ext uri="{FF2B5EF4-FFF2-40B4-BE49-F238E27FC236}">
                <a16:creationId xmlns:a16="http://schemas.microsoft.com/office/drawing/2014/main" id="{3165AE5E-74E4-783A-A178-3152EE1DCE71}"/>
              </a:ext>
            </a:extLst>
          </p:cNvPr>
          <p:cNvSpPr txBox="1"/>
          <p:nvPr/>
        </p:nvSpPr>
        <p:spPr>
          <a:xfrm>
            <a:off x="2643430" y="4314603"/>
            <a:ext cx="2646680" cy="2554545"/>
          </a:xfrm>
          <a:prstGeom prst="rect">
            <a:avLst/>
          </a:prstGeom>
          <a:solidFill>
            <a:schemeClr val="bg1"/>
          </a:solidFill>
          <a:ln w="3175">
            <a:solidFill>
              <a:srgbClr val="7030A0"/>
            </a:solidFill>
          </a:ln>
        </p:spPr>
        <p:txBody>
          <a:bodyPr wrap="square">
            <a:spAutoFit/>
          </a:bodyPr>
          <a:lstStyle/>
          <a:p>
            <a:r>
              <a:rPr lang="nb-NO" sz="800" b="1"/>
              <a:t>Parallellprosessering </a:t>
            </a:r>
            <a:r>
              <a:rPr lang="nb-NO" sz="800"/>
              <a:t>innebærer å bryte ned en oppgave i deloppgaver og behandle disse oppgavene på flere prosessor. Hensikten er å oppnå bedre ytelse. Det fins løsninger basert på </a:t>
            </a:r>
            <a:r>
              <a:rPr lang="nb-NO" sz="800" b="1"/>
              <a:t>delt minne</a:t>
            </a:r>
            <a:r>
              <a:rPr lang="nb-NO" sz="800"/>
              <a:t>, </a:t>
            </a:r>
            <a:r>
              <a:rPr lang="nb-NO" sz="800" b="1"/>
              <a:t>delt disk</a:t>
            </a:r>
            <a:r>
              <a:rPr lang="nb-NO" sz="800"/>
              <a:t>. Fins også løsning som har ingen deling, der hver prosessor har både eget minne og egen disk. Den siste løsningen kan kalles for en </a:t>
            </a:r>
            <a:r>
              <a:rPr lang="nb-NO" sz="800" b="1"/>
              <a:t>løs kobling</a:t>
            </a:r>
            <a:r>
              <a:rPr lang="nb-NO" sz="800"/>
              <a:t>, mens løsninger basert på felles minne gir en </a:t>
            </a:r>
            <a:r>
              <a:rPr lang="nb-NO" sz="800" b="1"/>
              <a:t>tett kobling. </a:t>
            </a:r>
            <a:r>
              <a:rPr lang="nb-NO" sz="800"/>
              <a:t>I </a:t>
            </a:r>
            <a:r>
              <a:rPr lang="nb-NO" sz="800" b="1"/>
              <a:t>et distribuert databasesystem </a:t>
            </a:r>
            <a:r>
              <a:rPr lang="nb-NO" sz="800"/>
              <a:t>er databasen lagret på flere maskiner knyttet sammen i et nettverk. Horisontal fragmentering – en tabell delt opp etter rader. Noen rader lagres på node A, noen på node B og noen på node C. </a:t>
            </a:r>
            <a:r>
              <a:rPr lang="nb-NO" sz="800" b="1"/>
              <a:t>Vertikal fragmentering </a:t>
            </a:r>
            <a:r>
              <a:rPr lang="nb-NO" sz="800"/>
              <a:t>– kolonner. </a:t>
            </a:r>
            <a:r>
              <a:rPr lang="nb-NO" sz="800" b="1"/>
              <a:t>Kombinert fragmentering</a:t>
            </a:r>
            <a:r>
              <a:rPr lang="nb-NO" sz="800"/>
              <a:t> – en tabell blir delt opp etter både rader og kolonner. </a:t>
            </a:r>
            <a:r>
              <a:rPr lang="nb-NO" sz="800" b="1" err="1"/>
              <a:t>Replikering</a:t>
            </a:r>
            <a:r>
              <a:rPr lang="nb-NO" sz="800"/>
              <a:t>- en tabell,  eller deler av en tabell, blir lagret på flere noder (flere kopier). </a:t>
            </a:r>
            <a:r>
              <a:rPr lang="nb-NO" sz="800" b="1"/>
              <a:t>Spørreoptimalisering</a:t>
            </a:r>
            <a:r>
              <a:rPr lang="nb-NO" sz="800"/>
              <a:t>: finne en effektiv måte å utføre SQL-spørringer på. Oversette SQL setningen til relasjonsalgebra. Omskrive uttrykkene til en form som er effektiv å utføre. </a:t>
            </a:r>
            <a:r>
              <a:rPr lang="nb-NO" sz="800" err="1"/>
              <a:t>Kostnadsbasert</a:t>
            </a:r>
            <a:r>
              <a:rPr lang="nb-NO" sz="800"/>
              <a:t> optimalisering: Utnytter statistiske data om databasen. Lage </a:t>
            </a:r>
            <a:r>
              <a:rPr lang="nb-NO" sz="800" err="1"/>
              <a:t>ekseveringsplaner</a:t>
            </a:r>
            <a:r>
              <a:rPr lang="nb-NO" sz="800"/>
              <a:t> som tildeles en kostnad</a:t>
            </a:r>
          </a:p>
        </p:txBody>
      </p:sp>
      <p:sp>
        <p:nvSpPr>
          <p:cNvPr id="15" name="TekstSylinder 14">
            <a:extLst>
              <a:ext uri="{FF2B5EF4-FFF2-40B4-BE49-F238E27FC236}">
                <a16:creationId xmlns:a16="http://schemas.microsoft.com/office/drawing/2014/main" id="{0FCA4007-9F9A-DE99-4035-5C60E5DB1987}"/>
              </a:ext>
            </a:extLst>
          </p:cNvPr>
          <p:cNvSpPr txBox="1"/>
          <p:nvPr/>
        </p:nvSpPr>
        <p:spPr>
          <a:xfrm>
            <a:off x="7935706" y="0"/>
            <a:ext cx="1970294" cy="2554545"/>
          </a:xfrm>
          <a:prstGeom prst="rect">
            <a:avLst/>
          </a:prstGeom>
          <a:solidFill>
            <a:schemeClr val="bg1"/>
          </a:solidFill>
          <a:ln w="3175">
            <a:solidFill>
              <a:srgbClr val="7030A0"/>
            </a:solidFill>
          </a:ln>
        </p:spPr>
        <p:txBody>
          <a:bodyPr wrap="square">
            <a:spAutoFit/>
          </a:bodyPr>
          <a:lstStyle/>
          <a:p>
            <a:r>
              <a:rPr lang="nb-NO" sz="800" b="1"/>
              <a:t>Databaser i skyen: </a:t>
            </a:r>
            <a:r>
              <a:rPr lang="nb-NO" sz="800"/>
              <a:t>skytjenester, økende brukt av privat og bedrifter. Forskjellige typer av tjenester. Alt fra diskplass og regnekraft, via webtjenere og databasetjenere, til epostløsninger osv. Den fysiske maskinparken befinner seg i store datasentre. </a:t>
            </a:r>
            <a:r>
              <a:rPr lang="nb-NO" sz="800" b="1" err="1"/>
              <a:t>IassS</a:t>
            </a:r>
            <a:r>
              <a:rPr lang="nb-NO" sz="800" b="1"/>
              <a:t> (</a:t>
            </a:r>
            <a:r>
              <a:rPr lang="nb-NO" sz="800" b="1" err="1"/>
              <a:t>Infrastructure</a:t>
            </a:r>
            <a:r>
              <a:rPr lang="nb-NO" sz="800" b="1"/>
              <a:t> as a service)</a:t>
            </a:r>
            <a:r>
              <a:rPr lang="nb-NO" sz="800"/>
              <a:t> er en basistjeneste der man får tilgang på en eller flere maskiner. Må selv installere operativsystem og programvare.</a:t>
            </a:r>
          </a:p>
          <a:p>
            <a:r>
              <a:rPr lang="nb-NO" sz="800" b="1" err="1"/>
              <a:t>PaaS</a:t>
            </a:r>
            <a:r>
              <a:rPr lang="nb-NO" sz="800" b="1"/>
              <a:t> (Platform as a service):</a:t>
            </a:r>
            <a:r>
              <a:rPr lang="nb-NO" sz="800"/>
              <a:t> som </a:t>
            </a:r>
            <a:r>
              <a:rPr lang="nb-NO" sz="800" err="1"/>
              <a:t>IaaS</a:t>
            </a:r>
            <a:r>
              <a:rPr lang="nb-NO" sz="800"/>
              <a:t> får man tilgang på maskiner og operativsystem men i tillegg også et ferdig utviklingsmiljø i skyen. </a:t>
            </a:r>
            <a:br>
              <a:rPr lang="nb-NO" sz="800"/>
            </a:br>
            <a:r>
              <a:rPr lang="nb-NO" sz="800" err="1"/>
              <a:t>SaaS</a:t>
            </a:r>
            <a:r>
              <a:rPr lang="nb-NO" sz="800"/>
              <a:t> (Software as a Service) – ytterligere utvidelse til </a:t>
            </a:r>
            <a:r>
              <a:rPr lang="nb-NO" sz="800" err="1"/>
              <a:t>PaaS</a:t>
            </a:r>
            <a:r>
              <a:rPr lang="nb-NO" sz="800"/>
              <a:t> og betraktes som en måte å tilby programvare på. Applikasjonene kan brukes via nettleseren og lagring skjer i skyen. Google apps og office365 er kjente </a:t>
            </a:r>
            <a:r>
              <a:rPr lang="nb-NO" sz="800" err="1"/>
              <a:t>SaaS</a:t>
            </a:r>
            <a:r>
              <a:rPr lang="nb-NO" sz="800"/>
              <a:t>-eksempler. </a:t>
            </a:r>
            <a:endParaRPr lang="nb-NO" sz="800" b="1"/>
          </a:p>
        </p:txBody>
      </p:sp>
      <p:sp>
        <p:nvSpPr>
          <p:cNvPr id="16" name="TekstSylinder 15">
            <a:extLst>
              <a:ext uri="{FF2B5EF4-FFF2-40B4-BE49-F238E27FC236}">
                <a16:creationId xmlns:a16="http://schemas.microsoft.com/office/drawing/2014/main" id="{4D3310FA-E54E-5FA4-7E75-871FEBF1D35C}"/>
              </a:ext>
            </a:extLst>
          </p:cNvPr>
          <p:cNvSpPr txBox="1"/>
          <p:nvPr/>
        </p:nvSpPr>
        <p:spPr>
          <a:xfrm>
            <a:off x="7932456" y="2554545"/>
            <a:ext cx="1970294" cy="1815882"/>
          </a:xfrm>
          <a:prstGeom prst="rect">
            <a:avLst/>
          </a:prstGeom>
          <a:solidFill>
            <a:schemeClr val="bg1"/>
          </a:solidFill>
          <a:ln w="3175">
            <a:solidFill>
              <a:srgbClr val="7030A0"/>
            </a:solidFill>
          </a:ln>
        </p:spPr>
        <p:txBody>
          <a:bodyPr wrap="square">
            <a:spAutoFit/>
          </a:bodyPr>
          <a:lstStyle/>
          <a:p>
            <a:r>
              <a:rPr lang="nb-NO" sz="800"/>
              <a:t>Valguttrykk (case og IF) blir brukt for å vise en verdi blant et antall mulige alternativer basert på en betingelse. </a:t>
            </a:r>
            <a:br>
              <a:rPr lang="nb-NO" sz="800"/>
            </a:br>
            <a:r>
              <a:rPr lang="nb-NO" sz="800"/>
              <a:t>SQL er basert på </a:t>
            </a:r>
            <a:r>
              <a:rPr lang="nb-NO" sz="800" b="1" err="1"/>
              <a:t>treverdilogikk</a:t>
            </a:r>
            <a:r>
              <a:rPr lang="nb-NO" sz="800"/>
              <a:t>, TRUE,FALSE og NULL.</a:t>
            </a:r>
          </a:p>
          <a:p>
            <a:r>
              <a:rPr lang="nb-NO" sz="800"/>
              <a:t>Et </a:t>
            </a:r>
            <a:r>
              <a:rPr lang="nb-NO" sz="800" b="1" err="1"/>
              <a:t>view</a:t>
            </a:r>
            <a:r>
              <a:rPr lang="nb-NO" sz="800"/>
              <a:t> er en "virtuell tabell. </a:t>
            </a:r>
            <a:r>
              <a:rPr lang="nb-NO" sz="800" b="1" err="1"/>
              <a:t>Views</a:t>
            </a:r>
            <a:r>
              <a:rPr lang="nb-NO" sz="800"/>
              <a:t> blir definert ved en spørring (som ikke inneholder ORDER BY), kan betraktes som en navngitt spørring. En </a:t>
            </a:r>
            <a:r>
              <a:rPr lang="nb-NO" sz="800" b="1"/>
              <a:t>vekselvirkende</a:t>
            </a:r>
            <a:r>
              <a:rPr lang="nb-NO" sz="800"/>
              <a:t> delspørring er koblet til </a:t>
            </a:r>
            <a:r>
              <a:rPr lang="nb-NO" sz="800" err="1"/>
              <a:t>hovedspørringen</a:t>
            </a:r>
            <a:r>
              <a:rPr lang="nb-NO" sz="800"/>
              <a:t> med en betingelse. IN, ANY, ALL og SOME er operatorer som brukes for å sammenligne enkeltverdier mot resultat av en delspørring. </a:t>
            </a:r>
          </a:p>
        </p:txBody>
      </p:sp>
      <p:sp>
        <p:nvSpPr>
          <p:cNvPr id="17" name="TekstSylinder 16">
            <a:extLst>
              <a:ext uri="{FF2B5EF4-FFF2-40B4-BE49-F238E27FC236}">
                <a16:creationId xmlns:a16="http://schemas.microsoft.com/office/drawing/2014/main" id="{D6C2054F-FBB3-BEE8-3AD4-161E69E1A082}"/>
              </a:ext>
            </a:extLst>
          </p:cNvPr>
          <p:cNvSpPr txBox="1"/>
          <p:nvPr/>
        </p:nvSpPr>
        <p:spPr>
          <a:xfrm>
            <a:off x="7932456" y="4382986"/>
            <a:ext cx="1970294" cy="1754326"/>
          </a:xfrm>
          <a:prstGeom prst="rect">
            <a:avLst/>
          </a:prstGeom>
          <a:noFill/>
          <a:ln w="3175">
            <a:solidFill>
              <a:schemeClr val="tx1"/>
            </a:solidFill>
          </a:ln>
        </p:spPr>
        <p:txBody>
          <a:bodyPr wrap="square">
            <a:spAutoFit/>
          </a:bodyPr>
          <a:lstStyle/>
          <a:p>
            <a:r>
              <a:rPr lang="nb-NO" sz="600" b="0" i="0">
                <a:effectLst/>
              </a:rPr>
              <a:t>Oppgave 1</a:t>
            </a:r>
            <a:br>
              <a:rPr lang="nb-NO" sz="600"/>
            </a:br>
            <a:r>
              <a:rPr lang="nb-NO" sz="600" b="0" i="0">
                <a:effectLst/>
              </a:rPr>
              <a:t>Student(</a:t>
            </a:r>
            <a:r>
              <a:rPr lang="nb-NO" sz="600" b="0" i="0" err="1">
                <a:effectLst/>
              </a:rPr>
              <a:t>StudNr</a:t>
            </a:r>
            <a:r>
              <a:rPr lang="nb-NO" sz="600" b="0" i="0">
                <a:effectLst/>
              </a:rPr>
              <a:t>, </a:t>
            </a:r>
            <a:r>
              <a:rPr lang="nb-NO" sz="600" b="0" i="0" err="1">
                <a:effectLst/>
              </a:rPr>
              <a:t>StudentNavn</a:t>
            </a:r>
            <a:r>
              <a:rPr lang="nb-NO" sz="600" b="0" i="0">
                <a:effectLst/>
              </a:rPr>
              <a:t>, Kurskode, Kursnavn, </a:t>
            </a:r>
            <a:r>
              <a:rPr lang="nb-NO" sz="600" b="0" i="0" err="1">
                <a:effectLst/>
              </a:rPr>
              <a:t>StPoeng</a:t>
            </a:r>
            <a:r>
              <a:rPr lang="nb-NO" sz="600" b="0" i="0">
                <a:effectLst/>
              </a:rPr>
              <a:t>, </a:t>
            </a:r>
            <a:r>
              <a:rPr lang="nb-NO" sz="600" b="0" i="0" err="1">
                <a:effectLst/>
              </a:rPr>
              <a:t>EksDato</a:t>
            </a:r>
            <a:r>
              <a:rPr lang="nb-NO" sz="600" b="0" i="0">
                <a:effectLst/>
              </a:rPr>
              <a:t>, Karakter)</a:t>
            </a:r>
            <a:br>
              <a:rPr lang="nb-NO" sz="600"/>
            </a:br>
            <a:r>
              <a:rPr lang="nb-NO" sz="600" b="0" i="0">
                <a:effectLst/>
              </a:rPr>
              <a:t>Funksjonelle avhengigheter:</a:t>
            </a:r>
            <a:br>
              <a:rPr lang="nb-NO" sz="600"/>
            </a:br>
            <a:r>
              <a:rPr lang="nb-NO" sz="600" b="0" i="0">
                <a:effectLst/>
              </a:rPr>
              <a:t> </a:t>
            </a:r>
            <a:r>
              <a:rPr lang="nb-NO" sz="600" b="0" i="0" err="1">
                <a:effectLst/>
              </a:rPr>
              <a:t>StudNr</a:t>
            </a:r>
            <a:r>
              <a:rPr lang="nb-NO" sz="600" b="0" i="0">
                <a:effectLst/>
              </a:rPr>
              <a:t> -&gt; </a:t>
            </a:r>
            <a:r>
              <a:rPr lang="nb-NO" sz="600" b="0" i="0" err="1">
                <a:effectLst/>
              </a:rPr>
              <a:t>StudentNavn</a:t>
            </a:r>
            <a:br>
              <a:rPr lang="nb-NO" sz="600"/>
            </a:br>
            <a:r>
              <a:rPr lang="nb-NO" sz="600" b="0" i="0">
                <a:effectLst/>
              </a:rPr>
              <a:t> Kurskode -&gt; Kursnavn, </a:t>
            </a:r>
            <a:r>
              <a:rPr lang="nb-NO" sz="600" b="0" i="0" err="1">
                <a:effectLst/>
              </a:rPr>
              <a:t>StPoeng</a:t>
            </a:r>
            <a:br>
              <a:rPr lang="nb-NO" sz="600"/>
            </a:br>
            <a:r>
              <a:rPr lang="nb-NO" sz="600" b="0" i="0">
                <a:effectLst/>
              </a:rPr>
              <a:t> </a:t>
            </a:r>
            <a:r>
              <a:rPr lang="nb-NO" sz="600" b="0" i="0" err="1">
                <a:effectLst/>
              </a:rPr>
              <a:t>StudNr</a:t>
            </a:r>
            <a:r>
              <a:rPr lang="nb-NO" sz="600" b="0" i="0">
                <a:effectLst/>
              </a:rPr>
              <a:t>, Kurskode, </a:t>
            </a:r>
            <a:r>
              <a:rPr lang="nb-NO" sz="600" b="0" i="0" err="1">
                <a:effectLst/>
              </a:rPr>
              <a:t>EksDato</a:t>
            </a:r>
            <a:r>
              <a:rPr lang="nb-NO" sz="600" b="0" i="0">
                <a:effectLst/>
              </a:rPr>
              <a:t> -&gt; Karakter</a:t>
            </a:r>
            <a:br>
              <a:rPr lang="nb-NO" sz="600"/>
            </a:br>
            <a:r>
              <a:rPr lang="nb-NO" sz="600" b="0" i="0">
                <a:effectLst/>
              </a:rPr>
              <a:t>Antar at </a:t>
            </a:r>
            <a:r>
              <a:rPr lang="nb-NO" sz="600" b="0" i="0" err="1">
                <a:effectLst/>
              </a:rPr>
              <a:t>StudentNavn</a:t>
            </a:r>
            <a:r>
              <a:rPr lang="nb-NO" sz="600" b="0" i="0">
                <a:effectLst/>
              </a:rPr>
              <a:t> ikke anses som en sammensatt attributt, altså er tabellen på 1NF dersom PK er </a:t>
            </a:r>
            <a:br>
              <a:rPr lang="nb-NO" sz="600"/>
            </a:br>
            <a:r>
              <a:rPr lang="nb-NO" sz="600" b="0" i="0" err="1">
                <a:effectLst/>
              </a:rPr>
              <a:t>StudNR</a:t>
            </a:r>
            <a:r>
              <a:rPr lang="nb-NO" sz="600" b="0" i="0">
                <a:effectLst/>
              </a:rPr>
              <a:t>, </a:t>
            </a:r>
            <a:r>
              <a:rPr lang="nb-NO" sz="600" b="0" i="0" err="1">
                <a:effectLst/>
              </a:rPr>
              <a:t>KursKode</a:t>
            </a:r>
            <a:r>
              <a:rPr lang="nb-NO" sz="600" b="0" i="0">
                <a:effectLst/>
              </a:rPr>
              <a:t>, </a:t>
            </a:r>
            <a:r>
              <a:rPr lang="nb-NO" sz="600" b="0" i="0" err="1">
                <a:effectLst/>
              </a:rPr>
              <a:t>EksDato</a:t>
            </a:r>
            <a:br>
              <a:rPr lang="nb-NO" sz="600"/>
            </a:br>
            <a:r>
              <a:rPr lang="nb-NO" sz="600" b="0" i="0">
                <a:effectLst/>
              </a:rPr>
              <a:t>Fjerner partielle avhengigheter for å få tabellen på 2NF:</a:t>
            </a:r>
            <a:br>
              <a:rPr lang="nb-NO" sz="600"/>
            </a:br>
            <a:r>
              <a:rPr lang="nb-NO" sz="600" b="0" i="0">
                <a:effectLst/>
              </a:rPr>
              <a:t>Student(</a:t>
            </a:r>
            <a:r>
              <a:rPr lang="nb-NO" sz="600" b="0" i="0" err="1">
                <a:effectLst/>
              </a:rPr>
              <a:t>StudNr</a:t>
            </a:r>
            <a:r>
              <a:rPr lang="nb-NO" sz="600" b="0" i="0">
                <a:effectLst/>
              </a:rPr>
              <a:t>, </a:t>
            </a:r>
            <a:r>
              <a:rPr lang="nb-NO" sz="600" b="0" i="0" err="1">
                <a:effectLst/>
              </a:rPr>
              <a:t>StudentNavn</a:t>
            </a:r>
            <a:r>
              <a:rPr lang="nb-NO" sz="600" b="0" i="0">
                <a:effectLst/>
              </a:rPr>
              <a:t>)</a:t>
            </a:r>
            <a:br>
              <a:rPr lang="nb-NO" sz="600"/>
            </a:br>
            <a:r>
              <a:rPr lang="nb-NO" sz="600" b="0" i="0">
                <a:effectLst/>
              </a:rPr>
              <a:t>Kurs(Kurskode, Kursnavn, </a:t>
            </a:r>
            <a:r>
              <a:rPr lang="nb-NO" sz="600" b="0" i="0" err="1">
                <a:effectLst/>
              </a:rPr>
              <a:t>StPoeng</a:t>
            </a:r>
            <a:r>
              <a:rPr lang="nb-NO" sz="600" b="0" i="0">
                <a:effectLst/>
              </a:rPr>
              <a:t>)</a:t>
            </a:r>
            <a:br>
              <a:rPr lang="nb-NO" sz="600"/>
            </a:br>
            <a:r>
              <a:rPr lang="nb-NO" sz="600" b="0" i="0">
                <a:effectLst/>
              </a:rPr>
              <a:t>Eksamen(</a:t>
            </a:r>
            <a:r>
              <a:rPr lang="nb-NO" sz="600" b="0" i="0" err="1">
                <a:effectLst/>
              </a:rPr>
              <a:t>StudNr</a:t>
            </a:r>
            <a:r>
              <a:rPr lang="nb-NO" sz="600" b="0" i="0">
                <a:effectLst/>
              </a:rPr>
              <a:t>*, Kurskode*, </a:t>
            </a:r>
            <a:r>
              <a:rPr lang="nb-NO" sz="600" b="0" i="0" err="1">
                <a:effectLst/>
              </a:rPr>
              <a:t>EksDato</a:t>
            </a:r>
            <a:r>
              <a:rPr lang="nb-NO" sz="600" b="0" i="0">
                <a:effectLst/>
              </a:rPr>
              <a:t>, Karakter)</a:t>
            </a:r>
            <a:br>
              <a:rPr lang="nb-NO" sz="600"/>
            </a:br>
            <a:r>
              <a:rPr lang="nb-NO" sz="600" b="0" i="0">
                <a:effectLst/>
              </a:rPr>
              <a:t>Vi ser at tabellen ikke har transitive avhengigheter, altså oppfyller tabellen nå også 3NF. Det er heller ikke noen av tabellene som inneharoverlappende sammensatte kandidatnøkler, altså er oppfyller tabellen også BCNF.</a:t>
            </a:r>
            <a:endParaRPr lang="nb-NO" sz="600"/>
          </a:p>
        </p:txBody>
      </p:sp>
      <p:sp>
        <p:nvSpPr>
          <p:cNvPr id="19" name="TekstSylinder 18">
            <a:extLst>
              <a:ext uri="{FF2B5EF4-FFF2-40B4-BE49-F238E27FC236}">
                <a16:creationId xmlns:a16="http://schemas.microsoft.com/office/drawing/2014/main" id="{A6EED49C-51CF-ED79-5A66-7A3683BB8C04}"/>
              </a:ext>
            </a:extLst>
          </p:cNvPr>
          <p:cNvSpPr txBox="1"/>
          <p:nvPr/>
        </p:nvSpPr>
        <p:spPr>
          <a:xfrm>
            <a:off x="7937873" y="6149871"/>
            <a:ext cx="680347" cy="646331"/>
          </a:xfrm>
          <a:prstGeom prst="rect">
            <a:avLst/>
          </a:prstGeom>
          <a:noFill/>
        </p:spPr>
        <p:txBody>
          <a:bodyPr wrap="square">
            <a:spAutoFit/>
          </a:bodyPr>
          <a:lstStyle/>
          <a:p>
            <a:r>
              <a:rPr lang="nb-NO" sz="600" b="0" i="0">
                <a:effectLst/>
              </a:rPr>
              <a:t>T(A, B, C, D)</a:t>
            </a:r>
            <a:br>
              <a:rPr lang="nb-NO" sz="600"/>
            </a:br>
            <a:r>
              <a:rPr lang="nb-NO" sz="600" b="0" i="0">
                <a:effectLst/>
              </a:rPr>
              <a:t>Funksjonelle avhengigheter:</a:t>
            </a:r>
            <a:br>
              <a:rPr lang="nb-NO" sz="600"/>
            </a:br>
            <a:r>
              <a:rPr lang="nb-NO" sz="600" b="0" i="0">
                <a:effectLst/>
              </a:rPr>
              <a:t>A -&gt; B</a:t>
            </a:r>
            <a:br>
              <a:rPr lang="nb-NO" sz="600"/>
            </a:br>
            <a:r>
              <a:rPr lang="nb-NO" sz="600" b="0" i="0" err="1">
                <a:effectLst/>
              </a:rPr>
              <a:t>B</a:t>
            </a:r>
            <a:r>
              <a:rPr lang="nb-NO" sz="600" b="0" i="0">
                <a:effectLst/>
              </a:rPr>
              <a:t> -&gt; D</a:t>
            </a:r>
            <a:br>
              <a:rPr lang="nb-NO" sz="600"/>
            </a:br>
            <a:r>
              <a:rPr lang="nb-NO" sz="600" b="0" i="0">
                <a:effectLst/>
              </a:rPr>
              <a:t>C-&gt; A</a:t>
            </a:r>
            <a:endParaRPr lang="nb-NO" sz="600"/>
          </a:p>
        </p:txBody>
      </p:sp>
      <p:sp>
        <p:nvSpPr>
          <p:cNvPr id="21" name="TekstSylinder 20">
            <a:extLst>
              <a:ext uri="{FF2B5EF4-FFF2-40B4-BE49-F238E27FC236}">
                <a16:creationId xmlns:a16="http://schemas.microsoft.com/office/drawing/2014/main" id="{72EAACE3-4C3D-0FF2-01D6-32F28F6DF366}"/>
              </a:ext>
            </a:extLst>
          </p:cNvPr>
          <p:cNvSpPr txBox="1"/>
          <p:nvPr/>
        </p:nvSpPr>
        <p:spPr>
          <a:xfrm>
            <a:off x="8429625" y="6137312"/>
            <a:ext cx="1651635" cy="738664"/>
          </a:xfrm>
          <a:prstGeom prst="rect">
            <a:avLst/>
          </a:prstGeom>
          <a:noFill/>
          <a:ln w="3175">
            <a:solidFill>
              <a:schemeClr val="tx1"/>
            </a:solidFill>
          </a:ln>
        </p:spPr>
        <p:txBody>
          <a:bodyPr wrap="square">
            <a:spAutoFit/>
          </a:bodyPr>
          <a:lstStyle/>
          <a:p>
            <a:r>
              <a:rPr lang="nb-NO" sz="600" b="0" i="0">
                <a:effectLst/>
              </a:rPr>
              <a:t>Velger C som kandidatnøkkel fordi det er den eneste kolonnen som kun er en determinant</a:t>
            </a:r>
            <a:br>
              <a:rPr lang="nb-NO" sz="600"/>
            </a:br>
            <a:r>
              <a:rPr lang="nb-NO" sz="600" b="0" i="0">
                <a:effectLst/>
              </a:rPr>
              <a:t>2NF:</a:t>
            </a:r>
            <a:br>
              <a:rPr lang="nb-NO" sz="600"/>
            </a:br>
            <a:r>
              <a:rPr lang="nb-NO" sz="600" b="0" i="0">
                <a:effectLst/>
              </a:rPr>
              <a:t>T(C, A*)</a:t>
            </a:r>
            <a:br>
              <a:rPr lang="nb-NO" sz="600"/>
            </a:br>
            <a:r>
              <a:rPr lang="nb-NO" sz="600" b="0" i="0">
                <a:effectLst/>
              </a:rPr>
              <a:t>T1(A, B*)</a:t>
            </a:r>
            <a:br>
              <a:rPr lang="nb-NO" sz="600"/>
            </a:br>
            <a:r>
              <a:rPr lang="nb-NO" sz="600" b="0" i="0">
                <a:effectLst/>
              </a:rPr>
              <a:t>T2(B, D)</a:t>
            </a:r>
            <a:br>
              <a:rPr lang="nb-NO" sz="600"/>
            </a:br>
            <a:r>
              <a:rPr lang="nb-NO" sz="600" b="0" i="0">
                <a:effectLst/>
              </a:rPr>
              <a:t>Denne oppfyller også 3Nf og BCNF</a:t>
            </a:r>
            <a:endParaRPr lang="nb-NO" sz="600"/>
          </a:p>
        </p:txBody>
      </p:sp>
    </p:spTree>
    <p:extLst>
      <p:ext uri="{BB962C8B-B14F-4D97-AF65-F5344CB8AC3E}">
        <p14:creationId xmlns:p14="http://schemas.microsoft.com/office/powerpoint/2010/main" val="852077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kstSylinder 20">
            <a:extLst>
              <a:ext uri="{FF2B5EF4-FFF2-40B4-BE49-F238E27FC236}">
                <a16:creationId xmlns:a16="http://schemas.microsoft.com/office/drawing/2014/main" id="{7049C584-8B37-1026-A5FB-821E43621880}"/>
              </a:ext>
            </a:extLst>
          </p:cNvPr>
          <p:cNvSpPr txBox="1"/>
          <p:nvPr/>
        </p:nvSpPr>
        <p:spPr>
          <a:xfrm>
            <a:off x="1834450" y="3034425"/>
            <a:ext cx="950595" cy="1200329"/>
          </a:xfrm>
          <a:prstGeom prst="rect">
            <a:avLst/>
          </a:prstGeom>
          <a:noFill/>
          <a:ln w="3175">
            <a:solidFill>
              <a:schemeClr val="tx1"/>
            </a:solidFill>
          </a:ln>
        </p:spPr>
        <p:txBody>
          <a:bodyPr wrap="square">
            <a:spAutoFit/>
          </a:bodyPr>
          <a:lstStyle/>
          <a:p>
            <a:r>
              <a:rPr lang="nb-NO" sz="600" b="0" i="0">
                <a:effectLst/>
              </a:rPr>
              <a:t>4. For at en tabell som allerede er på 3NF er vi avhengige av å ha to overlappende mulige primærnøkler. Det betyr at vi må ha en sammensatt primærnøkkel og en kandidatnøkkel som inneholder minst et av attributtene som er i primærnøkkelen. </a:t>
            </a:r>
            <a:endParaRPr lang="nb-NO" sz="600"/>
          </a:p>
        </p:txBody>
      </p:sp>
      <p:sp>
        <p:nvSpPr>
          <p:cNvPr id="35" name="TekstSylinder 34">
            <a:extLst>
              <a:ext uri="{FF2B5EF4-FFF2-40B4-BE49-F238E27FC236}">
                <a16:creationId xmlns:a16="http://schemas.microsoft.com/office/drawing/2014/main" id="{DD15A14C-D3D7-36EB-8A0C-CB86C57B4FA9}"/>
              </a:ext>
            </a:extLst>
          </p:cNvPr>
          <p:cNvSpPr txBox="1"/>
          <p:nvPr/>
        </p:nvSpPr>
        <p:spPr>
          <a:xfrm>
            <a:off x="22734" y="531571"/>
            <a:ext cx="2628263" cy="461665"/>
          </a:xfrm>
          <a:prstGeom prst="rect">
            <a:avLst/>
          </a:prstGeom>
          <a:noFill/>
        </p:spPr>
        <p:txBody>
          <a:bodyPr wrap="square">
            <a:spAutoFit/>
          </a:bodyPr>
          <a:lstStyle/>
          <a:p>
            <a:r>
              <a:rPr lang="nb-NO" sz="600" b="0" i="0">
                <a:effectLst/>
              </a:rPr>
              <a:t>Normaliseringsprosessen</a:t>
            </a:r>
            <a:br>
              <a:rPr lang="nb-NO" sz="600"/>
            </a:br>
            <a:r>
              <a:rPr lang="nb-NO" sz="600" b="0" i="0">
                <a:effectLst/>
              </a:rPr>
              <a:t>1. Fjerner all redundans slik at alle attributter inneholder atomære verdier. Når tabellen kun inneholder </a:t>
            </a:r>
            <a:r>
              <a:rPr lang="nb-NO" sz="600" b="1" i="0">
                <a:effectLst/>
              </a:rPr>
              <a:t>atomære verdier </a:t>
            </a:r>
            <a:r>
              <a:rPr lang="nb-NO" sz="600" b="0" i="0">
                <a:effectLst/>
              </a:rPr>
              <a:t>oppfyller den alle kravene til 1NF.Følgende tabell er på første normalform:</a:t>
            </a:r>
            <a:endParaRPr lang="nb-NO" sz="600"/>
          </a:p>
        </p:txBody>
      </p:sp>
      <p:sp>
        <p:nvSpPr>
          <p:cNvPr id="37" name="TekstSylinder 36">
            <a:extLst>
              <a:ext uri="{FF2B5EF4-FFF2-40B4-BE49-F238E27FC236}">
                <a16:creationId xmlns:a16="http://schemas.microsoft.com/office/drawing/2014/main" id="{9BF1261E-A761-68AB-6D9A-F6DD4512B16E}"/>
              </a:ext>
            </a:extLst>
          </p:cNvPr>
          <p:cNvSpPr txBox="1"/>
          <p:nvPr/>
        </p:nvSpPr>
        <p:spPr>
          <a:xfrm>
            <a:off x="0" y="1437629"/>
            <a:ext cx="2754311" cy="923330"/>
          </a:xfrm>
          <a:prstGeom prst="rect">
            <a:avLst/>
          </a:prstGeom>
          <a:noFill/>
        </p:spPr>
        <p:txBody>
          <a:bodyPr wrap="square">
            <a:spAutoFit/>
          </a:bodyPr>
          <a:lstStyle/>
          <a:p>
            <a:r>
              <a:rPr lang="nb-NO" sz="600" b="0" i="0">
                <a:effectLst/>
              </a:rPr>
              <a:t>2. Fjerner alle </a:t>
            </a:r>
            <a:r>
              <a:rPr lang="nb-NO" sz="600" b="1" i="0">
                <a:effectLst/>
              </a:rPr>
              <a:t>partielle avhengigheter</a:t>
            </a:r>
            <a:r>
              <a:rPr lang="nb-NO" sz="600" b="0" i="0">
                <a:effectLst/>
              </a:rPr>
              <a:t>, altså funksjonelle avhengigheter fra en del av primærnøkkelen til et attributt som ikke er i primærnøkkelen. Dette gjør jeg for å få tabellen til å oppfylle kravene for 2NF. Følgende funksjonelle avhengigheter eksisterer:</a:t>
            </a:r>
          </a:p>
          <a:p>
            <a:pPr marL="171450" indent="-171450">
              <a:buFont typeface="Arial" panose="020B0604020202020204" pitchFamily="34" charset="0"/>
              <a:buChar char="•"/>
            </a:pPr>
            <a:r>
              <a:rPr lang="nb-NO" sz="600" b="0" i="0">
                <a:effectLst/>
              </a:rPr>
              <a:t>Boknummer -&gt; ISBN</a:t>
            </a:r>
            <a:endParaRPr lang="nb-NO" sz="600" b="0" i="0">
              <a:solidFill>
                <a:srgbClr val="FF0000"/>
              </a:solidFill>
              <a:effectLst/>
            </a:endParaRPr>
          </a:p>
          <a:p>
            <a:pPr marL="171450" indent="-171450">
              <a:buFont typeface="Arial" panose="020B0604020202020204" pitchFamily="34" charset="0"/>
              <a:buChar char="•"/>
            </a:pPr>
            <a:r>
              <a:rPr lang="nb-NO" sz="600" b="0" i="0">
                <a:solidFill>
                  <a:srgbClr val="FF0000"/>
                </a:solidFill>
                <a:effectLst/>
              </a:rPr>
              <a:t>Boknummer -&gt; Boktittel</a:t>
            </a:r>
          </a:p>
          <a:p>
            <a:pPr marL="171450" indent="-171450">
              <a:buFont typeface="Arial" panose="020B0604020202020204" pitchFamily="34" charset="0"/>
              <a:buChar char="•"/>
            </a:pPr>
            <a:r>
              <a:rPr lang="nb-NO" sz="600" b="0" i="0">
                <a:solidFill>
                  <a:srgbClr val="FF0000"/>
                </a:solidFill>
                <a:effectLst/>
              </a:rPr>
              <a:t>ISBN -&gt; Boktittel</a:t>
            </a:r>
          </a:p>
          <a:p>
            <a:pPr marL="171450" indent="-171450">
              <a:buFont typeface="Arial" panose="020B0604020202020204" pitchFamily="34" charset="0"/>
              <a:buChar char="•"/>
            </a:pPr>
            <a:r>
              <a:rPr lang="nb-NO" sz="600" b="0" i="0">
                <a:solidFill>
                  <a:srgbClr val="FF0000"/>
                </a:solidFill>
                <a:effectLst/>
              </a:rPr>
              <a:t>Boknummer, Utlånsdato -&gt; </a:t>
            </a:r>
            <a:r>
              <a:rPr lang="nb-NO" sz="600" b="0" i="0" err="1">
                <a:solidFill>
                  <a:srgbClr val="FF0000"/>
                </a:solidFill>
                <a:effectLst/>
              </a:rPr>
              <a:t>Utlånt_til</a:t>
            </a:r>
            <a:endParaRPr lang="nb-NO" sz="600" b="0" i="0">
              <a:solidFill>
                <a:srgbClr val="FF0000"/>
              </a:solidFill>
              <a:effectLst/>
            </a:endParaRPr>
          </a:p>
          <a:p>
            <a:r>
              <a:rPr lang="nb-NO" sz="600" b="0" i="0">
                <a:effectLst/>
              </a:rPr>
              <a:t>Følgende tabellstruktur er på andre normalform:</a:t>
            </a:r>
            <a:endParaRPr lang="nb-NO" sz="600"/>
          </a:p>
        </p:txBody>
      </p:sp>
      <p:sp>
        <p:nvSpPr>
          <p:cNvPr id="13" name="TekstSylinder 12">
            <a:extLst>
              <a:ext uri="{FF2B5EF4-FFF2-40B4-BE49-F238E27FC236}">
                <a16:creationId xmlns:a16="http://schemas.microsoft.com/office/drawing/2014/main" id="{ECE7204A-3B3C-5A70-FF0F-C97B6D4E0FE2}"/>
              </a:ext>
            </a:extLst>
          </p:cNvPr>
          <p:cNvSpPr txBox="1"/>
          <p:nvPr/>
        </p:nvSpPr>
        <p:spPr>
          <a:xfrm>
            <a:off x="-25054" y="2799336"/>
            <a:ext cx="2973487" cy="923330"/>
          </a:xfrm>
          <a:prstGeom prst="rect">
            <a:avLst/>
          </a:prstGeom>
          <a:noFill/>
        </p:spPr>
        <p:txBody>
          <a:bodyPr wrap="square">
            <a:spAutoFit/>
          </a:bodyPr>
          <a:lstStyle/>
          <a:p>
            <a:r>
              <a:rPr lang="nb-NO" sz="600" b="0" i="0">
                <a:effectLst/>
              </a:rPr>
              <a:t>3. Fjerner alle </a:t>
            </a:r>
            <a:r>
              <a:rPr lang="nb-NO" sz="600" b="1" i="0">
                <a:effectLst/>
              </a:rPr>
              <a:t>transitive avhengigheter</a:t>
            </a:r>
            <a:r>
              <a:rPr lang="nb-NO" sz="600" b="0" i="0">
                <a:effectLst/>
              </a:rPr>
              <a:t>, altså funksjonelle avhengigheter fra et ikke-nøkkel attributt til et annet ikke-nøkkel attributt. Dette gjør jeg for å få tabellen til å oppfylle kravene for 3NF.</a:t>
            </a:r>
            <a:br>
              <a:rPr lang="nb-NO" sz="600"/>
            </a:br>
            <a:r>
              <a:rPr lang="nb-NO" sz="600" b="0" i="0">
                <a:effectLst/>
              </a:rPr>
              <a:t>Følgende funksjonelle avhengigheter eksisterer:</a:t>
            </a:r>
          </a:p>
          <a:p>
            <a:pPr marL="171450" indent="-171450">
              <a:buFont typeface="Arial" panose="020B0604020202020204" pitchFamily="34" charset="0"/>
              <a:buChar char="•"/>
            </a:pPr>
            <a:r>
              <a:rPr lang="nb-NO" sz="600" b="0" i="0">
                <a:effectLst/>
              </a:rPr>
              <a:t>Boknummer -&gt; ISBN</a:t>
            </a:r>
          </a:p>
          <a:p>
            <a:pPr marL="171450" indent="-171450">
              <a:buFont typeface="Arial" panose="020B0604020202020204" pitchFamily="34" charset="0"/>
              <a:buChar char="•"/>
            </a:pPr>
            <a:r>
              <a:rPr lang="nb-NO" sz="600" b="0" i="0">
                <a:effectLst/>
              </a:rPr>
              <a:t>Boknummer -&gt; Boktittel</a:t>
            </a:r>
          </a:p>
          <a:p>
            <a:pPr marL="171450" indent="-171450">
              <a:buFont typeface="Arial" panose="020B0604020202020204" pitchFamily="34" charset="0"/>
              <a:buChar char="•"/>
            </a:pPr>
            <a:r>
              <a:rPr lang="nb-NO" sz="600" b="0" i="0">
                <a:solidFill>
                  <a:srgbClr val="FF0000"/>
                </a:solidFill>
                <a:effectLst/>
              </a:rPr>
              <a:t>ISBN -&gt; Boktittel</a:t>
            </a:r>
          </a:p>
          <a:p>
            <a:pPr marL="171450" indent="-171450">
              <a:buFont typeface="Arial" panose="020B0604020202020204" pitchFamily="34" charset="0"/>
              <a:buChar char="•"/>
            </a:pPr>
            <a:r>
              <a:rPr lang="nb-NO" sz="600" b="0" i="0">
                <a:effectLst/>
              </a:rPr>
              <a:t>Boknummer, Utlånsdato -&gt; Utlånt til</a:t>
            </a:r>
          </a:p>
          <a:p>
            <a:r>
              <a:rPr lang="nb-NO" sz="600" b="0" i="0">
                <a:effectLst/>
              </a:rPr>
              <a:t>Følgende tabellstruktur er på tredje normalform:</a:t>
            </a:r>
            <a:endParaRPr lang="nb-NO" sz="600"/>
          </a:p>
        </p:txBody>
      </p:sp>
      <p:graphicFrame>
        <p:nvGraphicFramePr>
          <p:cNvPr id="5" name="Tabell 4">
            <a:extLst>
              <a:ext uri="{FF2B5EF4-FFF2-40B4-BE49-F238E27FC236}">
                <a16:creationId xmlns:a16="http://schemas.microsoft.com/office/drawing/2014/main" id="{1A3AAC29-7EB4-49A9-FFA0-C10BBB08B73E}"/>
              </a:ext>
            </a:extLst>
          </p:cNvPr>
          <p:cNvGraphicFramePr>
            <a:graphicFrameLocks noGrp="1"/>
          </p:cNvGraphicFramePr>
          <p:nvPr>
            <p:extLst>
              <p:ext uri="{D42A27DB-BD31-4B8C-83A1-F6EECF244321}">
                <p14:modId xmlns:p14="http://schemas.microsoft.com/office/powerpoint/2010/main" val="2003695619"/>
              </p:ext>
            </p:extLst>
          </p:nvPr>
        </p:nvGraphicFramePr>
        <p:xfrm>
          <a:off x="-2570" y="3744888"/>
          <a:ext cx="798413" cy="374144"/>
        </p:xfrm>
        <a:graphic>
          <a:graphicData uri="http://schemas.openxmlformats.org/drawingml/2006/table">
            <a:tbl>
              <a:tblPr firstRow="1" firstCol="1" bandRow="1">
                <a:tableStyleId>{FABFCF23-3B69-468F-B69F-88F6DE6A72F2}</a:tableStyleId>
              </a:tblPr>
              <a:tblGrid>
                <a:gridCol w="329483">
                  <a:extLst>
                    <a:ext uri="{9D8B030D-6E8A-4147-A177-3AD203B41FA5}">
                      <a16:colId xmlns:a16="http://schemas.microsoft.com/office/drawing/2014/main" val="1864432838"/>
                    </a:ext>
                  </a:extLst>
                </a:gridCol>
                <a:gridCol w="468930">
                  <a:extLst>
                    <a:ext uri="{9D8B030D-6E8A-4147-A177-3AD203B41FA5}">
                      <a16:colId xmlns:a16="http://schemas.microsoft.com/office/drawing/2014/main" val="19862661"/>
                    </a:ext>
                  </a:extLst>
                </a:gridCol>
              </a:tblGrid>
              <a:tr h="93536">
                <a:tc>
                  <a:txBody>
                    <a:bodyPr/>
                    <a:lstStyle/>
                    <a:p>
                      <a:pPr>
                        <a:lnSpc>
                          <a:spcPct val="107000"/>
                        </a:lnSpc>
                        <a:spcAft>
                          <a:spcPts val="800"/>
                        </a:spcAft>
                      </a:pPr>
                      <a:r>
                        <a:rPr lang="nb-NO" sz="600" u="sng" err="1">
                          <a:effectLst/>
                        </a:rPr>
                        <a:t>Boknr</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ISBN*</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5121393"/>
                  </a:ext>
                </a:extLst>
              </a:tr>
              <a:tr h="93536">
                <a:tc>
                  <a:txBody>
                    <a:bodyPr/>
                    <a:lstStyle/>
                    <a:p>
                      <a:pPr>
                        <a:lnSpc>
                          <a:spcPct val="107000"/>
                        </a:lnSpc>
                        <a:spcAft>
                          <a:spcPts val="800"/>
                        </a:spcAft>
                      </a:pPr>
                      <a:r>
                        <a:rPr lang="nb-NO" sz="600">
                          <a:effectLst/>
                        </a:rPr>
                        <a:t>453</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82-891-1</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8652396"/>
                  </a:ext>
                </a:extLst>
              </a:tr>
              <a:tr h="93536">
                <a:tc>
                  <a:txBody>
                    <a:bodyPr/>
                    <a:lstStyle/>
                    <a:p>
                      <a:pPr>
                        <a:lnSpc>
                          <a:spcPct val="107000"/>
                        </a:lnSpc>
                        <a:spcAft>
                          <a:spcPts val="800"/>
                        </a:spcAft>
                      </a:pPr>
                      <a:r>
                        <a:rPr lang="nb-NO" sz="600">
                          <a:effectLst/>
                        </a:rPr>
                        <a:t>142</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82-119-3</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7805412"/>
                  </a:ext>
                </a:extLst>
              </a:tr>
              <a:tr h="93536">
                <a:tc>
                  <a:txBody>
                    <a:bodyPr/>
                    <a:lstStyle/>
                    <a:p>
                      <a:pPr>
                        <a:lnSpc>
                          <a:spcPct val="107000"/>
                        </a:lnSpc>
                        <a:spcAft>
                          <a:spcPts val="800"/>
                        </a:spcAft>
                      </a:pPr>
                      <a:r>
                        <a:rPr lang="nb-NO" sz="600">
                          <a:effectLst/>
                        </a:rPr>
                        <a:t>891</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82-291-1</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0667401"/>
                  </a:ext>
                </a:extLst>
              </a:tr>
            </a:tbl>
          </a:graphicData>
        </a:graphic>
      </p:graphicFrame>
      <p:graphicFrame>
        <p:nvGraphicFramePr>
          <p:cNvPr id="6" name="Tabell 5">
            <a:extLst>
              <a:ext uri="{FF2B5EF4-FFF2-40B4-BE49-F238E27FC236}">
                <a16:creationId xmlns:a16="http://schemas.microsoft.com/office/drawing/2014/main" id="{B1B1FE44-CF04-2405-9E38-233457248896}"/>
              </a:ext>
            </a:extLst>
          </p:cNvPr>
          <p:cNvGraphicFramePr>
            <a:graphicFrameLocks noGrp="1"/>
          </p:cNvGraphicFramePr>
          <p:nvPr>
            <p:extLst>
              <p:ext uri="{D42A27DB-BD31-4B8C-83A1-F6EECF244321}">
                <p14:modId xmlns:p14="http://schemas.microsoft.com/office/powerpoint/2010/main" val="3874384016"/>
              </p:ext>
            </p:extLst>
          </p:nvPr>
        </p:nvGraphicFramePr>
        <p:xfrm>
          <a:off x="881220" y="3736107"/>
          <a:ext cx="950596" cy="374144"/>
        </p:xfrm>
        <a:graphic>
          <a:graphicData uri="http://schemas.openxmlformats.org/drawingml/2006/table">
            <a:tbl>
              <a:tblPr firstRow="1" firstCol="1" bandRow="1">
                <a:tableStyleId>{FABFCF23-3B69-468F-B69F-88F6DE6A72F2}</a:tableStyleId>
              </a:tblPr>
              <a:tblGrid>
                <a:gridCol w="416207">
                  <a:extLst>
                    <a:ext uri="{9D8B030D-6E8A-4147-A177-3AD203B41FA5}">
                      <a16:colId xmlns:a16="http://schemas.microsoft.com/office/drawing/2014/main" val="1344472225"/>
                    </a:ext>
                  </a:extLst>
                </a:gridCol>
                <a:gridCol w="534389">
                  <a:extLst>
                    <a:ext uri="{9D8B030D-6E8A-4147-A177-3AD203B41FA5}">
                      <a16:colId xmlns:a16="http://schemas.microsoft.com/office/drawing/2014/main" val="4036168194"/>
                    </a:ext>
                  </a:extLst>
                </a:gridCol>
              </a:tblGrid>
              <a:tr h="0">
                <a:tc>
                  <a:txBody>
                    <a:bodyPr/>
                    <a:lstStyle/>
                    <a:p>
                      <a:pPr>
                        <a:lnSpc>
                          <a:spcPct val="107000"/>
                        </a:lnSpc>
                        <a:spcAft>
                          <a:spcPts val="800"/>
                        </a:spcAft>
                      </a:pPr>
                      <a:r>
                        <a:rPr lang="nb-NO" sz="600" u="sng">
                          <a:effectLst/>
                        </a:rPr>
                        <a:t>ISBN</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Boktittel</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9014869"/>
                  </a:ext>
                </a:extLst>
              </a:tr>
              <a:tr h="0">
                <a:tc>
                  <a:txBody>
                    <a:bodyPr/>
                    <a:lstStyle/>
                    <a:p>
                      <a:pPr>
                        <a:lnSpc>
                          <a:spcPct val="107000"/>
                        </a:lnSpc>
                        <a:spcAft>
                          <a:spcPts val="800"/>
                        </a:spcAft>
                      </a:pPr>
                      <a:r>
                        <a:rPr lang="nb-NO" sz="600">
                          <a:effectLst/>
                        </a:rPr>
                        <a:t>82-891-1</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Ole Brum</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9392421"/>
                  </a:ext>
                </a:extLst>
              </a:tr>
              <a:tr h="0">
                <a:tc>
                  <a:txBody>
                    <a:bodyPr/>
                    <a:lstStyle/>
                    <a:p>
                      <a:pPr>
                        <a:lnSpc>
                          <a:spcPct val="107000"/>
                        </a:lnSpc>
                        <a:spcAft>
                          <a:spcPts val="800"/>
                        </a:spcAft>
                      </a:pPr>
                      <a:r>
                        <a:rPr lang="nb-NO" sz="600">
                          <a:effectLst/>
                        </a:rPr>
                        <a:t>82-119-3</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Lek med oss</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8254480"/>
                  </a:ext>
                </a:extLst>
              </a:tr>
              <a:tr h="0">
                <a:tc>
                  <a:txBody>
                    <a:bodyPr/>
                    <a:lstStyle/>
                    <a:p>
                      <a:pPr>
                        <a:lnSpc>
                          <a:spcPct val="107000"/>
                        </a:lnSpc>
                        <a:spcAft>
                          <a:spcPts val="800"/>
                        </a:spcAft>
                      </a:pPr>
                      <a:r>
                        <a:rPr lang="nb-NO" sz="600">
                          <a:effectLst/>
                        </a:rPr>
                        <a:t>82-291-1</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Ole Brum</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366921"/>
                  </a:ext>
                </a:extLst>
              </a:tr>
            </a:tbl>
          </a:graphicData>
        </a:graphic>
      </p:graphicFrame>
      <p:graphicFrame>
        <p:nvGraphicFramePr>
          <p:cNvPr id="8" name="Tabell 7">
            <a:extLst>
              <a:ext uri="{FF2B5EF4-FFF2-40B4-BE49-F238E27FC236}">
                <a16:creationId xmlns:a16="http://schemas.microsoft.com/office/drawing/2014/main" id="{1FB5478F-278D-71EA-2C13-0C190E1D14AB}"/>
              </a:ext>
            </a:extLst>
          </p:cNvPr>
          <p:cNvGraphicFramePr>
            <a:graphicFrameLocks noGrp="1"/>
          </p:cNvGraphicFramePr>
          <p:nvPr>
            <p:extLst>
              <p:ext uri="{D42A27DB-BD31-4B8C-83A1-F6EECF244321}">
                <p14:modId xmlns:p14="http://schemas.microsoft.com/office/powerpoint/2010/main" val="2701165101"/>
              </p:ext>
            </p:extLst>
          </p:nvPr>
        </p:nvGraphicFramePr>
        <p:xfrm>
          <a:off x="0" y="0"/>
          <a:ext cx="1703706" cy="531572"/>
        </p:xfrm>
        <a:graphic>
          <a:graphicData uri="http://schemas.openxmlformats.org/drawingml/2006/table">
            <a:tbl>
              <a:tblPr firstRow="1" firstCol="1" bandRow="1">
                <a:tableStyleId>{FABFCF23-3B69-468F-B69F-88F6DE6A72F2}</a:tableStyleId>
              </a:tblPr>
              <a:tblGrid>
                <a:gridCol w="329212">
                  <a:extLst>
                    <a:ext uri="{9D8B030D-6E8A-4147-A177-3AD203B41FA5}">
                      <a16:colId xmlns:a16="http://schemas.microsoft.com/office/drawing/2014/main" val="403584527"/>
                    </a:ext>
                  </a:extLst>
                </a:gridCol>
                <a:gridCol w="876769">
                  <a:extLst>
                    <a:ext uri="{9D8B030D-6E8A-4147-A177-3AD203B41FA5}">
                      <a16:colId xmlns:a16="http://schemas.microsoft.com/office/drawing/2014/main" val="853442652"/>
                    </a:ext>
                  </a:extLst>
                </a:gridCol>
                <a:gridCol w="497725">
                  <a:extLst>
                    <a:ext uri="{9D8B030D-6E8A-4147-A177-3AD203B41FA5}">
                      <a16:colId xmlns:a16="http://schemas.microsoft.com/office/drawing/2014/main" val="3000525394"/>
                    </a:ext>
                  </a:extLst>
                </a:gridCol>
              </a:tblGrid>
              <a:tr h="74828">
                <a:tc>
                  <a:txBody>
                    <a:bodyPr/>
                    <a:lstStyle/>
                    <a:p>
                      <a:pPr>
                        <a:lnSpc>
                          <a:spcPct val="107000"/>
                        </a:lnSpc>
                        <a:spcAft>
                          <a:spcPts val="800"/>
                        </a:spcAft>
                      </a:pPr>
                      <a:r>
                        <a:rPr lang="nb-NO" sz="600" u="sng" err="1">
                          <a:effectLst/>
                        </a:rPr>
                        <a:t>Boknr</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Bok</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Utlån</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2180393"/>
                  </a:ext>
                </a:extLst>
              </a:tr>
              <a:tr h="153111">
                <a:tc>
                  <a:txBody>
                    <a:bodyPr/>
                    <a:lstStyle/>
                    <a:p>
                      <a:pPr>
                        <a:lnSpc>
                          <a:spcPct val="107000"/>
                        </a:lnSpc>
                        <a:spcAft>
                          <a:spcPts val="800"/>
                        </a:spcAft>
                      </a:pPr>
                      <a:r>
                        <a:rPr lang="nb-NO" sz="600">
                          <a:effectLst/>
                        </a:rPr>
                        <a:t>453</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82-891-1 / Ole Brum</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1 : 17.12.03</a:t>
                      </a:r>
                      <a:br>
                        <a:rPr lang="nb-NO" sz="600">
                          <a:effectLst/>
                        </a:rPr>
                      </a:br>
                      <a:r>
                        <a:rPr lang="nb-NO" sz="600">
                          <a:effectLst/>
                        </a:rPr>
                        <a:t>4 : 29.12.03</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1760219"/>
                  </a:ext>
                </a:extLst>
              </a:tr>
              <a:tr h="153111">
                <a:tc>
                  <a:txBody>
                    <a:bodyPr/>
                    <a:lstStyle/>
                    <a:p>
                      <a:pPr>
                        <a:lnSpc>
                          <a:spcPct val="107000"/>
                        </a:lnSpc>
                        <a:spcAft>
                          <a:spcPts val="800"/>
                        </a:spcAft>
                      </a:pPr>
                      <a:r>
                        <a:rPr lang="nb-NO" sz="600">
                          <a:effectLst/>
                        </a:rPr>
                        <a:t>142</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82-119-3 / Lek med oss</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1 : 17.12.03</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0077956"/>
                  </a:ext>
                </a:extLst>
              </a:tr>
              <a:tr h="74828">
                <a:tc>
                  <a:txBody>
                    <a:bodyPr/>
                    <a:lstStyle/>
                    <a:p>
                      <a:pPr>
                        <a:lnSpc>
                          <a:spcPct val="107000"/>
                        </a:lnSpc>
                        <a:spcAft>
                          <a:spcPts val="800"/>
                        </a:spcAft>
                      </a:pPr>
                      <a:r>
                        <a:rPr lang="nb-NO" sz="600">
                          <a:effectLst/>
                        </a:rPr>
                        <a:t>891</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82-291-1 / Ole Brum</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2 : 12.12.03</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3495118"/>
                  </a:ext>
                </a:extLst>
              </a:tr>
            </a:tbl>
          </a:graphicData>
        </a:graphic>
      </p:graphicFrame>
      <p:graphicFrame>
        <p:nvGraphicFramePr>
          <p:cNvPr id="14" name="Tabell 13">
            <a:extLst>
              <a:ext uri="{FF2B5EF4-FFF2-40B4-BE49-F238E27FC236}">
                <a16:creationId xmlns:a16="http://schemas.microsoft.com/office/drawing/2014/main" id="{835B1ED6-0721-8457-1554-915599F8B377}"/>
              </a:ext>
            </a:extLst>
          </p:cNvPr>
          <p:cNvGraphicFramePr>
            <a:graphicFrameLocks noGrp="1"/>
          </p:cNvGraphicFramePr>
          <p:nvPr>
            <p:extLst>
              <p:ext uri="{D42A27DB-BD31-4B8C-83A1-F6EECF244321}">
                <p14:modId xmlns:p14="http://schemas.microsoft.com/office/powerpoint/2010/main" val="3386112162"/>
              </p:ext>
            </p:extLst>
          </p:nvPr>
        </p:nvGraphicFramePr>
        <p:xfrm>
          <a:off x="0" y="969949"/>
          <a:ext cx="2259966" cy="467680"/>
        </p:xfrm>
        <a:graphic>
          <a:graphicData uri="http://schemas.openxmlformats.org/drawingml/2006/table">
            <a:tbl>
              <a:tblPr firstRow="1" firstCol="1" bandRow="1">
                <a:tableStyleId>{FABFCF23-3B69-468F-B69F-88F6DE6A72F2}</a:tableStyleId>
              </a:tblPr>
              <a:tblGrid>
                <a:gridCol w="350317">
                  <a:extLst>
                    <a:ext uri="{9D8B030D-6E8A-4147-A177-3AD203B41FA5}">
                      <a16:colId xmlns:a16="http://schemas.microsoft.com/office/drawing/2014/main" val="542967150"/>
                    </a:ext>
                  </a:extLst>
                </a:gridCol>
                <a:gridCol w="433542">
                  <a:extLst>
                    <a:ext uri="{9D8B030D-6E8A-4147-A177-3AD203B41FA5}">
                      <a16:colId xmlns:a16="http://schemas.microsoft.com/office/drawing/2014/main" val="2646775788"/>
                    </a:ext>
                  </a:extLst>
                </a:gridCol>
                <a:gridCol w="526147">
                  <a:extLst>
                    <a:ext uri="{9D8B030D-6E8A-4147-A177-3AD203B41FA5}">
                      <a16:colId xmlns:a16="http://schemas.microsoft.com/office/drawing/2014/main" val="3965871298"/>
                    </a:ext>
                  </a:extLst>
                </a:gridCol>
                <a:gridCol w="444500">
                  <a:extLst>
                    <a:ext uri="{9D8B030D-6E8A-4147-A177-3AD203B41FA5}">
                      <a16:colId xmlns:a16="http://schemas.microsoft.com/office/drawing/2014/main" val="2638867621"/>
                    </a:ext>
                  </a:extLst>
                </a:gridCol>
                <a:gridCol w="505460">
                  <a:extLst>
                    <a:ext uri="{9D8B030D-6E8A-4147-A177-3AD203B41FA5}">
                      <a16:colId xmlns:a16="http://schemas.microsoft.com/office/drawing/2014/main" val="3695103627"/>
                    </a:ext>
                  </a:extLst>
                </a:gridCol>
              </a:tblGrid>
              <a:tr h="0">
                <a:tc>
                  <a:txBody>
                    <a:bodyPr/>
                    <a:lstStyle/>
                    <a:p>
                      <a:pPr>
                        <a:lnSpc>
                          <a:spcPct val="107000"/>
                        </a:lnSpc>
                        <a:spcAft>
                          <a:spcPts val="800"/>
                        </a:spcAft>
                      </a:pPr>
                      <a:r>
                        <a:rPr lang="nb-NO" sz="600" u="sng" err="1">
                          <a:effectLst/>
                        </a:rPr>
                        <a:t>Boknr</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ISBN</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Boktittel</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Utlånt_til</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u="sng">
                          <a:effectLst/>
                        </a:rPr>
                        <a:t>Utlånsdato</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4157302"/>
                  </a:ext>
                </a:extLst>
              </a:tr>
              <a:tr h="0">
                <a:tc>
                  <a:txBody>
                    <a:bodyPr/>
                    <a:lstStyle/>
                    <a:p>
                      <a:pPr>
                        <a:lnSpc>
                          <a:spcPct val="107000"/>
                        </a:lnSpc>
                        <a:spcAft>
                          <a:spcPts val="800"/>
                        </a:spcAft>
                      </a:pPr>
                      <a:r>
                        <a:rPr lang="nb-NO" sz="600">
                          <a:effectLst/>
                        </a:rPr>
                        <a:t>453</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82-891-1</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Ole Brum</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1</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17.12.03</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2255041"/>
                  </a:ext>
                </a:extLst>
              </a:tr>
              <a:tr h="0">
                <a:tc>
                  <a:txBody>
                    <a:bodyPr/>
                    <a:lstStyle/>
                    <a:p>
                      <a:pPr>
                        <a:lnSpc>
                          <a:spcPct val="107000"/>
                        </a:lnSpc>
                        <a:spcAft>
                          <a:spcPts val="800"/>
                        </a:spcAft>
                      </a:pPr>
                      <a:r>
                        <a:rPr lang="nb-NO" sz="600">
                          <a:effectLst/>
                        </a:rPr>
                        <a:t>453</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82-891-1</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Ole Brum</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4</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29.12.03</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5099243"/>
                  </a:ext>
                </a:extLst>
              </a:tr>
              <a:tr h="0">
                <a:tc>
                  <a:txBody>
                    <a:bodyPr/>
                    <a:lstStyle/>
                    <a:p>
                      <a:pPr>
                        <a:lnSpc>
                          <a:spcPct val="107000"/>
                        </a:lnSpc>
                        <a:spcAft>
                          <a:spcPts val="800"/>
                        </a:spcAft>
                      </a:pPr>
                      <a:r>
                        <a:rPr lang="nb-NO" sz="600">
                          <a:effectLst/>
                        </a:rPr>
                        <a:t>142</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82-119-3</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Lek med oss</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1</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17.12.03</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2350625"/>
                  </a:ext>
                </a:extLst>
              </a:tr>
              <a:tr h="0">
                <a:tc>
                  <a:txBody>
                    <a:bodyPr/>
                    <a:lstStyle/>
                    <a:p>
                      <a:pPr>
                        <a:lnSpc>
                          <a:spcPct val="107000"/>
                        </a:lnSpc>
                        <a:spcAft>
                          <a:spcPts val="800"/>
                        </a:spcAft>
                      </a:pPr>
                      <a:r>
                        <a:rPr lang="nb-NO" sz="600">
                          <a:effectLst/>
                        </a:rPr>
                        <a:t>891</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82-291-1</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Ole Brum</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2</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just">
                        <a:lnSpc>
                          <a:spcPct val="107000"/>
                        </a:lnSpc>
                        <a:spcAft>
                          <a:spcPts val="800"/>
                        </a:spcAft>
                      </a:pPr>
                      <a:r>
                        <a:rPr lang="nb-NO" sz="600">
                          <a:effectLst/>
                        </a:rPr>
                        <a:t>12.12.03</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7924203"/>
                  </a:ext>
                </a:extLst>
              </a:tr>
            </a:tbl>
          </a:graphicData>
        </a:graphic>
      </p:graphicFrame>
      <p:graphicFrame>
        <p:nvGraphicFramePr>
          <p:cNvPr id="15" name="Tabell 14">
            <a:extLst>
              <a:ext uri="{FF2B5EF4-FFF2-40B4-BE49-F238E27FC236}">
                <a16:creationId xmlns:a16="http://schemas.microsoft.com/office/drawing/2014/main" id="{0162040D-632A-81F4-8BA3-666E64C3D430}"/>
              </a:ext>
            </a:extLst>
          </p:cNvPr>
          <p:cNvGraphicFramePr>
            <a:graphicFrameLocks noGrp="1"/>
          </p:cNvGraphicFramePr>
          <p:nvPr>
            <p:extLst>
              <p:ext uri="{D42A27DB-BD31-4B8C-83A1-F6EECF244321}">
                <p14:modId xmlns:p14="http://schemas.microsoft.com/office/powerpoint/2010/main" val="3761500352"/>
              </p:ext>
            </p:extLst>
          </p:nvPr>
        </p:nvGraphicFramePr>
        <p:xfrm>
          <a:off x="0" y="2360959"/>
          <a:ext cx="1289171" cy="374144"/>
        </p:xfrm>
        <a:graphic>
          <a:graphicData uri="http://schemas.openxmlformats.org/drawingml/2006/table">
            <a:tbl>
              <a:tblPr firstRow="1" firstCol="1" bandRow="1">
                <a:tableStyleId>{FABFCF23-3B69-468F-B69F-88F6DE6A72F2}</a:tableStyleId>
              </a:tblPr>
              <a:tblGrid>
                <a:gridCol w="334962">
                  <a:extLst>
                    <a:ext uri="{9D8B030D-6E8A-4147-A177-3AD203B41FA5}">
                      <a16:colId xmlns:a16="http://schemas.microsoft.com/office/drawing/2014/main" val="3368432087"/>
                    </a:ext>
                  </a:extLst>
                </a:gridCol>
                <a:gridCol w="424921">
                  <a:extLst>
                    <a:ext uri="{9D8B030D-6E8A-4147-A177-3AD203B41FA5}">
                      <a16:colId xmlns:a16="http://schemas.microsoft.com/office/drawing/2014/main" val="1417951141"/>
                    </a:ext>
                  </a:extLst>
                </a:gridCol>
                <a:gridCol w="529288">
                  <a:extLst>
                    <a:ext uri="{9D8B030D-6E8A-4147-A177-3AD203B41FA5}">
                      <a16:colId xmlns:a16="http://schemas.microsoft.com/office/drawing/2014/main" val="224286395"/>
                    </a:ext>
                  </a:extLst>
                </a:gridCol>
              </a:tblGrid>
              <a:tr h="0">
                <a:tc>
                  <a:txBody>
                    <a:bodyPr/>
                    <a:lstStyle/>
                    <a:p>
                      <a:pPr>
                        <a:lnSpc>
                          <a:spcPct val="107000"/>
                        </a:lnSpc>
                        <a:spcAft>
                          <a:spcPts val="800"/>
                        </a:spcAft>
                      </a:pPr>
                      <a:r>
                        <a:rPr lang="nb-NO" sz="600" u="sng" err="1">
                          <a:effectLst/>
                        </a:rPr>
                        <a:t>Boknr</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ISBN</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Boktittel</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5555212"/>
                  </a:ext>
                </a:extLst>
              </a:tr>
              <a:tr h="0">
                <a:tc>
                  <a:txBody>
                    <a:bodyPr/>
                    <a:lstStyle/>
                    <a:p>
                      <a:pPr>
                        <a:lnSpc>
                          <a:spcPct val="107000"/>
                        </a:lnSpc>
                        <a:spcAft>
                          <a:spcPts val="800"/>
                        </a:spcAft>
                      </a:pPr>
                      <a:r>
                        <a:rPr lang="nb-NO" sz="600">
                          <a:effectLst/>
                        </a:rPr>
                        <a:t>453</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82-891-1</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Ole Brum</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4909313"/>
                  </a:ext>
                </a:extLst>
              </a:tr>
              <a:tr h="0">
                <a:tc>
                  <a:txBody>
                    <a:bodyPr/>
                    <a:lstStyle/>
                    <a:p>
                      <a:pPr>
                        <a:lnSpc>
                          <a:spcPct val="107000"/>
                        </a:lnSpc>
                        <a:spcAft>
                          <a:spcPts val="800"/>
                        </a:spcAft>
                      </a:pPr>
                      <a:r>
                        <a:rPr lang="nb-NO" sz="600">
                          <a:effectLst/>
                        </a:rPr>
                        <a:t>142</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82-119-3</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Lek med oss</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6828093"/>
                  </a:ext>
                </a:extLst>
              </a:tr>
              <a:tr h="0">
                <a:tc>
                  <a:txBody>
                    <a:bodyPr/>
                    <a:lstStyle/>
                    <a:p>
                      <a:pPr>
                        <a:lnSpc>
                          <a:spcPct val="107000"/>
                        </a:lnSpc>
                        <a:spcAft>
                          <a:spcPts val="800"/>
                        </a:spcAft>
                      </a:pPr>
                      <a:r>
                        <a:rPr lang="nb-NO" sz="600">
                          <a:effectLst/>
                        </a:rPr>
                        <a:t>891</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82-291-1</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Ole Brum</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9114303"/>
                  </a:ext>
                </a:extLst>
              </a:tr>
            </a:tbl>
          </a:graphicData>
        </a:graphic>
      </p:graphicFrame>
      <p:graphicFrame>
        <p:nvGraphicFramePr>
          <p:cNvPr id="16" name="Tabell 15">
            <a:extLst>
              <a:ext uri="{FF2B5EF4-FFF2-40B4-BE49-F238E27FC236}">
                <a16:creationId xmlns:a16="http://schemas.microsoft.com/office/drawing/2014/main" id="{F181822E-9A6F-06E7-D1B3-D6984BB3EB28}"/>
              </a:ext>
            </a:extLst>
          </p:cNvPr>
          <p:cNvGraphicFramePr>
            <a:graphicFrameLocks noGrp="1"/>
          </p:cNvGraphicFramePr>
          <p:nvPr>
            <p:extLst>
              <p:ext uri="{D42A27DB-BD31-4B8C-83A1-F6EECF244321}">
                <p14:modId xmlns:p14="http://schemas.microsoft.com/office/powerpoint/2010/main" val="4262187037"/>
              </p:ext>
            </p:extLst>
          </p:nvPr>
        </p:nvGraphicFramePr>
        <p:xfrm>
          <a:off x="1371056" y="2360959"/>
          <a:ext cx="1301370" cy="467680"/>
        </p:xfrm>
        <a:graphic>
          <a:graphicData uri="http://schemas.openxmlformats.org/drawingml/2006/table">
            <a:tbl>
              <a:tblPr firstRow="1" firstCol="1" bandRow="1">
                <a:tableStyleId>{FABFCF23-3B69-468F-B69F-88F6DE6A72F2}</a:tableStyleId>
              </a:tblPr>
              <a:tblGrid>
                <a:gridCol w="366015">
                  <a:extLst>
                    <a:ext uri="{9D8B030D-6E8A-4147-A177-3AD203B41FA5}">
                      <a16:colId xmlns:a16="http://schemas.microsoft.com/office/drawing/2014/main" val="3704796849"/>
                    </a:ext>
                  </a:extLst>
                </a:gridCol>
                <a:gridCol w="489585">
                  <a:extLst>
                    <a:ext uri="{9D8B030D-6E8A-4147-A177-3AD203B41FA5}">
                      <a16:colId xmlns:a16="http://schemas.microsoft.com/office/drawing/2014/main" val="1813988768"/>
                    </a:ext>
                  </a:extLst>
                </a:gridCol>
                <a:gridCol w="445770">
                  <a:extLst>
                    <a:ext uri="{9D8B030D-6E8A-4147-A177-3AD203B41FA5}">
                      <a16:colId xmlns:a16="http://schemas.microsoft.com/office/drawing/2014/main" val="784888989"/>
                    </a:ext>
                  </a:extLst>
                </a:gridCol>
              </a:tblGrid>
              <a:tr h="0">
                <a:tc>
                  <a:txBody>
                    <a:bodyPr/>
                    <a:lstStyle/>
                    <a:p>
                      <a:pPr>
                        <a:lnSpc>
                          <a:spcPct val="107000"/>
                        </a:lnSpc>
                        <a:spcAft>
                          <a:spcPts val="800"/>
                        </a:spcAft>
                      </a:pPr>
                      <a:r>
                        <a:rPr lang="nb-NO" sz="600" u="sng" err="1">
                          <a:effectLst/>
                        </a:rPr>
                        <a:t>Boknr</a:t>
                      </a:r>
                      <a:r>
                        <a:rPr lang="nb-NO" sz="600" u="sng">
                          <a:effectLst/>
                        </a:rPr>
                        <a:t>*</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u="sng">
                          <a:effectLst/>
                        </a:rPr>
                        <a:t>Utlånsdato</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Utlånt_til</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7882395"/>
                  </a:ext>
                </a:extLst>
              </a:tr>
              <a:tr h="0">
                <a:tc>
                  <a:txBody>
                    <a:bodyPr/>
                    <a:lstStyle/>
                    <a:p>
                      <a:pPr>
                        <a:lnSpc>
                          <a:spcPct val="107000"/>
                        </a:lnSpc>
                        <a:spcAft>
                          <a:spcPts val="800"/>
                        </a:spcAft>
                      </a:pPr>
                      <a:r>
                        <a:rPr lang="nb-NO" sz="600">
                          <a:effectLst/>
                        </a:rPr>
                        <a:t>453</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17.12.03</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1</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545179"/>
                  </a:ext>
                </a:extLst>
              </a:tr>
              <a:tr h="0">
                <a:tc>
                  <a:txBody>
                    <a:bodyPr/>
                    <a:lstStyle/>
                    <a:p>
                      <a:pPr>
                        <a:lnSpc>
                          <a:spcPct val="107000"/>
                        </a:lnSpc>
                        <a:spcAft>
                          <a:spcPts val="800"/>
                        </a:spcAft>
                      </a:pPr>
                      <a:r>
                        <a:rPr lang="nb-NO" sz="600">
                          <a:effectLst/>
                        </a:rPr>
                        <a:t>453</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29.12.03</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4</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4331205"/>
                  </a:ext>
                </a:extLst>
              </a:tr>
              <a:tr h="0">
                <a:tc>
                  <a:txBody>
                    <a:bodyPr/>
                    <a:lstStyle/>
                    <a:p>
                      <a:pPr>
                        <a:lnSpc>
                          <a:spcPct val="107000"/>
                        </a:lnSpc>
                        <a:spcAft>
                          <a:spcPts val="800"/>
                        </a:spcAft>
                      </a:pPr>
                      <a:r>
                        <a:rPr lang="nb-NO" sz="600">
                          <a:effectLst/>
                        </a:rPr>
                        <a:t>142</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82-119-3</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1</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3511958"/>
                  </a:ext>
                </a:extLst>
              </a:tr>
              <a:tr h="0">
                <a:tc>
                  <a:txBody>
                    <a:bodyPr/>
                    <a:lstStyle/>
                    <a:p>
                      <a:pPr>
                        <a:lnSpc>
                          <a:spcPct val="107000"/>
                        </a:lnSpc>
                        <a:spcAft>
                          <a:spcPts val="800"/>
                        </a:spcAft>
                      </a:pPr>
                      <a:r>
                        <a:rPr lang="nb-NO" sz="600">
                          <a:effectLst/>
                        </a:rPr>
                        <a:t>891</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82-291-1</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2</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2978748"/>
                  </a:ext>
                </a:extLst>
              </a:tr>
            </a:tbl>
          </a:graphicData>
        </a:graphic>
      </p:graphicFrame>
      <p:graphicFrame>
        <p:nvGraphicFramePr>
          <p:cNvPr id="17" name="Tabell 16">
            <a:extLst>
              <a:ext uri="{FF2B5EF4-FFF2-40B4-BE49-F238E27FC236}">
                <a16:creationId xmlns:a16="http://schemas.microsoft.com/office/drawing/2014/main" id="{39BCF576-D4DD-B96C-7D4E-403F4F15CFC1}"/>
              </a:ext>
            </a:extLst>
          </p:cNvPr>
          <p:cNvGraphicFramePr>
            <a:graphicFrameLocks noGrp="1"/>
          </p:cNvGraphicFramePr>
          <p:nvPr>
            <p:extLst>
              <p:ext uri="{D42A27DB-BD31-4B8C-83A1-F6EECF244321}">
                <p14:modId xmlns:p14="http://schemas.microsoft.com/office/powerpoint/2010/main" val="1554726868"/>
              </p:ext>
            </p:extLst>
          </p:nvPr>
        </p:nvGraphicFramePr>
        <p:xfrm>
          <a:off x="0" y="4183265"/>
          <a:ext cx="1316893" cy="467680"/>
        </p:xfrm>
        <a:graphic>
          <a:graphicData uri="http://schemas.openxmlformats.org/drawingml/2006/table">
            <a:tbl>
              <a:tblPr firstRow="1" firstCol="1" bandRow="1">
                <a:tableStyleId>{FABFCF23-3B69-468F-B69F-88F6DE6A72F2}</a:tableStyleId>
              </a:tblPr>
              <a:tblGrid>
                <a:gridCol w="366396">
                  <a:extLst>
                    <a:ext uri="{9D8B030D-6E8A-4147-A177-3AD203B41FA5}">
                      <a16:colId xmlns:a16="http://schemas.microsoft.com/office/drawing/2014/main" val="3525033600"/>
                    </a:ext>
                  </a:extLst>
                </a:gridCol>
                <a:gridCol w="495300">
                  <a:extLst>
                    <a:ext uri="{9D8B030D-6E8A-4147-A177-3AD203B41FA5}">
                      <a16:colId xmlns:a16="http://schemas.microsoft.com/office/drawing/2014/main" val="3742760078"/>
                    </a:ext>
                  </a:extLst>
                </a:gridCol>
                <a:gridCol w="455197">
                  <a:extLst>
                    <a:ext uri="{9D8B030D-6E8A-4147-A177-3AD203B41FA5}">
                      <a16:colId xmlns:a16="http://schemas.microsoft.com/office/drawing/2014/main" val="2358779762"/>
                    </a:ext>
                  </a:extLst>
                </a:gridCol>
              </a:tblGrid>
              <a:tr h="0">
                <a:tc>
                  <a:txBody>
                    <a:bodyPr/>
                    <a:lstStyle/>
                    <a:p>
                      <a:pPr>
                        <a:lnSpc>
                          <a:spcPct val="107000"/>
                        </a:lnSpc>
                        <a:spcAft>
                          <a:spcPts val="800"/>
                        </a:spcAft>
                      </a:pPr>
                      <a:r>
                        <a:rPr lang="nb-NO" sz="600" u="sng" err="1">
                          <a:effectLst/>
                        </a:rPr>
                        <a:t>Boknr</a:t>
                      </a:r>
                      <a:r>
                        <a:rPr lang="nb-NO" sz="600" u="sng">
                          <a:effectLst/>
                        </a:rPr>
                        <a:t>*</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u="sng">
                          <a:effectLst/>
                        </a:rPr>
                        <a:t>Utlånsdato</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Utlånt_til</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3865945"/>
                  </a:ext>
                </a:extLst>
              </a:tr>
              <a:tr h="0">
                <a:tc>
                  <a:txBody>
                    <a:bodyPr/>
                    <a:lstStyle/>
                    <a:p>
                      <a:pPr>
                        <a:lnSpc>
                          <a:spcPct val="107000"/>
                        </a:lnSpc>
                        <a:spcAft>
                          <a:spcPts val="800"/>
                        </a:spcAft>
                      </a:pPr>
                      <a:r>
                        <a:rPr lang="nb-NO" sz="600">
                          <a:effectLst/>
                        </a:rPr>
                        <a:t>453</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17.12.03</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1</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7205961"/>
                  </a:ext>
                </a:extLst>
              </a:tr>
              <a:tr h="0">
                <a:tc>
                  <a:txBody>
                    <a:bodyPr/>
                    <a:lstStyle/>
                    <a:p>
                      <a:pPr>
                        <a:lnSpc>
                          <a:spcPct val="107000"/>
                        </a:lnSpc>
                        <a:spcAft>
                          <a:spcPts val="800"/>
                        </a:spcAft>
                      </a:pPr>
                      <a:r>
                        <a:rPr lang="nb-NO" sz="600">
                          <a:effectLst/>
                        </a:rPr>
                        <a:t>453</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29.12.03</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4</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2997064"/>
                  </a:ext>
                </a:extLst>
              </a:tr>
              <a:tr h="0">
                <a:tc>
                  <a:txBody>
                    <a:bodyPr/>
                    <a:lstStyle/>
                    <a:p>
                      <a:pPr>
                        <a:lnSpc>
                          <a:spcPct val="107000"/>
                        </a:lnSpc>
                        <a:spcAft>
                          <a:spcPts val="800"/>
                        </a:spcAft>
                      </a:pPr>
                      <a:r>
                        <a:rPr lang="nb-NO" sz="600">
                          <a:effectLst/>
                        </a:rPr>
                        <a:t>142</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82-119-3</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1</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1931687"/>
                  </a:ext>
                </a:extLst>
              </a:tr>
              <a:tr h="0">
                <a:tc>
                  <a:txBody>
                    <a:bodyPr/>
                    <a:lstStyle/>
                    <a:p>
                      <a:pPr>
                        <a:lnSpc>
                          <a:spcPct val="107000"/>
                        </a:lnSpc>
                        <a:spcAft>
                          <a:spcPts val="800"/>
                        </a:spcAft>
                      </a:pPr>
                      <a:r>
                        <a:rPr lang="nb-NO" sz="600">
                          <a:effectLst/>
                        </a:rPr>
                        <a:t>891</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82-291-1</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nb-NO" sz="600">
                          <a:effectLst/>
                        </a:rPr>
                        <a:t>2</a:t>
                      </a:r>
                      <a:endParaRPr lang="nb-NO"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3524137"/>
                  </a:ext>
                </a:extLst>
              </a:tr>
            </a:tbl>
          </a:graphicData>
        </a:graphic>
      </p:graphicFrame>
      <p:sp>
        <p:nvSpPr>
          <p:cNvPr id="25" name="TekstSylinder 24">
            <a:extLst>
              <a:ext uri="{FF2B5EF4-FFF2-40B4-BE49-F238E27FC236}">
                <a16:creationId xmlns:a16="http://schemas.microsoft.com/office/drawing/2014/main" id="{E644B039-E1CC-9122-D6F6-89AC03B94733}"/>
              </a:ext>
            </a:extLst>
          </p:cNvPr>
          <p:cNvSpPr txBox="1"/>
          <p:nvPr/>
        </p:nvSpPr>
        <p:spPr>
          <a:xfrm>
            <a:off x="2493999" y="-7848"/>
            <a:ext cx="2459001" cy="1061829"/>
          </a:xfrm>
          <a:prstGeom prst="rect">
            <a:avLst/>
          </a:prstGeom>
          <a:noFill/>
          <a:ln w="3175">
            <a:solidFill>
              <a:schemeClr val="accent1"/>
            </a:solidFill>
          </a:ln>
        </p:spPr>
        <p:txBody>
          <a:bodyPr wrap="square">
            <a:spAutoFit/>
          </a:bodyPr>
          <a:lstStyle/>
          <a:p>
            <a:r>
              <a:rPr lang="nb-NO" sz="700"/>
              <a:t>E</a:t>
            </a:r>
            <a:r>
              <a:rPr lang="nb-NO" sz="700" b="0" i="0">
                <a:effectLst/>
              </a:rPr>
              <a:t>n </a:t>
            </a:r>
            <a:r>
              <a:rPr lang="nb-NO" sz="700" b="1" i="0">
                <a:effectLst/>
              </a:rPr>
              <a:t>determinant</a:t>
            </a:r>
            <a:r>
              <a:rPr lang="nb-NO" sz="700" b="0" i="0">
                <a:effectLst/>
              </a:rPr>
              <a:t> er et attributt/kolonne som utleder et annet. Hvis vi har en </a:t>
            </a:r>
            <a:r>
              <a:rPr lang="nb-NO" sz="700" b="1" i="0">
                <a:effectLst/>
              </a:rPr>
              <a:t>funksjonell avhengighet </a:t>
            </a:r>
          </a:p>
          <a:p>
            <a:r>
              <a:rPr lang="nb-NO" sz="700" b="0" i="0">
                <a:effectLst/>
              </a:rPr>
              <a:t>A-&gt;B, så er altså A en determinant. En kolonne (eller </a:t>
            </a:r>
            <a:r>
              <a:rPr lang="nb-NO" sz="700" b="0" i="0" err="1">
                <a:effectLst/>
              </a:rPr>
              <a:t>set</a:t>
            </a:r>
            <a:r>
              <a:rPr lang="nb-NO" sz="700" b="0" i="0">
                <a:effectLst/>
              </a:rPr>
              <a:t> av kolonne) som bestemmer enhver annen kolonne, kalles en </a:t>
            </a:r>
            <a:r>
              <a:rPr lang="nb-NO" sz="700" b="1" i="0">
                <a:effectLst/>
              </a:rPr>
              <a:t>supernøkkel</a:t>
            </a:r>
            <a:r>
              <a:rPr lang="nb-NO" sz="700" b="1"/>
              <a:t>. </a:t>
            </a:r>
            <a:r>
              <a:rPr lang="nb-NO" sz="700"/>
              <a:t>En kandidatnøkkel er en minimal supernøkkel. </a:t>
            </a:r>
            <a:br>
              <a:rPr lang="nb-NO" sz="700"/>
            </a:br>
            <a:r>
              <a:rPr lang="nb-NO" sz="700" b="0" i="0">
                <a:effectLst/>
              </a:rPr>
              <a:t>En </a:t>
            </a:r>
            <a:r>
              <a:rPr lang="nb-NO" sz="700" b="1" i="0">
                <a:effectLst/>
              </a:rPr>
              <a:t>minimal determinant</a:t>
            </a:r>
            <a:r>
              <a:rPr lang="nb-NO" sz="700"/>
              <a:t> </a:t>
            </a:r>
            <a:r>
              <a:rPr lang="nb-NO" sz="700" b="0" i="0">
                <a:effectLst/>
              </a:rPr>
              <a:t>er en determinant som består av så få kolonner som mulig. En </a:t>
            </a:r>
            <a:r>
              <a:rPr lang="nb-NO" sz="700" b="1" i="0">
                <a:effectLst/>
              </a:rPr>
              <a:t>minimal determinant</a:t>
            </a:r>
            <a:r>
              <a:rPr lang="nb-NO" sz="700" b="0" i="0">
                <a:effectLst/>
              </a:rPr>
              <a:t>  er en kandidatnøkkel</a:t>
            </a:r>
            <a:endParaRPr lang="nb-NO" sz="700"/>
          </a:p>
          <a:p>
            <a:endParaRPr lang="nb-NO" sz="700" b="0" i="0">
              <a:effectLst/>
            </a:endParaRPr>
          </a:p>
        </p:txBody>
      </p:sp>
      <p:sp>
        <p:nvSpPr>
          <p:cNvPr id="23" name="TekstSylinder 22">
            <a:extLst>
              <a:ext uri="{FF2B5EF4-FFF2-40B4-BE49-F238E27FC236}">
                <a16:creationId xmlns:a16="http://schemas.microsoft.com/office/drawing/2014/main" id="{FE26053B-36CF-EFFE-E113-9238677CBDA2}"/>
              </a:ext>
            </a:extLst>
          </p:cNvPr>
          <p:cNvSpPr txBox="1"/>
          <p:nvPr/>
        </p:nvSpPr>
        <p:spPr>
          <a:xfrm>
            <a:off x="1322189" y="4169801"/>
            <a:ext cx="1437418" cy="553998"/>
          </a:xfrm>
          <a:prstGeom prst="rect">
            <a:avLst/>
          </a:prstGeom>
          <a:solidFill>
            <a:schemeClr val="bg1"/>
          </a:solidFill>
          <a:ln w="3175">
            <a:solidFill>
              <a:schemeClr val="tx1"/>
            </a:solidFill>
          </a:ln>
        </p:spPr>
        <p:txBody>
          <a:bodyPr wrap="square">
            <a:spAutoFit/>
          </a:bodyPr>
          <a:lstStyle/>
          <a:p>
            <a:r>
              <a:rPr lang="nb-NO" sz="600" b="0" i="0">
                <a:effectLst/>
              </a:rPr>
              <a:t>I tillegg må det være en funksjonell avhengighet mellom attributtene som er i de overlappende nøklene. Altså er tabellstrukturen fra forrige trinn også på BCNF.</a:t>
            </a:r>
            <a:endParaRPr lang="nb-NO" sz="600"/>
          </a:p>
        </p:txBody>
      </p:sp>
      <p:sp>
        <p:nvSpPr>
          <p:cNvPr id="32" name="TekstSylinder 31">
            <a:extLst>
              <a:ext uri="{FF2B5EF4-FFF2-40B4-BE49-F238E27FC236}">
                <a16:creationId xmlns:a16="http://schemas.microsoft.com/office/drawing/2014/main" id="{E677DB97-55C4-3E3B-759E-368E02F7D9EF}"/>
              </a:ext>
            </a:extLst>
          </p:cNvPr>
          <p:cNvSpPr txBox="1"/>
          <p:nvPr/>
        </p:nvSpPr>
        <p:spPr>
          <a:xfrm>
            <a:off x="2693033" y="1304543"/>
            <a:ext cx="2259966" cy="523220"/>
          </a:xfrm>
          <a:prstGeom prst="rect">
            <a:avLst/>
          </a:prstGeom>
          <a:noFill/>
          <a:ln w="3175">
            <a:solidFill>
              <a:schemeClr val="accent1"/>
            </a:solidFill>
          </a:ln>
        </p:spPr>
        <p:txBody>
          <a:bodyPr wrap="square">
            <a:spAutoFit/>
          </a:bodyPr>
          <a:lstStyle/>
          <a:p>
            <a:r>
              <a:rPr lang="nb-NO" sz="700" i="0">
                <a:solidFill>
                  <a:srgbClr val="202124"/>
                </a:solidFill>
                <a:effectLst/>
              </a:rPr>
              <a:t>En </a:t>
            </a:r>
            <a:r>
              <a:rPr lang="nb-NO" sz="700" b="1" i="0">
                <a:solidFill>
                  <a:srgbClr val="202124"/>
                </a:solidFill>
                <a:effectLst/>
              </a:rPr>
              <a:t>primærnøkkel</a:t>
            </a:r>
            <a:r>
              <a:rPr lang="nb-NO" sz="700" i="0">
                <a:solidFill>
                  <a:srgbClr val="202124"/>
                </a:solidFill>
                <a:effectLst/>
              </a:rPr>
              <a:t> sikre oss at en kolonne I tabellen er unik. Og kan ikke inneholde null-Verdi. </a:t>
            </a:r>
            <a:r>
              <a:rPr lang="nb-NO" sz="700" b="1" i="0">
                <a:solidFill>
                  <a:srgbClr val="202124"/>
                </a:solidFill>
                <a:effectLst/>
              </a:rPr>
              <a:t>Fremmednøkkel </a:t>
            </a:r>
            <a:r>
              <a:rPr lang="nb-NO" sz="700" i="0">
                <a:solidFill>
                  <a:srgbClr val="202124"/>
                </a:solidFill>
                <a:effectLst/>
              </a:rPr>
              <a:t>peker alltid på en primærnøkkel, som regel I en annen tabell. Velger en av kandidatnøkkel som primærnøkkel</a:t>
            </a:r>
          </a:p>
        </p:txBody>
      </p:sp>
      <p:sp>
        <p:nvSpPr>
          <p:cNvPr id="34" name="TekstSylinder 33">
            <a:extLst>
              <a:ext uri="{FF2B5EF4-FFF2-40B4-BE49-F238E27FC236}">
                <a16:creationId xmlns:a16="http://schemas.microsoft.com/office/drawing/2014/main" id="{2EAFE1C3-0533-D0B6-3946-8C3E890F5E8D}"/>
              </a:ext>
            </a:extLst>
          </p:cNvPr>
          <p:cNvSpPr txBox="1"/>
          <p:nvPr/>
        </p:nvSpPr>
        <p:spPr>
          <a:xfrm>
            <a:off x="1981162" y="1825800"/>
            <a:ext cx="2971837" cy="307777"/>
          </a:xfrm>
          <a:prstGeom prst="rect">
            <a:avLst/>
          </a:prstGeom>
          <a:noFill/>
          <a:ln w="3175">
            <a:solidFill>
              <a:schemeClr val="accent1"/>
            </a:solidFill>
          </a:ln>
        </p:spPr>
        <p:txBody>
          <a:bodyPr wrap="square">
            <a:spAutoFit/>
          </a:bodyPr>
          <a:lstStyle/>
          <a:p>
            <a:r>
              <a:rPr lang="nb-NO" sz="700" b="1" i="0" err="1">
                <a:solidFill>
                  <a:srgbClr val="202124"/>
                </a:solidFill>
                <a:effectLst/>
              </a:rPr>
              <a:t>Boyce</a:t>
            </a:r>
            <a:r>
              <a:rPr lang="nb-NO" sz="700" b="1" err="1">
                <a:solidFill>
                  <a:srgbClr val="202124"/>
                </a:solidFill>
              </a:rPr>
              <a:t>-Codd</a:t>
            </a:r>
            <a:r>
              <a:rPr lang="nb-NO" sz="700" b="1">
                <a:solidFill>
                  <a:srgbClr val="202124"/>
                </a:solidFill>
              </a:rPr>
              <a:t> Normalform:</a:t>
            </a:r>
            <a:r>
              <a:rPr lang="nb-NO" sz="700">
                <a:solidFill>
                  <a:srgbClr val="202124"/>
                </a:solidFill>
              </a:rPr>
              <a:t> hvis enhver determinant er en supernøkkel. Enhver minimal determinant er en kandidatnøkkel. </a:t>
            </a:r>
            <a:endParaRPr lang="nb-NO" sz="700" b="1" i="0">
              <a:solidFill>
                <a:srgbClr val="202124"/>
              </a:solidFill>
              <a:effectLst/>
            </a:endParaRPr>
          </a:p>
        </p:txBody>
      </p:sp>
      <p:sp>
        <p:nvSpPr>
          <p:cNvPr id="36" name="TekstSylinder 35">
            <a:extLst>
              <a:ext uri="{FF2B5EF4-FFF2-40B4-BE49-F238E27FC236}">
                <a16:creationId xmlns:a16="http://schemas.microsoft.com/office/drawing/2014/main" id="{AC8C59E3-5CB4-C936-ED88-20AF1DA2F929}"/>
              </a:ext>
            </a:extLst>
          </p:cNvPr>
          <p:cNvSpPr txBox="1"/>
          <p:nvPr/>
        </p:nvSpPr>
        <p:spPr>
          <a:xfrm>
            <a:off x="2718206" y="2133577"/>
            <a:ext cx="2234793" cy="3108543"/>
          </a:xfrm>
          <a:prstGeom prst="rect">
            <a:avLst/>
          </a:prstGeom>
          <a:solidFill>
            <a:schemeClr val="bg1"/>
          </a:solidFill>
          <a:ln w="3175">
            <a:solidFill>
              <a:schemeClr val="accent1"/>
            </a:solidFill>
          </a:ln>
        </p:spPr>
        <p:txBody>
          <a:bodyPr wrap="square">
            <a:spAutoFit/>
          </a:bodyPr>
          <a:lstStyle/>
          <a:p>
            <a:r>
              <a:rPr lang="nb-NO" sz="700" b="1" i="0">
                <a:solidFill>
                  <a:srgbClr val="202124"/>
                </a:solidFill>
                <a:effectLst/>
              </a:rPr>
              <a:t>Entiteter </a:t>
            </a:r>
            <a:r>
              <a:rPr lang="nb-NO" sz="700" i="0">
                <a:solidFill>
                  <a:srgbClr val="202124"/>
                </a:solidFill>
                <a:effectLst/>
              </a:rPr>
              <a:t>blir til tabeller, </a:t>
            </a:r>
            <a:r>
              <a:rPr lang="nb-NO" sz="700" b="1" i="0">
                <a:solidFill>
                  <a:srgbClr val="202124"/>
                </a:solidFill>
                <a:effectLst/>
              </a:rPr>
              <a:t>Attributter</a:t>
            </a:r>
            <a:r>
              <a:rPr lang="nb-NO" sz="700" i="0">
                <a:solidFill>
                  <a:srgbClr val="202124"/>
                </a:solidFill>
                <a:effectLst/>
              </a:rPr>
              <a:t> blir til kolonner, </a:t>
            </a:r>
            <a:r>
              <a:rPr lang="nb-NO" sz="700" b="1" i="0">
                <a:solidFill>
                  <a:srgbClr val="202124"/>
                </a:solidFill>
                <a:effectLst/>
              </a:rPr>
              <a:t>identifikatorer</a:t>
            </a:r>
            <a:r>
              <a:rPr lang="nb-NO" sz="700" i="0">
                <a:solidFill>
                  <a:srgbClr val="202124"/>
                </a:solidFill>
                <a:effectLst/>
              </a:rPr>
              <a:t> til primærnøkler.</a:t>
            </a:r>
            <a:br>
              <a:rPr lang="nb-NO" sz="700" i="0">
                <a:solidFill>
                  <a:srgbClr val="202124"/>
                </a:solidFill>
                <a:effectLst/>
              </a:rPr>
            </a:br>
            <a:r>
              <a:rPr lang="nb-NO" sz="700" b="1" i="0">
                <a:solidFill>
                  <a:srgbClr val="202124"/>
                </a:solidFill>
                <a:effectLst/>
              </a:rPr>
              <a:t>Primærnøkkel</a:t>
            </a:r>
            <a:r>
              <a:rPr lang="nb-NO" sz="700" i="0">
                <a:solidFill>
                  <a:srgbClr val="202124"/>
                </a:solidFill>
                <a:effectLst/>
              </a:rPr>
              <a:t> på en-siden blir kopiert til mange-siden, ikke omvendt. </a:t>
            </a:r>
          </a:p>
          <a:p>
            <a:r>
              <a:rPr lang="nb-NO" sz="700" b="1" i="0">
                <a:solidFill>
                  <a:srgbClr val="202124"/>
                </a:solidFill>
                <a:effectLst/>
              </a:rPr>
              <a:t>Svak entitet </a:t>
            </a:r>
            <a:r>
              <a:rPr lang="nb-NO" sz="700" i="0">
                <a:solidFill>
                  <a:srgbClr val="202124"/>
                </a:solidFill>
                <a:effectLst/>
              </a:rPr>
              <a:t>er alltid på mange-siden, og arver primærnøkkel via sine </a:t>
            </a:r>
            <a:r>
              <a:rPr lang="nb-NO" sz="700" b="1" i="0">
                <a:solidFill>
                  <a:srgbClr val="202124"/>
                </a:solidFill>
                <a:effectLst/>
              </a:rPr>
              <a:t>identifiserende forhold </a:t>
            </a:r>
            <a:r>
              <a:rPr lang="nb-NO" sz="700" i="0">
                <a:solidFill>
                  <a:srgbClr val="202124"/>
                </a:solidFill>
                <a:effectLst/>
              </a:rPr>
              <a:t>mot andre entiteter. Og kan ikke eksistere uten denne.</a:t>
            </a:r>
          </a:p>
          <a:p>
            <a:r>
              <a:rPr lang="nb-NO" sz="700">
                <a:solidFill>
                  <a:srgbClr val="202124"/>
                </a:solidFill>
              </a:rPr>
              <a:t>Heltrukket linje er </a:t>
            </a:r>
            <a:r>
              <a:rPr lang="nb-NO" sz="700" b="1" i="0">
                <a:solidFill>
                  <a:srgbClr val="202124"/>
                </a:solidFill>
                <a:effectLst/>
              </a:rPr>
              <a:t>identifiserende forhold </a:t>
            </a:r>
            <a:r>
              <a:rPr lang="nb-NO" sz="700" i="0">
                <a:solidFill>
                  <a:srgbClr val="202124"/>
                </a:solidFill>
                <a:effectLst/>
              </a:rPr>
              <a:t>og </a:t>
            </a:r>
            <a:r>
              <a:rPr lang="nb-NO" sz="700" err="1">
                <a:solidFill>
                  <a:srgbClr val="202124"/>
                </a:solidFill>
              </a:rPr>
              <a:t>striplete</a:t>
            </a:r>
            <a:r>
              <a:rPr lang="nb-NO" sz="700">
                <a:solidFill>
                  <a:srgbClr val="202124"/>
                </a:solidFill>
              </a:rPr>
              <a:t> linje er </a:t>
            </a:r>
            <a:r>
              <a:rPr lang="nb-NO" sz="700" b="1">
                <a:solidFill>
                  <a:srgbClr val="202124"/>
                </a:solidFill>
              </a:rPr>
              <a:t>ikke-identifiserende forhold (sterk entitet)</a:t>
            </a:r>
            <a:r>
              <a:rPr lang="nb-NO" sz="700">
                <a:solidFill>
                  <a:srgbClr val="202124"/>
                </a:solidFill>
              </a:rPr>
              <a:t>.</a:t>
            </a:r>
            <a:r>
              <a:rPr lang="nb-NO" sz="700" b="1">
                <a:solidFill>
                  <a:srgbClr val="202124"/>
                </a:solidFill>
              </a:rPr>
              <a:t> </a:t>
            </a:r>
            <a:endParaRPr lang="nb-NO" sz="700" b="1" i="0">
              <a:solidFill>
                <a:srgbClr val="202124"/>
              </a:solidFill>
              <a:effectLst/>
            </a:endParaRPr>
          </a:p>
          <a:p>
            <a:r>
              <a:rPr lang="nb-NO" sz="700" b="1">
                <a:solidFill>
                  <a:srgbClr val="202124"/>
                </a:solidFill>
              </a:rPr>
              <a:t>En-til-en</a:t>
            </a:r>
            <a:r>
              <a:rPr lang="nb-NO" sz="700">
                <a:solidFill>
                  <a:srgbClr val="202124"/>
                </a:solidFill>
              </a:rPr>
              <a:t> forhold kan håndteres på flere måter: ved fremmednøkkel kopiering, ved koblingstabeller, eller ved å slå sammen entitetene.</a:t>
            </a:r>
          </a:p>
          <a:p>
            <a:r>
              <a:rPr lang="nb-NO" sz="700" b="1">
                <a:solidFill>
                  <a:srgbClr val="202124"/>
                </a:solidFill>
              </a:rPr>
              <a:t>En-til-mange</a:t>
            </a:r>
            <a:r>
              <a:rPr lang="nb-NO" sz="700">
                <a:solidFill>
                  <a:srgbClr val="202124"/>
                </a:solidFill>
              </a:rPr>
              <a:t> forhold blir representert ved hjelp av fremmednøkler. </a:t>
            </a:r>
          </a:p>
          <a:p>
            <a:r>
              <a:rPr lang="nb-NO" sz="700" b="1" i="0">
                <a:solidFill>
                  <a:srgbClr val="202124"/>
                </a:solidFill>
                <a:effectLst/>
              </a:rPr>
              <a:t>Mange til mange </a:t>
            </a:r>
            <a:r>
              <a:rPr lang="nb-NO" sz="700" i="0">
                <a:solidFill>
                  <a:srgbClr val="202124"/>
                </a:solidFill>
                <a:effectLst/>
              </a:rPr>
              <a:t>forhold vil det opprettet </a:t>
            </a:r>
            <a:r>
              <a:rPr lang="nb-NO" sz="700" b="1" i="0">
                <a:solidFill>
                  <a:srgbClr val="202124"/>
                </a:solidFill>
                <a:effectLst/>
              </a:rPr>
              <a:t>koblingstabell</a:t>
            </a:r>
            <a:r>
              <a:rPr lang="nb-NO" sz="700" i="0">
                <a:solidFill>
                  <a:srgbClr val="202124"/>
                </a:solidFill>
                <a:effectLst/>
              </a:rPr>
              <a:t>. </a:t>
            </a:r>
            <a:endParaRPr lang="nb-NO" sz="700">
              <a:solidFill>
                <a:srgbClr val="202124"/>
              </a:solidFill>
            </a:endParaRPr>
          </a:p>
          <a:p>
            <a:r>
              <a:rPr lang="nb-NO" sz="700" b="1" i="0">
                <a:solidFill>
                  <a:srgbClr val="202124"/>
                </a:solidFill>
                <a:effectLst/>
              </a:rPr>
              <a:t>Atomære verdier</a:t>
            </a:r>
            <a:r>
              <a:rPr lang="nb-NO" sz="700" i="0">
                <a:solidFill>
                  <a:srgbClr val="202124"/>
                </a:solidFill>
                <a:effectLst/>
              </a:rPr>
              <a:t>: er enkelverdi i en kolonne, ikke flerverdiattributt</a:t>
            </a:r>
            <a:br>
              <a:rPr lang="nb-NO" sz="700">
                <a:solidFill>
                  <a:srgbClr val="202124"/>
                </a:solidFill>
              </a:rPr>
            </a:br>
            <a:r>
              <a:rPr lang="nb-NO" sz="700" b="1">
                <a:solidFill>
                  <a:srgbClr val="202124"/>
                </a:solidFill>
              </a:rPr>
              <a:t>Redundans</a:t>
            </a:r>
            <a:r>
              <a:rPr lang="nb-NO" sz="700">
                <a:solidFill>
                  <a:srgbClr val="202124"/>
                </a:solidFill>
              </a:rPr>
              <a:t> betyr overflødig informasjon, at noe blir unødvendig gjentatt. </a:t>
            </a:r>
          </a:p>
          <a:p>
            <a:r>
              <a:rPr lang="nb-NO" sz="700" b="1" i="0">
                <a:solidFill>
                  <a:srgbClr val="202124"/>
                </a:solidFill>
                <a:effectLst/>
              </a:rPr>
              <a:t>Datamodell til database</a:t>
            </a:r>
            <a:r>
              <a:rPr lang="nb-NO" sz="700" i="0">
                <a:solidFill>
                  <a:srgbClr val="202124"/>
                </a:solidFill>
                <a:effectLst/>
              </a:rPr>
              <a:t>. ER-diagrammer til tabellstruktur. Kalles </a:t>
            </a:r>
            <a:r>
              <a:rPr lang="nb-NO" sz="700" b="1" i="0">
                <a:solidFill>
                  <a:srgbClr val="202124"/>
                </a:solidFill>
                <a:effectLst/>
              </a:rPr>
              <a:t>logisk databasedesign</a:t>
            </a:r>
            <a:r>
              <a:rPr lang="nb-NO" sz="700" i="0">
                <a:solidFill>
                  <a:srgbClr val="202124"/>
                </a:solidFill>
                <a:effectLst/>
              </a:rPr>
              <a:t>. Resultat blir en logisk datamodell.</a:t>
            </a:r>
            <a:endParaRPr lang="nb-NO" sz="700">
              <a:solidFill>
                <a:srgbClr val="202124"/>
              </a:solidFill>
            </a:endParaRPr>
          </a:p>
          <a:p>
            <a:r>
              <a:rPr lang="nb-NO" sz="700" b="1" i="0">
                <a:solidFill>
                  <a:srgbClr val="202124"/>
                </a:solidFill>
                <a:effectLst/>
              </a:rPr>
              <a:t>Normalisering</a:t>
            </a:r>
            <a:r>
              <a:rPr lang="nb-NO" sz="700" i="0">
                <a:solidFill>
                  <a:srgbClr val="202124"/>
                </a:solidFill>
                <a:effectLst/>
              </a:rPr>
              <a:t>: vurdere en gitt tabellstruktur er god eller dårlig. Stegvis prosess for å dele opp tabeller i flere enklere tabeller. Fjerner redundans og samtidig bevarer informasjon. Dermed redusere sjansene for inkonsistens. </a:t>
            </a:r>
          </a:p>
        </p:txBody>
      </p:sp>
      <p:sp>
        <p:nvSpPr>
          <p:cNvPr id="29" name="TekstSylinder 28">
            <a:extLst>
              <a:ext uri="{FF2B5EF4-FFF2-40B4-BE49-F238E27FC236}">
                <a16:creationId xmlns:a16="http://schemas.microsoft.com/office/drawing/2014/main" id="{89EA7535-F65A-6449-CD78-7990C41E0DA2}"/>
              </a:ext>
            </a:extLst>
          </p:cNvPr>
          <p:cNvSpPr txBox="1"/>
          <p:nvPr/>
        </p:nvSpPr>
        <p:spPr>
          <a:xfrm>
            <a:off x="2793936" y="886403"/>
            <a:ext cx="2159064" cy="415498"/>
          </a:xfrm>
          <a:prstGeom prst="rect">
            <a:avLst/>
          </a:prstGeom>
          <a:solidFill>
            <a:schemeClr val="bg1"/>
          </a:solidFill>
          <a:ln w="3175">
            <a:solidFill>
              <a:schemeClr val="accent1"/>
            </a:solidFill>
          </a:ln>
        </p:spPr>
        <p:txBody>
          <a:bodyPr wrap="square">
            <a:spAutoFit/>
          </a:bodyPr>
          <a:lstStyle/>
          <a:p>
            <a:r>
              <a:rPr lang="nb-NO" sz="700" b="1" i="0">
                <a:effectLst/>
              </a:rPr>
              <a:t>kandidatnøkler</a:t>
            </a:r>
            <a:r>
              <a:rPr lang="nb-NO" sz="700" b="0" i="0">
                <a:effectLst/>
              </a:rPr>
              <a:t> er mulige primærnøkler</a:t>
            </a:r>
          </a:p>
          <a:p>
            <a:r>
              <a:rPr lang="nb-NO" sz="700">
                <a:solidFill>
                  <a:srgbClr val="202124"/>
                </a:solidFill>
              </a:rPr>
              <a:t>Kandidatnøkkel er en single eller en </a:t>
            </a:r>
            <a:r>
              <a:rPr lang="nb-NO" sz="700" err="1">
                <a:solidFill>
                  <a:srgbClr val="202124"/>
                </a:solidFill>
              </a:rPr>
              <a:t>set</a:t>
            </a:r>
            <a:r>
              <a:rPr lang="nb-NO" sz="700">
                <a:solidFill>
                  <a:srgbClr val="202124"/>
                </a:solidFill>
              </a:rPr>
              <a:t> med nøkler som er unike og determinere rader i en tabell.</a:t>
            </a:r>
          </a:p>
        </p:txBody>
      </p:sp>
      <p:sp>
        <p:nvSpPr>
          <p:cNvPr id="38" name="TekstSylinder 37">
            <a:extLst>
              <a:ext uri="{FF2B5EF4-FFF2-40B4-BE49-F238E27FC236}">
                <a16:creationId xmlns:a16="http://schemas.microsoft.com/office/drawing/2014/main" id="{7460D2E9-CFD3-E868-B887-50574AEDE374}"/>
              </a:ext>
            </a:extLst>
          </p:cNvPr>
          <p:cNvSpPr txBox="1"/>
          <p:nvPr/>
        </p:nvSpPr>
        <p:spPr>
          <a:xfrm>
            <a:off x="4952998" y="-7623"/>
            <a:ext cx="2385062" cy="954107"/>
          </a:xfrm>
          <a:prstGeom prst="rect">
            <a:avLst/>
          </a:prstGeom>
          <a:noFill/>
          <a:ln w="3175">
            <a:solidFill>
              <a:schemeClr val="accent2">
                <a:lumMod val="75000"/>
              </a:schemeClr>
            </a:solidFill>
          </a:ln>
        </p:spPr>
        <p:txBody>
          <a:bodyPr wrap="square">
            <a:spAutoFit/>
          </a:bodyPr>
          <a:lstStyle/>
          <a:p>
            <a:r>
              <a:rPr lang="nb-NO" sz="700" b="1" i="0">
                <a:solidFill>
                  <a:srgbClr val="202124"/>
                </a:solidFill>
                <a:effectLst/>
              </a:rPr>
              <a:t>Datamodellering</a:t>
            </a:r>
            <a:r>
              <a:rPr lang="nb-NO" sz="700" i="0">
                <a:solidFill>
                  <a:srgbClr val="202124"/>
                </a:solidFill>
                <a:effectLst/>
              </a:rPr>
              <a:t> med </a:t>
            </a:r>
            <a:r>
              <a:rPr lang="nb-NO" sz="700" b="1" i="0">
                <a:solidFill>
                  <a:srgbClr val="202124"/>
                </a:solidFill>
                <a:effectLst/>
              </a:rPr>
              <a:t>ER </a:t>
            </a:r>
            <a:r>
              <a:rPr lang="nb-NO" sz="700" i="0">
                <a:solidFill>
                  <a:srgbClr val="202124"/>
                </a:solidFill>
                <a:effectLst/>
              </a:rPr>
              <a:t>(</a:t>
            </a:r>
            <a:r>
              <a:rPr lang="nb-NO" sz="700" b="1" i="0" err="1">
                <a:solidFill>
                  <a:srgbClr val="202124"/>
                </a:solidFill>
                <a:effectLst/>
              </a:rPr>
              <a:t>Entity</a:t>
            </a:r>
            <a:r>
              <a:rPr lang="nb-NO" sz="700" b="1" i="0">
                <a:solidFill>
                  <a:srgbClr val="202124"/>
                </a:solidFill>
                <a:effectLst/>
              </a:rPr>
              <a:t> </a:t>
            </a:r>
            <a:r>
              <a:rPr lang="nb-NO" sz="700" b="1" i="0" err="1">
                <a:solidFill>
                  <a:srgbClr val="202124"/>
                </a:solidFill>
                <a:effectLst/>
              </a:rPr>
              <a:t>Relationship</a:t>
            </a:r>
            <a:r>
              <a:rPr lang="nb-NO" sz="700" i="0">
                <a:solidFill>
                  <a:srgbClr val="202124"/>
                </a:solidFill>
                <a:effectLst/>
              </a:rPr>
              <a:t>). Entitet blir navngitt i entall. </a:t>
            </a:r>
            <a:r>
              <a:rPr lang="nb-NO" sz="700" b="1" i="0" err="1">
                <a:solidFill>
                  <a:srgbClr val="202124"/>
                </a:solidFill>
                <a:effectLst/>
              </a:rPr>
              <a:t>Kardinalitet</a:t>
            </a:r>
            <a:r>
              <a:rPr lang="nb-NO" sz="700" i="0">
                <a:solidFill>
                  <a:srgbClr val="202124"/>
                </a:solidFill>
                <a:effectLst/>
              </a:rPr>
              <a:t> er forhold mellom entitetene. </a:t>
            </a:r>
            <a:r>
              <a:rPr lang="nb-NO" sz="700" b="1" i="0">
                <a:solidFill>
                  <a:srgbClr val="202124"/>
                </a:solidFill>
                <a:effectLst/>
              </a:rPr>
              <a:t>Kravanalyse</a:t>
            </a:r>
            <a:r>
              <a:rPr lang="nb-NO" sz="700" i="0">
                <a:solidFill>
                  <a:srgbClr val="202124"/>
                </a:solidFill>
                <a:effectLst/>
              </a:rPr>
              <a:t> systematiserer hva et system skal gjøre. Starter med </a:t>
            </a:r>
            <a:r>
              <a:rPr lang="nb-NO" sz="700" b="1" i="0" err="1">
                <a:solidFill>
                  <a:srgbClr val="202124"/>
                </a:solidFill>
                <a:effectLst/>
              </a:rPr>
              <a:t>faktainnsamling</a:t>
            </a:r>
            <a:r>
              <a:rPr lang="nb-NO" sz="700">
                <a:solidFill>
                  <a:srgbClr val="202124"/>
                </a:solidFill>
              </a:rPr>
              <a:t>: studere rapporter, skjemaer, gjøre intervjuer og gjennomføre spørreundersøkelse. ER-diagram: Entitet (tabell), Attributter(kolonner), Identifikatorer (nøkler), Forhold(sammenheng). </a:t>
            </a:r>
            <a:r>
              <a:rPr lang="nb-NO" sz="700" b="1">
                <a:solidFill>
                  <a:srgbClr val="202124"/>
                </a:solidFill>
              </a:rPr>
              <a:t>Entitetsforekomst: </a:t>
            </a:r>
            <a:r>
              <a:rPr lang="nb-NO" sz="700">
                <a:solidFill>
                  <a:srgbClr val="202124"/>
                </a:solidFill>
              </a:rPr>
              <a:t>svarer til en rad i en tabell. </a:t>
            </a:r>
            <a:endParaRPr lang="nb-NO" sz="700" b="1" i="0">
              <a:solidFill>
                <a:srgbClr val="202124"/>
              </a:solidFill>
              <a:effectLst/>
            </a:endParaRPr>
          </a:p>
        </p:txBody>
      </p:sp>
      <p:sp>
        <p:nvSpPr>
          <p:cNvPr id="41" name="TekstSylinder 40">
            <a:extLst>
              <a:ext uri="{FF2B5EF4-FFF2-40B4-BE49-F238E27FC236}">
                <a16:creationId xmlns:a16="http://schemas.microsoft.com/office/drawing/2014/main" id="{9A3729AB-9BD5-8695-D963-42B4ED1056A0}"/>
              </a:ext>
            </a:extLst>
          </p:cNvPr>
          <p:cNvSpPr txBox="1"/>
          <p:nvPr/>
        </p:nvSpPr>
        <p:spPr>
          <a:xfrm>
            <a:off x="4952998" y="946484"/>
            <a:ext cx="2385062" cy="738664"/>
          </a:xfrm>
          <a:prstGeom prst="rect">
            <a:avLst/>
          </a:prstGeom>
          <a:noFill/>
          <a:ln w="3175">
            <a:solidFill>
              <a:schemeClr val="accent2">
                <a:lumMod val="75000"/>
              </a:schemeClr>
            </a:solidFill>
          </a:ln>
        </p:spPr>
        <p:txBody>
          <a:bodyPr wrap="square">
            <a:spAutoFit/>
          </a:bodyPr>
          <a:lstStyle/>
          <a:p>
            <a:r>
              <a:rPr lang="nb-NO" sz="600"/>
              <a:t>En avdeling kan ha minimum 0 og maksimum mange ansatte, mens en ansatt jobber i nøyaktig én avdeling.</a:t>
            </a:r>
          </a:p>
          <a:p>
            <a:pPr marL="171450" indent="-171450">
              <a:buFont typeface="Arial" panose="020B0604020202020204" pitchFamily="34" charset="0"/>
              <a:buChar char="•"/>
            </a:pPr>
            <a:r>
              <a:rPr lang="nb-NO" sz="600" b="1">
                <a:solidFill>
                  <a:srgbClr val="00B0F0"/>
                </a:solidFill>
              </a:rPr>
              <a:t>Kråkefot</a:t>
            </a:r>
            <a:r>
              <a:rPr lang="nb-NO" sz="600">
                <a:solidFill>
                  <a:schemeClr val="tx1"/>
                </a:solidFill>
              </a:rPr>
              <a:t> betyr mange, mens | betyr 1 og sirkel betyr 0</a:t>
            </a:r>
          </a:p>
          <a:p>
            <a:pPr marL="171450" indent="-171450">
              <a:buFont typeface="Arial" panose="020B0604020202020204" pitchFamily="34" charset="0"/>
              <a:buChar char="•"/>
            </a:pPr>
            <a:r>
              <a:rPr lang="nb-NO" sz="600"/>
              <a:t>Symbolet nærmest entitetene angir </a:t>
            </a:r>
            <a:r>
              <a:rPr lang="nb-NO" sz="600" b="1">
                <a:solidFill>
                  <a:srgbClr val="00B0F0"/>
                </a:solidFill>
              </a:rPr>
              <a:t>maksimumsskranke</a:t>
            </a:r>
          </a:p>
          <a:p>
            <a:pPr marL="171450" indent="-171450">
              <a:buFont typeface="Arial" panose="020B0604020202020204" pitchFamily="34" charset="0"/>
              <a:buChar char="•"/>
            </a:pPr>
            <a:r>
              <a:rPr lang="nb-NO" sz="600">
                <a:solidFill>
                  <a:schemeClr val="tx1"/>
                </a:solidFill>
              </a:rPr>
              <a:t>Symbolet innenfor angir </a:t>
            </a:r>
            <a:r>
              <a:rPr lang="nb-NO" sz="600" b="1">
                <a:solidFill>
                  <a:srgbClr val="00B0F0"/>
                </a:solidFill>
              </a:rPr>
              <a:t>minimumsskranke</a:t>
            </a:r>
          </a:p>
          <a:p>
            <a:endParaRPr lang="nb-NO" sz="600" b="1">
              <a:solidFill>
                <a:srgbClr val="00B0F0"/>
              </a:solidFill>
            </a:endParaRPr>
          </a:p>
          <a:p>
            <a:endParaRPr lang="nb-NO" sz="600" b="1">
              <a:solidFill>
                <a:srgbClr val="00B0F0"/>
              </a:solidFill>
            </a:endParaRPr>
          </a:p>
        </p:txBody>
      </p:sp>
      <p:sp>
        <p:nvSpPr>
          <p:cNvPr id="42" name="Rektangel: avrundede hjørner 41">
            <a:extLst>
              <a:ext uri="{FF2B5EF4-FFF2-40B4-BE49-F238E27FC236}">
                <a16:creationId xmlns:a16="http://schemas.microsoft.com/office/drawing/2014/main" id="{DE01B7EB-9B40-74EB-DD3D-6EA16AEED8D8}"/>
              </a:ext>
            </a:extLst>
          </p:cNvPr>
          <p:cNvSpPr/>
          <p:nvPr/>
        </p:nvSpPr>
        <p:spPr>
          <a:xfrm flipH="1">
            <a:off x="5135873" y="1495963"/>
            <a:ext cx="421592" cy="973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600"/>
              <a:t>Ansatt</a:t>
            </a:r>
          </a:p>
        </p:txBody>
      </p:sp>
      <p:sp>
        <p:nvSpPr>
          <p:cNvPr id="43" name="Rektangel: avrundede hjørner 42">
            <a:extLst>
              <a:ext uri="{FF2B5EF4-FFF2-40B4-BE49-F238E27FC236}">
                <a16:creationId xmlns:a16="http://schemas.microsoft.com/office/drawing/2014/main" id="{9A0FA29E-FA88-8C1B-93DC-013E2A6C2B50}"/>
              </a:ext>
            </a:extLst>
          </p:cNvPr>
          <p:cNvSpPr/>
          <p:nvPr/>
        </p:nvSpPr>
        <p:spPr>
          <a:xfrm flipH="1">
            <a:off x="6563106" y="1495963"/>
            <a:ext cx="478668" cy="973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600"/>
              <a:t>Avdeling</a:t>
            </a:r>
          </a:p>
        </p:txBody>
      </p:sp>
      <p:cxnSp>
        <p:nvCxnSpPr>
          <p:cNvPr id="44" name="Rett linje 43">
            <a:extLst>
              <a:ext uri="{FF2B5EF4-FFF2-40B4-BE49-F238E27FC236}">
                <a16:creationId xmlns:a16="http://schemas.microsoft.com/office/drawing/2014/main" id="{9109E130-2B1A-DC69-1F76-4E7CDD40D9E0}"/>
              </a:ext>
            </a:extLst>
          </p:cNvPr>
          <p:cNvCxnSpPr>
            <a:cxnSpLocks/>
          </p:cNvCxnSpPr>
          <p:nvPr/>
        </p:nvCxnSpPr>
        <p:spPr>
          <a:xfrm>
            <a:off x="5557466" y="1548492"/>
            <a:ext cx="1005640" cy="0"/>
          </a:xfrm>
          <a:prstGeom prst="line">
            <a:avLst/>
          </a:prstGeom>
          <a:ln w="12700"/>
        </p:spPr>
        <p:style>
          <a:lnRef idx="1">
            <a:schemeClr val="accent2"/>
          </a:lnRef>
          <a:fillRef idx="0">
            <a:schemeClr val="accent2"/>
          </a:fillRef>
          <a:effectRef idx="0">
            <a:schemeClr val="accent2"/>
          </a:effectRef>
          <a:fontRef idx="minor">
            <a:schemeClr val="tx1"/>
          </a:fontRef>
        </p:style>
      </p:cxnSp>
      <p:grpSp>
        <p:nvGrpSpPr>
          <p:cNvPr id="49" name="Gruppe 48">
            <a:extLst>
              <a:ext uri="{FF2B5EF4-FFF2-40B4-BE49-F238E27FC236}">
                <a16:creationId xmlns:a16="http://schemas.microsoft.com/office/drawing/2014/main" id="{2C166969-F74B-09D3-1EB3-F1BF442CFCD3}"/>
              </a:ext>
            </a:extLst>
          </p:cNvPr>
          <p:cNvGrpSpPr/>
          <p:nvPr/>
        </p:nvGrpSpPr>
        <p:grpSpPr>
          <a:xfrm>
            <a:off x="5568269" y="1503863"/>
            <a:ext cx="91589" cy="93640"/>
            <a:chOff x="2467897" y="4619626"/>
            <a:chExt cx="126836" cy="186427"/>
          </a:xfrm>
        </p:grpSpPr>
        <p:cxnSp>
          <p:nvCxnSpPr>
            <p:cNvPr id="50" name="Rett linje 49">
              <a:extLst>
                <a:ext uri="{FF2B5EF4-FFF2-40B4-BE49-F238E27FC236}">
                  <a16:creationId xmlns:a16="http://schemas.microsoft.com/office/drawing/2014/main" id="{8515B2E3-03A0-7C3C-B514-1119BA03BBBE}"/>
                </a:ext>
              </a:extLst>
            </p:cNvPr>
            <p:cNvCxnSpPr>
              <a:cxnSpLocks/>
            </p:cNvCxnSpPr>
            <p:nvPr/>
          </p:nvCxnSpPr>
          <p:spPr>
            <a:xfrm flipH="1" flipV="1">
              <a:off x="2467897" y="4619626"/>
              <a:ext cx="126836" cy="114914"/>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51" name="Rett linje 50">
              <a:extLst>
                <a:ext uri="{FF2B5EF4-FFF2-40B4-BE49-F238E27FC236}">
                  <a16:creationId xmlns:a16="http://schemas.microsoft.com/office/drawing/2014/main" id="{D21AB975-153F-28D5-76B1-3CD387F64498}"/>
                </a:ext>
              </a:extLst>
            </p:cNvPr>
            <p:cNvCxnSpPr>
              <a:cxnSpLocks/>
            </p:cNvCxnSpPr>
            <p:nvPr/>
          </p:nvCxnSpPr>
          <p:spPr>
            <a:xfrm flipH="1">
              <a:off x="2467897" y="4734540"/>
              <a:ext cx="126836" cy="71513"/>
            </a:xfrm>
            <a:prstGeom prst="line">
              <a:avLst/>
            </a:prstGeom>
            <a:ln w="19050"/>
          </p:spPr>
          <p:style>
            <a:lnRef idx="1">
              <a:schemeClr val="accent2"/>
            </a:lnRef>
            <a:fillRef idx="0">
              <a:schemeClr val="accent2"/>
            </a:fillRef>
            <a:effectRef idx="0">
              <a:schemeClr val="accent2"/>
            </a:effectRef>
            <a:fontRef idx="minor">
              <a:schemeClr val="tx1"/>
            </a:fontRef>
          </p:style>
        </p:cxnSp>
      </p:grpSp>
      <p:sp>
        <p:nvSpPr>
          <p:cNvPr id="52" name="Bindepunkt 51">
            <a:extLst>
              <a:ext uri="{FF2B5EF4-FFF2-40B4-BE49-F238E27FC236}">
                <a16:creationId xmlns:a16="http://schemas.microsoft.com/office/drawing/2014/main" id="{91345F0C-D6D0-BDE0-9129-87E5634B194D}"/>
              </a:ext>
            </a:extLst>
          </p:cNvPr>
          <p:cNvSpPr/>
          <p:nvPr/>
        </p:nvSpPr>
        <p:spPr>
          <a:xfrm>
            <a:off x="5666463" y="1510727"/>
            <a:ext cx="91589" cy="102776"/>
          </a:xfrm>
          <a:prstGeom prst="flowChartConnector">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nvGrpSpPr>
          <p:cNvPr id="53" name="Gruppe 52">
            <a:extLst>
              <a:ext uri="{FF2B5EF4-FFF2-40B4-BE49-F238E27FC236}">
                <a16:creationId xmlns:a16="http://schemas.microsoft.com/office/drawing/2014/main" id="{966114F5-E56D-1440-8506-81DE57BD9AAF}"/>
              </a:ext>
            </a:extLst>
          </p:cNvPr>
          <p:cNvGrpSpPr/>
          <p:nvPr/>
        </p:nvGrpSpPr>
        <p:grpSpPr>
          <a:xfrm>
            <a:off x="6439675" y="1485957"/>
            <a:ext cx="63681" cy="151252"/>
            <a:chOff x="5127507" y="4668402"/>
            <a:chExt cx="45486" cy="120023"/>
          </a:xfrm>
        </p:grpSpPr>
        <p:cxnSp>
          <p:nvCxnSpPr>
            <p:cNvPr id="54" name="Rett linje 53">
              <a:extLst>
                <a:ext uri="{FF2B5EF4-FFF2-40B4-BE49-F238E27FC236}">
                  <a16:creationId xmlns:a16="http://schemas.microsoft.com/office/drawing/2014/main" id="{F57B56E7-13C4-60BB-7BEC-85ECF382C331}"/>
                </a:ext>
              </a:extLst>
            </p:cNvPr>
            <p:cNvCxnSpPr>
              <a:cxnSpLocks/>
            </p:cNvCxnSpPr>
            <p:nvPr/>
          </p:nvCxnSpPr>
          <p:spPr>
            <a:xfrm flipV="1">
              <a:off x="5172993" y="4668402"/>
              <a:ext cx="0" cy="114914"/>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55" name="Rett linje 54">
              <a:extLst>
                <a:ext uri="{FF2B5EF4-FFF2-40B4-BE49-F238E27FC236}">
                  <a16:creationId xmlns:a16="http://schemas.microsoft.com/office/drawing/2014/main" id="{E765EACD-9D08-711A-CD99-109279FECF1B}"/>
                </a:ext>
              </a:extLst>
            </p:cNvPr>
            <p:cNvCxnSpPr>
              <a:cxnSpLocks/>
            </p:cNvCxnSpPr>
            <p:nvPr/>
          </p:nvCxnSpPr>
          <p:spPr>
            <a:xfrm flipV="1">
              <a:off x="5127507" y="4673511"/>
              <a:ext cx="0" cy="114914"/>
            </a:xfrm>
            <a:prstGeom prst="line">
              <a:avLst/>
            </a:prstGeom>
            <a:ln w="19050"/>
          </p:spPr>
          <p:style>
            <a:lnRef idx="1">
              <a:schemeClr val="accent2"/>
            </a:lnRef>
            <a:fillRef idx="0">
              <a:schemeClr val="accent2"/>
            </a:fillRef>
            <a:effectRef idx="0">
              <a:schemeClr val="accent2"/>
            </a:effectRef>
            <a:fontRef idx="minor">
              <a:schemeClr val="tx1"/>
            </a:fontRef>
          </p:style>
        </p:cxnSp>
      </p:grpSp>
      <p:sp>
        <p:nvSpPr>
          <p:cNvPr id="56" name="TekstSylinder 55">
            <a:extLst>
              <a:ext uri="{FF2B5EF4-FFF2-40B4-BE49-F238E27FC236}">
                <a16:creationId xmlns:a16="http://schemas.microsoft.com/office/drawing/2014/main" id="{10FD0540-8852-C518-1885-8FAF2E090A32}"/>
              </a:ext>
            </a:extLst>
          </p:cNvPr>
          <p:cNvSpPr txBox="1"/>
          <p:nvPr/>
        </p:nvSpPr>
        <p:spPr>
          <a:xfrm>
            <a:off x="4952999" y="1678232"/>
            <a:ext cx="2385062" cy="630942"/>
          </a:xfrm>
          <a:prstGeom prst="rect">
            <a:avLst/>
          </a:prstGeom>
          <a:solidFill>
            <a:schemeClr val="bg1"/>
          </a:solidFill>
          <a:ln w="3175">
            <a:solidFill>
              <a:schemeClr val="accent2">
                <a:lumMod val="75000"/>
              </a:schemeClr>
            </a:solidFill>
          </a:ln>
        </p:spPr>
        <p:txBody>
          <a:bodyPr wrap="square">
            <a:spAutoFit/>
          </a:bodyPr>
          <a:lstStyle/>
          <a:p>
            <a:r>
              <a:rPr lang="nb-NO" sz="700" b="1" i="0">
                <a:effectLst/>
              </a:rPr>
              <a:t>Velge identifikator: </a:t>
            </a:r>
            <a:r>
              <a:rPr lang="nb-NO" sz="700" i="0">
                <a:effectLst/>
              </a:rPr>
              <a:t>oftest </a:t>
            </a:r>
            <a:r>
              <a:rPr lang="nb-NO" sz="700" i="0" err="1">
                <a:effectLst/>
              </a:rPr>
              <a:t>løpenr</a:t>
            </a:r>
            <a:r>
              <a:rPr lang="nb-NO" sz="700" i="0">
                <a:effectLst/>
              </a:rPr>
              <a:t>, meningsbærende identifikatorer: </a:t>
            </a:r>
            <a:r>
              <a:rPr lang="nb-NO" sz="700" i="0" err="1">
                <a:effectLst/>
              </a:rPr>
              <a:t>fødsnummer</a:t>
            </a:r>
            <a:r>
              <a:rPr lang="nb-NO" sz="700" i="0">
                <a:effectLst/>
              </a:rPr>
              <a:t>, kurskoder, </a:t>
            </a:r>
            <a:r>
              <a:rPr lang="nb-NO" sz="700" i="0" err="1">
                <a:effectLst/>
              </a:rPr>
              <a:t>studentnr</a:t>
            </a:r>
            <a:r>
              <a:rPr lang="nb-NO" sz="700" i="0">
                <a:effectLst/>
              </a:rPr>
              <a:t>. Må være </a:t>
            </a:r>
            <a:r>
              <a:rPr lang="nb-NO" sz="700" b="1" i="0">
                <a:effectLst/>
              </a:rPr>
              <a:t>UNIK.</a:t>
            </a:r>
            <a:br>
              <a:rPr lang="nb-NO" sz="700" b="1" i="0">
                <a:effectLst/>
              </a:rPr>
            </a:br>
            <a:r>
              <a:rPr lang="nb-NO" sz="700" b="1" i="0">
                <a:effectLst/>
              </a:rPr>
              <a:t>ER</a:t>
            </a:r>
            <a:r>
              <a:rPr lang="nb-NO" sz="700" i="0">
                <a:effectLst/>
              </a:rPr>
              <a:t> </a:t>
            </a:r>
            <a:r>
              <a:rPr lang="nb-NO" sz="700" i="0" err="1">
                <a:effectLst/>
              </a:rPr>
              <a:t>er</a:t>
            </a:r>
            <a:r>
              <a:rPr lang="nb-NO" sz="700" i="0">
                <a:effectLst/>
              </a:rPr>
              <a:t> et </a:t>
            </a:r>
            <a:r>
              <a:rPr lang="nb-NO" sz="700" b="1" i="0">
                <a:effectLst/>
              </a:rPr>
              <a:t>visuelt språk </a:t>
            </a:r>
            <a:r>
              <a:rPr lang="nb-NO" sz="700" i="0">
                <a:effectLst/>
              </a:rPr>
              <a:t>for å beskrive datamodellen ved hjelp av ER-diagram.</a:t>
            </a:r>
          </a:p>
        </p:txBody>
      </p:sp>
      <p:sp>
        <p:nvSpPr>
          <p:cNvPr id="58" name="TekstSylinder 57">
            <a:extLst>
              <a:ext uri="{FF2B5EF4-FFF2-40B4-BE49-F238E27FC236}">
                <a16:creationId xmlns:a16="http://schemas.microsoft.com/office/drawing/2014/main" id="{6713E032-FCF3-29C8-43A8-90C6AFB5B097}"/>
              </a:ext>
            </a:extLst>
          </p:cNvPr>
          <p:cNvSpPr txBox="1"/>
          <p:nvPr/>
        </p:nvSpPr>
        <p:spPr>
          <a:xfrm>
            <a:off x="4952999" y="2274971"/>
            <a:ext cx="2385062" cy="415498"/>
          </a:xfrm>
          <a:prstGeom prst="rect">
            <a:avLst/>
          </a:prstGeom>
          <a:solidFill>
            <a:schemeClr val="bg1"/>
          </a:solidFill>
          <a:ln w="3175">
            <a:solidFill>
              <a:schemeClr val="accent6">
                <a:lumMod val="75000"/>
              </a:schemeClr>
            </a:solidFill>
          </a:ln>
        </p:spPr>
        <p:txBody>
          <a:bodyPr wrap="square">
            <a:spAutoFit/>
          </a:bodyPr>
          <a:lstStyle/>
          <a:p>
            <a:r>
              <a:rPr lang="nb-NO" sz="700"/>
              <a:t>En generell datastruktur. Alle data lagres som relasjoner. </a:t>
            </a:r>
            <a:r>
              <a:rPr lang="nb-NO" sz="700" b="1"/>
              <a:t>Relasjonsmodellen</a:t>
            </a:r>
            <a:r>
              <a:rPr lang="nb-NO" sz="700"/>
              <a:t> bygger på mengdelære. En mengde består av en samling elementer. </a:t>
            </a:r>
          </a:p>
        </p:txBody>
      </p:sp>
      <p:grpSp>
        <p:nvGrpSpPr>
          <p:cNvPr id="59" name="Gruppe 58">
            <a:extLst>
              <a:ext uri="{FF2B5EF4-FFF2-40B4-BE49-F238E27FC236}">
                <a16:creationId xmlns:a16="http://schemas.microsoft.com/office/drawing/2014/main" id="{A687FDB4-ECE2-C025-7F73-15BD398D414C}"/>
              </a:ext>
            </a:extLst>
          </p:cNvPr>
          <p:cNvGrpSpPr/>
          <p:nvPr/>
        </p:nvGrpSpPr>
        <p:grpSpPr>
          <a:xfrm>
            <a:off x="4995656" y="2682863"/>
            <a:ext cx="793519" cy="422910"/>
            <a:chOff x="2241223" y="3865710"/>
            <a:chExt cx="2562930" cy="1253364"/>
          </a:xfrm>
        </p:grpSpPr>
        <mc:AlternateContent xmlns:mc="http://schemas.openxmlformats.org/markup-compatibility/2006" xmlns:a14="http://schemas.microsoft.com/office/drawing/2010/main">
          <mc:Choice Requires="a14">
            <p:sp>
              <p:nvSpPr>
                <p:cNvPr id="60" name="TekstSylinder 59">
                  <a:extLst>
                    <a:ext uri="{FF2B5EF4-FFF2-40B4-BE49-F238E27FC236}">
                      <a16:creationId xmlns:a16="http://schemas.microsoft.com/office/drawing/2014/main" id="{5D6A5D40-B5B1-9748-C54E-82290000F542}"/>
                    </a:ext>
                  </a:extLst>
                </p:cNvPr>
                <p:cNvSpPr txBox="1"/>
                <p:nvPr/>
              </p:nvSpPr>
              <p:spPr>
                <a:xfrm>
                  <a:off x="2241223" y="3865710"/>
                  <a:ext cx="1197283" cy="310763"/>
                </a:xfrm>
                <a:prstGeom prst="rect">
                  <a:avLst/>
                </a:prstGeom>
                <a:noFill/>
              </p:spPr>
              <p:txBody>
                <a:bodyPr wrap="none" rtlCol="0">
                  <a:spAutoFit/>
                </a:bodyPr>
                <a:lstStyle/>
                <a:p>
                  <a:r>
                    <a:rPr lang="nb-NO" sz="700" b="1">
                      <a:solidFill>
                        <a:srgbClr val="00B0F0"/>
                      </a:solidFill>
                    </a:rPr>
                    <a:t>Union S</a:t>
                  </a:r>
                  <a14:m>
                    <m:oMath xmlns:m="http://schemas.openxmlformats.org/officeDocument/2006/math">
                      <m:r>
                        <a:rPr lang="nb-NO" sz="700" b="1" i="1" smtClean="0">
                          <a:solidFill>
                            <a:srgbClr val="00B0F0"/>
                          </a:solidFill>
                          <a:latin typeface="Cambria Math" panose="02040503050406030204" pitchFamily="18" charset="0"/>
                          <a:ea typeface="Cambria Math" panose="02040503050406030204" pitchFamily="18" charset="0"/>
                        </a:rPr>
                        <m:t>∪</m:t>
                      </m:r>
                    </m:oMath>
                  </a14:m>
                  <a:r>
                    <a:rPr lang="nb-NO" sz="700" b="1">
                      <a:solidFill>
                        <a:srgbClr val="00B0F0"/>
                      </a:solidFill>
                    </a:rPr>
                    <a:t>T</a:t>
                  </a:r>
                </a:p>
              </p:txBody>
            </p:sp>
          </mc:Choice>
          <mc:Fallback xmlns="">
            <p:sp>
              <p:nvSpPr>
                <p:cNvPr id="60" name="TekstSylinder 59">
                  <a:extLst>
                    <a:ext uri="{FF2B5EF4-FFF2-40B4-BE49-F238E27FC236}">
                      <a16:creationId xmlns:a16="http://schemas.microsoft.com/office/drawing/2014/main" id="{5D6A5D40-B5B1-9748-C54E-82290000F542}"/>
                    </a:ext>
                  </a:extLst>
                </p:cNvPr>
                <p:cNvSpPr txBox="1">
                  <a:spLocks noRot="1" noChangeAspect="1" noMove="1" noResize="1" noEditPoints="1" noAdjustHandles="1" noChangeArrowheads="1" noChangeShapeType="1" noTextEdit="1"/>
                </p:cNvSpPr>
                <p:nvPr/>
              </p:nvSpPr>
              <p:spPr>
                <a:xfrm>
                  <a:off x="2241223" y="3865710"/>
                  <a:ext cx="1197283" cy="310763"/>
                </a:xfrm>
                <a:prstGeom prst="rect">
                  <a:avLst/>
                </a:prstGeom>
                <a:blipFill>
                  <a:blip r:embed="rId2"/>
                  <a:stretch>
                    <a:fillRect r="-45902" b="-105882"/>
                  </a:stretch>
                </a:blipFill>
              </p:spPr>
              <p:txBody>
                <a:bodyPr/>
                <a:lstStyle/>
                <a:p>
                  <a:r>
                    <a:rPr lang="en-US">
                      <a:noFill/>
                    </a:rPr>
                    <a:t> </a:t>
                  </a:r>
                </a:p>
              </p:txBody>
            </p:sp>
          </mc:Fallback>
        </mc:AlternateContent>
        <p:sp>
          <p:nvSpPr>
            <p:cNvPr id="61" name="TekstSylinder 60">
              <a:extLst>
                <a:ext uri="{FF2B5EF4-FFF2-40B4-BE49-F238E27FC236}">
                  <a16:creationId xmlns:a16="http://schemas.microsoft.com/office/drawing/2014/main" id="{5479F066-2D94-6254-C92C-13B395643AC8}"/>
                </a:ext>
              </a:extLst>
            </p:cNvPr>
            <p:cNvSpPr txBox="1"/>
            <p:nvPr/>
          </p:nvSpPr>
          <p:spPr>
            <a:xfrm>
              <a:off x="2481814" y="4273432"/>
              <a:ext cx="195244" cy="509258"/>
            </a:xfrm>
            <a:prstGeom prst="rect">
              <a:avLst/>
            </a:prstGeom>
            <a:noFill/>
          </p:spPr>
          <p:txBody>
            <a:bodyPr wrap="square" rtlCol="0">
              <a:spAutoFit/>
            </a:bodyPr>
            <a:lstStyle/>
            <a:p>
              <a:r>
                <a:rPr lang="nb-NO" sz="700" b="1"/>
                <a:t>4</a:t>
              </a:r>
            </a:p>
          </p:txBody>
        </p:sp>
        <p:sp>
          <p:nvSpPr>
            <p:cNvPr id="62" name="TekstSylinder 61">
              <a:extLst>
                <a:ext uri="{FF2B5EF4-FFF2-40B4-BE49-F238E27FC236}">
                  <a16:creationId xmlns:a16="http://schemas.microsoft.com/office/drawing/2014/main" id="{FC89A1D4-BCFE-567B-4DA8-3297BF40B6A3}"/>
                </a:ext>
              </a:extLst>
            </p:cNvPr>
            <p:cNvSpPr txBox="1"/>
            <p:nvPr/>
          </p:nvSpPr>
          <p:spPr>
            <a:xfrm>
              <a:off x="2972833" y="4347693"/>
              <a:ext cx="266640" cy="212782"/>
            </a:xfrm>
            <a:prstGeom prst="rect">
              <a:avLst/>
            </a:prstGeom>
            <a:noFill/>
          </p:spPr>
          <p:txBody>
            <a:bodyPr wrap="none" rtlCol="0">
              <a:spAutoFit/>
            </a:bodyPr>
            <a:lstStyle/>
            <a:p>
              <a:r>
                <a:rPr lang="nb-NO" sz="700" b="1"/>
                <a:t>10</a:t>
              </a:r>
            </a:p>
          </p:txBody>
        </p:sp>
        <p:sp>
          <p:nvSpPr>
            <p:cNvPr id="63" name="TekstSylinder 62">
              <a:extLst>
                <a:ext uri="{FF2B5EF4-FFF2-40B4-BE49-F238E27FC236}">
                  <a16:creationId xmlns:a16="http://schemas.microsoft.com/office/drawing/2014/main" id="{137D46CE-3632-A7CE-E6B9-E5C45BF43485}"/>
                </a:ext>
              </a:extLst>
            </p:cNvPr>
            <p:cNvSpPr txBox="1"/>
            <p:nvPr/>
          </p:nvSpPr>
          <p:spPr>
            <a:xfrm>
              <a:off x="2348494" y="4587132"/>
              <a:ext cx="266638" cy="212783"/>
            </a:xfrm>
            <a:prstGeom prst="rect">
              <a:avLst/>
            </a:prstGeom>
            <a:noFill/>
          </p:spPr>
          <p:txBody>
            <a:bodyPr wrap="none" rtlCol="0">
              <a:spAutoFit/>
            </a:bodyPr>
            <a:lstStyle/>
            <a:p>
              <a:r>
                <a:rPr lang="nb-NO" sz="700" b="1"/>
                <a:t>12</a:t>
              </a:r>
            </a:p>
          </p:txBody>
        </p:sp>
        <p:sp>
          <p:nvSpPr>
            <p:cNvPr id="64" name="TekstSylinder 63">
              <a:extLst>
                <a:ext uri="{FF2B5EF4-FFF2-40B4-BE49-F238E27FC236}">
                  <a16:creationId xmlns:a16="http://schemas.microsoft.com/office/drawing/2014/main" id="{F40D939F-5CE3-2288-886A-45A2F62AB91B}"/>
                </a:ext>
              </a:extLst>
            </p:cNvPr>
            <p:cNvSpPr txBox="1"/>
            <p:nvPr/>
          </p:nvSpPr>
          <p:spPr>
            <a:xfrm>
              <a:off x="3147330" y="4598344"/>
              <a:ext cx="215622" cy="509258"/>
            </a:xfrm>
            <a:prstGeom prst="rect">
              <a:avLst/>
            </a:prstGeom>
            <a:noFill/>
          </p:spPr>
          <p:txBody>
            <a:bodyPr wrap="square" rtlCol="0">
              <a:spAutoFit/>
            </a:bodyPr>
            <a:lstStyle/>
            <a:p>
              <a:r>
                <a:rPr lang="nb-NO" sz="700" b="1"/>
                <a:t>7</a:t>
              </a:r>
            </a:p>
          </p:txBody>
        </p:sp>
        <p:sp>
          <p:nvSpPr>
            <p:cNvPr id="65" name="Ellipse 64">
              <a:extLst>
                <a:ext uri="{FF2B5EF4-FFF2-40B4-BE49-F238E27FC236}">
                  <a16:creationId xmlns:a16="http://schemas.microsoft.com/office/drawing/2014/main" id="{FB142CD6-5D5F-F8B7-51EB-17DBF4B093A4}"/>
                </a:ext>
              </a:extLst>
            </p:cNvPr>
            <p:cNvSpPr/>
            <p:nvPr/>
          </p:nvSpPr>
          <p:spPr>
            <a:xfrm>
              <a:off x="2241223" y="4314975"/>
              <a:ext cx="1543664" cy="80409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66" name="Ellipse 65">
              <a:extLst>
                <a:ext uri="{FF2B5EF4-FFF2-40B4-BE49-F238E27FC236}">
                  <a16:creationId xmlns:a16="http://schemas.microsoft.com/office/drawing/2014/main" id="{A19454CF-E17D-7EE6-8515-98EE8AB05BA9}"/>
                </a:ext>
              </a:extLst>
            </p:cNvPr>
            <p:cNvSpPr/>
            <p:nvPr/>
          </p:nvSpPr>
          <p:spPr>
            <a:xfrm>
              <a:off x="2868879" y="4292033"/>
              <a:ext cx="1543664" cy="80409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67" name="TekstSylinder 66">
              <a:extLst>
                <a:ext uri="{FF2B5EF4-FFF2-40B4-BE49-F238E27FC236}">
                  <a16:creationId xmlns:a16="http://schemas.microsoft.com/office/drawing/2014/main" id="{853962C0-4A4B-7ED4-7B02-BF2D3ED8C5DA}"/>
                </a:ext>
              </a:extLst>
            </p:cNvPr>
            <p:cNvSpPr txBox="1"/>
            <p:nvPr/>
          </p:nvSpPr>
          <p:spPr>
            <a:xfrm>
              <a:off x="3730484" y="4333877"/>
              <a:ext cx="1073669" cy="592896"/>
            </a:xfrm>
            <a:prstGeom prst="rect">
              <a:avLst/>
            </a:prstGeom>
            <a:noFill/>
          </p:spPr>
          <p:txBody>
            <a:bodyPr wrap="square" rtlCol="0">
              <a:spAutoFit/>
            </a:bodyPr>
            <a:lstStyle/>
            <a:p>
              <a:r>
                <a:rPr lang="nb-NO" sz="700" b="1"/>
                <a:t>19</a:t>
              </a:r>
            </a:p>
          </p:txBody>
        </p:sp>
      </p:grpSp>
      <p:grpSp>
        <p:nvGrpSpPr>
          <p:cNvPr id="108" name="Gruppe 107">
            <a:extLst>
              <a:ext uri="{FF2B5EF4-FFF2-40B4-BE49-F238E27FC236}">
                <a16:creationId xmlns:a16="http://schemas.microsoft.com/office/drawing/2014/main" id="{DEDC12D6-D8E2-87E1-80A5-52511FF5DB44}"/>
              </a:ext>
            </a:extLst>
          </p:cNvPr>
          <p:cNvGrpSpPr/>
          <p:nvPr/>
        </p:nvGrpSpPr>
        <p:grpSpPr>
          <a:xfrm>
            <a:off x="5904553" y="2654952"/>
            <a:ext cx="1433507" cy="687529"/>
            <a:chOff x="5130825" y="3272042"/>
            <a:chExt cx="4544117" cy="1847032"/>
          </a:xfrm>
        </p:grpSpPr>
        <mc:AlternateContent xmlns:mc="http://schemas.openxmlformats.org/markup-compatibility/2006" xmlns:a14="http://schemas.microsoft.com/office/drawing/2010/main">
          <mc:Choice Requires="a14">
            <p:sp>
              <p:nvSpPr>
                <p:cNvPr id="109" name="TekstSylinder 108">
                  <a:extLst>
                    <a:ext uri="{FF2B5EF4-FFF2-40B4-BE49-F238E27FC236}">
                      <a16:creationId xmlns:a16="http://schemas.microsoft.com/office/drawing/2014/main" id="{5F5F8053-5D6F-D20E-6451-5CC4034C7389}"/>
                    </a:ext>
                  </a:extLst>
                </p:cNvPr>
                <p:cNvSpPr txBox="1"/>
                <p:nvPr/>
              </p:nvSpPr>
              <p:spPr>
                <a:xfrm>
                  <a:off x="5912620" y="3272042"/>
                  <a:ext cx="1196886" cy="222561"/>
                </a:xfrm>
                <a:prstGeom prst="rect">
                  <a:avLst/>
                </a:prstGeom>
                <a:noFill/>
              </p:spPr>
              <p:txBody>
                <a:bodyPr wrap="none" rtlCol="0">
                  <a:spAutoFit/>
                </a:bodyPr>
                <a:lstStyle/>
                <a:p>
                  <a:r>
                    <a:rPr lang="nb-NO" sz="700" b="1">
                      <a:solidFill>
                        <a:srgbClr val="00B0F0"/>
                      </a:solidFill>
                    </a:rPr>
                    <a:t>Kryssprodukt S</a:t>
                  </a:r>
                  <a14:m>
                    <m:oMath xmlns:m="http://schemas.openxmlformats.org/officeDocument/2006/math">
                      <m:r>
                        <a:rPr lang="nb-NO" sz="700" b="1" i="1" smtClean="0">
                          <a:solidFill>
                            <a:srgbClr val="00B0F0"/>
                          </a:solidFill>
                          <a:latin typeface="Cambria Math" panose="02040503050406030204" pitchFamily="18" charset="0"/>
                          <a:ea typeface="Cambria Math" panose="02040503050406030204" pitchFamily="18" charset="0"/>
                        </a:rPr>
                        <m:t>×</m:t>
                      </m:r>
                    </m:oMath>
                  </a14:m>
                  <a:r>
                    <a:rPr lang="nb-NO" sz="700" b="1">
                      <a:solidFill>
                        <a:srgbClr val="00B0F0"/>
                      </a:solidFill>
                    </a:rPr>
                    <a:t>T</a:t>
                  </a:r>
                </a:p>
              </p:txBody>
            </p:sp>
          </mc:Choice>
          <mc:Fallback xmlns="">
            <p:sp>
              <p:nvSpPr>
                <p:cNvPr id="109" name="TekstSylinder 108">
                  <a:extLst>
                    <a:ext uri="{FF2B5EF4-FFF2-40B4-BE49-F238E27FC236}">
                      <a16:creationId xmlns:a16="http://schemas.microsoft.com/office/drawing/2014/main" id="{5F5F8053-5D6F-D20E-6451-5CC4034C7389}"/>
                    </a:ext>
                  </a:extLst>
                </p:cNvPr>
                <p:cNvSpPr txBox="1">
                  <a:spLocks noRot="1" noChangeAspect="1" noMove="1" noResize="1" noEditPoints="1" noAdjustHandles="1" noChangeArrowheads="1" noChangeShapeType="1" noTextEdit="1"/>
                </p:cNvSpPr>
                <p:nvPr/>
              </p:nvSpPr>
              <p:spPr>
                <a:xfrm>
                  <a:off x="5912620" y="3272042"/>
                  <a:ext cx="1196886" cy="222561"/>
                </a:xfrm>
                <a:prstGeom prst="rect">
                  <a:avLst/>
                </a:prstGeom>
                <a:blipFill>
                  <a:blip r:embed="rId3"/>
                  <a:stretch>
                    <a:fillRect r="-114516" b="-161538"/>
                  </a:stretch>
                </a:blipFill>
              </p:spPr>
              <p:txBody>
                <a:bodyPr/>
                <a:lstStyle/>
                <a:p>
                  <a:r>
                    <a:rPr lang="en-US">
                      <a:noFill/>
                    </a:rPr>
                    <a:t> </a:t>
                  </a:r>
                </a:p>
              </p:txBody>
            </p:sp>
          </mc:Fallback>
        </mc:AlternateContent>
        <p:sp>
          <p:nvSpPr>
            <p:cNvPr id="114" name="Ellipse 113">
              <a:extLst>
                <a:ext uri="{FF2B5EF4-FFF2-40B4-BE49-F238E27FC236}">
                  <a16:creationId xmlns:a16="http://schemas.microsoft.com/office/drawing/2014/main" id="{D7526C1A-380E-CA00-9887-6890CDF7759F}"/>
                </a:ext>
              </a:extLst>
            </p:cNvPr>
            <p:cNvSpPr/>
            <p:nvPr/>
          </p:nvSpPr>
          <p:spPr>
            <a:xfrm>
              <a:off x="5130825" y="3649485"/>
              <a:ext cx="4544117" cy="14695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22" name="TekstSylinder 121">
              <a:extLst>
                <a:ext uri="{FF2B5EF4-FFF2-40B4-BE49-F238E27FC236}">
                  <a16:creationId xmlns:a16="http://schemas.microsoft.com/office/drawing/2014/main" id="{28F62F61-4AE8-EF8F-668D-93ECA205EC28}"/>
                </a:ext>
              </a:extLst>
            </p:cNvPr>
            <p:cNvSpPr txBox="1"/>
            <p:nvPr/>
          </p:nvSpPr>
          <p:spPr>
            <a:xfrm>
              <a:off x="5567597" y="3675234"/>
              <a:ext cx="3670567" cy="921594"/>
            </a:xfrm>
            <a:prstGeom prst="rect">
              <a:avLst/>
            </a:prstGeom>
            <a:noFill/>
          </p:spPr>
          <p:txBody>
            <a:bodyPr wrap="square" rtlCol="0">
              <a:spAutoFit/>
            </a:bodyPr>
            <a:lstStyle/>
            <a:p>
              <a:pPr algn="ctr"/>
              <a:r>
                <a:rPr lang="nb-NO" sz="700"/>
                <a:t>(12,10), (4,7), (4,10), (4,19), (10,7), (7,7), (7,10), (10,19), (12,19), (10,10), (7, 19), (12,7), (12, 10)</a:t>
              </a:r>
            </a:p>
          </p:txBody>
        </p:sp>
      </p:grpSp>
      <p:grpSp>
        <p:nvGrpSpPr>
          <p:cNvPr id="123" name="Gruppe 122">
            <a:extLst>
              <a:ext uri="{FF2B5EF4-FFF2-40B4-BE49-F238E27FC236}">
                <a16:creationId xmlns:a16="http://schemas.microsoft.com/office/drawing/2014/main" id="{4034A712-A1A7-C77C-76F0-FB122D91E74F}"/>
              </a:ext>
            </a:extLst>
          </p:cNvPr>
          <p:cNvGrpSpPr/>
          <p:nvPr/>
        </p:nvGrpSpPr>
        <p:grpSpPr>
          <a:xfrm>
            <a:off x="4995656" y="3092898"/>
            <a:ext cx="613121" cy="483961"/>
            <a:chOff x="1011389" y="2261419"/>
            <a:chExt cx="1543664" cy="1167581"/>
          </a:xfrm>
        </p:grpSpPr>
        <p:sp>
          <p:nvSpPr>
            <p:cNvPr id="124" name="TekstSylinder 123">
              <a:extLst>
                <a:ext uri="{FF2B5EF4-FFF2-40B4-BE49-F238E27FC236}">
                  <a16:creationId xmlns:a16="http://schemas.microsoft.com/office/drawing/2014/main" id="{1F450B6A-B29B-6ADB-B2B0-982DAB1D31EE}"/>
                </a:ext>
              </a:extLst>
            </p:cNvPr>
            <p:cNvSpPr txBox="1"/>
            <p:nvPr/>
          </p:nvSpPr>
          <p:spPr>
            <a:xfrm>
              <a:off x="1543665" y="2261419"/>
              <a:ext cx="226344" cy="200055"/>
            </a:xfrm>
            <a:prstGeom prst="rect">
              <a:avLst/>
            </a:prstGeom>
            <a:noFill/>
          </p:spPr>
          <p:txBody>
            <a:bodyPr wrap="none" rtlCol="0">
              <a:spAutoFit/>
            </a:bodyPr>
            <a:lstStyle/>
            <a:p>
              <a:r>
                <a:rPr lang="nb-NO" sz="700" b="1">
                  <a:solidFill>
                    <a:srgbClr val="00B0F0"/>
                  </a:solidFill>
                </a:rPr>
                <a:t>S</a:t>
              </a:r>
            </a:p>
          </p:txBody>
        </p:sp>
        <p:sp>
          <p:nvSpPr>
            <p:cNvPr id="125" name="TekstSylinder 124">
              <a:extLst>
                <a:ext uri="{FF2B5EF4-FFF2-40B4-BE49-F238E27FC236}">
                  <a16:creationId xmlns:a16="http://schemas.microsoft.com/office/drawing/2014/main" id="{2C4F6B70-FD50-6BFB-A51A-6828EB263CD0}"/>
                </a:ext>
              </a:extLst>
            </p:cNvPr>
            <p:cNvSpPr txBox="1"/>
            <p:nvPr/>
          </p:nvSpPr>
          <p:spPr>
            <a:xfrm>
              <a:off x="1190064" y="2736277"/>
              <a:ext cx="229550" cy="200055"/>
            </a:xfrm>
            <a:prstGeom prst="rect">
              <a:avLst/>
            </a:prstGeom>
            <a:noFill/>
          </p:spPr>
          <p:txBody>
            <a:bodyPr wrap="none" rtlCol="0">
              <a:spAutoFit/>
            </a:bodyPr>
            <a:lstStyle/>
            <a:p>
              <a:r>
                <a:rPr lang="nb-NO" sz="700" b="1"/>
                <a:t>4</a:t>
              </a:r>
            </a:p>
          </p:txBody>
        </p:sp>
        <p:sp>
          <p:nvSpPr>
            <p:cNvPr id="126" name="TekstSylinder 125">
              <a:extLst>
                <a:ext uri="{FF2B5EF4-FFF2-40B4-BE49-F238E27FC236}">
                  <a16:creationId xmlns:a16="http://schemas.microsoft.com/office/drawing/2014/main" id="{730F0DDE-A4D6-08F4-C6B5-98C26513510D}"/>
                </a:ext>
              </a:extLst>
            </p:cNvPr>
            <p:cNvSpPr txBox="1"/>
            <p:nvPr/>
          </p:nvSpPr>
          <p:spPr>
            <a:xfrm>
              <a:off x="1742999" y="2657619"/>
              <a:ext cx="274434" cy="200055"/>
            </a:xfrm>
            <a:prstGeom prst="rect">
              <a:avLst/>
            </a:prstGeom>
            <a:noFill/>
          </p:spPr>
          <p:txBody>
            <a:bodyPr wrap="none" rtlCol="0">
              <a:spAutoFit/>
            </a:bodyPr>
            <a:lstStyle/>
            <a:p>
              <a:r>
                <a:rPr lang="nb-NO" sz="700" b="1"/>
                <a:t>10</a:t>
              </a:r>
            </a:p>
          </p:txBody>
        </p:sp>
        <p:sp>
          <p:nvSpPr>
            <p:cNvPr id="127" name="TekstSylinder 126">
              <a:extLst>
                <a:ext uri="{FF2B5EF4-FFF2-40B4-BE49-F238E27FC236}">
                  <a16:creationId xmlns:a16="http://schemas.microsoft.com/office/drawing/2014/main" id="{13A4824E-45B4-F297-2A2B-BBE262F0B73C}"/>
                </a:ext>
              </a:extLst>
            </p:cNvPr>
            <p:cNvSpPr txBox="1"/>
            <p:nvPr/>
          </p:nvSpPr>
          <p:spPr>
            <a:xfrm>
              <a:off x="1519611" y="3004009"/>
              <a:ext cx="274434" cy="200055"/>
            </a:xfrm>
            <a:prstGeom prst="rect">
              <a:avLst/>
            </a:prstGeom>
            <a:noFill/>
          </p:spPr>
          <p:txBody>
            <a:bodyPr wrap="none" rtlCol="0">
              <a:spAutoFit/>
            </a:bodyPr>
            <a:lstStyle/>
            <a:p>
              <a:r>
                <a:rPr lang="nb-NO" sz="700" b="1"/>
                <a:t>12</a:t>
              </a:r>
            </a:p>
          </p:txBody>
        </p:sp>
        <p:sp>
          <p:nvSpPr>
            <p:cNvPr id="128" name="TekstSylinder 127">
              <a:extLst>
                <a:ext uri="{FF2B5EF4-FFF2-40B4-BE49-F238E27FC236}">
                  <a16:creationId xmlns:a16="http://schemas.microsoft.com/office/drawing/2014/main" id="{85F7BDBA-B863-4347-D4D2-56ED53E523C1}"/>
                </a:ext>
              </a:extLst>
            </p:cNvPr>
            <p:cNvSpPr txBox="1"/>
            <p:nvPr/>
          </p:nvSpPr>
          <p:spPr>
            <a:xfrm>
              <a:off x="2088215" y="2920943"/>
              <a:ext cx="229550" cy="200055"/>
            </a:xfrm>
            <a:prstGeom prst="rect">
              <a:avLst/>
            </a:prstGeom>
            <a:noFill/>
          </p:spPr>
          <p:txBody>
            <a:bodyPr wrap="none" rtlCol="0">
              <a:spAutoFit/>
            </a:bodyPr>
            <a:lstStyle/>
            <a:p>
              <a:r>
                <a:rPr lang="nb-NO" sz="700" b="1"/>
                <a:t>7</a:t>
              </a:r>
            </a:p>
          </p:txBody>
        </p:sp>
        <p:sp>
          <p:nvSpPr>
            <p:cNvPr id="129" name="Ellipse 128">
              <a:extLst>
                <a:ext uri="{FF2B5EF4-FFF2-40B4-BE49-F238E27FC236}">
                  <a16:creationId xmlns:a16="http://schemas.microsoft.com/office/drawing/2014/main" id="{B3BDE0F3-FCD1-1944-1080-EECDA87AAEAE}"/>
                </a:ext>
              </a:extLst>
            </p:cNvPr>
            <p:cNvSpPr/>
            <p:nvPr/>
          </p:nvSpPr>
          <p:spPr>
            <a:xfrm>
              <a:off x="1011389" y="2624901"/>
              <a:ext cx="1543664" cy="80409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grpSp>
        <p:nvGrpSpPr>
          <p:cNvPr id="130" name="Gruppe 129">
            <a:extLst>
              <a:ext uri="{FF2B5EF4-FFF2-40B4-BE49-F238E27FC236}">
                <a16:creationId xmlns:a16="http://schemas.microsoft.com/office/drawing/2014/main" id="{804A537E-7A42-E8F9-033B-642ABE42C53F}"/>
              </a:ext>
            </a:extLst>
          </p:cNvPr>
          <p:cNvGrpSpPr/>
          <p:nvPr/>
        </p:nvGrpSpPr>
        <p:grpSpPr>
          <a:xfrm>
            <a:off x="5014711" y="3555398"/>
            <a:ext cx="594066" cy="452165"/>
            <a:chOff x="3217697" y="1858794"/>
            <a:chExt cx="1433989" cy="1068645"/>
          </a:xfrm>
        </p:grpSpPr>
        <p:sp>
          <p:nvSpPr>
            <p:cNvPr id="131" name="TekstSylinder 130">
              <a:extLst>
                <a:ext uri="{FF2B5EF4-FFF2-40B4-BE49-F238E27FC236}">
                  <a16:creationId xmlns:a16="http://schemas.microsoft.com/office/drawing/2014/main" id="{333A7619-1230-BCF2-5DFC-75F990FB7111}"/>
                </a:ext>
              </a:extLst>
            </p:cNvPr>
            <p:cNvSpPr txBox="1"/>
            <p:nvPr/>
          </p:nvSpPr>
          <p:spPr>
            <a:xfrm>
              <a:off x="3725712" y="1858794"/>
              <a:ext cx="316113" cy="200054"/>
            </a:xfrm>
            <a:prstGeom prst="rect">
              <a:avLst/>
            </a:prstGeom>
            <a:noFill/>
          </p:spPr>
          <p:txBody>
            <a:bodyPr wrap="square" rtlCol="0">
              <a:spAutoFit/>
            </a:bodyPr>
            <a:lstStyle/>
            <a:p>
              <a:r>
                <a:rPr lang="nb-NO" sz="700" b="1">
                  <a:solidFill>
                    <a:srgbClr val="00B0F0"/>
                  </a:solidFill>
                </a:rPr>
                <a:t>T</a:t>
              </a:r>
            </a:p>
          </p:txBody>
        </p:sp>
        <p:sp>
          <p:nvSpPr>
            <p:cNvPr id="132" name="TekstSylinder 131">
              <a:extLst>
                <a:ext uri="{FF2B5EF4-FFF2-40B4-BE49-F238E27FC236}">
                  <a16:creationId xmlns:a16="http://schemas.microsoft.com/office/drawing/2014/main" id="{9D066172-80EC-0538-CB25-4EB7709C4F64}"/>
                </a:ext>
              </a:extLst>
            </p:cNvPr>
            <p:cNvSpPr txBox="1"/>
            <p:nvPr/>
          </p:nvSpPr>
          <p:spPr>
            <a:xfrm>
              <a:off x="3217697" y="2288866"/>
              <a:ext cx="686027" cy="472809"/>
            </a:xfrm>
            <a:prstGeom prst="rect">
              <a:avLst/>
            </a:prstGeom>
            <a:noFill/>
          </p:spPr>
          <p:txBody>
            <a:bodyPr wrap="square" rtlCol="0">
              <a:spAutoFit/>
            </a:bodyPr>
            <a:lstStyle/>
            <a:p>
              <a:r>
                <a:rPr lang="nb-NO" sz="700" b="1"/>
                <a:t>19</a:t>
              </a:r>
            </a:p>
          </p:txBody>
        </p:sp>
        <p:sp>
          <p:nvSpPr>
            <p:cNvPr id="133" name="TekstSylinder 132">
              <a:extLst>
                <a:ext uri="{FF2B5EF4-FFF2-40B4-BE49-F238E27FC236}">
                  <a16:creationId xmlns:a16="http://schemas.microsoft.com/office/drawing/2014/main" id="{9C473BA7-28F5-F4B7-CE9A-58F86718B35A}"/>
                </a:ext>
              </a:extLst>
            </p:cNvPr>
            <p:cNvSpPr txBox="1"/>
            <p:nvPr/>
          </p:nvSpPr>
          <p:spPr>
            <a:xfrm>
              <a:off x="3803918" y="2214459"/>
              <a:ext cx="800118" cy="472809"/>
            </a:xfrm>
            <a:prstGeom prst="rect">
              <a:avLst/>
            </a:prstGeom>
            <a:noFill/>
          </p:spPr>
          <p:txBody>
            <a:bodyPr wrap="square" rtlCol="0">
              <a:spAutoFit/>
            </a:bodyPr>
            <a:lstStyle/>
            <a:p>
              <a:r>
                <a:rPr lang="nb-NO" sz="700" b="1"/>
                <a:t>10</a:t>
              </a:r>
            </a:p>
          </p:txBody>
        </p:sp>
        <p:sp>
          <p:nvSpPr>
            <p:cNvPr id="134" name="TekstSylinder 133">
              <a:extLst>
                <a:ext uri="{FF2B5EF4-FFF2-40B4-BE49-F238E27FC236}">
                  <a16:creationId xmlns:a16="http://schemas.microsoft.com/office/drawing/2014/main" id="{A21A2247-8581-046B-3EF2-6A38C22F17CB}"/>
                </a:ext>
              </a:extLst>
            </p:cNvPr>
            <p:cNvSpPr txBox="1"/>
            <p:nvPr/>
          </p:nvSpPr>
          <p:spPr>
            <a:xfrm>
              <a:off x="3650670" y="2503157"/>
              <a:ext cx="306494" cy="296318"/>
            </a:xfrm>
            <a:prstGeom prst="rect">
              <a:avLst/>
            </a:prstGeom>
            <a:noFill/>
          </p:spPr>
          <p:txBody>
            <a:bodyPr wrap="square" rtlCol="0">
              <a:spAutoFit/>
            </a:bodyPr>
            <a:lstStyle/>
            <a:p>
              <a:r>
                <a:rPr lang="nb-NO" sz="700" b="1"/>
                <a:t>7</a:t>
              </a:r>
            </a:p>
          </p:txBody>
        </p:sp>
        <p:sp>
          <p:nvSpPr>
            <p:cNvPr id="135" name="Ellipse 134">
              <a:extLst>
                <a:ext uri="{FF2B5EF4-FFF2-40B4-BE49-F238E27FC236}">
                  <a16:creationId xmlns:a16="http://schemas.microsoft.com/office/drawing/2014/main" id="{C506E02B-F39C-49A3-4306-8E7490F09C8C}"/>
                </a:ext>
              </a:extLst>
            </p:cNvPr>
            <p:cNvSpPr/>
            <p:nvPr/>
          </p:nvSpPr>
          <p:spPr>
            <a:xfrm>
              <a:off x="3263471" y="2209314"/>
              <a:ext cx="1388215" cy="718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700"/>
            </a:p>
          </p:txBody>
        </p:sp>
      </p:grpSp>
      <p:grpSp>
        <p:nvGrpSpPr>
          <p:cNvPr id="136" name="Gruppe 135">
            <a:extLst>
              <a:ext uri="{FF2B5EF4-FFF2-40B4-BE49-F238E27FC236}">
                <a16:creationId xmlns:a16="http://schemas.microsoft.com/office/drawing/2014/main" id="{F590FFA3-AC72-610C-86E7-B79D72BE921A}"/>
              </a:ext>
            </a:extLst>
          </p:cNvPr>
          <p:cNvGrpSpPr/>
          <p:nvPr/>
        </p:nvGrpSpPr>
        <p:grpSpPr>
          <a:xfrm>
            <a:off x="5696945" y="3269342"/>
            <a:ext cx="500410" cy="417843"/>
            <a:chOff x="6342167" y="1547368"/>
            <a:chExt cx="2171320" cy="1306624"/>
          </a:xfrm>
        </p:grpSpPr>
        <mc:AlternateContent xmlns:mc="http://schemas.openxmlformats.org/markup-compatibility/2006" xmlns:a14="http://schemas.microsoft.com/office/drawing/2010/main">
          <mc:Choice Requires="a14">
            <p:sp>
              <p:nvSpPr>
                <p:cNvPr id="137" name="TekstSylinder 136">
                  <a:extLst>
                    <a:ext uri="{FF2B5EF4-FFF2-40B4-BE49-F238E27FC236}">
                      <a16:creationId xmlns:a16="http://schemas.microsoft.com/office/drawing/2014/main" id="{72C51AB9-97B9-4523-5BF6-641DE3DD6B0D}"/>
                    </a:ext>
                  </a:extLst>
                </p:cNvPr>
                <p:cNvSpPr txBox="1"/>
                <p:nvPr/>
              </p:nvSpPr>
              <p:spPr>
                <a:xfrm>
                  <a:off x="6381813" y="1547368"/>
                  <a:ext cx="526105" cy="200054"/>
                </a:xfrm>
                <a:prstGeom prst="rect">
                  <a:avLst/>
                </a:prstGeom>
                <a:noFill/>
              </p:spPr>
              <p:txBody>
                <a:bodyPr wrap="none" rtlCol="0">
                  <a:spAutoFit/>
                </a:bodyPr>
                <a:lstStyle/>
                <a:p>
                  <a:r>
                    <a:rPr lang="nb-NO" sz="700" b="1">
                      <a:solidFill>
                        <a:srgbClr val="00B0F0"/>
                      </a:solidFill>
                    </a:rPr>
                    <a:t>Snitt S</a:t>
                  </a:r>
                  <a14:m>
                    <m:oMath xmlns:m="http://schemas.openxmlformats.org/officeDocument/2006/math">
                      <m:r>
                        <a:rPr lang="nb-NO" sz="700" b="1" i="1" smtClean="0">
                          <a:solidFill>
                            <a:srgbClr val="00B0F0"/>
                          </a:solidFill>
                          <a:latin typeface="Cambria Math" panose="02040503050406030204" pitchFamily="18" charset="0"/>
                          <a:ea typeface="Cambria Math" panose="02040503050406030204" pitchFamily="18" charset="0"/>
                        </a:rPr>
                        <m:t>∩</m:t>
                      </m:r>
                    </m:oMath>
                  </a14:m>
                  <a:r>
                    <a:rPr lang="nb-NO" sz="700" b="1">
                      <a:solidFill>
                        <a:srgbClr val="00B0F0"/>
                      </a:solidFill>
                    </a:rPr>
                    <a:t>T</a:t>
                  </a:r>
                </a:p>
              </p:txBody>
            </p:sp>
          </mc:Choice>
          <mc:Fallback xmlns="">
            <p:sp>
              <p:nvSpPr>
                <p:cNvPr id="137" name="TekstSylinder 136">
                  <a:extLst>
                    <a:ext uri="{FF2B5EF4-FFF2-40B4-BE49-F238E27FC236}">
                      <a16:creationId xmlns:a16="http://schemas.microsoft.com/office/drawing/2014/main" id="{72C51AB9-97B9-4523-5BF6-641DE3DD6B0D}"/>
                    </a:ext>
                  </a:extLst>
                </p:cNvPr>
                <p:cNvSpPr txBox="1">
                  <a:spLocks noRot="1" noChangeAspect="1" noMove="1" noResize="1" noEditPoints="1" noAdjustHandles="1" noChangeArrowheads="1" noChangeShapeType="1" noTextEdit="1"/>
                </p:cNvSpPr>
                <p:nvPr/>
              </p:nvSpPr>
              <p:spPr>
                <a:xfrm>
                  <a:off x="6381813" y="1547368"/>
                  <a:ext cx="526105" cy="200054"/>
                </a:xfrm>
                <a:prstGeom prst="rect">
                  <a:avLst/>
                </a:prstGeom>
                <a:blipFill>
                  <a:blip r:embed="rId4"/>
                  <a:stretch>
                    <a:fillRect r="-275000" b="-200000"/>
                  </a:stretch>
                </a:blipFill>
              </p:spPr>
              <p:txBody>
                <a:bodyPr/>
                <a:lstStyle/>
                <a:p>
                  <a:r>
                    <a:rPr lang="en-US">
                      <a:noFill/>
                    </a:rPr>
                    <a:t> </a:t>
                  </a:r>
                </a:p>
              </p:txBody>
            </p:sp>
          </mc:Fallback>
        </mc:AlternateContent>
        <p:sp>
          <p:nvSpPr>
            <p:cNvPr id="138" name="TekstSylinder 137">
              <a:extLst>
                <a:ext uri="{FF2B5EF4-FFF2-40B4-BE49-F238E27FC236}">
                  <a16:creationId xmlns:a16="http://schemas.microsoft.com/office/drawing/2014/main" id="{D762B865-BE97-8A17-7EA2-C90C0ACCBF05}"/>
                </a:ext>
              </a:extLst>
            </p:cNvPr>
            <p:cNvSpPr txBox="1"/>
            <p:nvPr/>
          </p:nvSpPr>
          <p:spPr>
            <a:xfrm>
              <a:off x="7034683" y="2016378"/>
              <a:ext cx="274433" cy="200054"/>
            </a:xfrm>
            <a:prstGeom prst="rect">
              <a:avLst/>
            </a:prstGeom>
            <a:noFill/>
          </p:spPr>
          <p:txBody>
            <a:bodyPr wrap="none" rtlCol="0">
              <a:spAutoFit/>
            </a:bodyPr>
            <a:lstStyle/>
            <a:p>
              <a:r>
                <a:rPr lang="nb-NO" sz="700" b="1"/>
                <a:t>10</a:t>
              </a:r>
            </a:p>
          </p:txBody>
        </p:sp>
        <p:sp>
          <p:nvSpPr>
            <p:cNvPr id="139" name="TekstSylinder 138">
              <a:extLst>
                <a:ext uri="{FF2B5EF4-FFF2-40B4-BE49-F238E27FC236}">
                  <a16:creationId xmlns:a16="http://schemas.microsoft.com/office/drawing/2014/main" id="{E7F824EC-1E2B-E78B-3F11-FA7049752735}"/>
                </a:ext>
              </a:extLst>
            </p:cNvPr>
            <p:cNvSpPr txBox="1"/>
            <p:nvPr/>
          </p:nvSpPr>
          <p:spPr>
            <a:xfrm>
              <a:off x="7313054" y="2330749"/>
              <a:ext cx="229549" cy="200054"/>
            </a:xfrm>
            <a:prstGeom prst="rect">
              <a:avLst/>
            </a:prstGeom>
            <a:noFill/>
          </p:spPr>
          <p:txBody>
            <a:bodyPr wrap="none" rtlCol="0">
              <a:spAutoFit/>
            </a:bodyPr>
            <a:lstStyle/>
            <a:p>
              <a:r>
                <a:rPr lang="nb-NO" sz="700" b="1"/>
                <a:t>7</a:t>
              </a:r>
            </a:p>
          </p:txBody>
        </p:sp>
        <p:sp>
          <p:nvSpPr>
            <p:cNvPr id="140" name="Ellipse 139">
              <a:extLst>
                <a:ext uri="{FF2B5EF4-FFF2-40B4-BE49-F238E27FC236}">
                  <a16:creationId xmlns:a16="http://schemas.microsoft.com/office/drawing/2014/main" id="{54DCA993-C751-2BEF-A5C1-0919F3B054C5}"/>
                </a:ext>
              </a:extLst>
            </p:cNvPr>
            <p:cNvSpPr/>
            <p:nvPr/>
          </p:nvSpPr>
          <p:spPr>
            <a:xfrm>
              <a:off x="6342167" y="2049893"/>
              <a:ext cx="1543664" cy="80409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1" name="Ellipse 140">
              <a:extLst>
                <a:ext uri="{FF2B5EF4-FFF2-40B4-BE49-F238E27FC236}">
                  <a16:creationId xmlns:a16="http://schemas.microsoft.com/office/drawing/2014/main" id="{CE43F077-18F9-9CF9-4700-6C538A111A95}"/>
                </a:ext>
              </a:extLst>
            </p:cNvPr>
            <p:cNvSpPr/>
            <p:nvPr/>
          </p:nvSpPr>
          <p:spPr>
            <a:xfrm>
              <a:off x="6969823" y="2026951"/>
              <a:ext cx="1543664" cy="80409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grpSp>
        <p:nvGrpSpPr>
          <p:cNvPr id="142" name="Gruppe 141">
            <a:extLst>
              <a:ext uri="{FF2B5EF4-FFF2-40B4-BE49-F238E27FC236}">
                <a16:creationId xmlns:a16="http://schemas.microsoft.com/office/drawing/2014/main" id="{1FCE8F4A-23B7-0B03-9E61-6211D5737132}"/>
              </a:ext>
            </a:extLst>
          </p:cNvPr>
          <p:cNvGrpSpPr/>
          <p:nvPr/>
        </p:nvGrpSpPr>
        <p:grpSpPr>
          <a:xfrm>
            <a:off x="5799256" y="3694522"/>
            <a:ext cx="654731" cy="466037"/>
            <a:chOff x="645414" y="5254990"/>
            <a:chExt cx="2446569" cy="1224672"/>
          </a:xfrm>
        </p:grpSpPr>
        <mc:AlternateContent xmlns:mc="http://schemas.openxmlformats.org/markup-compatibility/2006" xmlns:a14="http://schemas.microsoft.com/office/drawing/2010/main">
          <mc:Choice Requires="a14">
            <p:sp>
              <p:nvSpPr>
                <p:cNvPr id="143" name="TekstSylinder 142">
                  <a:extLst>
                    <a:ext uri="{FF2B5EF4-FFF2-40B4-BE49-F238E27FC236}">
                      <a16:creationId xmlns:a16="http://schemas.microsoft.com/office/drawing/2014/main" id="{86EC516A-2CDF-8C4A-F2B7-F34024EF2101}"/>
                    </a:ext>
                  </a:extLst>
                </p:cNvPr>
                <p:cNvSpPr txBox="1"/>
                <p:nvPr/>
              </p:nvSpPr>
              <p:spPr>
                <a:xfrm>
                  <a:off x="645414" y="5254990"/>
                  <a:ext cx="745718" cy="200055"/>
                </a:xfrm>
                <a:prstGeom prst="rect">
                  <a:avLst/>
                </a:prstGeom>
                <a:noFill/>
              </p:spPr>
              <p:txBody>
                <a:bodyPr wrap="none" rtlCol="0">
                  <a:spAutoFit/>
                </a:bodyPr>
                <a:lstStyle/>
                <a:p>
                  <a:r>
                    <a:rPr lang="nb-NO" sz="700" b="1">
                      <a:solidFill>
                        <a:srgbClr val="00B0F0"/>
                      </a:solidFill>
                    </a:rPr>
                    <a:t>Differanse S</a:t>
                  </a:r>
                  <a14:m>
                    <m:oMath xmlns:m="http://schemas.openxmlformats.org/officeDocument/2006/math">
                      <m:r>
                        <a:rPr lang="nb-NO" sz="700" b="1" i="1" smtClean="0">
                          <a:solidFill>
                            <a:srgbClr val="00B0F0"/>
                          </a:solidFill>
                          <a:latin typeface="Cambria Math" panose="02040503050406030204" pitchFamily="18" charset="0"/>
                          <a:ea typeface="Cambria Math" panose="02040503050406030204" pitchFamily="18" charset="0"/>
                        </a:rPr>
                        <m:t>−</m:t>
                      </m:r>
                    </m:oMath>
                  </a14:m>
                  <a:r>
                    <a:rPr lang="nb-NO" sz="700" b="1">
                      <a:solidFill>
                        <a:srgbClr val="00B0F0"/>
                      </a:solidFill>
                    </a:rPr>
                    <a:t>T</a:t>
                  </a:r>
                </a:p>
              </p:txBody>
            </p:sp>
          </mc:Choice>
          <mc:Fallback xmlns="">
            <p:sp>
              <p:nvSpPr>
                <p:cNvPr id="143" name="TekstSylinder 142">
                  <a:extLst>
                    <a:ext uri="{FF2B5EF4-FFF2-40B4-BE49-F238E27FC236}">
                      <a16:creationId xmlns:a16="http://schemas.microsoft.com/office/drawing/2014/main" id="{86EC516A-2CDF-8C4A-F2B7-F34024EF2101}"/>
                    </a:ext>
                  </a:extLst>
                </p:cNvPr>
                <p:cNvSpPr txBox="1">
                  <a:spLocks noRot="1" noChangeAspect="1" noMove="1" noResize="1" noEditPoints="1" noAdjustHandles="1" noChangeArrowheads="1" noChangeShapeType="1" noTextEdit="1"/>
                </p:cNvSpPr>
                <p:nvPr/>
              </p:nvSpPr>
              <p:spPr>
                <a:xfrm>
                  <a:off x="645414" y="5254990"/>
                  <a:ext cx="745718" cy="200055"/>
                </a:xfrm>
                <a:prstGeom prst="rect">
                  <a:avLst/>
                </a:prstGeom>
                <a:blipFill>
                  <a:blip r:embed="rId5"/>
                  <a:stretch>
                    <a:fillRect r="-254545" b="-161538"/>
                  </a:stretch>
                </a:blipFill>
              </p:spPr>
              <p:txBody>
                <a:bodyPr/>
                <a:lstStyle/>
                <a:p>
                  <a:r>
                    <a:rPr lang="en-US">
                      <a:noFill/>
                    </a:rPr>
                    <a:t> </a:t>
                  </a:r>
                </a:p>
              </p:txBody>
            </p:sp>
          </mc:Fallback>
        </mc:AlternateContent>
        <p:sp>
          <p:nvSpPr>
            <p:cNvPr id="144" name="TekstSylinder 143">
              <a:extLst>
                <a:ext uri="{FF2B5EF4-FFF2-40B4-BE49-F238E27FC236}">
                  <a16:creationId xmlns:a16="http://schemas.microsoft.com/office/drawing/2014/main" id="{9C203AE8-4349-997B-A414-31CB35F331F0}"/>
                </a:ext>
              </a:extLst>
            </p:cNvPr>
            <p:cNvSpPr txBox="1"/>
            <p:nvPr/>
          </p:nvSpPr>
          <p:spPr>
            <a:xfrm>
              <a:off x="1099338" y="5786939"/>
              <a:ext cx="229550" cy="200055"/>
            </a:xfrm>
            <a:prstGeom prst="rect">
              <a:avLst/>
            </a:prstGeom>
            <a:noFill/>
          </p:spPr>
          <p:txBody>
            <a:bodyPr wrap="none" rtlCol="0">
              <a:spAutoFit/>
            </a:bodyPr>
            <a:lstStyle/>
            <a:p>
              <a:r>
                <a:rPr lang="nb-NO" sz="700" b="1"/>
                <a:t>4</a:t>
              </a:r>
            </a:p>
          </p:txBody>
        </p:sp>
        <p:sp>
          <p:nvSpPr>
            <p:cNvPr id="145" name="TekstSylinder 144">
              <a:extLst>
                <a:ext uri="{FF2B5EF4-FFF2-40B4-BE49-F238E27FC236}">
                  <a16:creationId xmlns:a16="http://schemas.microsoft.com/office/drawing/2014/main" id="{53F0EAF9-1783-F0F1-14E6-B9EC3F0CFF59}"/>
                </a:ext>
              </a:extLst>
            </p:cNvPr>
            <p:cNvSpPr txBox="1"/>
            <p:nvPr/>
          </p:nvSpPr>
          <p:spPr>
            <a:xfrm>
              <a:off x="1191671" y="6052731"/>
              <a:ext cx="274434" cy="200055"/>
            </a:xfrm>
            <a:prstGeom prst="rect">
              <a:avLst/>
            </a:prstGeom>
            <a:noFill/>
          </p:spPr>
          <p:txBody>
            <a:bodyPr wrap="none" rtlCol="0">
              <a:spAutoFit/>
            </a:bodyPr>
            <a:lstStyle/>
            <a:p>
              <a:r>
                <a:rPr lang="nb-NO" sz="700" b="1"/>
                <a:t>12</a:t>
              </a:r>
            </a:p>
          </p:txBody>
        </p:sp>
        <p:sp>
          <p:nvSpPr>
            <p:cNvPr id="146" name="Ellipse 145">
              <a:extLst>
                <a:ext uri="{FF2B5EF4-FFF2-40B4-BE49-F238E27FC236}">
                  <a16:creationId xmlns:a16="http://schemas.microsoft.com/office/drawing/2014/main" id="{78184783-DA27-7EED-10F1-19F233BD7695}"/>
                </a:ext>
              </a:extLst>
            </p:cNvPr>
            <p:cNvSpPr/>
            <p:nvPr/>
          </p:nvSpPr>
          <p:spPr>
            <a:xfrm>
              <a:off x="920663" y="5675563"/>
              <a:ext cx="1543664" cy="80409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7" name="Ellipse 146">
              <a:extLst>
                <a:ext uri="{FF2B5EF4-FFF2-40B4-BE49-F238E27FC236}">
                  <a16:creationId xmlns:a16="http://schemas.microsoft.com/office/drawing/2014/main" id="{A3982567-B264-D990-62AF-2E45AAA7143E}"/>
                </a:ext>
              </a:extLst>
            </p:cNvPr>
            <p:cNvSpPr/>
            <p:nvPr/>
          </p:nvSpPr>
          <p:spPr>
            <a:xfrm>
              <a:off x="1548319" y="5652621"/>
              <a:ext cx="1543664" cy="80409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grpSp>
        <p:nvGrpSpPr>
          <p:cNvPr id="154" name="Gruppe 153">
            <a:extLst>
              <a:ext uri="{FF2B5EF4-FFF2-40B4-BE49-F238E27FC236}">
                <a16:creationId xmlns:a16="http://schemas.microsoft.com/office/drawing/2014/main" id="{44E35EFB-B219-D1D4-89FC-E215DB9C12F7}"/>
              </a:ext>
            </a:extLst>
          </p:cNvPr>
          <p:cNvGrpSpPr/>
          <p:nvPr/>
        </p:nvGrpSpPr>
        <p:grpSpPr>
          <a:xfrm>
            <a:off x="6467304" y="3388246"/>
            <a:ext cx="574470" cy="398912"/>
            <a:chOff x="5078140" y="5071419"/>
            <a:chExt cx="2467142" cy="1214710"/>
          </a:xfrm>
        </p:grpSpPr>
        <mc:AlternateContent xmlns:mc="http://schemas.openxmlformats.org/markup-compatibility/2006" xmlns:a14="http://schemas.microsoft.com/office/drawing/2010/main">
          <mc:Choice Requires="a14">
            <p:sp>
              <p:nvSpPr>
                <p:cNvPr id="155" name="TekstSylinder 154">
                  <a:extLst>
                    <a:ext uri="{FF2B5EF4-FFF2-40B4-BE49-F238E27FC236}">
                      <a16:creationId xmlns:a16="http://schemas.microsoft.com/office/drawing/2014/main" id="{70F43A31-E1D8-EE99-5428-A953AF84C8DA}"/>
                    </a:ext>
                  </a:extLst>
                </p:cNvPr>
                <p:cNvSpPr txBox="1"/>
                <p:nvPr/>
              </p:nvSpPr>
              <p:spPr>
                <a:xfrm>
                  <a:off x="5098658" y="5071419"/>
                  <a:ext cx="752129" cy="200055"/>
                </a:xfrm>
                <a:prstGeom prst="rect">
                  <a:avLst/>
                </a:prstGeom>
                <a:noFill/>
              </p:spPr>
              <p:txBody>
                <a:bodyPr wrap="none" rtlCol="0">
                  <a:spAutoFit/>
                </a:bodyPr>
                <a:lstStyle/>
                <a:p>
                  <a:r>
                    <a:rPr lang="nb-NO" sz="700" b="1">
                      <a:solidFill>
                        <a:srgbClr val="00B0F0"/>
                      </a:solidFill>
                    </a:rPr>
                    <a:t>Differanse T</a:t>
                  </a:r>
                  <a14:m>
                    <m:oMath xmlns:m="http://schemas.openxmlformats.org/officeDocument/2006/math">
                      <m:r>
                        <a:rPr lang="nb-NO" sz="700" b="1" i="1" smtClean="0">
                          <a:solidFill>
                            <a:srgbClr val="00B0F0"/>
                          </a:solidFill>
                          <a:latin typeface="Cambria Math" panose="02040503050406030204" pitchFamily="18" charset="0"/>
                          <a:ea typeface="Cambria Math" panose="02040503050406030204" pitchFamily="18" charset="0"/>
                        </a:rPr>
                        <m:t>−</m:t>
                      </m:r>
                      <m:r>
                        <a:rPr lang="nb-NO" sz="700" b="1" i="0" smtClean="0">
                          <a:solidFill>
                            <a:srgbClr val="00B0F0"/>
                          </a:solidFill>
                          <a:latin typeface="Cambria Math" panose="02040503050406030204" pitchFamily="18" charset="0"/>
                          <a:ea typeface="Cambria Math" panose="02040503050406030204" pitchFamily="18" charset="0"/>
                        </a:rPr>
                        <m:t>𝐒</m:t>
                      </m:r>
                    </m:oMath>
                  </a14:m>
                  <a:endParaRPr lang="nb-NO" sz="700" b="1">
                    <a:solidFill>
                      <a:srgbClr val="00B0F0"/>
                    </a:solidFill>
                  </a:endParaRPr>
                </a:p>
              </p:txBody>
            </p:sp>
          </mc:Choice>
          <mc:Fallback xmlns="">
            <p:sp>
              <p:nvSpPr>
                <p:cNvPr id="155" name="TekstSylinder 154">
                  <a:extLst>
                    <a:ext uri="{FF2B5EF4-FFF2-40B4-BE49-F238E27FC236}">
                      <a16:creationId xmlns:a16="http://schemas.microsoft.com/office/drawing/2014/main" id="{70F43A31-E1D8-EE99-5428-A953AF84C8DA}"/>
                    </a:ext>
                  </a:extLst>
                </p:cNvPr>
                <p:cNvSpPr txBox="1">
                  <a:spLocks noRot="1" noChangeAspect="1" noMove="1" noResize="1" noEditPoints="1" noAdjustHandles="1" noChangeArrowheads="1" noChangeShapeType="1" noTextEdit="1"/>
                </p:cNvSpPr>
                <p:nvPr/>
              </p:nvSpPr>
              <p:spPr>
                <a:xfrm>
                  <a:off x="5098658" y="5071419"/>
                  <a:ext cx="752129" cy="200055"/>
                </a:xfrm>
                <a:prstGeom prst="rect">
                  <a:avLst/>
                </a:prstGeom>
                <a:blipFill>
                  <a:blip r:embed="rId6"/>
                  <a:stretch>
                    <a:fillRect r="-303571" b="-200000"/>
                  </a:stretch>
                </a:blipFill>
              </p:spPr>
              <p:txBody>
                <a:bodyPr/>
                <a:lstStyle/>
                <a:p>
                  <a:r>
                    <a:rPr lang="en-US">
                      <a:noFill/>
                    </a:rPr>
                    <a:t> </a:t>
                  </a:r>
                </a:p>
              </p:txBody>
            </p:sp>
          </mc:Fallback>
        </mc:AlternateContent>
        <p:sp>
          <p:nvSpPr>
            <p:cNvPr id="156" name="Ellipse 155">
              <a:extLst>
                <a:ext uri="{FF2B5EF4-FFF2-40B4-BE49-F238E27FC236}">
                  <a16:creationId xmlns:a16="http://schemas.microsoft.com/office/drawing/2014/main" id="{749E92B7-500A-E268-9C32-A0B537B09DD4}"/>
                </a:ext>
              </a:extLst>
            </p:cNvPr>
            <p:cNvSpPr/>
            <p:nvPr/>
          </p:nvSpPr>
          <p:spPr>
            <a:xfrm>
              <a:off x="5078140" y="5482030"/>
              <a:ext cx="1543664" cy="80409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57" name="Ellipse 156">
              <a:extLst>
                <a:ext uri="{FF2B5EF4-FFF2-40B4-BE49-F238E27FC236}">
                  <a16:creationId xmlns:a16="http://schemas.microsoft.com/office/drawing/2014/main" id="{D3817757-D028-54FD-AF61-3D37F6BA4879}"/>
                </a:ext>
              </a:extLst>
            </p:cNvPr>
            <p:cNvSpPr/>
            <p:nvPr/>
          </p:nvSpPr>
          <p:spPr>
            <a:xfrm>
              <a:off x="5705796" y="5459088"/>
              <a:ext cx="1543664" cy="80409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58" name="TekstSylinder 157">
              <a:extLst>
                <a:ext uri="{FF2B5EF4-FFF2-40B4-BE49-F238E27FC236}">
                  <a16:creationId xmlns:a16="http://schemas.microsoft.com/office/drawing/2014/main" id="{4190C11D-107A-9040-EAB7-F83428F7AB69}"/>
                </a:ext>
              </a:extLst>
            </p:cNvPr>
            <p:cNvSpPr txBox="1"/>
            <p:nvPr/>
          </p:nvSpPr>
          <p:spPr>
            <a:xfrm>
              <a:off x="6232432" y="5639444"/>
              <a:ext cx="1312850" cy="609179"/>
            </a:xfrm>
            <a:prstGeom prst="rect">
              <a:avLst/>
            </a:prstGeom>
            <a:noFill/>
          </p:spPr>
          <p:txBody>
            <a:bodyPr wrap="square" rtlCol="0">
              <a:spAutoFit/>
            </a:bodyPr>
            <a:lstStyle/>
            <a:p>
              <a:r>
                <a:rPr lang="nb-NO" sz="700" b="1"/>
                <a:t>19</a:t>
              </a:r>
            </a:p>
          </p:txBody>
        </p:sp>
      </p:grpSp>
      <p:graphicFrame>
        <p:nvGraphicFramePr>
          <p:cNvPr id="159" name="Tabell 158">
            <a:extLst>
              <a:ext uri="{FF2B5EF4-FFF2-40B4-BE49-F238E27FC236}">
                <a16:creationId xmlns:a16="http://schemas.microsoft.com/office/drawing/2014/main" id="{B0AE1679-D234-33D9-5029-1C0936893048}"/>
              </a:ext>
            </a:extLst>
          </p:cNvPr>
          <p:cNvGraphicFramePr>
            <a:graphicFrameLocks noGrp="1"/>
          </p:cNvGraphicFramePr>
          <p:nvPr>
            <p:extLst>
              <p:ext uri="{D42A27DB-BD31-4B8C-83A1-F6EECF244321}">
                <p14:modId xmlns:p14="http://schemas.microsoft.com/office/powerpoint/2010/main" val="2085352473"/>
              </p:ext>
            </p:extLst>
          </p:nvPr>
        </p:nvGraphicFramePr>
        <p:xfrm>
          <a:off x="4961133" y="4189629"/>
          <a:ext cx="1446002" cy="792480"/>
        </p:xfrm>
        <a:graphic>
          <a:graphicData uri="http://schemas.openxmlformats.org/drawingml/2006/table">
            <a:tbl>
              <a:tblPr firstRow="1" bandRow="1">
                <a:tableStyleId>{FABFCF23-3B69-468F-B69F-88F6DE6A72F2}</a:tableStyleId>
              </a:tblPr>
              <a:tblGrid>
                <a:gridCol w="501600">
                  <a:extLst>
                    <a:ext uri="{9D8B030D-6E8A-4147-A177-3AD203B41FA5}">
                      <a16:colId xmlns:a16="http://schemas.microsoft.com/office/drawing/2014/main" val="1934116640"/>
                    </a:ext>
                  </a:extLst>
                </a:gridCol>
                <a:gridCol w="944402">
                  <a:extLst>
                    <a:ext uri="{9D8B030D-6E8A-4147-A177-3AD203B41FA5}">
                      <a16:colId xmlns:a16="http://schemas.microsoft.com/office/drawing/2014/main" val="1260395886"/>
                    </a:ext>
                  </a:extLst>
                </a:gridCol>
              </a:tblGrid>
              <a:tr h="174692">
                <a:tc>
                  <a:txBody>
                    <a:bodyPr/>
                    <a:lstStyle/>
                    <a:p>
                      <a:r>
                        <a:rPr lang="nb-NO" sz="700"/>
                        <a:t>SQL</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nb-NO" sz="700"/>
                        <a:t>Relasjonsmodellen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1211809"/>
                  </a:ext>
                </a:extLst>
              </a:tr>
              <a:tr h="174692">
                <a:tc>
                  <a:txBody>
                    <a:bodyPr/>
                    <a:lstStyle/>
                    <a:p>
                      <a:r>
                        <a:rPr lang="nb-NO" sz="700"/>
                        <a:t>Tabell</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nb-NO" sz="700"/>
                        <a:t>Relasjon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4425997"/>
                  </a:ext>
                </a:extLst>
              </a:tr>
              <a:tr h="174692">
                <a:tc>
                  <a:txBody>
                    <a:bodyPr/>
                    <a:lstStyle/>
                    <a:p>
                      <a:r>
                        <a:rPr lang="nb-NO" sz="700"/>
                        <a:t>Kolonne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nb-NO" sz="700"/>
                        <a:t>Attributt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8927419"/>
                  </a:ext>
                </a:extLst>
              </a:tr>
              <a:tr h="174692">
                <a:tc>
                  <a:txBody>
                    <a:bodyPr/>
                    <a:lstStyle/>
                    <a:p>
                      <a:r>
                        <a:rPr lang="nb-NO" sz="700"/>
                        <a:t>Rad</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nb-NO" sz="700" err="1"/>
                        <a:t>Tuppel</a:t>
                      </a:r>
                      <a:endParaRPr lang="nb-NO" sz="70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3479143"/>
                  </a:ext>
                </a:extLst>
              </a:tr>
            </a:tbl>
          </a:graphicData>
        </a:graphic>
      </p:graphicFrame>
      <p:sp>
        <p:nvSpPr>
          <p:cNvPr id="161" name="TekstSylinder 160">
            <a:extLst>
              <a:ext uri="{FF2B5EF4-FFF2-40B4-BE49-F238E27FC236}">
                <a16:creationId xmlns:a16="http://schemas.microsoft.com/office/drawing/2014/main" id="{2B5F4644-BF43-44A0-6EB9-DFCD6050B853}"/>
              </a:ext>
            </a:extLst>
          </p:cNvPr>
          <p:cNvSpPr txBox="1"/>
          <p:nvPr/>
        </p:nvSpPr>
        <p:spPr>
          <a:xfrm>
            <a:off x="7338060" y="-8113"/>
            <a:ext cx="2567940" cy="4124206"/>
          </a:xfrm>
          <a:prstGeom prst="rect">
            <a:avLst/>
          </a:prstGeom>
          <a:solidFill>
            <a:schemeClr val="bg1"/>
          </a:solidFill>
          <a:ln w="3175">
            <a:solidFill>
              <a:srgbClr val="7030A0"/>
            </a:solidFill>
          </a:ln>
        </p:spPr>
        <p:txBody>
          <a:bodyPr wrap="square">
            <a:spAutoFit/>
          </a:bodyPr>
          <a:lstStyle/>
          <a:p>
            <a:r>
              <a:rPr lang="nb-NO" sz="700"/>
              <a:t>Filer og indekser. </a:t>
            </a:r>
          </a:p>
          <a:p>
            <a:pPr algn="l">
              <a:buFont typeface="Arial" panose="020B0604020202020204" pitchFamily="34" charset="0"/>
              <a:buChar char="•"/>
            </a:pPr>
            <a:r>
              <a:rPr lang="nb-NO" sz="700"/>
              <a:t>Minne: ustabilt/flyktig ( </a:t>
            </a:r>
            <a:r>
              <a:rPr lang="nb-NO" sz="700" err="1"/>
              <a:t>cache</a:t>
            </a:r>
            <a:r>
              <a:rPr lang="nb-NO" sz="700"/>
              <a:t>, ram). Lager: stabilt ( SSD, HDD, optiske medier, magnetbånd. Hurtig -&gt; Dyrt, Langsomt -&gt; billig.</a:t>
            </a:r>
            <a:br>
              <a:rPr lang="nb-NO" sz="700"/>
            </a:br>
            <a:r>
              <a:rPr lang="nb-NO" sz="700"/>
              <a:t>En disk varer ikke evig. </a:t>
            </a:r>
            <a:r>
              <a:rPr lang="nb-NO" sz="700" b="1"/>
              <a:t>MTTF</a:t>
            </a:r>
            <a:r>
              <a:rPr lang="nb-NO" sz="700"/>
              <a:t> ( </a:t>
            </a:r>
            <a:r>
              <a:rPr lang="nb-NO" sz="700" err="1"/>
              <a:t>Mean</a:t>
            </a:r>
            <a:r>
              <a:rPr lang="nb-NO" sz="700"/>
              <a:t> time to </a:t>
            </a:r>
            <a:r>
              <a:rPr lang="nb-NO" sz="700" err="1"/>
              <a:t>failure</a:t>
            </a:r>
            <a:r>
              <a:rPr lang="nb-NO" sz="700"/>
              <a:t>). </a:t>
            </a:r>
            <a:r>
              <a:rPr lang="nb-NO" sz="700" b="1"/>
              <a:t>Speiling</a:t>
            </a:r>
            <a:r>
              <a:rPr lang="nb-NO" sz="700"/>
              <a:t> innebærer at man innfører dobbelt sett av disker. Hvis en disk feiler, kan speilingen brukes alene frem til feilen er reparert, </a:t>
            </a:r>
            <a:r>
              <a:rPr lang="nb-NO" sz="700" err="1"/>
              <a:t>event</a:t>
            </a:r>
            <a:r>
              <a:rPr lang="nb-NO" sz="700"/>
              <a:t> til en ny disk er klargjort. </a:t>
            </a:r>
            <a:r>
              <a:rPr lang="nb-NO" sz="700" b="1"/>
              <a:t>Raid </a:t>
            </a:r>
            <a:r>
              <a:rPr lang="nb-NO" sz="700"/>
              <a:t>( </a:t>
            </a:r>
            <a:r>
              <a:rPr lang="nb-NO" sz="700" err="1"/>
              <a:t>Redudant</a:t>
            </a:r>
            <a:r>
              <a:rPr lang="nb-NO" sz="700"/>
              <a:t> </a:t>
            </a:r>
            <a:r>
              <a:rPr lang="nb-NO" sz="700" err="1"/>
              <a:t>Array</a:t>
            </a:r>
            <a:r>
              <a:rPr lang="nb-NO" sz="700"/>
              <a:t> </a:t>
            </a:r>
            <a:r>
              <a:rPr lang="nb-NO" sz="700" err="1"/>
              <a:t>of</a:t>
            </a:r>
            <a:r>
              <a:rPr lang="nb-NO" sz="700"/>
              <a:t> </a:t>
            </a:r>
            <a:r>
              <a:rPr lang="nb-NO" sz="700" err="1"/>
              <a:t>Independent</a:t>
            </a:r>
            <a:r>
              <a:rPr lang="nb-NO" sz="700"/>
              <a:t> Disks) er en samling av disker som til sammen danner en logisk disk. Data er lagret på flere disker, blir det mulig å lese inn data i parallell. </a:t>
            </a:r>
            <a:br>
              <a:rPr lang="nb-NO" sz="700"/>
            </a:br>
            <a:r>
              <a:rPr lang="nb-NO" sz="700" b="1" i="1">
                <a:solidFill>
                  <a:srgbClr val="23201F"/>
                </a:solidFill>
                <a:effectLst/>
              </a:rPr>
              <a:t>Tabellen Vare har følgende struktur: Vare(</a:t>
            </a:r>
            <a:r>
              <a:rPr lang="nb-NO" sz="700" b="1" i="1" u="sng" err="1">
                <a:solidFill>
                  <a:srgbClr val="23201F"/>
                </a:solidFill>
                <a:effectLst/>
              </a:rPr>
              <a:t>vnr</a:t>
            </a:r>
            <a:r>
              <a:rPr lang="nb-NO" sz="700" b="1" i="1">
                <a:solidFill>
                  <a:srgbClr val="23201F"/>
                </a:solidFill>
                <a:effectLst/>
              </a:rPr>
              <a:t>, navn, pris og antall)</a:t>
            </a:r>
          </a:p>
          <a:p>
            <a:pPr algn="l">
              <a:buFont typeface="Arial" panose="020B0604020202020204" pitchFamily="34" charset="0"/>
              <a:buChar char="•"/>
            </a:pPr>
            <a:r>
              <a:rPr lang="nb-NO" sz="700" b="1" i="1">
                <a:solidFill>
                  <a:srgbClr val="23201F"/>
                </a:solidFill>
                <a:effectLst/>
              </a:rPr>
              <a:t>En rad i Vare krever 100 byter med lagringsplass.</a:t>
            </a:r>
          </a:p>
          <a:p>
            <a:pPr algn="l">
              <a:buFont typeface="Arial" panose="020B0604020202020204" pitchFamily="34" charset="0"/>
              <a:buChar char="•"/>
            </a:pPr>
            <a:r>
              <a:rPr lang="nb-NO" sz="700" b="1" i="1">
                <a:solidFill>
                  <a:srgbClr val="23201F"/>
                </a:solidFill>
                <a:effectLst/>
              </a:rPr>
              <a:t>Blokkstørrelsen er 4000 byter.</a:t>
            </a:r>
          </a:p>
          <a:p>
            <a:pPr algn="l">
              <a:buFont typeface="Arial" panose="020B0604020202020204" pitchFamily="34" charset="0"/>
              <a:buChar char="•"/>
            </a:pPr>
            <a:r>
              <a:rPr lang="nb-NO" sz="700" b="1" i="1">
                <a:solidFill>
                  <a:srgbClr val="23201F"/>
                </a:solidFill>
                <a:effectLst/>
              </a:rPr>
              <a:t>Tabellen Vare inneholder 2000 rader.</a:t>
            </a:r>
          </a:p>
          <a:p>
            <a:pPr algn="l">
              <a:buFont typeface="Arial" panose="020B0604020202020204" pitchFamily="34" charset="0"/>
              <a:buChar char="•"/>
            </a:pPr>
            <a:r>
              <a:rPr lang="nb-NO" sz="700" b="1" i="1">
                <a:solidFill>
                  <a:srgbClr val="23201F"/>
                </a:solidFill>
                <a:effectLst/>
              </a:rPr>
              <a:t>Tabellen Vare er lagret i en ikke sortert fil.</a:t>
            </a:r>
          </a:p>
          <a:p>
            <a:pPr algn="l">
              <a:buFont typeface="Arial" panose="020B0604020202020204" pitchFamily="34" charset="0"/>
              <a:buChar char="•"/>
            </a:pPr>
            <a:r>
              <a:rPr lang="nb-NO" sz="700" b="1" i="1">
                <a:solidFill>
                  <a:srgbClr val="23201F"/>
                </a:solidFill>
                <a:effectLst/>
              </a:rPr>
              <a:t>Det er opprettet en B-tre indeks på </a:t>
            </a:r>
            <a:r>
              <a:rPr lang="nb-NO" sz="700" b="1" i="1" err="1">
                <a:solidFill>
                  <a:srgbClr val="23201F"/>
                </a:solidFill>
                <a:effectLst/>
              </a:rPr>
              <a:t>vnr</a:t>
            </a:r>
            <a:r>
              <a:rPr lang="nb-NO" sz="700" b="1" i="1">
                <a:solidFill>
                  <a:srgbClr val="23201F"/>
                </a:solidFill>
                <a:effectLst/>
              </a:rPr>
              <a:t>, men ingen andre indekser.</a:t>
            </a:r>
            <a:br>
              <a:rPr lang="nb-NO" sz="700" b="1" i="0">
                <a:solidFill>
                  <a:srgbClr val="23201F"/>
                </a:solidFill>
                <a:effectLst/>
              </a:rPr>
            </a:br>
            <a:r>
              <a:rPr lang="nb-NO" sz="600" b="0" i="0">
                <a:solidFill>
                  <a:srgbClr val="23201F"/>
                </a:solidFill>
                <a:effectLst/>
              </a:rPr>
              <a:t>Det trengs minimum ? antall blokker for å lagre tabellen Vare:</a:t>
            </a:r>
            <a:r>
              <a:rPr lang="nb-NO" sz="600" i="0">
                <a:solidFill>
                  <a:srgbClr val="23201F"/>
                </a:solidFill>
                <a:effectLst/>
              </a:rPr>
              <a:t> </a:t>
            </a:r>
            <a:r>
              <a:rPr lang="nb-NO" sz="600" b="1" i="0">
                <a:solidFill>
                  <a:srgbClr val="23201F"/>
                </a:solidFill>
                <a:effectLst/>
              </a:rPr>
              <a:t>50</a:t>
            </a:r>
          </a:p>
          <a:p>
            <a:pPr algn="l"/>
            <a:r>
              <a:rPr lang="nb-NO" sz="600" b="0" i="0">
                <a:solidFill>
                  <a:srgbClr val="23201F"/>
                </a:solidFill>
                <a:effectLst/>
              </a:rPr>
              <a:t>Hvor mange blokker må vi lese ved søk på </a:t>
            </a:r>
            <a:r>
              <a:rPr lang="nb-NO" sz="600" b="0" i="0" err="1">
                <a:solidFill>
                  <a:srgbClr val="23201F"/>
                </a:solidFill>
                <a:effectLst/>
              </a:rPr>
              <a:t>vnr</a:t>
            </a:r>
            <a:r>
              <a:rPr lang="nb-NO" sz="600" b="0" i="0">
                <a:solidFill>
                  <a:srgbClr val="23201F"/>
                </a:solidFill>
                <a:effectLst/>
              </a:rPr>
              <a:t> ? </a:t>
            </a:r>
            <a:r>
              <a:rPr lang="nb-NO" sz="600" b="1" i="0">
                <a:solidFill>
                  <a:srgbClr val="23201F"/>
                </a:solidFill>
                <a:effectLst/>
              </a:rPr>
              <a:t>Færre enn 5</a:t>
            </a:r>
            <a:br>
              <a:rPr lang="nb-NO" sz="600" b="1" i="0">
                <a:solidFill>
                  <a:srgbClr val="23201F"/>
                </a:solidFill>
                <a:effectLst/>
              </a:rPr>
            </a:br>
            <a:r>
              <a:rPr lang="nb-NO" sz="600" b="0" i="0">
                <a:solidFill>
                  <a:srgbClr val="23201F"/>
                </a:solidFill>
                <a:effectLst/>
              </a:rPr>
              <a:t>Hvor mange sammenligninger trengs i verste fall for å finne et tall med binærsøk i en sortert liste med 400 tall ? </a:t>
            </a:r>
            <a:r>
              <a:rPr lang="nb-NO" sz="600" b="1" i="0">
                <a:solidFill>
                  <a:srgbClr val="23201F"/>
                </a:solidFill>
                <a:effectLst/>
              </a:rPr>
              <a:t>10 oppslag</a:t>
            </a:r>
            <a:br>
              <a:rPr lang="nb-NO" sz="800" b="1">
                <a:solidFill>
                  <a:srgbClr val="23201F"/>
                </a:solidFill>
              </a:rPr>
            </a:br>
            <a:r>
              <a:rPr lang="nb-NO" sz="800">
                <a:solidFill>
                  <a:srgbClr val="23201F"/>
                </a:solidFill>
              </a:rPr>
              <a:t>Fysisk blir databaser lagret i filer. En </a:t>
            </a:r>
            <a:r>
              <a:rPr lang="nb-NO" sz="800" b="1">
                <a:solidFill>
                  <a:srgbClr val="23201F"/>
                </a:solidFill>
              </a:rPr>
              <a:t>fil</a:t>
            </a:r>
            <a:r>
              <a:rPr lang="nb-NO" sz="800">
                <a:solidFill>
                  <a:srgbClr val="23201F"/>
                </a:solidFill>
              </a:rPr>
              <a:t> består av et antall </a:t>
            </a:r>
            <a:r>
              <a:rPr lang="nb-NO" sz="800" b="1">
                <a:solidFill>
                  <a:srgbClr val="23201F"/>
                </a:solidFill>
              </a:rPr>
              <a:t>poster</a:t>
            </a:r>
            <a:r>
              <a:rPr lang="nb-NO" sz="800">
                <a:solidFill>
                  <a:srgbClr val="23201F"/>
                </a:solidFill>
              </a:rPr>
              <a:t>, og hver </a:t>
            </a:r>
            <a:r>
              <a:rPr lang="nb-NO" sz="800" b="1">
                <a:solidFill>
                  <a:srgbClr val="23201F"/>
                </a:solidFill>
              </a:rPr>
              <a:t>post</a:t>
            </a:r>
            <a:r>
              <a:rPr lang="nb-NO" sz="800">
                <a:solidFill>
                  <a:srgbClr val="23201F"/>
                </a:solidFill>
              </a:rPr>
              <a:t> av et antall </a:t>
            </a:r>
            <a:r>
              <a:rPr lang="nb-NO" sz="800" b="1">
                <a:solidFill>
                  <a:srgbClr val="23201F"/>
                </a:solidFill>
              </a:rPr>
              <a:t>felt</a:t>
            </a:r>
            <a:r>
              <a:rPr lang="nb-NO" sz="800">
                <a:solidFill>
                  <a:srgbClr val="23201F"/>
                </a:solidFill>
              </a:rPr>
              <a:t>. </a:t>
            </a:r>
            <a:r>
              <a:rPr lang="nb-NO" sz="800" b="1">
                <a:solidFill>
                  <a:srgbClr val="23201F"/>
                </a:solidFill>
              </a:rPr>
              <a:t>Postene</a:t>
            </a:r>
            <a:r>
              <a:rPr lang="nb-NO" sz="800">
                <a:solidFill>
                  <a:srgbClr val="23201F"/>
                </a:solidFill>
              </a:rPr>
              <a:t> på en fil er organisert i en bestemt rekkefølge/posisjoner. </a:t>
            </a:r>
            <a:br>
              <a:rPr lang="nb-NO" sz="800">
                <a:solidFill>
                  <a:srgbClr val="23201F"/>
                </a:solidFill>
              </a:rPr>
            </a:br>
            <a:r>
              <a:rPr lang="nb-NO" sz="800" b="1" err="1">
                <a:solidFill>
                  <a:srgbClr val="23201F"/>
                </a:solidFill>
              </a:rPr>
              <a:t>Heap</a:t>
            </a:r>
            <a:r>
              <a:rPr lang="nb-NO" sz="800" b="1">
                <a:solidFill>
                  <a:srgbClr val="23201F"/>
                </a:solidFill>
              </a:rPr>
              <a:t>/ikke sorterte filer</a:t>
            </a:r>
            <a:r>
              <a:rPr lang="nb-NO" sz="800">
                <a:solidFill>
                  <a:srgbClr val="23201F"/>
                </a:solidFill>
              </a:rPr>
              <a:t>. Postene organiseres i den rekkefølgen de blir registrert. Ulempe: sekvensielt søk, Fordel: effektiv innseting av nye poster. </a:t>
            </a:r>
            <a:br>
              <a:rPr lang="nb-NO" sz="800">
                <a:solidFill>
                  <a:srgbClr val="23201F"/>
                </a:solidFill>
              </a:rPr>
            </a:br>
            <a:r>
              <a:rPr lang="nb-NO" sz="800" b="1">
                <a:solidFill>
                  <a:srgbClr val="23201F"/>
                </a:solidFill>
              </a:rPr>
              <a:t>Sekvensiell/sorterte filer</a:t>
            </a:r>
            <a:r>
              <a:rPr lang="nb-NO" sz="800">
                <a:solidFill>
                  <a:srgbClr val="23201F"/>
                </a:solidFill>
              </a:rPr>
              <a:t>. Postene ordnes med hensyn på en bestemt kolonne. Ulempe: Innsetting og sletting av data. Fordel: Binærsøk</a:t>
            </a:r>
            <a:br>
              <a:rPr lang="nb-NO" sz="800">
                <a:solidFill>
                  <a:srgbClr val="23201F"/>
                </a:solidFill>
              </a:rPr>
            </a:br>
            <a:r>
              <a:rPr lang="nb-NO" sz="800" b="1">
                <a:solidFill>
                  <a:srgbClr val="23201F"/>
                </a:solidFill>
              </a:rPr>
              <a:t>Sekvensielt søk: lese filen fra start til slutt. </a:t>
            </a:r>
            <a:br>
              <a:rPr lang="nb-NO" sz="800" b="1">
                <a:solidFill>
                  <a:srgbClr val="23201F"/>
                </a:solidFill>
              </a:rPr>
            </a:br>
            <a:r>
              <a:rPr lang="nb-NO" sz="800" b="1">
                <a:solidFill>
                  <a:srgbClr val="23201F"/>
                </a:solidFill>
              </a:rPr>
              <a:t>Binær søk : deler søk i to. </a:t>
            </a:r>
          </a:p>
          <a:p>
            <a:pPr algn="l"/>
            <a:r>
              <a:rPr lang="nb-NO" sz="800">
                <a:solidFill>
                  <a:srgbClr val="23201F"/>
                </a:solidFill>
              </a:rPr>
              <a:t>En peker er en adresse. For å peke på en post må vi kombinere blokkadressen med posisjonen posten har i blokken. Peker lagres som ekstra felt. </a:t>
            </a:r>
          </a:p>
        </p:txBody>
      </p:sp>
      <p:graphicFrame>
        <p:nvGraphicFramePr>
          <p:cNvPr id="164" name="Plassholder for innhold 5">
            <a:extLst>
              <a:ext uri="{FF2B5EF4-FFF2-40B4-BE49-F238E27FC236}">
                <a16:creationId xmlns:a16="http://schemas.microsoft.com/office/drawing/2014/main" id="{072724CA-50FF-DEBB-D54A-3F44A2E3C961}"/>
              </a:ext>
            </a:extLst>
          </p:cNvPr>
          <p:cNvGraphicFramePr>
            <a:graphicFrameLocks noGrp="1"/>
          </p:cNvGraphicFramePr>
          <p:nvPr>
            <p:ph sz="half" idx="1"/>
            <p:extLst>
              <p:ext uri="{D42A27DB-BD31-4B8C-83A1-F6EECF244321}">
                <p14:modId xmlns:p14="http://schemas.microsoft.com/office/powerpoint/2010/main" val="2411877687"/>
              </p:ext>
            </p:extLst>
          </p:nvPr>
        </p:nvGraphicFramePr>
        <p:xfrm>
          <a:off x="7338060" y="6126480"/>
          <a:ext cx="2567940" cy="731520"/>
        </p:xfrm>
        <a:graphic>
          <a:graphicData uri="http://schemas.openxmlformats.org/drawingml/2006/table">
            <a:tbl>
              <a:tblPr firstRow="1" bandRow="1">
                <a:tableStyleId>{5C22544A-7EE6-4342-B048-85BDC9FD1C3A}</a:tableStyleId>
              </a:tblPr>
              <a:tblGrid>
                <a:gridCol w="785719">
                  <a:extLst>
                    <a:ext uri="{9D8B030D-6E8A-4147-A177-3AD203B41FA5}">
                      <a16:colId xmlns:a16="http://schemas.microsoft.com/office/drawing/2014/main" val="1889115212"/>
                    </a:ext>
                  </a:extLst>
                </a:gridCol>
                <a:gridCol w="830580">
                  <a:extLst>
                    <a:ext uri="{9D8B030D-6E8A-4147-A177-3AD203B41FA5}">
                      <a16:colId xmlns:a16="http://schemas.microsoft.com/office/drawing/2014/main" val="2866124878"/>
                    </a:ext>
                  </a:extLst>
                </a:gridCol>
                <a:gridCol w="495300">
                  <a:extLst>
                    <a:ext uri="{9D8B030D-6E8A-4147-A177-3AD203B41FA5}">
                      <a16:colId xmlns:a16="http://schemas.microsoft.com/office/drawing/2014/main" val="3709762849"/>
                    </a:ext>
                  </a:extLst>
                </a:gridCol>
                <a:gridCol w="456341">
                  <a:extLst>
                    <a:ext uri="{9D8B030D-6E8A-4147-A177-3AD203B41FA5}">
                      <a16:colId xmlns:a16="http://schemas.microsoft.com/office/drawing/2014/main" val="915280025"/>
                    </a:ext>
                  </a:extLst>
                </a:gridCol>
              </a:tblGrid>
              <a:tr h="142525">
                <a:tc>
                  <a:txBody>
                    <a:bodyPr/>
                    <a:lstStyle/>
                    <a:p>
                      <a:r>
                        <a:rPr lang="nb-NO" sz="600"/>
                        <a:t>ER</a:t>
                      </a:r>
                    </a:p>
                  </a:txBody>
                  <a:tcPr marL="111294" marR="111294"/>
                </a:tc>
                <a:tc>
                  <a:txBody>
                    <a:bodyPr/>
                    <a:lstStyle/>
                    <a:p>
                      <a:r>
                        <a:rPr lang="nb-NO" sz="600"/>
                        <a:t>Relasjonsmodellen</a:t>
                      </a:r>
                    </a:p>
                  </a:txBody>
                  <a:tcPr marL="111294" marR="111294"/>
                </a:tc>
                <a:tc>
                  <a:txBody>
                    <a:bodyPr/>
                    <a:lstStyle/>
                    <a:p>
                      <a:r>
                        <a:rPr lang="nb-NO" sz="600"/>
                        <a:t>SQL</a:t>
                      </a:r>
                    </a:p>
                  </a:txBody>
                  <a:tcPr marL="111294" marR="111294"/>
                </a:tc>
                <a:tc>
                  <a:txBody>
                    <a:bodyPr/>
                    <a:lstStyle/>
                    <a:p>
                      <a:r>
                        <a:rPr lang="nb-NO" sz="600"/>
                        <a:t>Fysisk</a:t>
                      </a:r>
                    </a:p>
                  </a:txBody>
                  <a:tcPr marL="111294" marR="111294"/>
                </a:tc>
                <a:extLst>
                  <a:ext uri="{0D108BD9-81ED-4DB2-BD59-A6C34878D82A}">
                    <a16:rowId xmlns:a16="http://schemas.microsoft.com/office/drawing/2014/main" val="843078941"/>
                  </a:ext>
                </a:extLst>
              </a:tr>
              <a:tr h="140720">
                <a:tc>
                  <a:txBody>
                    <a:bodyPr/>
                    <a:lstStyle/>
                    <a:p>
                      <a:r>
                        <a:rPr lang="nb-NO" sz="600"/>
                        <a:t>Entitetstype</a:t>
                      </a:r>
                    </a:p>
                  </a:txBody>
                  <a:tcPr marL="111294" marR="111294"/>
                </a:tc>
                <a:tc>
                  <a:txBody>
                    <a:bodyPr/>
                    <a:lstStyle/>
                    <a:p>
                      <a:r>
                        <a:rPr lang="nb-NO" sz="600"/>
                        <a:t>Relasjon</a:t>
                      </a:r>
                    </a:p>
                  </a:txBody>
                  <a:tcPr marL="111294" marR="111294"/>
                </a:tc>
                <a:tc>
                  <a:txBody>
                    <a:bodyPr/>
                    <a:lstStyle/>
                    <a:p>
                      <a:r>
                        <a:rPr lang="nb-NO" sz="600"/>
                        <a:t>Tabell</a:t>
                      </a:r>
                    </a:p>
                  </a:txBody>
                  <a:tcPr marL="111294" marR="111294"/>
                </a:tc>
                <a:tc>
                  <a:txBody>
                    <a:bodyPr/>
                    <a:lstStyle/>
                    <a:p>
                      <a:r>
                        <a:rPr lang="nb-NO" sz="600"/>
                        <a:t>Fil</a:t>
                      </a:r>
                    </a:p>
                  </a:txBody>
                  <a:tcPr marL="111294" marR="111294"/>
                </a:tc>
                <a:extLst>
                  <a:ext uri="{0D108BD9-81ED-4DB2-BD59-A6C34878D82A}">
                    <a16:rowId xmlns:a16="http://schemas.microsoft.com/office/drawing/2014/main" val="3542557255"/>
                  </a:ext>
                </a:extLst>
              </a:tr>
              <a:tr h="140720">
                <a:tc>
                  <a:txBody>
                    <a:bodyPr/>
                    <a:lstStyle/>
                    <a:p>
                      <a:r>
                        <a:rPr lang="nb-NO" sz="600"/>
                        <a:t>Attributt</a:t>
                      </a:r>
                    </a:p>
                  </a:txBody>
                  <a:tcPr marL="111294" marR="111294"/>
                </a:tc>
                <a:tc>
                  <a:txBody>
                    <a:bodyPr/>
                    <a:lstStyle/>
                    <a:p>
                      <a:r>
                        <a:rPr lang="nb-NO" sz="600"/>
                        <a:t>Attributt</a:t>
                      </a:r>
                    </a:p>
                  </a:txBody>
                  <a:tcPr marL="111294" marR="111294"/>
                </a:tc>
                <a:tc>
                  <a:txBody>
                    <a:bodyPr/>
                    <a:lstStyle/>
                    <a:p>
                      <a:r>
                        <a:rPr lang="nb-NO" sz="600"/>
                        <a:t>Kolonne</a:t>
                      </a:r>
                    </a:p>
                  </a:txBody>
                  <a:tcPr marL="111294" marR="111294"/>
                </a:tc>
                <a:tc>
                  <a:txBody>
                    <a:bodyPr/>
                    <a:lstStyle/>
                    <a:p>
                      <a:r>
                        <a:rPr lang="nb-NO" sz="600"/>
                        <a:t>Felt</a:t>
                      </a:r>
                    </a:p>
                  </a:txBody>
                  <a:tcPr marL="111294" marR="111294"/>
                </a:tc>
                <a:extLst>
                  <a:ext uri="{0D108BD9-81ED-4DB2-BD59-A6C34878D82A}">
                    <a16:rowId xmlns:a16="http://schemas.microsoft.com/office/drawing/2014/main" val="3073998976"/>
                  </a:ext>
                </a:extLst>
              </a:tr>
              <a:tr h="140720">
                <a:tc>
                  <a:txBody>
                    <a:bodyPr/>
                    <a:lstStyle/>
                    <a:p>
                      <a:r>
                        <a:rPr lang="nb-NO" sz="600"/>
                        <a:t>Entitetsforekomst</a:t>
                      </a:r>
                    </a:p>
                  </a:txBody>
                  <a:tcPr marL="111294" marR="111294"/>
                </a:tc>
                <a:tc>
                  <a:txBody>
                    <a:bodyPr/>
                    <a:lstStyle/>
                    <a:p>
                      <a:r>
                        <a:rPr lang="nb-NO" sz="600" err="1"/>
                        <a:t>Tuppel</a:t>
                      </a:r>
                      <a:endParaRPr lang="nb-NO" sz="600"/>
                    </a:p>
                  </a:txBody>
                  <a:tcPr marL="111294" marR="111294"/>
                </a:tc>
                <a:tc>
                  <a:txBody>
                    <a:bodyPr/>
                    <a:lstStyle/>
                    <a:p>
                      <a:r>
                        <a:rPr lang="nb-NO" sz="600"/>
                        <a:t>Rad</a:t>
                      </a:r>
                    </a:p>
                  </a:txBody>
                  <a:tcPr marL="111294" marR="111294"/>
                </a:tc>
                <a:tc>
                  <a:txBody>
                    <a:bodyPr/>
                    <a:lstStyle/>
                    <a:p>
                      <a:r>
                        <a:rPr lang="nb-NO" sz="600"/>
                        <a:t>Post</a:t>
                      </a:r>
                    </a:p>
                  </a:txBody>
                  <a:tcPr marL="111294" marR="111294"/>
                </a:tc>
                <a:extLst>
                  <a:ext uri="{0D108BD9-81ED-4DB2-BD59-A6C34878D82A}">
                    <a16:rowId xmlns:a16="http://schemas.microsoft.com/office/drawing/2014/main" val="2355849888"/>
                  </a:ext>
                </a:extLst>
              </a:tr>
            </a:tbl>
          </a:graphicData>
        </a:graphic>
      </p:graphicFrame>
      <p:sp>
        <p:nvSpPr>
          <p:cNvPr id="166" name="TekstSylinder 165">
            <a:extLst>
              <a:ext uri="{FF2B5EF4-FFF2-40B4-BE49-F238E27FC236}">
                <a16:creationId xmlns:a16="http://schemas.microsoft.com/office/drawing/2014/main" id="{7C518E1A-DB9A-CD62-0606-6AE2A377FEC4}"/>
              </a:ext>
            </a:extLst>
          </p:cNvPr>
          <p:cNvSpPr txBox="1"/>
          <p:nvPr/>
        </p:nvSpPr>
        <p:spPr>
          <a:xfrm>
            <a:off x="3757949" y="5242023"/>
            <a:ext cx="2385062" cy="1661993"/>
          </a:xfrm>
          <a:prstGeom prst="rect">
            <a:avLst/>
          </a:prstGeom>
          <a:noFill/>
          <a:ln>
            <a:solidFill>
              <a:srgbClr val="7030A0"/>
            </a:solidFill>
          </a:ln>
        </p:spPr>
        <p:txBody>
          <a:bodyPr wrap="square">
            <a:spAutoFit/>
          </a:bodyPr>
          <a:lstStyle/>
          <a:p>
            <a:r>
              <a:rPr lang="nb-NO" sz="600" b="0" i="0">
                <a:effectLst/>
              </a:rPr>
              <a:t>Hva vi vet:</a:t>
            </a:r>
            <a:br>
              <a:rPr lang="nb-NO" sz="600"/>
            </a:br>
            <a:r>
              <a:rPr lang="nb-NO" sz="600" b="0" i="0">
                <a:effectLst/>
              </a:rPr>
              <a:t> 10 000 poster</a:t>
            </a:r>
            <a:br>
              <a:rPr lang="nb-NO" sz="600"/>
            </a:br>
            <a:r>
              <a:rPr lang="nb-NO" sz="600" b="0" i="0">
                <a:effectLst/>
              </a:rPr>
              <a:t> 30% ledighet i hver blokk</a:t>
            </a:r>
            <a:br>
              <a:rPr lang="nb-NO" sz="600"/>
            </a:br>
            <a:r>
              <a:rPr lang="nb-NO" sz="600" b="0" i="0">
                <a:effectLst/>
              </a:rPr>
              <a:t> 4096 bytes per blokk</a:t>
            </a:r>
            <a:br>
              <a:rPr lang="nb-NO" sz="600"/>
            </a:br>
            <a:r>
              <a:rPr lang="nb-NO" sz="600" b="0" i="0">
                <a:effectLst/>
              </a:rPr>
              <a:t>Hva jeg kan finne:</a:t>
            </a:r>
            <a:br>
              <a:rPr lang="nb-NO" sz="600"/>
            </a:br>
            <a:r>
              <a:rPr lang="nb-NO" sz="600" b="0" i="0">
                <a:effectLst/>
              </a:rPr>
              <a:t> Antall bytes per post:</a:t>
            </a:r>
            <a:br>
              <a:rPr lang="nb-NO" sz="600" b="0" i="0">
                <a:effectLst/>
              </a:rPr>
            </a:br>
            <a:r>
              <a:rPr lang="nb-NO" sz="600" b="0" i="0">
                <a:effectLst/>
              </a:rPr>
              <a:t> 4+15+30+12+5 = 66 bytes</a:t>
            </a:r>
            <a:br>
              <a:rPr lang="nb-NO" sz="600" b="0" i="0">
                <a:effectLst/>
              </a:rPr>
            </a:br>
            <a:br>
              <a:rPr lang="nb-NO" sz="600"/>
            </a:br>
            <a:r>
              <a:rPr lang="nb-NO" sz="600" b="0" i="0">
                <a:effectLst/>
              </a:rPr>
              <a:t> Antall poster per blokk: 4096/66 = 62 poster per blokk</a:t>
            </a:r>
            <a:br>
              <a:rPr lang="nb-NO" sz="600"/>
            </a:br>
            <a:r>
              <a:rPr lang="nb-NO" sz="600" b="0" i="0">
                <a:effectLst/>
              </a:rPr>
              <a:t> Hvor mange poster man faktisk får lagre: (70%*62)/100% = 43 poster per blokk</a:t>
            </a:r>
            <a:br>
              <a:rPr lang="nb-NO" sz="600"/>
            </a:br>
            <a:r>
              <a:rPr lang="nb-NO" sz="600" b="0" i="0">
                <a:effectLst/>
              </a:rPr>
              <a:t> Hvor mange blokker trenger vi: 10 000/43 = 233 blokker</a:t>
            </a:r>
            <a:br>
              <a:rPr lang="nb-NO" sz="600"/>
            </a:br>
            <a:r>
              <a:rPr lang="nb-NO" sz="600" b="0" i="0">
                <a:effectLst/>
              </a:rPr>
              <a:t>Hvor mange oppslag:</a:t>
            </a:r>
            <a:br>
              <a:rPr lang="nb-NO" sz="600"/>
            </a:br>
            <a:r>
              <a:rPr lang="nb-NO" sz="600" b="0" i="0">
                <a:effectLst/>
              </a:rPr>
              <a:t> </a:t>
            </a:r>
            <a:r>
              <a:rPr lang="nb-NO" sz="600" b="1" i="0">
                <a:effectLst/>
              </a:rPr>
              <a:t>Sekvensielt søk</a:t>
            </a:r>
            <a:r>
              <a:rPr lang="nb-NO" sz="600" b="0" i="0">
                <a:effectLst/>
              </a:rPr>
              <a:t>: Bør i snitt søke igjennom halvparten av blokkene: 233/2 = 116</a:t>
            </a:r>
            <a:br>
              <a:rPr lang="nb-NO" sz="600"/>
            </a:br>
            <a:r>
              <a:rPr lang="nb-NO" sz="600" b="0" i="0">
                <a:effectLst/>
              </a:rPr>
              <a:t> </a:t>
            </a:r>
            <a:r>
              <a:rPr lang="nb-NO" sz="600" b="1" i="0">
                <a:effectLst/>
              </a:rPr>
              <a:t>Binært søk: </a:t>
            </a:r>
            <a:r>
              <a:rPr lang="nb-NO" sz="600" b="0" i="0">
                <a:effectLst/>
              </a:rPr>
              <a:t>233 blokker -&gt; 117 blokker -&gt; 58 blokker -&gt; 29 blokker osv. Altså log2^(233)= 8 søk*</a:t>
            </a:r>
            <a:endParaRPr lang="nb-NO" sz="600"/>
          </a:p>
        </p:txBody>
      </p:sp>
      <p:sp>
        <p:nvSpPr>
          <p:cNvPr id="160" name="TekstSylinder 159">
            <a:extLst>
              <a:ext uri="{FF2B5EF4-FFF2-40B4-BE49-F238E27FC236}">
                <a16:creationId xmlns:a16="http://schemas.microsoft.com/office/drawing/2014/main" id="{477CAD0A-A46F-8F62-DDA9-719D3F492995}"/>
              </a:ext>
            </a:extLst>
          </p:cNvPr>
          <p:cNvSpPr txBox="1"/>
          <p:nvPr/>
        </p:nvSpPr>
        <p:spPr>
          <a:xfrm>
            <a:off x="4952998" y="4978767"/>
            <a:ext cx="2385062" cy="954107"/>
          </a:xfrm>
          <a:prstGeom prst="rect">
            <a:avLst/>
          </a:prstGeom>
          <a:solidFill>
            <a:schemeClr val="bg1"/>
          </a:solidFill>
          <a:ln w="3175">
            <a:solidFill>
              <a:schemeClr val="accent6">
                <a:lumMod val="75000"/>
              </a:schemeClr>
            </a:solidFill>
          </a:ln>
        </p:spPr>
        <p:txBody>
          <a:bodyPr wrap="square">
            <a:spAutoFit/>
          </a:bodyPr>
          <a:lstStyle/>
          <a:p>
            <a:r>
              <a:rPr lang="nb-NO" sz="700"/>
              <a:t>Relasjonsmodellen består av en datastruktur (relasjoner), integritetsregler (entitetsintegritet og referanseintegritet) og et «spørrespråk» (relasjons). </a:t>
            </a:r>
          </a:p>
          <a:p>
            <a:r>
              <a:rPr lang="nb-NO" sz="700"/>
              <a:t>Motivasjonen for relasjonsmodellen var å gjøre spørringer mot en database mest mulig uavhengig av fysisk representasjon.  </a:t>
            </a:r>
            <a:r>
              <a:rPr lang="nb-NO" sz="700" b="1"/>
              <a:t>Entitetsintegritet</a:t>
            </a:r>
            <a:r>
              <a:rPr lang="nb-NO" sz="700"/>
              <a:t> (en nøkkel per relasjon, primærnøkkel skal ikke inneholde nullmerker, skal ikke ha flere like verdier.</a:t>
            </a:r>
          </a:p>
        </p:txBody>
      </p:sp>
      <p:pic>
        <p:nvPicPr>
          <p:cNvPr id="163" name="Bilde 162">
            <a:extLst>
              <a:ext uri="{FF2B5EF4-FFF2-40B4-BE49-F238E27FC236}">
                <a16:creationId xmlns:a16="http://schemas.microsoft.com/office/drawing/2014/main" id="{00FB0AA7-2AFE-44EE-4447-DED92F92C373}"/>
              </a:ext>
            </a:extLst>
          </p:cNvPr>
          <p:cNvPicPr>
            <a:picLocks noChangeAspect="1"/>
          </p:cNvPicPr>
          <p:nvPr/>
        </p:nvPicPr>
        <p:blipFill>
          <a:blip r:embed="rId7"/>
          <a:stretch>
            <a:fillRect/>
          </a:stretch>
        </p:blipFill>
        <p:spPr>
          <a:xfrm>
            <a:off x="6015156" y="5945769"/>
            <a:ext cx="1331167" cy="897385"/>
          </a:xfrm>
          <a:prstGeom prst="rect">
            <a:avLst/>
          </a:prstGeom>
        </p:spPr>
      </p:pic>
      <p:sp>
        <p:nvSpPr>
          <p:cNvPr id="167" name="TekstSylinder 166">
            <a:extLst>
              <a:ext uri="{FF2B5EF4-FFF2-40B4-BE49-F238E27FC236}">
                <a16:creationId xmlns:a16="http://schemas.microsoft.com/office/drawing/2014/main" id="{2D418C17-C45D-158D-A666-C19862FF9A83}"/>
              </a:ext>
            </a:extLst>
          </p:cNvPr>
          <p:cNvSpPr txBox="1"/>
          <p:nvPr/>
        </p:nvSpPr>
        <p:spPr>
          <a:xfrm>
            <a:off x="6407134" y="4104314"/>
            <a:ext cx="3498865" cy="846386"/>
          </a:xfrm>
          <a:prstGeom prst="rect">
            <a:avLst/>
          </a:prstGeom>
          <a:solidFill>
            <a:schemeClr val="bg1"/>
          </a:solidFill>
          <a:ln w="3175">
            <a:solidFill>
              <a:schemeClr val="accent6">
                <a:lumMod val="75000"/>
              </a:schemeClr>
            </a:solidFill>
          </a:ln>
        </p:spPr>
        <p:txBody>
          <a:bodyPr wrap="square">
            <a:spAutoFit/>
          </a:bodyPr>
          <a:lstStyle/>
          <a:p>
            <a:r>
              <a:rPr lang="nb-NO" sz="700"/>
              <a:t>En indeks er i prinsippet lik stikkordregisteret i en bok: Den består av søkenøkler og pekere. Søkenøklene er verdier fra en kolonne og pekerne er adresser til blokker eller poster. Indekser effektiviserer søk. Vi må bruke noe mer lagringsplass (akkurat som stikkordregisteret gjør at boken får noen sider ekstra). Merarbeid ved oppdateringer. </a:t>
            </a:r>
          </a:p>
          <a:p>
            <a:r>
              <a:rPr lang="nb-NO" sz="700" b="1"/>
              <a:t>Primærindeks</a:t>
            </a:r>
            <a:r>
              <a:rPr lang="nb-NO" sz="700"/>
              <a:t>: Søkernøkkelen samsvarer med det feltet datafilen er fysisk sortert på, trenger ikke lagre pekere til alle verdiene i filen. Sorterte indekser -&gt; binærsøk.</a:t>
            </a:r>
          </a:p>
          <a:p>
            <a:r>
              <a:rPr lang="nb-NO" sz="700" b="1"/>
              <a:t>Sekundærindeks</a:t>
            </a:r>
            <a:r>
              <a:rPr lang="nb-NO" sz="700"/>
              <a:t>: For å kunne søke hurtig med hensyn på forskjellige kriterier. </a:t>
            </a:r>
          </a:p>
        </p:txBody>
      </p:sp>
      <p:sp>
        <p:nvSpPr>
          <p:cNvPr id="168" name="TekstSylinder 167">
            <a:extLst>
              <a:ext uri="{FF2B5EF4-FFF2-40B4-BE49-F238E27FC236}">
                <a16:creationId xmlns:a16="http://schemas.microsoft.com/office/drawing/2014/main" id="{13F80688-958F-B6DE-FBCD-C0709730F57F}"/>
              </a:ext>
            </a:extLst>
          </p:cNvPr>
          <p:cNvSpPr txBox="1"/>
          <p:nvPr/>
        </p:nvSpPr>
        <p:spPr>
          <a:xfrm>
            <a:off x="7338059" y="4958883"/>
            <a:ext cx="2567939" cy="1169551"/>
          </a:xfrm>
          <a:prstGeom prst="rect">
            <a:avLst/>
          </a:prstGeom>
          <a:solidFill>
            <a:schemeClr val="bg1"/>
          </a:solidFill>
          <a:ln w="3175">
            <a:solidFill>
              <a:schemeClr val="accent6">
                <a:lumMod val="75000"/>
              </a:schemeClr>
            </a:solidFill>
          </a:ln>
        </p:spPr>
        <p:txBody>
          <a:bodyPr wrap="square">
            <a:spAutoFit/>
          </a:bodyPr>
          <a:lstStyle/>
          <a:p>
            <a:r>
              <a:rPr lang="nb-NO" sz="700"/>
              <a:t>Sorterte </a:t>
            </a:r>
            <a:r>
              <a:rPr lang="nb-NO" sz="700" err="1"/>
              <a:t>idekser</a:t>
            </a:r>
            <a:r>
              <a:rPr lang="nb-NO" sz="700"/>
              <a:t>, tette indekser -&gt; peker til hver post. </a:t>
            </a:r>
          </a:p>
          <a:p>
            <a:r>
              <a:rPr lang="nb-NO" sz="700" b="1"/>
              <a:t>Flernivåindeks</a:t>
            </a:r>
            <a:r>
              <a:rPr lang="nb-NO" sz="700"/>
              <a:t>: indeks på indeks. Et B+ -tre er en balansert flernivåindeks. </a:t>
            </a:r>
            <a:r>
              <a:rPr lang="nb-NO" sz="700" b="1" err="1"/>
              <a:t>Bimap</a:t>
            </a:r>
            <a:r>
              <a:rPr lang="nb-NO" sz="700" b="1"/>
              <a:t>-indeks</a:t>
            </a:r>
            <a:r>
              <a:rPr lang="nb-NO" sz="700"/>
              <a:t>: Bit mønster.</a:t>
            </a:r>
          </a:p>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nb-NO" sz="700" b="1" i="0" u="none" strike="noStrike" cap="none" normalizeH="0" baseline="0">
                <a:ln>
                  <a:noFill/>
                </a:ln>
                <a:solidFill>
                  <a:srgbClr val="008800"/>
                </a:solidFill>
                <a:effectLst/>
              </a:rPr>
              <a:t>CREATE</a:t>
            </a:r>
            <a:r>
              <a:rPr kumimoji="0" lang="nb-NO" altLang="nb-NO" sz="700" b="0" i="0" u="none" strike="noStrike" cap="none" normalizeH="0" baseline="0">
                <a:ln>
                  <a:noFill/>
                </a:ln>
                <a:solidFill>
                  <a:srgbClr val="333333"/>
                </a:solidFill>
                <a:effectLst/>
              </a:rPr>
              <a:t> </a:t>
            </a:r>
            <a:r>
              <a:rPr kumimoji="0" lang="nb-NO" altLang="nb-NO" sz="700" b="1" i="0" u="none" strike="noStrike" cap="none" normalizeH="0" baseline="0">
                <a:ln>
                  <a:noFill/>
                </a:ln>
                <a:solidFill>
                  <a:srgbClr val="008800"/>
                </a:solidFill>
                <a:effectLst/>
              </a:rPr>
              <a:t>INDEX</a:t>
            </a:r>
            <a:r>
              <a:rPr kumimoji="0" lang="nb-NO" altLang="nb-NO" sz="700" b="0" i="0" u="none" strike="noStrike" cap="none" normalizeH="0" baseline="0">
                <a:ln>
                  <a:noFill/>
                </a:ln>
                <a:solidFill>
                  <a:srgbClr val="333333"/>
                </a:solidFill>
                <a:effectLst/>
              </a:rPr>
              <a:t> </a:t>
            </a:r>
            <a:r>
              <a:rPr kumimoji="0" lang="nb-NO" altLang="nb-NO" sz="700" b="0" i="0" u="none" strike="noStrike" cap="none" normalizeH="0" baseline="0" err="1">
                <a:ln>
                  <a:noFill/>
                </a:ln>
                <a:solidFill>
                  <a:srgbClr val="333333"/>
                </a:solidFill>
                <a:effectLst/>
              </a:rPr>
              <a:t>EtternavnIdx</a:t>
            </a:r>
            <a:r>
              <a:rPr kumimoji="0" lang="nb-NO" altLang="nb-NO" sz="700" b="0" i="0" u="none" strike="noStrike" cap="none" normalizeH="0" baseline="0">
                <a:ln>
                  <a:noFill/>
                </a:ln>
                <a:solidFill>
                  <a:srgbClr val="333333"/>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nb-NO" sz="700" b="1" i="0" u="none" strike="noStrike" cap="none" normalizeH="0" baseline="0">
                <a:ln>
                  <a:noFill/>
                </a:ln>
                <a:solidFill>
                  <a:srgbClr val="008800"/>
                </a:solidFill>
                <a:effectLst/>
              </a:rPr>
              <a:t>ON</a:t>
            </a:r>
            <a:r>
              <a:rPr kumimoji="0" lang="nb-NO" altLang="nb-NO" sz="700" b="0" i="0" u="none" strike="noStrike" cap="none" normalizeH="0" baseline="0">
                <a:ln>
                  <a:noFill/>
                </a:ln>
                <a:solidFill>
                  <a:srgbClr val="333333"/>
                </a:solidFill>
                <a:effectLst/>
              </a:rPr>
              <a:t> Kunde(Etternavn);</a:t>
            </a:r>
            <a:r>
              <a:rPr kumimoji="0" lang="nb-NO" altLang="nb-NO" sz="700" b="0" i="0" u="none" strike="noStrike" cap="none" normalizeH="0" baseline="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nb-NO" sz="700" b="1" i="0" u="none" strike="noStrike" cap="none" normalizeH="0" baseline="0">
                <a:ln>
                  <a:noFill/>
                </a:ln>
                <a:solidFill>
                  <a:srgbClr val="008800"/>
                </a:solidFill>
                <a:effectLst/>
              </a:rPr>
              <a:t>CREATE</a:t>
            </a:r>
            <a:r>
              <a:rPr kumimoji="0" lang="nb-NO" altLang="nb-NO" sz="700" b="0" i="0" u="none" strike="noStrike" cap="none" normalizeH="0" baseline="0">
                <a:ln>
                  <a:noFill/>
                </a:ln>
                <a:solidFill>
                  <a:srgbClr val="333333"/>
                </a:solidFill>
                <a:effectLst/>
              </a:rPr>
              <a:t> </a:t>
            </a:r>
            <a:r>
              <a:rPr kumimoji="0" lang="nb-NO" altLang="nb-NO" sz="700" b="1" i="0" u="none" strike="noStrike" cap="none" normalizeH="0" baseline="0">
                <a:ln>
                  <a:noFill/>
                </a:ln>
                <a:solidFill>
                  <a:srgbClr val="008800"/>
                </a:solidFill>
                <a:effectLst/>
              </a:rPr>
              <a:t>UNIQUE</a:t>
            </a:r>
            <a:r>
              <a:rPr kumimoji="0" lang="nb-NO" altLang="nb-NO" sz="700" b="0" i="0" u="none" strike="noStrike" cap="none" normalizeH="0" baseline="0">
                <a:ln>
                  <a:noFill/>
                </a:ln>
                <a:solidFill>
                  <a:srgbClr val="333333"/>
                </a:solidFill>
                <a:effectLst/>
              </a:rPr>
              <a:t> </a:t>
            </a:r>
            <a:r>
              <a:rPr kumimoji="0" lang="nb-NO" altLang="nb-NO" sz="700" b="1" i="0" u="none" strike="noStrike" cap="none" normalizeH="0" baseline="0">
                <a:ln>
                  <a:noFill/>
                </a:ln>
                <a:solidFill>
                  <a:srgbClr val="008800"/>
                </a:solidFill>
                <a:effectLst/>
              </a:rPr>
              <a:t>INDEX</a:t>
            </a:r>
            <a:r>
              <a:rPr kumimoji="0" lang="nb-NO" altLang="nb-NO" sz="700" b="0" i="0" u="none" strike="noStrike" cap="none" normalizeH="0" baseline="0">
                <a:ln>
                  <a:noFill/>
                </a:ln>
                <a:solidFill>
                  <a:srgbClr val="333333"/>
                </a:solidFill>
                <a:effectLst/>
              </a:rPr>
              <a:t> </a:t>
            </a:r>
            <a:r>
              <a:rPr kumimoji="0" lang="nb-NO" altLang="nb-NO" sz="700" b="0" i="0" u="none" strike="noStrike" cap="none" normalizeH="0" baseline="0" err="1">
                <a:ln>
                  <a:noFill/>
                </a:ln>
                <a:solidFill>
                  <a:srgbClr val="333333"/>
                </a:solidFill>
                <a:effectLst/>
              </a:rPr>
              <a:t>TelefonIdx</a:t>
            </a:r>
            <a:r>
              <a:rPr kumimoji="0" lang="nb-NO" altLang="nb-NO" sz="700" b="0" i="0" u="none" strike="noStrike" cap="none" normalizeH="0" baseline="0">
                <a:ln>
                  <a:noFill/>
                </a:ln>
                <a:solidFill>
                  <a:srgbClr val="333333"/>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nb-NO" sz="700" b="1" i="0" u="none" strike="noStrike" cap="none" normalizeH="0" baseline="0">
                <a:ln>
                  <a:noFill/>
                </a:ln>
                <a:solidFill>
                  <a:srgbClr val="008800"/>
                </a:solidFill>
                <a:effectLst/>
              </a:rPr>
              <a:t>ON</a:t>
            </a:r>
            <a:r>
              <a:rPr kumimoji="0" lang="nb-NO" altLang="nb-NO" sz="700" b="0" i="0" u="none" strike="noStrike" cap="none" normalizeH="0" baseline="0">
                <a:ln>
                  <a:noFill/>
                </a:ln>
                <a:solidFill>
                  <a:srgbClr val="333333"/>
                </a:solidFill>
                <a:effectLst/>
              </a:rPr>
              <a:t> Person(Telefon);</a:t>
            </a:r>
            <a:r>
              <a:rPr kumimoji="0" lang="nb-NO" altLang="nb-NO" sz="700" b="0" i="0" u="none" strike="noStrike" cap="none" normalizeH="0" baseline="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nb-NO" sz="700" b="1" i="0" u="none" strike="noStrike" cap="none" normalizeH="0" baseline="0">
                <a:ln>
                  <a:noFill/>
                </a:ln>
                <a:solidFill>
                  <a:srgbClr val="008800"/>
                </a:solidFill>
                <a:effectLst/>
              </a:rPr>
              <a:t>CREATE</a:t>
            </a:r>
            <a:r>
              <a:rPr kumimoji="0" lang="nb-NO" altLang="nb-NO" sz="700" b="0" i="0" u="none" strike="noStrike" cap="none" normalizeH="0" baseline="0">
                <a:ln>
                  <a:noFill/>
                </a:ln>
                <a:solidFill>
                  <a:srgbClr val="333333"/>
                </a:solidFill>
                <a:effectLst/>
              </a:rPr>
              <a:t> </a:t>
            </a:r>
            <a:r>
              <a:rPr kumimoji="0" lang="nb-NO" altLang="nb-NO" sz="700" b="1" i="0" u="none" strike="noStrike" cap="none" normalizeH="0" baseline="0">
                <a:ln>
                  <a:noFill/>
                </a:ln>
                <a:solidFill>
                  <a:srgbClr val="008800"/>
                </a:solidFill>
                <a:effectLst/>
              </a:rPr>
              <a:t>INDEX</a:t>
            </a:r>
            <a:r>
              <a:rPr kumimoji="0" lang="nb-NO" altLang="nb-NO" sz="700" b="0" i="0" u="none" strike="noStrike" cap="none" normalizeH="0" baseline="0">
                <a:ln>
                  <a:noFill/>
                </a:ln>
                <a:solidFill>
                  <a:srgbClr val="333333"/>
                </a:solidFill>
                <a:effectLst/>
              </a:rPr>
              <a:t> </a:t>
            </a:r>
            <a:r>
              <a:rPr kumimoji="0" lang="nb-NO" altLang="nb-NO" sz="700" b="0" i="0" u="none" strike="noStrike" cap="none" normalizeH="0" baseline="0" err="1">
                <a:ln>
                  <a:noFill/>
                </a:ln>
                <a:solidFill>
                  <a:srgbClr val="333333"/>
                </a:solidFill>
                <a:effectLst/>
              </a:rPr>
              <a:t>NavnIdx</a:t>
            </a:r>
            <a:r>
              <a:rPr kumimoji="0" lang="nb-NO" altLang="nb-NO" sz="700" b="0" i="0" u="none" strike="noStrike" cap="none" normalizeH="0" baseline="0">
                <a:ln>
                  <a:noFill/>
                </a:ln>
                <a:solidFill>
                  <a:srgbClr val="333333"/>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nb-NO" sz="700" b="1" i="0" u="none" strike="noStrike" cap="none" normalizeH="0" baseline="0">
                <a:ln>
                  <a:noFill/>
                </a:ln>
                <a:solidFill>
                  <a:srgbClr val="008800"/>
                </a:solidFill>
                <a:effectLst/>
              </a:rPr>
              <a:t>ON</a:t>
            </a:r>
            <a:r>
              <a:rPr kumimoji="0" lang="nb-NO" altLang="nb-NO" sz="700" b="0" i="0" u="none" strike="noStrike" cap="none" normalizeH="0" baseline="0">
                <a:ln>
                  <a:noFill/>
                </a:ln>
                <a:solidFill>
                  <a:srgbClr val="333333"/>
                </a:solidFill>
                <a:effectLst/>
              </a:rPr>
              <a:t> Kunde(Etternavn, Fornavn);</a:t>
            </a:r>
            <a:r>
              <a:rPr kumimoji="0" lang="nb-NO" altLang="nb-NO" sz="700" b="0" i="0" u="none" strike="noStrike" cap="none" normalizeH="0" baseline="0">
                <a:ln>
                  <a:noFill/>
                </a:ln>
                <a:solidFill>
                  <a:schemeClr val="tx1"/>
                </a:solidFill>
                <a:effectLst/>
              </a:rPr>
              <a:t> </a:t>
            </a:r>
          </a:p>
          <a:p>
            <a:r>
              <a:rPr kumimoji="0" lang="nb-NO" altLang="nb-NO" sz="700" b="1" i="0" u="none" strike="noStrike" cap="none" normalizeH="0" baseline="0">
                <a:ln>
                  <a:noFill/>
                </a:ln>
                <a:solidFill>
                  <a:srgbClr val="008800"/>
                </a:solidFill>
                <a:effectLst/>
              </a:rPr>
              <a:t>DROP</a:t>
            </a:r>
            <a:r>
              <a:rPr kumimoji="0" lang="nb-NO" altLang="nb-NO" sz="700" b="0" i="0" u="none" strike="noStrike" cap="none" normalizeH="0" baseline="0">
                <a:ln>
                  <a:noFill/>
                </a:ln>
                <a:solidFill>
                  <a:srgbClr val="333333"/>
                </a:solidFill>
                <a:effectLst/>
              </a:rPr>
              <a:t> </a:t>
            </a:r>
            <a:r>
              <a:rPr kumimoji="0" lang="nb-NO" altLang="nb-NO" sz="700" b="1" i="0" u="none" strike="noStrike" cap="none" normalizeH="0" baseline="0">
                <a:ln>
                  <a:noFill/>
                </a:ln>
                <a:solidFill>
                  <a:srgbClr val="008800"/>
                </a:solidFill>
                <a:effectLst/>
              </a:rPr>
              <a:t>INDEX</a:t>
            </a:r>
            <a:r>
              <a:rPr kumimoji="0" lang="nb-NO" altLang="nb-NO" sz="700" b="0" i="0" u="none" strike="noStrike" cap="none" normalizeH="0" baseline="0">
                <a:ln>
                  <a:noFill/>
                </a:ln>
                <a:solidFill>
                  <a:srgbClr val="333333"/>
                </a:solidFill>
                <a:effectLst/>
              </a:rPr>
              <a:t> </a:t>
            </a:r>
            <a:r>
              <a:rPr kumimoji="0" lang="nb-NO" altLang="nb-NO" sz="700" b="0" i="0" u="none" strike="noStrike" cap="none" normalizeH="0" baseline="0" err="1">
                <a:ln>
                  <a:noFill/>
                </a:ln>
                <a:solidFill>
                  <a:srgbClr val="333333"/>
                </a:solidFill>
                <a:effectLst/>
              </a:rPr>
              <a:t>EtternavnIdx</a:t>
            </a:r>
            <a:r>
              <a:rPr kumimoji="0" lang="nb-NO" altLang="nb-NO" sz="700" b="0" i="0" u="none" strike="noStrike" cap="none" normalizeH="0" baseline="0">
                <a:ln>
                  <a:noFill/>
                </a:ln>
                <a:solidFill>
                  <a:srgbClr val="333333"/>
                </a:solidFill>
                <a:effectLst/>
              </a:rPr>
              <a:t>;</a:t>
            </a:r>
            <a:r>
              <a:rPr kumimoji="0" lang="nb-NO" altLang="nb-NO" sz="700" b="0" i="0" u="none" strike="noStrike" cap="none" normalizeH="0" baseline="0">
                <a:ln>
                  <a:noFill/>
                </a:ln>
                <a:solidFill>
                  <a:schemeClr val="tx1"/>
                </a:solidFill>
                <a:effectLst/>
              </a:rPr>
              <a:t> </a:t>
            </a:r>
          </a:p>
        </p:txBody>
      </p:sp>
      <p:sp>
        <p:nvSpPr>
          <p:cNvPr id="84" name="TekstSylinder 83">
            <a:extLst>
              <a:ext uri="{FF2B5EF4-FFF2-40B4-BE49-F238E27FC236}">
                <a16:creationId xmlns:a16="http://schemas.microsoft.com/office/drawing/2014/main" id="{8853274B-70E8-2086-ED29-C41E80012924}"/>
              </a:ext>
            </a:extLst>
          </p:cNvPr>
          <p:cNvSpPr txBox="1"/>
          <p:nvPr/>
        </p:nvSpPr>
        <p:spPr>
          <a:xfrm>
            <a:off x="-2" y="4723799"/>
            <a:ext cx="2718206" cy="523220"/>
          </a:xfrm>
          <a:prstGeom prst="rect">
            <a:avLst/>
          </a:prstGeom>
          <a:solidFill>
            <a:schemeClr val="bg1"/>
          </a:solidFill>
          <a:ln w="3175">
            <a:solidFill>
              <a:schemeClr val="accent6">
                <a:lumMod val="75000"/>
              </a:schemeClr>
            </a:solidFill>
          </a:ln>
        </p:spPr>
        <p:txBody>
          <a:bodyPr wrap="square">
            <a:spAutoFit/>
          </a:bodyPr>
          <a:lstStyle/>
          <a:p>
            <a:r>
              <a:rPr lang="nb-NO" sz="700" b="1"/>
              <a:t>NOSQL : </a:t>
            </a:r>
            <a:r>
              <a:rPr lang="nb-NO" sz="700"/>
              <a:t>et nyere alternativ til relasjonsdatabaser. Det finnes mange forskjellige </a:t>
            </a:r>
            <a:r>
              <a:rPr lang="nb-NO" sz="700" err="1"/>
              <a:t>NoSQL</a:t>
            </a:r>
            <a:r>
              <a:rPr lang="nb-NO" sz="700"/>
              <a:t> databaser med litt ulike bruksområder. 4 hovedtyper: nøkkel/verdi-databaser, dokumentdatabaser, kolonnedatabaser og grafdatabaser.</a:t>
            </a:r>
            <a:endParaRPr lang="nb-NO" sz="700" b="1"/>
          </a:p>
        </p:txBody>
      </p:sp>
      <p:sp>
        <p:nvSpPr>
          <p:cNvPr id="85" name="TekstSylinder 84">
            <a:extLst>
              <a:ext uri="{FF2B5EF4-FFF2-40B4-BE49-F238E27FC236}">
                <a16:creationId xmlns:a16="http://schemas.microsoft.com/office/drawing/2014/main" id="{83E9EF7C-84B0-5AC2-D846-4F540E61B53C}"/>
              </a:ext>
            </a:extLst>
          </p:cNvPr>
          <p:cNvSpPr txBox="1"/>
          <p:nvPr/>
        </p:nvSpPr>
        <p:spPr>
          <a:xfrm>
            <a:off x="-3" y="5252212"/>
            <a:ext cx="3757949" cy="1600438"/>
          </a:xfrm>
          <a:prstGeom prst="rect">
            <a:avLst/>
          </a:prstGeom>
          <a:solidFill>
            <a:schemeClr val="bg1"/>
          </a:solidFill>
          <a:ln w="3175">
            <a:solidFill>
              <a:schemeClr val="accent6">
                <a:lumMod val="75000"/>
              </a:schemeClr>
            </a:solidFill>
          </a:ln>
        </p:spPr>
        <p:txBody>
          <a:bodyPr wrap="square">
            <a:spAutoFit/>
          </a:bodyPr>
          <a:lstStyle/>
          <a:p>
            <a:r>
              <a:rPr lang="nb-NO" sz="700" b="1" err="1"/>
              <a:t>NoSQL</a:t>
            </a:r>
            <a:r>
              <a:rPr lang="nb-NO" sz="700" b="1"/>
              <a:t> </a:t>
            </a:r>
            <a:r>
              <a:rPr lang="nb-NO" sz="700"/>
              <a:t>kan håndtere strukturerte, semistrukturerte og ustrukturerte data med lik effekt. Fungerer i hvilken skala som helst. "Not </a:t>
            </a:r>
            <a:r>
              <a:rPr lang="nb-NO" sz="700" err="1"/>
              <a:t>only</a:t>
            </a:r>
            <a:r>
              <a:rPr lang="nb-NO" sz="700"/>
              <a:t> SQL". Er en sekkebetegnelse for databaser som organiserer data på andre måter enn i tabeller. Ved å kjøre databaser via skyløsninger kan en liten bedrift skalere opp lagringskapasitet og antall brukere raskt ved behov. </a:t>
            </a:r>
            <a:r>
              <a:rPr lang="nb-NO" sz="700" err="1"/>
              <a:t>NoSqL</a:t>
            </a:r>
            <a:r>
              <a:rPr lang="nb-NO" sz="700"/>
              <a:t> databaser er mer fleksible. </a:t>
            </a:r>
            <a:r>
              <a:rPr lang="nb-NO" sz="700" b="1"/>
              <a:t>Nøkkel/verdi </a:t>
            </a:r>
            <a:r>
              <a:rPr lang="nb-NO" sz="700"/>
              <a:t>: data er organisert ved en samling nøkkel-verdi par</a:t>
            </a:r>
            <a:r>
              <a:rPr lang="nb-NO" sz="700" b="1"/>
              <a:t>. Dokument database </a:t>
            </a:r>
            <a:r>
              <a:rPr lang="nb-NO" sz="700"/>
              <a:t>består av semistrukturerte dokumenter, i form av XML, JSON, hvert dokument har en unik id. </a:t>
            </a:r>
            <a:r>
              <a:rPr lang="nb-NO" sz="700" b="1"/>
              <a:t>Kolonnedatabaser:</a:t>
            </a:r>
            <a:r>
              <a:rPr lang="nb-NO" sz="700"/>
              <a:t> ulike eller kolonnesamlinger, blir lagret hver for seg.  Ved å splitte opp tabeller kolonnevis kan man oppnå en effektivitetsgevinst. Grafdatabase: er bygd opp fra noder og kanter (linjer) som knytter nodene sammen. Bruke graf for å modellere et nettverk av veier mellom byer. </a:t>
            </a:r>
            <a:r>
              <a:rPr lang="nb-NO" sz="700" b="1"/>
              <a:t>Fordel: </a:t>
            </a:r>
            <a:r>
              <a:rPr lang="nb-NO" sz="700"/>
              <a:t>Krever ikke normalisering. Ingen komplekse funksjoner som </a:t>
            </a:r>
            <a:r>
              <a:rPr lang="nb-NO" sz="700" err="1"/>
              <a:t>query</a:t>
            </a:r>
            <a:r>
              <a:rPr lang="nb-NO" sz="700"/>
              <a:t> </a:t>
            </a:r>
            <a:r>
              <a:rPr lang="nb-NO" sz="700" err="1"/>
              <a:t>languages</a:t>
            </a:r>
            <a:r>
              <a:rPr lang="nb-NO" sz="700"/>
              <a:t>. Tilbyr brukervennlige grensesnitt for lagring og spørring av data.  Web-</a:t>
            </a:r>
            <a:r>
              <a:rPr lang="nb-NO" sz="700" err="1"/>
              <a:t>enable</a:t>
            </a:r>
            <a:r>
              <a:rPr lang="nb-NO" sz="700"/>
              <a:t> databaser kjører på web-baserte tjenester, velegnet for å håndtere store og semistrukturerte data. </a:t>
            </a:r>
            <a:r>
              <a:rPr lang="nb-NO" sz="700" b="1"/>
              <a:t>Ulempe</a:t>
            </a:r>
            <a:r>
              <a:rPr lang="nb-NO" sz="700"/>
              <a:t>: ingen standardiseringsregler. Begrensede </a:t>
            </a:r>
            <a:r>
              <a:rPr lang="nb-NO" sz="700" err="1"/>
              <a:t>queries</a:t>
            </a:r>
            <a:r>
              <a:rPr lang="nb-NO" sz="700"/>
              <a:t> muligheter. Funker ikke like bra med relasjonsdata. Læringskurven er stiv for nye utviklere. </a:t>
            </a:r>
            <a:r>
              <a:rPr lang="nb-NO" sz="700" err="1"/>
              <a:t>MongoDB</a:t>
            </a:r>
            <a:r>
              <a:rPr lang="nb-NO" sz="700"/>
              <a:t>, NEO4j. </a:t>
            </a:r>
            <a:endParaRPr lang="nb-NO" sz="700" b="1"/>
          </a:p>
        </p:txBody>
      </p:sp>
    </p:spTree>
    <p:extLst>
      <p:ext uri="{BB962C8B-B14F-4D97-AF65-F5344CB8AC3E}">
        <p14:creationId xmlns:p14="http://schemas.microsoft.com/office/powerpoint/2010/main" val="579088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9" presetClass="emph" presetSubtype="0" nodeType="withEffect">
                                  <p:stCondLst>
                                    <p:cond delay="0"/>
                                  </p:stCondLst>
                                  <p:childTnLst>
                                    <p:set>
                                      <p:cBhvr>
                                        <p:cTn id="20" dur="indefinite"/>
                                        <p:tgtEl>
                                          <p:spTgt spid="59"/>
                                        </p:tgtEl>
                                        <p:attrNameLst>
                                          <p:attrName>style.opacity</p:attrName>
                                        </p:attrNameLst>
                                      </p:cBhvr>
                                      <p:to>
                                        <p:strVal val="0.5"/>
                                      </p:to>
                                    </p:set>
                                    <p:animEffect filter="image" prLst="opacity: 0.5">
                                      <p:cBhvr rctx="IE">
                                        <p:cTn id="21" dur="indefinite"/>
                                        <p:tgtEl>
                                          <p:spTgt spid="5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0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2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3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36"/>
                                        </p:tgtEl>
                                        <p:attrNameLst>
                                          <p:attrName>style.visibility</p:attrName>
                                        </p:attrNameLst>
                                      </p:cBhvr>
                                      <p:to>
                                        <p:strVal val="visible"/>
                                      </p:to>
                                    </p:set>
                                  </p:childTnLst>
                                </p:cTn>
                              </p:par>
                              <p:par>
                                <p:cTn id="38" presetID="9" presetClass="emph" presetSubtype="0" nodeType="withEffect">
                                  <p:stCondLst>
                                    <p:cond delay="0"/>
                                  </p:stCondLst>
                                  <p:childTnLst>
                                    <p:set>
                                      <p:cBhvr>
                                        <p:cTn id="39" dur="indefinite"/>
                                        <p:tgtEl>
                                          <p:spTgt spid="136"/>
                                        </p:tgtEl>
                                        <p:attrNameLst>
                                          <p:attrName>style.opacity</p:attrName>
                                        </p:attrNameLst>
                                      </p:cBhvr>
                                      <p:to>
                                        <p:strVal val="0.5"/>
                                      </p:to>
                                    </p:set>
                                    <p:animEffect filter="image" prLst="opacity: 0.5">
                                      <p:cBhvr rctx="IE">
                                        <p:cTn id="40" dur="indefinite"/>
                                        <p:tgtEl>
                                          <p:spTgt spid="136"/>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2"/>
                                        </p:tgtEl>
                                        <p:attrNameLst>
                                          <p:attrName>style.visibility</p:attrName>
                                        </p:attrNameLst>
                                      </p:cBhvr>
                                      <p:to>
                                        <p:strVal val="visible"/>
                                      </p:to>
                                    </p:set>
                                  </p:childTnLst>
                                </p:cTn>
                              </p:par>
                              <p:par>
                                <p:cTn id="45" presetID="9" presetClass="emph" presetSubtype="0" nodeType="withEffect">
                                  <p:stCondLst>
                                    <p:cond delay="0"/>
                                  </p:stCondLst>
                                  <p:childTnLst>
                                    <p:set>
                                      <p:cBhvr>
                                        <p:cTn id="46" dur="indefinite"/>
                                        <p:tgtEl>
                                          <p:spTgt spid="142"/>
                                        </p:tgtEl>
                                        <p:attrNameLst>
                                          <p:attrName>style.opacity</p:attrName>
                                        </p:attrNameLst>
                                      </p:cBhvr>
                                      <p:to>
                                        <p:strVal val="0.5"/>
                                      </p:to>
                                    </p:set>
                                    <p:animEffect filter="image" prLst="opacity: 0.5">
                                      <p:cBhvr rctx="IE">
                                        <p:cTn id="47" dur="indefinite"/>
                                        <p:tgtEl>
                                          <p:spTgt spid="142"/>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54"/>
                                        </p:tgtEl>
                                        <p:attrNameLst>
                                          <p:attrName>style.visibility</p:attrName>
                                        </p:attrNameLst>
                                      </p:cBhvr>
                                      <p:to>
                                        <p:strVal val="visible"/>
                                      </p:to>
                                    </p:set>
                                  </p:childTnLst>
                                </p:cTn>
                              </p:par>
                              <p:par>
                                <p:cTn id="52" presetID="9" presetClass="emph" presetSubtype="0" nodeType="withEffect">
                                  <p:stCondLst>
                                    <p:cond delay="0"/>
                                  </p:stCondLst>
                                  <p:childTnLst>
                                    <p:set>
                                      <p:cBhvr>
                                        <p:cTn id="53" dur="indefinite"/>
                                        <p:tgtEl>
                                          <p:spTgt spid="154"/>
                                        </p:tgtEl>
                                        <p:attrNameLst>
                                          <p:attrName>style.opacity</p:attrName>
                                        </p:attrNameLst>
                                      </p:cBhvr>
                                      <p:to>
                                        <p:strVal val="0.5"/>
                                      </p:to>
                                    </p:set>
                                    <p:animEffect filter="image" prLst="opacity: 0.5">
                                      <p:cBhvr rctx="IE">
                                        <p:cTn id="54" dur="indefinite"/>
                                        <p:tgtEl>
                                          <p:spTgt spid="154"/>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59"/>
                                        </p:tgtEl>
                                        <p:attrNameLst>
                                          <p:attrName>style.visibility</p:attrName>
                                        </p:attrNameLst>
                                      </p:cBhvr>
                                      <p:to>
                                        <p:strVal val="visible"/>
                                      </p:to>
                                    </p:set>
                                  </p:childTnLst>
                                </p:cTn>
                              </p:par>
                              <p:par>
                                <p:cTn id="59" presetID="9" presetClass="emph" presetSubtype="0" nodeType="withEffect">
                                  <p:stCondLst>
                                    <p:cond delay="0"/>
                                  </p:stCondLst>
                                  <p:childTnLst>
                                    <p:set>
                                      <p:cBhvr>
                                        <p:cTn id="60" dur="indefinite"/>
                                        <p:tgtEl>
                                          <p:spTgt spid="159"/>
                                        </p:tgtEl>
                                        <p:attrNameLst>
                                          <p:attrName>style.opacity</p:attrName>
                                        </p:attrNameLst>
                                      </p:cBhvr>
                                      <p:to>
                                        <p:strVal val="0.5"/>
                                      </p:to>
                                    </p:set>
                                    <p:animEffect filter="image" prLst="opacity: 0.5">
                                      <p:cBhvr rctx="IE">
                                        <p:cTn id="61" dur="indefinite"/>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theme/theme1.xml><?xml version="1.0" encoding="utf-8"?>
<a:theme xmlns:a="http://schemas.openxmlformats.org/drawingml/2006/main" name="Office-tema">
  <a:themeElements>
    <a:clrScheme name="Office-tem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t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8D1C0F9AE1CDC0428B7AE6DFD66DE817" ma:contentTypeVersion="10" ma:contentTypeDescription="Opprett et nytt dokument." ma:contentTypeScope="" ma:versionID="3fa87f0868b7c63872d189a4315c2eb7">
  <xsd:schema xmlns:xsd="http://www.w3.org/2001/XMLSchema" xmlns:xs="http://www.w3.org/2001/XMLSchema" xmlns:p="http://schemas.microsoft.com/office/2006/metadata/properties" xmlns:ns3="92ef52d4-595c-4883-82e8-8d170ed21317" xmlns:ns4="dff59139-02c1-40fe-a919-756910e99c82" targetNamespace="http://schemas.microsoft.com/office/2006/metadata/properties" ma:root="true" ma:fieldsID="6deb09010e998e8c88221a39808507b5" ns3:_="" ns4:_="">
    <xsd:import namespace="92ef52d4-595c-4883-82e8-8d170ed21317"/>
    <xsd:import namespace="dff59139-02c1-40fe-a919-756910e99c82"/>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LengthInSeconds" minOccurs="0"/>
                <xsd:element ref="ns4:SharedWithUsers" minOccurs="0"/>
                <xsd:element ref="ns4:SharedWithDetails" minOccurs="0"/>
                <xsd:element ref="ns4:SharingHintHash"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f52d4-595c-4883-82e8-8d170ed213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Length (seconds)" ma:internalName="MediaLengthInSeconds" ma:readOnly="true">
      <xsd:simpleType>
        <xsd:restriction base="dms:Unknow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ff59139-02c1-40fe-a919-756910e99c82" elementFormDefault="qualified">
    <xsd:import namespace="http://schemas.microsoft.com/office/2006/documentManagement/types"/>
    <xsd:import namespace="http://schemas.microsoft.com/office/infopath/2007/PartnerControls"/>
    <xsd:element name="SharedWithUsers" ma:index="13"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Delingsdetaljer" ma:internalName="SharedWithDetails" ma:readOnly="true">
      <xsd:simpleType>
        <xsd:restriction base="dms:Note">
          <xsd:maxLength value="255"/>
        </xsd:restriction>
      </xsd:simpleType>
    </xsd:element>
    <xsd:element name="SharingHintHash" ma:index="15" nillable="true" ma:displayName="Hash for deling av tips"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holdstype"/>
        <xsd:element ref="dc:title" minOccurs="0" maxOccurs="1" ma:index="4" ma:displayName="Tit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A726E7-60C1-4511-8FFC-F058AC657626}">
  <ds:schemaRefs>
    <ds:schemaRef ds:uri="http://schemas.microsoft.com/office/2006/metadata/properties"/>
    <ds:schemaRef ds:uri="http://www.w3.org/2000/xmlns/"/>
  </ds:schemaRefs>
</ds:datastoreItem>
</file>

<file path=customXml/itemProps2.xml><?xml version="1.0" encoding="utf-8"?>
<ds:datastoreItem xmlns:ds="http://schemas.openxmlformats.org/officeDocument/2006/customXml" ds:itemID="{1E49B55F-8352-4971-AB85-2C1EDE68DCBB}">
  <ds:schemaRefs>
    <ds:schemaRef ds:uri="http://schemas.microsoft.com/sharepoint/v3/contenttype/forms"/>
  </ds:schemaRefs>
</ds:datastoreItem>
</file>

<file path=customXml/itemProps3.xml><?xml version="1.0" encoding="utf-8"?>
<ds:datastoreItem xmlns:ds="http://schemas.openxmlformats.org/officeDocument/2006/customXml" ds:itemID="{B155C112-8A6D-4CF9-B0F5-A54B400AF460}">
  <ds:schemaRefs>
    <ds:schemaRef ds:uri="http://schemas.microsoft.com/office/2006/metadata/contentType"/>
    <ds:schemaRef ds:uri="http://schemas.microsoft.com/office/2006/metadata/properties/metaAttributes"/>
    <ds:schemaRef ds:uri="http://www.w3.org/2000/xmlns/"/>
    <ds:schemaRef ds:uri="http://www.w3.org/2001/XMLSchema"/>
    <ds:schemaRef ds:uri="92ef52d4-595c-4883-82e8-8d170ed21317"/>
    <ds:schemaRef ds:uri="dff59139-02c1-40fe-a919-756910e99c82"/>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A4 (210 x 297 mm)</PresentationFormat>
  <Slides>4</Slides>
  <Notes>0</Notes>
  <HiddenSlides>0</HiddenSlides>
  <ScaleCrop>false</ScaleCrop>
  <HeadingPairs>
    <vt:vector size="4" baseType="variant">
      <vt:variant>
        <vt:lpstr>Tema</vt:lpstr>
      </vt:variant>
      <vt:variant>
        <vt:i4>1</vt:i4>
      </vt:variant>
      <vt:variant>
        <vt:lpstr>Lysbildetitler</vt:lpstr>
      </vt:variant>
      <vt:variant>
        <vt:i4>4</vt:i4>
      </vt:variant>
    </vt:vector>
  </HeadingPairs>
  <TitlesOfParts>
    <vt:vector size="5" baseType="lpstr">
      <vt:lpstr>Office-tema</vt:lpstr>
      <vt:lpstr>PowerPoint-presentasjon</vt:lpstr>
      <vt:lpstr>PowerPoint-presentasjon</vt:lpstr>
      <vt:lpstr>PowerPoint-presentasjon</vt:lpstr>
      <vt:lpstr>PowerPoint-presentasjon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PowerPoint-presentasjon</dc:title>
  <dc:creator>Luan Ngoc Nguyen</dc:creator>
  <cp:lastModifiedBy>Lucas Ruan</cp:lastModifiedBy>
  <cp:revision>2</cp:revision>
  <dcterms:created xsi:type="dcterms:W3CDTF">2021-12-05T12:00:00Z</dcterms:created>
  <dcterms:modified xsi:type="dcterms:W3CDTF">2022-05-15T22:01:43Z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0x0101008D1C0F9AE1CDC0428B7AE6DFD66DE817</vt:lpwstr>
  </property>
</Properties>
</file>