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14" dt="2022-03-30T20:23:0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9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3-30T20:23:13.072" v="1692" actId="20577"/>
      <pc:docMkLst>
        <pc:docMk/>
      </pc:docMkLst>
      <pc:sldChg chg="addSp delSp modSp mod">
        <pc:chgData name="Michael Neuhaus" userId="c40c4f6d-4879-45f0-ab21-9527e4a3c0bd" providerId="ADAL" clId="{21F8B5DC-EEBF-4057-AF5A-A6A231887572}" dt="2022-03-30T19:41:37.232" v="1268" actId="14100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19:41:00.383" v="1255" actId="14861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mod">
          <ac:chgData name="Michael Neuhaus" userId="c40c4f6d-4879-45f0-ab21-9527e4a3c0bd" providerId="ADAL" clId="{21F8B5DC-EEBF-4057-AF5A-A6A231887572}" dt="2022-03-30T19:28:00.319" v="1046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3-30T19:28:00.319" v="1046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3-30T19:28:00.319" v="1046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3-30T19:28:00.319" v="1046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3-30T19:28:00.319" v="1046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3-30T19:29:15.160" v="105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20:23:13.072" v="1692" actId="20577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mod">
          <ac:chgData name="Michael Neuhaus" userId="c40c4f6d-4879-45f0-ab21-9527e4a3c0bd" providerId="ADAL" clId="{21F8B5DC-EEBF-4057-AF5A-A6A231887572}" dt="2022-03-30T19:30:51.775" v="1081" actId="207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3-30T19:30:46.134" v="1080" actId="20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3-30T19:29:11.329" v="1056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19:45:02.207" v="1397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3-30T19:40:18.069" v="1248" actId="20577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28:52.393" v="1052" actId="1076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mod">
          <ac:chgData name="Michael Neuhaus" userId="c40c4f6d-4879-45f0-ab21-9527e4a3c0bd" providerId="ADAL" clId="{21F8B5DC-EEBF-4057-AF5A-A6A231887572}" dt="2022-03-30T19:43:54.977" v="1349" actId="1076"/>
          <ac:spMkLst>
            <pc:docMk/>
            <pc:sldMk cId="3971751406" sldId="261"/>
            <ac:spMk id="48" creationId="{45820D6B-B4DC-4FF6-A670-4D9B44CAEFDA}"/>
          </ac:spMkLst>
        </pc:spChg>
        <pc:spChg chg="add mod">
          <ac:chgData name="Michael Neuhaus" userId="c40c4f6d-4879-45f0-ab21-9527e4a3c0bd" providerId="ADAL" clId="{21F8B5DC-EEBF-4057-AF5A-A6A231887572}" dt="2022-03-30T19:43:54.025" v="1348" actId="1076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mod">
          <ac:chgData name="Michael Neuhaus" userId="c40c4f6d-4879-45f0-ab21-9527e4a3c0bd" providerId="ADAL" clId="{21F8B5DC-EEBF-4057-AF5A-A6A231887572}" dt="2022-03-30T19:45:02.207" v="1397"/>
          <ac:spMkLst>
            <pc:docMk/>
            <pc:sldMk cId="3971751406" sldId="261"/>
            <ac:spMk id="51" creationId="{D37FD960-4EA6-4FB4-8F15-B3D13CCD0D10}"/>
          </ac:spMkLst>
        </pc:spChg>
        <pc:picChg chg="add mod">
          <ac:chgData name="Michael Neuhaus" userId="c40c4f6d-4879-45f0-ab21-9527e4a3c0bd" providerId="ADAL" clId="{21F8B5DC-EEBF-4057-AF5A-A6A231887572}" dt="2022-03-30T19:28:48.964" v="1051" actId="14100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3-30T19:42:39.448" v="1302" actId="1076"/>
          <ac:picMkLst>
            <pc:docMk/>
            <pc:sldMk cId="3971751406" sldId="261"/>
            <ac:picMk id="16" creationId="{BC4D453C-7DC2-43D7-B59D-A1E9C1C79273}"/>
          </ac:picMkLst>
        </pc:picChg>
        <pc:picChg chg="mod">
          <ac:chgData name="Michael Neuhaus" userId="c40c4f6d-4879-45f0-ab21-9527e4a3c0bd" providerId="ADAL" clId="{21F8B5DC-EEBF-4057-AF5A-A6A231887572}" dt="2022-03-30T19:30:29.051" v="1078" actId="207"/>
          <ac:picMkLst>
            <pc:docMk/>
            <pc:sldMk cId="3971751406" sldId="261"/>
            <ac:picMk id="62" creationId="{F0D201B8-943D-4A47-ABB1-4BF39B067E8D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3-30T19:47:51.329" v="1456" actId="1076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3-30T19:44:50.133" v="1385" actId="20577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4:58.543" v="1396" actId="20577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mod">
          <ac:chgData name="Michael Neuhaus" userId="c40c4f6d-4879-45f0-ab21-9527e4a3c0bd" providerId="ADAL" clId="{21F8B5DC-EEBF-4057-AF5A-A6A231887572}" dt="2022-03-30T19:31:20.550" v="1088" actId="20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23.230" v="1089" actId="20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19:47:31.470" v="1454" actId="1076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mod">
          <ac:chgData name="Michael Neuhaus" userId="c40c4f6d-4879-45f0-ab21-9527e4a3c0bd" providerId="ADAL" clId="{21F8B5DC-EEBF-4057-AF5A-A6A231887572}" dt="2022-03-30T19:31:47.263" v="1093" actId="20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3-30T19:31:42.082" v="1092" actId="207"/>
          <ac:picMkLst>
            <pc:docMk/>
            <pc:sldMk cId="380938355" sldId="265"/>
            <ac:picMk id="62" creationId="{F0D201B8-943D-4A47-ABB1-4BF39B067E8D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19:48:44.702" v="1475" actId="478"/>
        <pc:sldMkLst>
          <pc:docMk/>
          <pc:sldMk cId="1015326068" sldId="266"/>
        </pc:sldMkLst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mod">
          <ac:chgData name="Michael Neuhaus" userId="c40c4f6d-4879-45f0-ab21-9527e4a3c0bd" providerId="ADAL" clId="{21F8B5DC-EEBF-4057-AF5A-A6A231887572}" dt="2022-03-30T19:31:53.503" v="1094" actId="207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2:05.391" v="1095" actId="207"/>
          <ac:picMkLst>
            <pc:docMk/>
            <pc:sldMk cId="1015326068" sldId="266"/>
            <ac:picMk id="70" creationId="{C796C772-CFBF-4DD2-ADC2-9C1E2F552336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19:51:16.624" v="1609" actId="478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3-30T19:50:53.408" v="1602" actId="1076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3-30T19:51:07.288" v="1607" actId="1076"/>
          <ac:spMkLst>
            <pc:docMk/>
            <pc:sldMk cId="1457593655" sldId="267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51:00.260" v="1606" actId="20577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3-30T19:49:40.157" v="1515" actId="2057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picChg chg="mod">
          <ac:chgData name="Michael Neuhaus" userId="c40c4f6d-4879-45f0-ab21-9527e4a3c0bd" providerId="ADAL" clId="{21F8B5DC-EEBF-4057-AF5A-A6A231887572}" dt="2022-03-30T19:32:26.036" v="1098" actId="20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mod">
          <ac:chgData name="Michael Neuhaus" userId="c40c4f6d-4879-45f0-ab21-9527e4a3c0bd" providerId="ADAL" clId="{21F8B5DC-EEBF-4057-AF5A-A6A231887572}" dt="2022-03-30T19:32:21.440" v="1097" actId="207"/>
          <ac:picMkLst>
            <pc:docMk/>
            <pc:sldMk cId="1457593655" sldId="267"/>
            <ac:picMk id="70" creationId="{C796C772-CFBF-4DD2-ADC2-9C1E2F552336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3-30T19:51:55.036" v="1672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30.03.2022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34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4.svg"/><Relationship Id="rId5" Type="http://schemas.openxmlformats.org/officeDocument/2006/relationships/image" Target="../media/image32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31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8.svg"/><Relationship Id="rId1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0.svg"/><Relationship Id="rId2" Type="http://schemas.openxmlformats.org/officeDocument/2006/relationships/image" Target="../media/image3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36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9.svg"/><Relationship Id="rId1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17" Type="http://schemas.openxmlformats.org/officeDocument/2006/relationships/image" Target="../media/image30.svg"/><Relationship Id="rId2" Type="http://schemas.openxmlformats.org/officeDocument/2006/relationships/image" Target="../media/image3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41.svg"/><Relationship Id="rId12" Type="http://schemas.openxmlformats.org/officeDocument/2006/relationships/image" Target="../media/image27.png"/><Relationship Id="rId17" Type="http://schemas.openxmlformats.org/officeDocument/2006/relationships/image" Target="../media/image30.svg"/><Relationship Id="rId2" Type="http://schemas.openxmlformats.org/officeDocument/2006/relationships/image" Target="../media/image3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0.svg"/><Relationship Id="rId2" Type="http://schemas.openxmlformats.org/officeDocument/2006/relationships/image" Target="../media/image3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3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4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4.svg"/><Relationship Id="rId5" Type="http://schemas.openxmlformats.org/officeDocument/2006/relationships/image" Target="../media/image20.svg"/><Relationship Id="rId1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4EF995C-856A-45A0-82F4-F053A8B82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3B65FB-4A2B-406C-BE72-A50B33959C06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Objekte</a:t>
            </a:r>
          </a:p>
          <a:p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Building-user (fa6)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0412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4263504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09F7FBCE-3C62-405A-93E6-90D0E459D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87AB89E-F823-4FC6-BF79-3CFE206A35A7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4263504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  <a:r>
              <a:rPr lang="de-DE" sz="1350" dirty="0" err="1"/>
              <a:t>mietverträge</a:t>
            </a:r>
            <a:endParaRPr lang="de-DE" sz="135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 err="1"/>
              <a:t>mietverträge</a:t>
            </a:r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 err="1"/>
              <a:t>mietverträge</a:t>
            </a:r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 err="1"/>
              <a:t>mietverträge</a:t>
            </a:r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  <a:r>
              <a:rPr lang="de-DE" sz="1350" dirty="0" err="1"/>
              <a:t>mietverträge</a:t>
            </a:r>
            <a:endParaRPr lang="de-DE" sz="135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 err="1"/>
              <a:t>mietverträge</a:t>
            </a:r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 err="1"/>
              <a:t>mietverträge</a:t>
            </a:r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EADBC9C-2B00-4A63-B274-F2876A2503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4D7CDDD-7F2C-4D86-A48A-DE5DD1675196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4263504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4335367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820D6B-B4DC-4FF6-A670-4D9B44CAEFDA}"/>
              </a:ext>
            </a:extLst>
          </p:cNvPr>
          <p:cNvSpPr txBox="1"/>
          <p:nvPr/>
        </p:nvSpPr>
        <p:spPr>
          <a:xfrm>
            <a:off x="30626" y="199238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Objekte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10EB472-E846-4209-90AF-30EBA26BD889}"/>
              </a:ext>
            </a:extLst>
          </p:cNvPr>
          <p:cNvSpPr txBox="1"/>
          <p:nvPr/>
        </p:nvSpPr>
        <p:spPr>
          <a:xfrm>
            <a:off x="37416" y="236647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37FD960-4EA6-4FB4-8F15-B3D13CCD0D10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4335367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80378B4-A5EE-47EF-A1FC-9C59141C450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4335367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4335367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6887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4335367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541742-5993-4BBD-B913-8FB4A3E1C5ED}"/>
              </a:ext>
            </a:extLst>
          </p:cNvPr>
          <p:cNvSpPr/>
          <p:nvPr/>
        </p:nvSpPr>
        <p:spPr>
          <a:xfrm>
            <a:off x="4936704" y="189131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1</a:t>
            </a:r>
          </a:p>
          <a:p>
            <a:pPr algn="ctr"/>
            <a:r>
              <a:rPr lang="de-DE" sz="1200" dirty="0"/>
              <a:t>Kontonummer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5F3675-4B55-4C85-9E14-3086C3BB3902}"/>
              </a:ext>
            </a:extLst>
          </p:cNvPr>
          <p:cNvSpPr/>
          <p:nvPr/>
        </p:nvSpPr>
        <p:spPr>
          <a:xfrm>
            <a:off x="4936704" y="3429000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2</a:t>
            </a:r>
          </a:p>
          <a:p>
            <a:pPr algn="ctr"/>
            <a:r>
              <a:rPr lang="de-DE" sz="1200" dirty="0"/>
              <a:t>Kontonummer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EF1D948D-7334-4D62-A912-3CBCC5F7F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379" y="94992"/>
            <a:ext cx="471031" cy="3768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29C59B8-FC97-4D9D-9AFD-57525B08CDE0}"/>
              </a:ext>
            </a:extLst>
          </p:cNvPr>
          <p:cNvSpPr txBox="1"/>
          <p:nvPr/>
        </p:nvSpPr>
        <p:spPr>
          <a:xfrm>
            <a:off x="853080" y="484959"/>
            <a:ext cx="55174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Objekte</a:t>
            </a:r>
          </a:p>
          <a:p>
            <a:r>
              <a:rPr lang="de-CH" sz="375" dirty="0"/>
              <a:t>Building-user (fa6)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2500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2188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1543663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2802066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33350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3502860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8326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2116368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413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4335367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517</Words>
  <Application>Microsoft Office PowerPoint</Application>
  <PresentationFormat>Bildschirmpräsentation (4:3)</PresentationFormat>
  <Paragraphs>187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2022-03-30T20:23:16Z</dcterms:modified>
</cp:coreProperties>
</file>