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1"/>
  </p:notesMasterIdLst>
  <p:sldIdLst>
    <p:sldId id="265" r:id="rId5"/>
    <p:sldId id="270" r:id="rId6"/>
    <p:sldId id="268" r:id="rId7"/>
    <p:sldId id="269" r:id="rId8"/>
    <p:sldId id="27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FB718-2EDF-4CB8-AC83-89EAD47D84F6}" v="41" dt="2022-05-10T14:56:3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A5FFB718-2EDF-4CB8-AC83-89EAD47D84F6}"/>
    <pc:docChg chg="undo custSel addSld delSld modSld sldOrd">
      <pc:chgData name="Michael Neuhaus" userId="c40c4f6d-4879-45f0-ab21-9527e4a3c0bd" providerId="ADAL" clId="{A5FFB718-2EDF-4CB8-AC83-89EAD47D84F6}" dt="2022-05-10T14:56:37.310" v="767"/>
      <pc:docMkLst>
        <pc:docMk/>
      </pc:docMkLst>
      <pc:sldChg chg="addSp delSp modSp mod">
        <pc:chgData name="Michael Neuhaus" userId="c40c4f6d-4879-45f0-ab21-9527e4a3c0bd" providerId="ADAL" clId="{A5FFB718-2EDF-4CB8-AC83-89EAD47D84F6}" dt="2022-05-07T10:31:06.371" v="448"/>
        <pc:sldMkLst>
          <pc:docMk/>
          <pc:sldMk cId="273080651" sldId="265"/>
        </pc:sldMkLst>
        <pc:spChg chg="add del mod">
          <ac:chgData name="Michael Neuhaus" userId="c40c4f6d-4879-45f0-ab21-9527e4a3c0bd" providerId="ADAL" clId="{A5FFB718-2EDF-4CB8-AC83-89EAD47D84F6}" dt="2022-05-07T10:31:06.371" v="448"/>
          <ac:spMkLst>
            <pc:docMk/>
            <pc:sldMk cId="273080651" sldId="265"/>
            <ac:spMk id="3" creationId="{E01FAC11-13AD-4AD5-899D-9BB616D400EF}"/>
          </ac:spMkLst>
        </pc:spChg>
        <pc:spChg chg="mod">
          <ac:chgData name="Michael Neuhaus" userId="c40c4f6d-4879-45f0-ab21-9527e4a3c0bd" providerId="ADAL" clId="{A5FFB718-2EDF-4CB8-AC83-89EAD47D84F6}" dt="2022-05-07T10:23:01.525" v="41" actId="20577"/>
          <ac:spMkLst>
            <pc:docMk/>
            <pc:sldMk cId="273080651" sldId="265"/>
            <ac:spMk id="4" creationId="{CF254EE7-12DE-4890-939D-925E3E4FD1B4}"/>
          </ac:spMkLst>
        </pc:spChg>
      </pc:sldChg>
      <pc:sldChg chg="modAnim">
        <pc:chgData name="Michael Neuhaus" userId="c40c4f6d-4879-45f0-ab21-9527e4a3c0bd" providerId="ADAL" clId="{A5FFB718-2EDF-4CB8-AC83-89EAD47D84F6}" dt="2022-05-07T10:43:28.870" v="583"/>
        <pc:sldMkLst>
          <pc:docMk/>
          <pc:sldMk cId="3993599926" sldId="266"/>
        </pc:sldMkLst>
      </pc:sldChg>
      <pc:sldChg chg="new del ord">
        <pc:chgData name="Michael Neuhaus" userId="c40c4f6d-4879-45f0-ab21-9527e4a3c0bd" providerId="ADAL" clId="{A5FFB718-2EDF-4CB8-AC83-89EAD47D84F6}" dt="2022-05-07T10:32:49.495" v="543" actId="47"/>
        <pc:sldMkLst>
          <pc:docMk/>
          <pc:sldMk cId="3679297206" sldId="267"/>
        </pc:sldMkLst>
      </pc:sldChg>
      <pc:sldChg chg="addSp modSp new mod modAnim">
        <pc:chgData name="Michael Neuhaus" userId="c40c4f6d-4879-45f0-ab21-9527e4a3c0bd" providerId="ADAL" clId="{A5FFB718-2EDF-4CB8-AC83-89EAD47D84F6}" dt="2022-05-10T14:56:04.542" v="761" actId="20577"/>
        <pc:sldMkLst>
          <pc:docMk/>
          <pc:sldMk cId="907061172" sldId="268"/>
        </pc:sldMkLst>
        <pc:spChg chg="mod">
          <ac:chgData name="Michael Neuhaus" userId="c40c4f6d-4879-45f0-ab21-9527e4a3c0bd" providerId="ADAL" clId="{A5FFB718-2EDF-4CB8-AC83-89EAD47D84F6}" dt="2022-05-10T14:56:04.542" v="761" actId="20577"/>
          <ac:spMkLst>
            <pc:docMk/>
            <pc:sldMk cId="907061172" sldId="268"/>
            <ac:spMk id="2" creationId="{857FCA4B-09E9-492F-8CCB-BC3F937328FA}"/>
          </ac:spMkLst>
        </pc:spChg>
        <pc:spChg chg="add mod">
          <ac:chgData name="Michael Neuhaus" userId="c40c4f6d-4879-45f0-ab21-9527e4a3c0bd" providerId="ADAL" clId="{A5FFB718-2EDF-4CB8-AC83-89EAD47D84F6}" dt="2022-05-07T10:29:03.199" v="402" actId="313"/>
          <ac:spMkLst>
            <pc:docMk/>
            <pc:sldMk cId="907061172" sldId="268"/>
            <ac:spMk id="5" creationId="{CC6F19CE-DC5A-4E65-B6BD-D63DA97411DC}"/>
          </ac:spMkLst>
        </pc:spChg>
        <pc:picChg chg="add mod">
          <ac:chgData name="Michael Neuhaus" userId="c40c4f6d-4879-45f0-ab21-9527e4a3c0bd" providerId="ADAL" clId="{A5FFB718-2EDF-4CB8-AC83-89EAD47D84F6}" dt="2022-05-07T18:49:55.528" v="694" actId="1076"/>
          <ac:picMkLst>
            <pc:docMk/>
            <pc:sldMk cId="907061172" sldId="268"/>
            <ac:picMk id="4" creationId="{6A3A55EA-90F3-41DE-BF60-5C7DDFE9F220}"/>
          </ac:picMkLst>
        </pc:picChg>
      </pc:sldChg>
      <pc:sldChg chg="addSp delSp modSp new mod modAnim">
        <pc:chgData name="Michael Neuhaus" userId="c40c4f6d-4879-45f0-ab21-9527e4a3c0bd" providerId="ADAL" clId="{A5FFB718-2EDF-4CB8-AC83-89EAD47D84F6}" dt="2022-05-10T14:56:37.310" v="767"/>
        <pc:sldMkLst>
          <pc:docMk/>
          <pc:sldMk cId="2914799951" sldId="269"/>
        </pc:sldMkLst>
        <pc:spChg chg="mod">
          <ac:chgData name="Michael Neuhaus" userId="c40c4f6d-4879-45f0-ab21-9527e4a3c0bd" providerId="ADAL" clId="{A5FFB718-2EDF-4CB8-AC83-89EAD47D84F6}" dt="2022-05-07T14:10:28.172" v="593" actId="20577"/>
          <ac:spMkLst>
            <pc:docMk/>
            <pc:sldMk cId="2914799951" sldId="269"/>
            <ac:spMk id="2" creationId="{63098865-6F31-4699-8DE2-7E526140BB54}"/>
          </ac:spMkLst>
        </pc:spChg>
        <pc:spChg chg="del mod">
          <ac:chgData name="Michael Neuhaus" userId="c40c4f6d-4879-45f0-ab21-9527e4a3c0bd" providerId="ADAL" clId="{A5FFB718-2EDF-4CB8-AC83-89EAD47D84F6}" dt="2022-05-07T10:29:38.600" v="425"/>
          <ac:spMkLst>
            <pc:docMk/>
            <pc:sldMk cId="2914799951" sldId="269"/>
            <ac:spMk id="3" creationId="{7233F87C-9CB6-45B0-BCF7-C691FD449A83}"/>
          </ac:spMkLst>
        </pc:spChg>
        <pc:spChg chg="add mod">
          <ac:chgData name="Michael Neuhaus" userId="c40c4f6d-4879-45f0-ab21-9527e4a3c0bd" providerId="ADAL" clId="{A5FFB718-2EDF-4CB8-AC83-89EAD47D84F6}" dt="2022-05-07T10:30:28.363" v="442" actId="20577"/>
          <ac:spMkLst>
            <pc:docMk/>
            <pc:sldMk cId="2914799951" sldId="269"/>
            <ac:spMk id="6" creationId="{742FF79A-C462-48A7-998B-865A329B5CCE}"/>
          </ac:spMkLst>
        </pc:spChg>
        <pc:spChg chg="add mod">
          <ac:chgData name="Michael Neuhaus" userId="c40c4f6d-4879-45f0-ab21-9527e4a3c0bd" providerId="ADAL" clId="{A5FFB718-2EDF-4CB8-AC83-89EAD47D84F6}" dt="2022-05-10T14:48:36.873" v="749" actId="20577"/>
          <ac:spMkLst>
            <pc:docMk/>
            <pc:sldMk cId="2914799951" sldId="269"/>
            <ac:spMk id="7" creationId="{5DA02AAC-5251-4126-B417-5F48A90C1F61}"/>
          </ac:spMkLst>
        </pc:spChg>
        <pc:picChg chg="add mod">
          <ac:chgData name="Michael Neuhaus" userId="c40c4f6d-4879-45f0-ab21-9527e4a3c0bd" providerId="ADAL" clId="{A5FFB718-2EDF-4CB8-AC83-89EAD47D84F6}" dt="2022-05-07T10:30:42.150" v="444" actId="1076"/>
          <ac:picMkLst>
            <pc:docMk/>
            <pc:sldMk cId="2914799951" sldId="269"/>
            <ac:picMk id="5" creationId="{89CB9E0B-8B0C-402F-8397-BACE84B69A78}"/>
          </ac:picMkLst>
        </pc:picChg>
      </pc:sldChg>
      <pc:sldChg chg="modSp new mod modAnim">
        <pc:chgData name="Michael Neuhaus" userId="c40c4f6d-4879-45f0-ab21-9527e4a3c0bd" providerId="ADAL" clId="{A5FFB718-2EDF-4CB8-AC83-89EAD47D84F6}" dt="2022-05-07T10:43:51.869" v="585"/>
        <pc:sldMkLst>
          <pc:docMk/>
          <pc:sldMk cId="76393936" sldId="270"/>
        </pc:sldMkLst>
        <pc:spChg chg="mod">
          <ac:chgData name="Michael Neuhaus" userId="c40c4f6d-4879-45f0-ab21-9527e4a3c0bd" providerId="ADAL" clId="{A5FFB718-2EDF-4CB8-AC83-89EAD47D84F6}" dt="2022-05-07T10:31:17.381" v="455" actId="20577"/>
          <ac:spMkLst>
            <pc:docMk/>
            <pc:sldMk cId="76393936" sldId="270"/>
            <ac:spMk id="2" creationId="{A1AE4730-73A2-4918-A2B5-F9571821B244}"/>
          </ac:spMkLst>
        </pc:spChg>
        <pc:spChg chg="mod">
          <ac:chgData name="Michael Neuhaus" userId="c40c4f6d-4879-45f0-ab21-9527e4a3c0bd" providerId="ADAL" clId="{A5FFB718-2EDF-4CB8-AC83-89EAD47D84F6}" dt="2022-05-07T10:31:46.971" v="542" actId="20577"/>
          <ac:spMkLst>
            <pc:docMk/>
            <pc:sldMk cId="76393936" sldId="270"/>
            <ac:spMk id="3" creationId="{FAA4C195-97A4-4D22-A808-2E541A6C9F6B}"/>
          </ac:spMkLst>
        </pc:spChg>
      </pc:sldChg>
      <pc:sldChg chg="addSp modSp new mod">
        <pc:chgData name="Michael Neuhaus" userId="c40c4f6d-4879-45f0-ab21-9527e4a3c0bd" providerId="ADAL" clId="{A5FFB718-2EDF-4CB8-AC83-89EAD47D84F6}" dt="2022-05-07T10:38:28.983" v="582" actId="20577"/>
        <pc:sldMkLst>
          <pc:docMk/>
          <pc:sldMk cId="1760614691" sldId="271"/>
        </pc:sldMkLst>
        <pc:spChg chg="add mod">
          <ac:chgData name="Michael Neuhaus" userId="c40c4f6d-4879-45f0-ab21-9527e4a3c0bd" providerId="ADAL" clId="{A5FFB718-2EDF-4CB8-AC83-89EAD47D84F6}" dt="2022-05-07T10:34:39.338" v="567" actId="20577"/>
          <ac:spMkLst>
            <pc:docMk/>
            <pc:sldMk cId="1760614691" sldId="271"/>
            <ac:spMk id="2" creationId="{64AABAD2-F0FF-4381-BCF6-4D5600ED2EF6}"/>
          </ac:spMkLst>
        </pc:spChg>
        <pc:spChg chg="add mod">
          <ac:chgData name="Michael Neuhaus" userId="c40c4f6d-4879-45f0-ab21-9527e4a3c0bd" providerId="ADAL" clId="{A5FFB718-2EDF-4CB8-AC83-89EAD47D84F6}" dt="2022-05-07T10:38:28.983" v="582" actId="20577"/>
          <ac:spMkLst>
            <pc:docMk/>
            <pc:sldMk cId="1760614691" sldId="271"/>
            <ac:spMk id="3" creationId="{AEB6221E-3016-4150-A19E-088C9F0A529C}"/>
          </ac:spMkLst>
        </pc:spChg>
      </pc:sldChg>
      <pc:sldChg chg="modSp add del mod">
        <pc:chgData name="Michael Neuhaus" userId="c40c4f6d-4879-45f0-ab21-9527e4a3c0bd" providerId="ADAL" clId="{A5FFB718-2EDF-4CB8-AC83-89EAD47D84F6}" dt="2022-05-07T10:24:39.789" v="53" actId="47"/>
        <pc:sldMkLst>
          <pc:docMk/>
          <pc:sldMk cId="3715540005" sldId="271"/>
        </pc:sldMkLst>
        <pc:spChg chg="mod">
          <ac:chgData name="Michael Neuhaus" userId="c40c4f6d-4879-45f0-ab21-9527e4a3c0bd" providerId="ADAL" clId="{A5FFB718-2EDF-4CB8-AC83-89EAD47D84F6}" dt="2022-05-07T10:23:49.778" v="45" actId="20577"/>
          <ac:spMkLst>
            <pc:docMk/>
            <pc:sldMk cId="3715540005" sldId="271"/>
            <ac:spMk id="2" creationId="{EAA0FB9A-E3F2-4F24-8CC3-B41F87FE1300}"/>
          </ac:spMkLst>
        </pc:spChg>
        <pc:spChg chg="mod">
          <ac:chgData name="Michael Neuhaus" userId="c40c4f6d-4879-45f0-ab21-9527e4a3c0bd" providerId="ADAL" clId="{A5FFB718-2EDF-4CB8-AC83-89EAD47D84F6}" dt="2022-05-07T10:24:20.479" v="52" actId="20577"/>
          <ac:spMkLst>
            <pc:docMk/>
            <pc:sldMk cId="3715540005" sldId="271"/>
            <ac:spMk id="3" creationId="{0A277764-E17A-4D67-AC46-0076743F51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8697-72AB-45E5-A83D-2CCB53A429B6}" type="datetimeFigureOut">
              <a:rPr lang="de-CH" smtClean="0"/>
              <a:t>10.05.2022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082F-7BEC-449E-B8A9-D177585231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20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94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7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5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chael\OneDrive%20-%20TEKO%20Schweizerische%20Fachschule\SoftwareEngineering\Semesterarbeit\ImmoGlobal\bin\Release\net6.0-windows\ImmoGlobal.ex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254EE7-12DE-4890-939D-925E3E4FD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25551" cy="3329581"/>
          </a:xfrm>
        </p:spPr>
        <p:txBody>
          <a:bodyPr/>
          <a:lstStyle/>
          <a:p>
            <a:r>
              <a:rPr lang="de-CH" dirty="0" err="1"/>
              <a:t>ImmoGlobal</a:t>
            </a:r>
            <a:r>
              <a:rPr lang="de-CH" dirty="0"/>
              <a:t> Verwaltungs-Software</a:t>
            </a:r>
          </a:p>
        </p:txBody>
      </p:sp>
    </p:spTree>
    <p:extLst>
      <p:ext uri="{BB962C8B-B14F-4D97-AF65-F5344CB8AC3E}">
        <p14:creationId xmlns:p14="http://schemas.microsoft.com/office/powerpoint/2010/main" val="27308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E4730-73A2-4918-A2B5-F957182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A4C195-97A4-4D22-A808-2E541A6C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Aufbau der Applikation</a:t>
            </a:r>
          </a:p>
          <a:p>
            <a:r>
              <a:rPr lang="de-CH" dirty="0"/>
              <a:t>Datenbankstruktur</a:t>
            </a:r>
          </a:p>
          <a:p>
            <a:r>
              <a:rPr lang="de-CH" dirty="0"/>
              <a:t>Demonstration des Prototypen</a:t>
            </a:r>
          </a:p>
        </p:txBody>
      </p:sp>
    </p:spTree>
    <p:extLst>
      <p:ext uri="{BB962C8B-B14F-4D97-AF65-F5344CB8AC3E}">
        <p14:creationId xmlns:p14="http://schemas.microsoft.com/office/powerpoint/2010/main" val="763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FCA4B-09E9-492F-8CCB-BC3F9373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GUI-Aufbau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3A55EA-90F3-41DE-BF60-5C7DDFE9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80" y="1285699"/>
            <a:ext cx="5744045" cy="428660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C6F19CE-DC5A-4E65-B6BD-D63DA97411DC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986762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/>
              <a:t>Die Applikation ist nach MVVM aufgebaut</a:t>
            </a:r>
          </a:p>
          <a:p>
            <a:r>
              <a:rPr lang="de-CH" dirty="0"/>
              <a:t>Das GUI ist in drei Bereiche unterteilt</a:t>
            </a:r>
          </a:p>
          <a:p>
            <a:r>
              <a:rPr lang="de-CH" dirty="0"/>
              <a:t>In jedem Bereich kann das gewünschte View Model geladen werden</a:t>
            </a:r>
          </a:p>
          <a:p>
            <a:r>
              <a:rPr lang="de-CH" dirty="0"/>
              <a:t>Ermöglicht grosse Flexibilität und Wiederverwendung von Views</a:t>
            </a:r>
          </a:p>
        </p:txBody>
      </p:sp>
    </p:spTree>
    <p:extLst>
      <p:ext uri="{BB962C8B-B14F-4D97-AF65-F5344CB8AC3E}">
        <p14:creationId xmlns:p14="http://schemas.microsoft.com/office/powerpoint/2010/main" val="90706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98865-6F31-4699-8DE2-7E52614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Datenbank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9CB9E0B-8B0C-402F-8397-BACE84B69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448" y="234622"/>
            <a:ext cx="5482642" cy="6388756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42FF79A-C462-48A7-998B-865A329B5CCE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896454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A02AAC-5251-4126-B417-5F48A90C1F61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650860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/>
              <a:t>Entity Framework Core mit Code First Methode</a:t>
            </a:r>
          </a:p>
          <a:p>
            <a:r>
              <a:rPr lang="de-CH" dirty="0"/>
              <a:t>Entity Framework SQL Server Provider</a:t>
            </a:r>
          </a:p>
          <a:p>
            <a:r>
              <a:rPr lang="de-CH" dirty="0"/>
              <a:t>Audit Trail mit </a:t>
            </a:r>
            <a:r>
              <a:rPr lang="de-CH" dirty="0" err="1"/>
              <a:t>EntityFrameWork</a:t>
            </a:r>
            <a:r>
              <a:rPr lang="de-CH" dirty="0"/>
              <a:t> Core Implementiert</a:t>
            </a:r>
          </a:p>
        </p:txBody>
      </p:sp>
    </p:spTree>
    <p:extLst>
      <p:ext uri="{BB962C8B-B14F-4D97-AF65-F5344CB8AC3E}">
        <p14:creationId xmlns:p14="http://schemas.microsoft.com/office/powerpoint/2010/main" val="29147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ABAD2-F0FF-4381-BCF6-4D5600ED2EF6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Demonstration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6221E-3016-4150-A19E-088C9F0A529C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986762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>
                <a:hlinkClick r:id="rId2" action="ppaction://hlinkfile"/>
              </a:rPr>
              <a:t>Start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061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F399C-F3AE-4962-AA12-1E65EA28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788427"/>
            <a:ext cx="8825658" cy="1281146"/>
          </a:xfrm>
        </p:spPr>
        <p:txBody>
          <a:bodyPr/>
          <a:lstStyle/>
          <a:p>
            <a:pPr algn="ctr"/>
            <a:r>
              <a:rPr lang="de-CH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9935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22E845BFCCF1E4F9B53FF5CA9E8DAF5" ma:contentTypeVersion="2" ma:contentTypeDescription="Ein neues Dokument erstellen." ma:contentTypeScope="" ma:versionID="bb036967b43d58042e2681a67a691e9e">
  <xsd:schema xmlns:xsd="http://www.w3.org/2001/XMLSchema" xmlns:xs="http://www.w3.org/2001/XMLSchema" xmlns:p="http://schemas.microsoft.com/office/2006/metadata/properties" xmlns:ns2="5cac8dd2-ba69-4bfd-bf0b-36acfe7612c1" targetNamespace="http://schemas.microsoft.com/office/2006/metadata/properties" ma:root="true" ma:fieldsID="2b7d6f72c02c96b7c2233ca65377be38" ns2:_="">
    <xsd:import namespace="5cac8dd2-ba69-4bfd-bf0b-36acfe7612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c8dd2-ba69-4bfd-bf0b-36acfe761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B27E5-FFE9-46D4-AE0C-F998918865A1}">
  <ds:schemaRefs>
    <ds:schemaRef ds:uri="5cac8dd2-ba69-4bfd-bf0b-36acfe7612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F860DF-ACB5-48B5-BD6A-BEA7A72963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41078F-D422-4EF7-BEB3-57A6E107E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TM02900722[[fn=Ion-Lila]]</Template>
  <TotalTime>0</TotalTime>
  <Words>65</Words>
  <Application>Microsoft Office PowerPoint</Application>
  <PresentationFormat>Breitbild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ImmoGlobal Verwaltungs-Software</vt:lpstr>
      <vt:lpstr>Agenda</vt:lpstr>
      <vt:lpstr>GUI-Aufbau</vt:lpstr>
      <vt:lpstr>Datenbank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2020-09-03T08:29:01Z</dcterms:created>
  <dcterms:modified xsi:type="dcterms:W3CDTF">2022-05-10T14:56:42Z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0x010100B22E845BFCCF1E4F9B53FF5CA9E8DAF5</vt:lpwstr>
  </property>
</Properties>
</file>