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9" r:id="rId5"/>
    <p:sldId id="261" r:id="rId6"/>
    <p:sldId id="263" r:id="rId7"/>
    <p:sldId id="265" r:id="rId8"/>
    <p:sldId id="266" r:id="rId9"/>
    <p:sldId id="267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Neuhaus" initials="MN" lastIdx="1" clrIdx="0">
    <p:extLst>
      <p:ext uri="{19B8F6BF-5375-455C-9EA6-DF929625EA0E}">
        <p15:presenceInfo xmlns:p15="http://schemas.microsoft.com/office/powerpoint/2012/main" userId="Michael Neuha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F8B5DC-EEBF-4057-AF5A-A6A231887572}" v="121" dt="2022-04-12T18:22:54.9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4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Neuhaus" userId="c40c4f6d-4879-45f0-ab21-9527e4a3c0bd" providerId="ADAL" clId="{21F8B5DC-EEBF-4057-AF5A-A6A231887572}"/>
    <pc:docChg chg="undo custSel addSld delSld modSld sldOrd modMainMaster">
      <pc:chgData name="Michael Neuhaus" userId="c40c4f6d-4879-45f0-ab21-9527e4a3c0bd" providerId="ADAL" clId="{21F8B5DC-EEBF-4057-AF5A-A6A231887572}" dt="2022-04-13T21:29:59.237" v="2214" actId="1076"/>
      <pc:docMkLst>
        <pc:docMk/>
      </pc:docMkLst>
      <pc:sldChg chg="addSp delSp modSp mod">
        <pc:chgData name="Michael Neuhaus" userId="c40c4f6d-4879-45f0-ab21-9527e4a3c0bd" providerId="ADAL" clId="{21F8B5DC-EEBF-4057-AF5A-A6A231887572}" dt="2022-04-11T17:53:45.462" v="2030" actId="1038"/>
        <pc:sldMkLst>
          <pc:docMk/>
          <pc:sldMk cId="2892530923" sldId="258"/>
        </pc:sldMkLst>
        <pc:spChg chg="mod">
          <ac:chgData name="Michael Neuhaus" userId="c40c4f6d-4879-45f0-ab21-9527e4a3c0bd" providerId="ADAL" clId="{21F8B5DC-EEBF-4057-AF5A-A6A231887572}" dt="2022-03-29T20:22:01.743" v="681" actId="1076"/>
          <ac:spMkLst>
            <pc:docMk/>
            <pc:sldMk cId="2892530923" sldId="258"/>
            <ac:spMk id="2" creationId="{79D76DF4-5EB2-4D19-AA0C-EF305E9D5AD5}"/>
          </ac:spMkLst>
        </pc:spChg>
        <pc:spChg chg="add del mod">
          <ac:chgData name="Michael Neuhaus" userId="c40c4f6d-4879-45f0-ab21-9527e4a3c0bd" providerId="ADAL" clId="{21F8B5DC-EEBF-4057-AF5A-A6A231887572}" dt="2022-03-29T17:39:46.276" v="113" actId="478"/>
          <ac:spMkLst>
            <pc:docMk/>
            <pc:sldMk cId="2892530923" sldId="258"/>
            <ac:spMk id="3" creationId="{786BED2B-23CC-4F5F-A679-BBAEC0B2576B}"/>
          </ac:spMkLst>
        </pc:spChg>
        <pc:spChg chg="add del mod">
          <ac:chgData name="Michael Neuhaus" userId="c40c4f6d-4879-45f0-ab21-9527e4a3c0bd" providerId="ADAL" clId="{21F8B5DC-EEBF-4057-AF5A-A6A231887572}" dt="2022-03-29T17:41:17.431" v="137" actId="478"/>
          <ac:spMkLst>
            <pc:docMk/>
            <pc:sldMk cId="2892530923" sldId="258"/>
            <ac:spMk id="4" creationId="{196D6C84-E9CD-4C27-A396-A6E6AC7EB0FD}"/>
          </ac:spMkLst>
        </pc:spChg>
        <pc:spChg chg="mod">
          <ac:chgData name="Michael Neuhaus" userId="c40c4f6d-4879-45f0-ab21-9527e4a3c0bd" providerId="ADAL" clId="{21F8B5DC-EEBF-4057-AF5A-A6A231887572}" dt="2022-03-29T20:22:01.743" v="681" actId="1076"/>
          <ac:spMkLst>
            <pc:docMk/>
            <pc:sldMk cId="2892530923" sldId="258"/>
            <ac:spMk id="5" creationId="{0C4E161B-806C-CC4A-8D3A-E9327C8D6DFB}"/>
          </ac:spMkLst>
        </pc:spChg>
        <pc:spChg chg="mod">
          <ac:chgData name="Michael Neuhaus" userId="c40c4f6d-4879-45f0-ab21-9527e4a3c0bd" providerId="ADAL" clId="{21F8B5DC-EEBF-4057-AF5A-A6A231887572}" dt="2022-03-29T20:22:01.743" v="681" actId="1076"/>
          <ac:spMkLst>
            <pc:docMk/>
            <pc:sldMk cId="2892530923" sldId="258"/>
            <ac:spMk id="7" creationId="{86D3570E-730D-734D-BAB1-E0611E613305}"/>
          </ac:spMkLst>
        </pc:spChg>
        <pc:spChg chg="mod">
          <ac:chgData name="Michael Neuhaus" userId="c40c4f6d-4879-45f0-ab21-9527e4a3c0bd" providerId="ADAL" clId="{21F8B5DC-EEBF-4057-AF5A-A6A231887572}" dt="2022-03-29T20:22:01.743" v="681" actId="1076"/>
          <ac:spMkLst>
            <pc:docMk/>
            <pc:sldMk cId="2892530923" sldId="258"/>
            <ac:spMk id="8" creationId="{FB701751-FD63-514B-8569-F3D2A6C90226}"/>
          </ac:spMkLst>
        </pc:spChg>
        <pc:spChg chg="add del mod">
          <ac:chgData name="Michael Neuhaus" userId="c40c4f6d-4879-45f0-ab21-9527e4a3c0bd" providerId="ADAL" clId="{21F8B5DC-EEBF-4057-AF5A-A6A231887572}" dt="2022-03-29T18:43:14.970" v="226" actId="478"/>
          <ac:spMkLst>
            <pc:docMk/>
            <pc:sldMk cId="2892530923" sldId="258"/>
            <ac:spMk id="14" creationId="{94B8FFBC-DD74-4208-961C-8358F28C0404}"/>
          </ac:spMkLst>
        </pc:spChg>
        <pc:spChg chg="add mod">
          <ac:chgData name="Michael Neuhaus" userId="c40c4f6d-4879-45f0-ab21-9527e4a3c0bd" providerId="ADAL" clId="{21F8B5DC-EEBF-4057-AF5A-A6A231887572}" dt="2022-03-29T20:23:22.004" v="699" actId="1076"/>
          <ac:spMkLst>
            <pc:docMk/>
            <pc:sldMk cId="2892530923" sldId="258"/>
            <ac:spMk id="21" creationId="{41513C1A-25F0-4BC9-AA34-4CF69107DB72}"/>
          </ac:spMkLst>
        </pc:spChg>
        <pc:spChg chg="add mod">
          <ac:chgData name="Michael Neuhaus" userId="c40c4f6d-4879-45f0-ab21-9527e4a3c0bd" providerId="ADAL" clId="{21F8B5DC-EEBF-4057-AF5A-A6A231887572}" dt="2022-03-30T19:28:26.217" v="1050" actId="207"/>
          <ac:spMkLst>
            <pc:docMk/>
            <pc:sldMk cId="2892530923" sldId="258"/>
            <ac:spMk id="24" creationId="{9E7A3423-CAB3-49BB-BE44-8ED7F49E6B12}"/>
          </ac:spMkLst>
        </pc:spChg>
        <pc:spChg chg="add del mod">
          <ac:chgData name="Michael Neuhaus" userId="c40c4f6d-4879-45f0-ab21-9527e4a3c0bd" providerId="ADAL" clId="{21F8B5DC-EEBF-4057-AF5A-A6A231887572}" dt="2022-04-11T17:53:40.471" v="1995" actId="478"/>
          <ac:spMkLst>
            <pc:docMk/>
            <pc:sldMk cId="2892530923" sldId="258"/>
            <ac:spMk id="25" creationId="{763B65FB-4A2B-406C-BE72-A50B33959C06}"/>
          </ac:spMkLst>
        </pc:spChg>
        <pc:spChg chg="add mod">
          <ac:chgData name="Michael Neuhaus" userId="c40c4f6d-4879-45f0-ab21-9527e4a3c0bd" providerId="ADAL" clId="{21F8B5DC-EEBF-4057-AF5A-A6A231887572}" dt="2022-04-11T17:53:45.462" v="2030" actId="1038"/>
          <ac:spMkLst>
            <pc:docMk/>
            <pc:sldMk cId="2892530923" sldId="258"/>
            <ac:spMk id="28" creationId="{81CA280D-04C5-4FFF-A359-7E21D7471817}"/>
          </ac:spMkLst>
        </pc:spChg>
        <pc:spChg chg="add mod">
          <ac:chgData name="Michael Neuhaus" userId="c40c4f6d-4879-45f0-ab21-9527e4a3c0bd" providerId="ADAL" clId="{21F8B5DC-EEBF-4057-AF5A-A6A231887572}" dt="2022-04-11T17:53:45.462" v="2030" actId="1038"/>
          <ac:spMkLst>
            <pc:docMk/>
            <pc:sldMk cId="2892530923" sldId="258"/>
            <ac:spMk id="29" creationId="{FC23EC53-E0AB-4896-B592-89D89FCF7248}"/>
          </ac:spMkLst>
        </pc:spChg>
        <pc:spChg chg="add mod">
          <ac:chgData name="Michael Neuhaus" userId="c40c4f6d-4879-45f0-ab21-9527e4a3c0bd" providerId="ADAL" clId="{21F8B5DC-EEBF-4057-AF5A-A6A231887572}" dt="2022-04-11T17:53:45.462" v="2030" actId="1038"/>
          <ac:spMkLst>
            <pc:docMk/>
            <pc:sldMk cId="2892530923" sldId="258"/>
            <ac:spMk id="31" creationId="{081086A0-F40B-4374-A688-5A8738C7BA0D}"/>
          </ac:spMkLst>
        </pc:spChg>
        <pc:spChg chg="add mod">
          <ac:chgData name="Michael Neuhaus" userId="c40c4f6d-4879-45f0-ab21-9527e4a3c0bd" providerId="ADAL" clId="{21F8B5DC-EEBF-4057-AF5A-A6A231887572}" dt="2022-04-11T17:53:45.462" v="2030" actId="1038"/>
          <ac:spMkLst>
            <pc:docMk/>
            <pc:sldMk cId="2892530923" sldId="258"/>
            <ac:spMk id="33" creationId="{17EDBB89-CC8B-4569-8682-A453618A926D}"/>
          </ac:spMkLst>
        </pc:spChg>
        <pc:spChg chg="add mod">
          <ac:chgData name="Michael Neuhaus" userId="c40c4f6d-4879-45f0-ab21-9527e4a3c0bd" providerId="ADAL" clId="{21F8B5DC-EEBF-4057-AF5A-A6A231887572}" dt="2022-03-29T20:23:22.004" v="699" actId="1076"/>
          <ac:spMkLst>
            <pc:docMk/>
            <pc:sldMk cId="2892530923" sldId="258"/>
            <ac:spMk id="35" creationId="{37AFA56B-E32E-4C2A-B99E-3B4B70FF6E43}"/>
          </ac:spMkLst>
        </pc:spChg>
        <pc:spChg chg="add mod">
          <ac:chgData name="Michael Neuhaus" userId="c40c4f6d-4879-45f0-ab21-9527e4a3c0bd" providerId="ADAL" clId="{21F8B5DC-EEBF-4057-AF5A-A6A231887572}" dt="2022-03-29T20:23:22.004" v="699" actId="1076"/>
          <ac:spMkLst>
            <pc:docMk/>
            <pc:sldMk cId="2892530923" sldId="258"/>
            <ac:spMk id="36" creationId="{D8216848-5A24-4425-AEE8-FCB24439A7B0}"/>
          </ac:spMkLst>
        </pc:spChg>
        <pc:spChg chg="add mod">
          <ac:chgData name="Michael Neuhaus" userId="c40c4f6d-4879-45f0-ab21-9527e4a3c0bd" providerId="ADAL" clId="{21F8B5DC-EEBF-4057-AF5A-A6A231887572}" dt="2022-04-11T17:53:45.462" v="2030" actId="1038"/>
          <ac:spMkLst>
            <pc:docMk/>
            <pc:sldMk cId="2892530923" sldId="258"/>
            <ac:spMk id="38" creationId="{7FB31D45-DB27-4D08-985A-548F0D254C03}"/>
          </ac:spMkLst>
        </pc:spChg>
        <pc:spChg chg="add mod">
          <ac:chgData name="Michael Neuhaus" userId="c40c4f6d-4879-45f0-ab21-9527e4a3c0bd" providerId="ADAL" clId="{21F8B5DC-EEBF-4057-AF5A-A6A231887572}" dt="2022-03-30T19:41:37.232" v="1268" actId="14100"/>
          <ac:spMkLst>
            <pc:docMk/>
            <pc:sldMk cId="2892530923" sldId="258"/>
            <ac:spMk id="39" creationId="{FD5A5790-BC53-4F75-8579-5769F843197E}"/>
          </ac:spMkLst>
        </pc:spChg>
        <pc:spChg chg="del mod">
          <ac:chgData name="Michael Neuhaus" userId="c40c4f6d-4879-45f0-ab21-9527e4a3c0bd" providerId="ADAL" clId="{21F8B5DC-EEBF-4057-AF5A-A6A231887572}" dt="2022-03-30T19:28:08.283" v="1047" actId="478"/>
          <ac:spMkLst>
            <pc:docMk/>
            <pc:sldMk cId="2892530923" sldId="258"/>
            <ac:spMk id="57" creationId="{4B2952E7-70FC-44FE-A94C-81EF62FF2DFC}"/>
          </ac:spMkLst>
        </pc:spChg>
        <pc:spChg chg="add del mod">
          <ac:chgData name="Michael Neuhaus" userId="c40c4f6d-4879-45f0-ab21-9527e4a3c0bd" providerId="ADAL" clId="{21F8B5DC-EEBF-4057-AF5A-A6A231887572}" dt="2022-03-30T19:28:08.283" v="1047" actId="478"/>
          <ac:spMkLst>
            <pc:docMk/>
            <pc:sldMk cId="2892530923" sldId="258"/>
            <ac:spMk id="58" creationId="{929C59B8-FC97-4D9D-9AFD-57525B08CDE0}"/>
          </ac:spMkLst>
        </pc:spChg>
        <pc:spChg chg="del mod">
          <ac:chgData name="Michael Neuhaus" userId="c40c4f6d-4879-45f0-ab21-9527e4a3c0bd" providerId="ADAL" clId="{21F8B5DC-EEBF-4057-AF5A-A6A231887572}" dt="2022-03-30T19:28:08.283" v="1047" actId="478"/>
          <ac:spMkLst>
            <pc:docMk/>
            <pc:sldMk cId="2892530923" sldId="258"/>
            <ac:spMk id="65" creationId="{ECCF88BE-1316-4D2F-A6DB-2C9FE9040A62}"/>
          </ac:spMkLst>
        </pc:spChg>
        <pc:spChg chg="del mod">
          <ac:chgData name="Michael Neuhaus" userId="c40c4f6d-4879-45f0-ab21-9527e4a3c0bd" providerId="ADAL" clId="{21F8B5DC-EEBF-4057-AF5A-A6A231887572}" dt="2022-03-30T19:28:08.283" v="1047" actId="478"/>
          <ac:spMkLst>
            <pc:docMk/>
            <pc:sldMk cId="2892530923" sldId="258"/>
            <ac:spMk id="66" creationId="{7C2A1224-9653-4FEB-B039-573344A3E401}"/>
          </ac:spMkLst>
        </pc:spChg>
        <pc:spChg chg="del mod">
          <ac:chgData name="Michael Neuhaus" userId="c40c4f6d-4879-45f0-ab21-9527e4a3c0bd" providerId="ADAL" clId="{21F8B5DC-EEBF-4057-AF5A-A6A231887572}" dt="2022-03-30T19:28:08.283" v="1047" actId="478"/>
          <ac:spMkLst>
            <pc:docMk/>
            <pc:sldMk cId="2892530923" sldId="258"/>
            <ac:spMk id="71" creationId="{E63EA9B3-19F9-4DAD-AF96-08B93901E074}"/>
          </ac:spMkLst>
        </pc:spChg>
        <pc:spChg chg="add del mod">
          <ac:chgData name="Michael Neuhaus" userId="c40c4f6d-4879-45f0-ab21-9527e4a3c0bd" providerId="ADAL" clId="{21F8B5DC-EEBF-4057-AF5A-A6A231887572}" dt="2022-03-30T19:28:08.283" v="1047" actId="478"/>
          <ac:spMkLst>
            <pc:docMk/>
            <pc:sldMk cId="2892530923" sldId="258"/>
            <ac:spMk id="74" creationId="{A3F1D1A0-E7A9-4890-B450-D8145EA558CD}"/>
          </ac:spMkLst>
        </pc:spChg>
        <pc:picChg chg="add del mod">
          <ac:chgData name="Michael Neuhaus" userId="c40c4f6d-4879-45f0-ab21-9527e4a3c0bd" providerId="ADAL" clId="{21F8B5DC-EEBF-4057-AF5A-A6A231887572}" dt="2022-03-29T17:47:44.235" v="141" actId="478"/>
          <ac:picMkLst>
            <pc:docMk/>
            <pc:sldMk cId="2892530923" sldId="258"/>
            <ac:picMk id="9" creationId="{FCE59D46-20EB-4ECE-8D99-8D8211F63A07}"/>
          </ac:picMkLst>
        </pc:picChg>
        <pc:picChg chg="add del mod">
          <ac:chgData name="Michael Neuhaus" userId="c40c4f6d-4879-45f0-ab21-9527e4a3c0bd" providerId="ADAL" clId="{21F8B5DC-EEBF-4057-AF5A-A6A231887572}" dt="2022-03-29T17:49:28.620" v="143" actId="478"/>
          <ac:picMkLst>
            <pc:docMk/>
            <pc:sldMk cId="2892530923" sldId="258"/>
            <ac:picMk id="11" creationId="{E2C16EFD-135A-4B4D-A045-AC6F0349920E}"/>
          </ac:picMkLst>
        </pc:picChg>
        <pc:picChg chg="add del mod">
          <ac:chgData name="Michael Neuhaus" userId="c40c4f6d-4879-45f0-ab21-9527e4a3c0bd" providerId="ADAL" clId="{21F8B5DC-EEBF-4057-AF5A-A6A231887572}" dt="2022-03-29T18:47:13.946" v="227" actId="478"/>
          <ac:picMkLst>
            <pc:docMk/>
            <pc:sldMk cId="2892530923" sldId="258"/>
            <ac:picMk id="13" creationId="{1147B3C3-A537-428B-90F6-088D1A1FB081}"/>
          </ac:picMkLst>
        </pc:picChg>
        <pc:picChg chg="add del mod">
          <ac:chgData name="Michael Neuhaus" userId="c40c4f6d-4879-45f0-ab21-9527e4a3c0bd" providerId="ADAL" clId="{21F8B5DC-EEBF-4057-AF5A-A6A231887572}" dt="2022-03-29T18:47:30.293" v="238" actId="478"/>
          <ac:picMkLst>
            <pc:docMk/>
            <pc:sldMk cId="2892530923" sldId="258"/>
            <ac:picMk id="16" creationId="{2BEB9D63-7D8B-4AB3-B254-7D171B8A241E}"/>
          </ac:picMkLst>
        </pc:picChg>
        <pc:picChg chg="add del mod">
          <ac:chgData name="Michael Neuhaus" userId="c40c4f6d-4879-45f0-ab21-9527e4a3c0bd" providerId="ADAL" clId="{21F8B5DC-EEBF-4057-AF5A-A6A231887572}" dt="2022-03-29T18:47:40.301" v="245" actId="478"/>
          <ac:picMkLst>
            <pc:docMk/>
            <pc:sldMk cId="2892530923" sldId="258"/>
            <ac:picMk id="18" creationId="{87D1A345-50C4-41E1-AFB1-E19D019EE6C9}"/>
          </ac:picMkLst>
        </pc:picChg>
        <pc:picChg chg="add del mod">
          <ac:chgData name="Michael Neuhaus" userId="c40c4f6d-4879-45f0-ab21-9527e4a3c0bd" providerId="ADAL" clId="{21F8B5DC-EEBF-4057-AF5A-A6A231887572}" dt="2022-03-29T18:49:30.391" v="271" actId="478"/>
          <ac:picMkLst>
            <pc:docMk/>
            <pc:sldMk cId="2892530923" sldId="258"/>
            <ac:picMk id="20" creationId="{02FD8A8B-F975-4217-8433-7AD663DE7F21}"/>
          </ac:picMkLst>
        </pc:picChg>
        <pc:picChg chg="add mod">
          <ac:chgData name="Michael Neuhaus" userId="c40c4f6d-4879-45f0-ab21-9527e4a3c0bd" providerId="ADAL" clId="{21F8B5DC-EEBF-4057-AF5A-A6A231887572}" dt="2022-03-30T19:28:15.564" v="1049" actId="207"/>
          <ac:picMkLst>
            <pc:docMk/>
            <pc:sldMk cId="2892530923" sldId="258"/>
            <ac:picMk id="22" creationId="{BAF420DF-6CB5-44D5-9DAE-63814BD0972B}"/>
          </ac:picMkLst>
        </pc:picChg>
        <pc:picChg chg="add del mod">
          <ac:chgData name="Michael Neuhaus" userId="c40c4f6d-4879-45f0-ab21-9527e4a3c0bd" providerId="ADAL" clId="{21F8B5DC-EEBF-4057-AF5A-A6A231887572}" dt="2022-04-11T17:53:40.471" v="1995" actId="478"/>
          <ac:picMkLst>
            <pc:docMk/>
            <pc:sldMk cId="2892530923" sldId="258"/>
            <ac:picMk id="23" creationId="{F4EF995C-856A-45A0-82F4-F053A8B82E2C}"/>
          </ac:picMkLst>
        </pc:picChg>
        <pc:picChg chg="add mod">
          <ac:chgData name="Michael Neuhaus" userId="c40c4f6d-4879-45f0-ab21-9527e4a3c0bd" providerId="ADAL" clId="{21F8B5DC-EEBF-4057-AF5A-A6A231887572}" dt="2022-04-11T17:53:45.462" v="2030" actId="1038"/>
          <ac:picMkLst>
            <pc:docMk/>
            <pc:sldMk cId="2892530923" sldId="258"/>
            <ac:picMk id="26" creationId="{C159CC52-485D-475F-9C9E-71B4E3FE4A14}"/>
          </ac:picMkLst>
        </pc:picChg>
        <pc:picChg chg="add mod">
          <ac:chgData name="Michael Neuhaus" userId="c40c4f6d-4879-45f0-ab21-9527e4a3c0bd" providerId="ADAL" clId="{21F8B5DC-EEBF-4057-AF5A-A6A231887572}" dt="2022-04-11T17:53:45.462" v="2030" actId="1038"/>
          <ac:picMkLst>
            <pc:docMk/>
            <pc:sldMk cId="2892530923" sldId="258"/>
            <ac:picMk id="27" creationId="{5020E135-5C1F-4D39-8E7A-0DA8FBB2A77F}"/>
          </ac:picMkLst>
        </pc:picChg>
        <pc:picChg chg="add mod">
          <ac:chgData name="Michael Neuhaus" userId="c40c4f6d-4879-45f0-ab21-9527e4a3c0bd" providerId="ADAL" clId="{21F8B5DC-EEBF-4057-AF5A-A6A231887572}" dt="2022-04-11T17:53:45.462" v="2030" actId="1038"/>
          <ac:picMkLst>
            <pc:docMk/>
            <pc:sldMk cId="2892530923" sldId="258"/>
            <ac:picMk id="30" creationId="{789E3BF5-52C1-4AE2-A3E8-FB48B0102C28}"/>
          </ac:picMkLst>
        </pc:picChg>
        <pc:picChg chg="add mod">
          <ac:chgData name="Michael Neuhaus" userId="c40c4f6d-4879-45f0-ab21-9527e4a3c0bd" providerId="ADAL" clId="{21F8B5DC-EEBF-4057-AF5A-A6A231887572}" dt="2022-04-11T17:53:45.462" v="2030" actId="1038"/>
          <ac:picMkLst>
            <pc:docMk/>
            <pc:sldMk cId="2892530923" sldId="258"/>
            <ac:picMk id="32" creationId="{73F88E3F-E897-4F3C-A4BB-7CBBEA742641}"/>
          </ac:picMkLst>
        </pc:picChg>
        <pc:picChg chg="del mod">
          <ac:chgData name="Michael Neuhaus" userId="c40c4f6d-4879-45f0-ab21-9527e4a3c0bd" providerId="ADAL" clId="{21F8B5DC-EEBF-4057-AF5A-A6A231887572}" dt="2022-03-30T19:28:08.283" v="1047" actId="478"/>
          <ac:picMkLst>
            <pc:docMk/>
            <pc:sldMk cId="2892530923" sldId="258"/>
            <ac:picMk id="34" creationId="{FDFC208C-E010-4A66-89C5-F9DAA24AFA0B}"/>
          </ac:picMkLst>
        </pc:picChg>
        <pc:picChg chg="add mod">
          <ac:chgData name="Michael Neuhaus" userId="c40c4f6d-4879-45f0-ab21-9527e4a3c0bd" providerId="ADAL" clId="{21F8B5DC-EEBF-4057-AF5A-A6A231887572}" dt="2022-04-11T17:53:45.462" v="2030" actId="1038"/>
          <ac:picMkLst>
            <pc:docMk/>
            <pc:sldMk cId="2892530923" sldId="258"/>
            <ac:picMk id="37" creationId="{402BBBC1-180D-49FF-A990-6FBD2869AEC6}"/>
          </ac:picMkLst>
        </pc:picChg>
        <pc:picChg chg="add del mod">
          <ac:chgData name="Michael Neuhaus" userId="c40c4f6d-4879-45f0-ab21-9527e4a3c0bd" providerId="ADAL" clId="{21F8B5DC-EEBF-4057-AF5A-A6A231887572}" dt="2022-03-30T19:28:08.283" v="1047" actId="478"/>
          <ac:picMkLst>
            <pc:docMk/>
            <pc:sldMk cId="2892530923" sldId="258"/>
            <ac:picMk id="56" creationId="{EF1D948D-7334-4D62-A912-3CBCC5F7FE1B}"/>
          </ac:picMkLst>
        </pc:picChg>
        <pc:picChg chg="del mod">
          <ac:chgData name="Michael Neuhaus" userId="c40c4f6d-4879-45f0-ab21-9527e4a3c0bd" providerId="ADAL" clId="{21F8B5DC-EEBF-4057-AF5A-A6A231887572}" dt="2022-03-30T19:28:08.283" v="1047" actId="478"/>
          <ac:picMkLst>
            <pc:docMk/>
            <pc:sldMk cId="2892530923" sldId="258"/>
            <ac:picMk id="60" creationId="{DF053CFD-830D-482C-9C41-3DABBFC37B46}"/>
          </ac:picMkLst>
        </pc:picChg>
        <pc:picChg chg="del mod">
          <ac:chgData name="Michael Neuhaus" userId="c40c4f6d-4879-45f0-ab21-9527e4a3c0bd" providerId="ADAL" clId="{21F8B5DC-EEBF-4057-AF5A-A6A231887572}" dt="2022-03-30T19:28:08.283" v="1047" actId="478"/>
          <ac:picMkLst>
            <pc:docMk/>
            <pc:sldMk cId="2892530923" sldId="258"/>
            <ac:picMk id="62" creationId="{F0D201B8-943D-4A47-ABB1-4BF39B067E8D}"/>
          </ac:picMkLst>
        </pc:picChg>
        <pc:picChg chg="del mod">
          <ac:chgData name="Michael Neuhaus" userId="c40c4f6d-4879-45f0-ab21-9527e4a3c0bd" providerId="ADAL" clId="{21F8B5DC-EEBF-4057-AF5A-A6A231887572}" dt="2022-03-30T19:28:08.283" v="1047" actId="478"/>
          <ac:picMkLst>
            <pc:docMk/>
            <pc:sldMk cId="2892530923" sldId="258"/>
            <ac:picMk id="70" creationId="{C796C772-CFBF-4DD2-ADC2-9C1E2F552336}"/>
          </ac:picMkLst>
        </pc:picChg>
        <pc:picChg chg="add del mod">
          <ac:chgData name="Michael Neuhaus" userId="c40c4f6d-4879-45f0-ab21-9527e4a3c0bd" providerId="ADAL" clId="{21F8B5DC-EEBF-4057-AF5A-A6A231887572}" dt="2022-03-30T19:28:08.283" v="1047" actId="478"/>
          <ac:picMkLst>
            <pc:docMk/>
            <pc:sldMk cId="2892530923" sldId="258"/>
            <ac:picMk id="73" creationId="{4D4542A2-F0A8-455F-901C-B19369D1F973}"/>
          </ac:picMkLst>
        </pc:picChg>
      </pc:sldChg>
      <pc:sldChg chg="addSp delSp modSp add mod">
        <pc:chgData name="Michael Neuhaus" userId="c40c4f6d-4879-45f0-ab21-9527e4a3c0bd" providerId="ADAL" clId="{21F8B5DC-EEBF-4057-AF5A-A6A231887572}" dt="2022-04-11T17:52:35.243" v="1739" actId="1038"/>
        <pc:sldMkLst>
          <pc:docMk/>
          <pc:sldMk cId="3390002917" sldId="259"/>
        </pc:sldMkLst>
        <pc:spChg chg="mod">
          <ac:chgData name="Michael Neuhaus" userId="c40c4f6d-4879-45f0-ab21-9527e4a3c0bd" providerId="ADAL" clId="{21F8B5DC-EEBF-4057-AF5A-A6A231887572}" dt="2022-03-29T20:22:10.723" v="682" actId="1076"/>
          <ac:spMkLst>
            <pc:docMk/>
            <pc:sldMk cId="3390002917" sldId="259"/>
            <ac:spMk id="2" creationId="{79D76DF4-5EB2-4D19-AA0C-EF305E9D5AD5}"/>
          </ac:spMkLst>
        </pc:spChg>
        <pc:spChg chg="mod">
          <ac:chgData name="Michael Neuhaus" userId="c40c4f6d-4879-45f0-ab21-9527e4a3c0bd" providerId="ADAL" clId="{21F8B5DC-EEBF-4057-AF5A-A6A231887572}" dt="2022-03-29T20:22:10.723" v="682" actId="1076"/>
          <ac:spMkLst>
            <pc:docMk/>
            <pc:sldMk cId="3390002917" sldId="259"/>
            <ac:spMk id="5" creationId="{0C4E161B-806C-CC4A-8D3A-E9327C8D6DFB}"/>
          </ac:spMkLst>
        </pc:spChg>
        <pc:spChg chg="add mod">
          <ac:chgData name="Michael Neuhaus" userId="c40c4f6d-4879-45f0-ab21-9527e4a3c0bd" providerId="ADAL" clId="{21F8B5DC-EEBF-4057-AF5A-A6A231887572}" dt="2022-03-30T19:37:25.331" v="1165" actId="1076"/>
          <ac:spMkLst>
            <pc:docMk/>
            <pc:sldMk cId="3390002917" sldId="259"/>
            <ac:spMk id="6" creationId="{BB39516C-A284-418F-869A-0F11623F22DD}"/>
          </ac:spMkLst>
        </pc:spChg>
        <pc:spChg chg="mod">
          <ac:chgData name="Michael Neuhaus" userId="c40c4f6d-4879-45f0-ab21-9527e4a3c0bd" providerId="ADAL" clId="{21F8B5DC-EEBF-4057-AF5A-A6A231887572}" dt="2022-03-29T20:22:10.723" v="682" actId="1076"/>
          <ac:spMkLst>
            <pc:docMk/>
            <pc:sldMk cId="3390002917" sldId="259"/>
            <ac:spMk id="7" creationId="{86D3570E-730D-734D-BAB1-E0611E613305}"/>
          </ac:spMkLst>
        </pc:spChg>
        <pc:spChg chg="mod">
          <ac:chgData name="Michael Neuhaus" userId="c40c4f6d-4879-45f0-ab21-9527e4a3c0bd" providerId="ADAL" clId="{21F8B5DC-EEBF-4057-AF5A-A6A231887572}" dt="2022-03-29T20:22:10.723" v="682" actId="1076"/>
          <ac:spMkLst>
            <pc:docMk/>
            <pc:sldMk cId="3390002917" sldId="259"/>
            <ac:spMk id="8" creationId="{FB701751-FD63-514B-8569-F3D2A6C90226}"/>
          </ac:spMkLst>
        </pc:spChg>
        <pc:spChg chg="add del mod">
          <ac:chgData name="Michael Neuhaus" userId="c40c4f6d-4879-45f0-ab21-9527e4a3c0bd" providerId="ADAL" clId="{21F8B5DC-EEBF-4057-AF5A-A6A231887572}" dt="2022-03-29T18:55:41.284" v="396" actId="478"/>
          <ac:spMkLst>
            <pc:docMk/>
            <pc:sldMk cId="3390002917" sldId="259"/>
            <ac:spMk id="9" creationId="{20A9B912-38DB-4CC3-84F3-16F823AD3214}"/>
          </ac:spMkLst>
        </pc:spChg>
        <pc:spChg chg="del">
          <ac:chgData name="Michael Neuhaus" userId="c40c4f6d-4879-45f0-ab21-9527e4a3c0bd" providerId="ADAL" clId="{21F8B5DC-EEBF-4057-AF5A-A6A231887572}" dt="2022-03-29T18:50:47.419" v="320" actId="478"/>
          <ac:spMkLst>
            <pc:docMk/>
            <pc:sldMk cId="3390002917" sldId="259"/>
            <ac:spMk id="21" creationId="{41513C1A-25F0-4BC9-AA34-4CF69107DB72}"/>
          </ac:spMkLst>
        </pc:spChg>
        <pc:spChg chg="add mod">
          <ac:chgData name="Michael Neuhaus" userId="c40c4f6d-4879-45f0-ab21-9527e4a3c0bd" providerId="ADAL" clId="{21F8B5DC-EEBF-4057-AF5A-A6A231887572}" dt="2022-03-29T20:23:00.562" v="698" actId="1076"/>
          <ac:spMkLst>
            <pc:docMk/>
            <pc:sldMk cId="3390002917" sldId="259"/>
            <ac:spMk id="23" creationId="{78E7674F-AC57-4480-BF2D-706CEBDBE8BC}"/>
          </ac:spMkLst>
        </pc:spChg>
        <pc:spChg chg="add mod">
          <ac:chgData name="Michael Neuhaus" userId="c40c4f6d-4879-45f0-ab21-9527e4a3c0bd" providerId="ADAL" clId="{21F8B5DC-EEBF-4057-AF5A-A6A231887572}" dt="2022-03-30T19:37:17.690" v="1162" actId="1076"/>
          <ac:spMkLst>
            <pc:docMk/>
            <pc:sldMk cId="3390002917" sldId="259"/>
            <ac:spMk id="26" creationId="{4FE34D6C-8A3F-430D-9E63-E71E1988BFF8}"/>
          </ac:spMkLst>
        </pc:spChg>
        <pc:spChg chg="add del mod">
          <ac:chgData name="Michael Neuhaus" userId="c40c4f6d-4879-45f0-ab21-9527e4a3c0bd" providerId="ADAL" clId="{21F8B5DC-EEBF-4057-AF5A-A6A231887572}" dt="2022-03-29T18:57:12.479" v="498" actId="478"/>
          <ac:spMkLst>
            <pc:docMk/>
            <pc:sldMk cId="3390002917" sldId="259"/>
            <ac:spMk id="27" creationId="{98DA3330-97E6-4E15-AD34-175B968D4E0E}"/>
          </ac:spMkLst>
        </pc:spChg>
        <pc:spChg chg="add del mod">
          <ac:chgData name="Michael Neuhaus" userId="c40c4f6d-4879-45f0-ab21-9527e4a3c0bd" providerId="ADAL" clId="{21F8B5DC-EEBF-4057-AF5A-A6A231887572}" dt="2022-03-29T18:57:13.190" v="499" actId="478"/>
          <ac:spMkLst>
            <pc:docMk/>
            <pc:sldMk cId="3390002917" sldId="259"/>
            <ac:spMk id="28" creationId="{9DF76D95-D435-4C39-8631-40482CBF59E6}"/>
          </ac:spMkLst>
        </pc:spChg>
        <pc:spChg chg="add del mod">
          <ac:chgData name="Michael Neuhaus" userId="c40c4f6d-4879-45f0-ab21-9527e4a3c0bd" providerId="ADAL" clId="{21F8B5DC-EEBF-4057-AF5A-A6A231887572}" dt="2022-03-29T18:57:14.461" v="501" actId="478"/>
          <ac:spMkLst>
            <pc:docMk/>
            <pc:sldMk cId="3390002917" sldId="259"/>
            <ac:spMk id="29" creationId="{58C35E86-60A4-4E64-A51B-C83A3FCB85B1}"/>
          </ac:spMkLst>
        </pc:spChg>
        <pc:spChg chg="add del mod">
          <ac:chgData name="Michael Neuhaus" userId="c40c4f6d-4879-45f0-ab21-9527e4a3c0bd" providerId="ADAL" clId="{21F8B5DC-EEBF-4057-AF5A-A6A231887572}" dt="2022-03-29T18:57:13.699" v="500" actId="478"/>
          <ac:spMkLst>
            <pc:docMk/>
            <pc:sldMk cId="3390002917" sldId="259"/>
            <ac:spMk id="30" creationId="{644CAB10-D64C-4E70-AA09-97B0265E0E5C}"/>
          </ac:spMkLst>
        </pc:spChg>
        <pc:spChg chg="add del mod">
          <ac:chgData name="Michael Neuhaus" userId="c40c4f6d-4879-45f0-ab21-9527e4a3c0bd" providerId="ADAL" clId="{21F8B5DC-EEBF-4057-AF5A-A6A231887572}" dt="2022-03-30T19:27:58.790" v="1044"/>
          <ac:spMkLst>
            <pc:docMk/>
            <pc:sldMk cId="3390002917" sldId="259"/>
            <ac:spMk id="30" creationId="{F48D860B-1DDA-427F-90C6-EEA9959B876A}"/>
          </ac:spMkLst>
        </pc:spChg>
        <pc:spChg chg="add mod">
          <ac:chgData name="Michael Neuhaus" userId="c40c4f6d-4879-45f0-ab21-9527e4a3c0bd" providerId="ADAL" clId="{21F8B5DC-EEBF-4057-AF5A-A6A231887572}" dt="2022-03-30T19:37:17.690" v="1162" actId="1076"/>
          <ac:spMkLst>
            <pc:docMk/>
            <pc:sldMk cId="3390002917" sldId="259"/>
            <ac:spMk id="31" creationId="{3773C808-30B9-4A19-9F87-14E0FF612A32}"/>
          </ac:spMkLst>
        </pc:spChg>
        <pc:spChg chg="add mod">
          <ac:chgData name="Michael Neuhaus" userId="c40c4f6d-4879-45f0-ab21-9527e4a3c0bd" providerId="ADAL" clId="{21F8B5DC-EEBF-4057-AF5A-A6A231887572}" dt="2022-03-30T19:37:17.690" v="1162" actId="1076"/>
          <ac:spMkLst>
            <pc:docMk/>
            <pc:sldMk cId="3390002917" sldId="259"/>
            <ac:spMk id="32" creationId="{942D27F7-2DB4-4762-B358-414ECA5D536F}"/>
          </ac:spMkLst>
        </pc:spChg>
        <pc:spChg chg="add mod">
          <ac:chgData name="Michael Neuhaus" userId="c40c4f6d-4879-45f0-ab21-9527e4a3c0bd" providerId="ADAL" clId="{21F8B5DC-EEBF-4057-AF5A-A6A231887572}" dt="2022-03-30T19:37:17.690" v="1162" actId="1076"/>
          <ac:spMkLst>
            <pc:docMk/>
            <pc:sldMk cId="3390002917" sldId="259"/>
            <ac:spMk id="33" creationId="{95FE1F78-626C-462C-8655-49D54C442781}"/>
          </ac:spMkLst>
        </pc:spChg>
        <pc:spChg chg="del mod">
          <ac:chgData name="Michael Neuhaus" userId="c40c4f6d-4879-45f0-ab21-9527e4a3c0bd" providerId="ADAL" clId="{21F8B5DC-EEBF-4057-AF5A-A6A231887572}" dt="2022-03-29T18:50:46.362" v="319" actId="478"/>
          <ac:spMkLst>
            <pc:docMk/>
            <pc:sldMk cId="3390002917" sldId="259"/>
            <ac:spMk id="35" creationId="{37AFA56B-E32E-4C2A-B99E-3B4B70FF6E43}"/>
          </ac:spMkLst>
        </pc:spChg>
        <pc:spChg chg="add del mod">
          <ac:chgData name="Michael Neuhaus" userId="c40c4f6d-4879-45f0-ab21-9527e4a3c0bd" providerId="ADAL" clId="{21F8B5DC-EEBF-4057-AF5A-A6A231887572}" dt="2022-03-30T19:27:58.790" v="1044"/>
          <ac:spMkLst>
            <pc:docMk/>
            <pc:sldMk cId="3390002917" sldId="259"/>
            <ac:spMk id="35" creationId="{BF6A3F0A-9682-4FD5-992C-E53510417AC0}"/>
          </ac:spMkLst>
        </pc:spChg>
        <pc:spChg chg="del">
          <ac:chgData name="Michael Neuhaus" userId="c40c4f6d-4879-45f0-ab21-9527e4a3c0bd" providerId="ADAL" clId="{21F8B5DC-EEBF-4057-AF5A-A6A231887572}" dt="2022-03-29T18:50:45.284" v="317" actId="478"/>
          <ac:spMkLst>
            <pc:docMk/>
            <pc:sldMk cId="3390002917" sldId="259"/>
            <ac:spMk id="36" creationId="{D8216848-5A24-4425-AEE8-FCB24439A7B0}"/>
          </ac:spMkLst>
        </pc:spChg>
        <pc:spChg chg="add mod">
          <ac:chgData name="Michael Neuhaus" userId="c40c4f6d-4879-45f0-ab21-9527e4a3c0bd" providerId="ADAL" clId="{21F8B5DC-EEBF-4057-AF5A-A6A231887572}" dt="2022-03-30T19:37:17.690" v="1162" actId="1076"/>
          <ac:spMkLst>
            <pc:docMk/>
            <pc:sldMk cId="3390002917" sldId="259"/>
            <ac:spMk id="37" creationId="{430E4938-2572-4B0A-8F10-AA6610CFF711}"/>
          </ac:spMkLst>
        </pc:spChg>
        <pc:spChg chg="add mod">
          <ac:chgData name="Michael Neuhaus" userId="c40c4f6d-4879-45f0-ab21-9527e4a3c0bd" providerId="ADAL" clId="{21F8B5DC-EEBF-4057-AF5A-A6A231887572}" dt="2022-03-30T19:37:17.690" v="1162" actId="1076"/>
          <ac:spMkLst>
            <pc:docMk/>
            <pc:sldMk cId="3390002917" sldId="259"/>
            <ac:spMk id="38" creationId="{678CA0C4-202A-42A9-8354-3428312953ED}"/>
          </ac:spMkLst>
        </pc:spChg>
        <pc:spChg chg="add mod">
          <ac:chgData name="Michael Neuhaus" userId="c40c4f6d-4879-45f0-ab21-9527e4a3c0bd" providerId="ADAL" clId="{21F8B5DC-EEBF-4057-AF5A-A6A231887572}" dt="2022-03-30T19:37:17.690" v="1162" actId="1076"/>
          <ac:spMkLst>
            <pc:docMk/>
            <pc:sldMk cId="3390002917" sldId="259"/>
            <ac:spMk id="39" creationId="{4345E5F0-ACB4-438E-9F81-E493AFA05F3E}"/>
          </ac:spMkLst>
        </pc:spChg>
        <pc:spChg chg="add del mod">
          <ac:chgData name="Michael Neuhaus" userId="c40c4f6d-4879-45f0-ab21-9527e4a3c0bd" providerId="ADAL" clId="{21F8B5DC-EEBF-4057-AF5A-A6A231887572}" dt="2022-03-29T19:00:34.930" v="588"/>
          <ac:spMkLst>
            <pc:docMk/>
            <pc:sldMk cId="3390002917" sldId="259"/>
            <ac:spMk id="41" creationId="{3001B989-1363-49D5-A9DF-A07D1A8F5511}"/>
          </ac:spMkLst>
        </pc:spChg>
        <pc:spChg chg="add del mod">
          <ac:chgData name="Michael Neuhaus" userId="c40c4f6d-4879-45f0-ab21-9527e4a3c0bd" providerId="ADAL" clId="{21F8B5DC-EEBF-4057-AF5A-A6A231887572}" dt="2022-03-30T19:27:58.790" v="1044"/>
          <ac:spMkLst>
            <pc:docMk/>
            <pc:sldMk cId="3390002917" sldId="259"/>
            <ac:spMk id="41" creationId="{63926818-8A04-4CB7-A221-A61DC73F5C2A}"/>
          </ac:spMkLst>
        </pc:spChg>
        <pc:spChg chg="add del mod">
          <ac:chgData name="Michael Neuhaus" userId="c40c4f6d-4879-45f0-ab21-9527e4a3c0bd" providerId="ADAL" clId="{21F8B5DC-EEBF-4057-AF5A-A6A231887572}" dt="2022-03-30T19:27:58.790" v="1044"/>
          <ac:spMkLst>
            <pc:docMk/>
            <pc:sldMk cId="3390002917" sldId="259"/>
            <ac:spMk id="42" creationId="{769F208C-DD01-484E-BCA3-C2FF11C8B58F}"/>
          </ac:spMkLst>
        </pc:spChg>
        <pc:spChg chg="add del mod">
          <ac:chgData name="Michael Neuhaus" userId="c40c4f6d-4879-45f0-ab21-9527e4a3c0bd" providerId="ADAL" clId="{21F8B5DC-EEBF-4057-AF5A-A6A231887572}" dt="2022-03-30T19:27:58.790" v="1044"/>
          <ac:spMkLst>
            <pc:docMk/>
            <pc:sldMk cId="3390002917" sldId="259"/>
            <ac:spMk id="44" creationId="{E1B7F6BA-C0F7-4AA1-912E-DEAEEC8BD028}"/>
          </ac:spMkLst>
        </pc:spChg>
        <pc:spChg chg="add del mod">
          <ac:chgData name="Michael Neuhaus" userId="c40c4f6d-4879-45f0-ab21-9527e4a3c0bd" providerId="ADAL" clId="{21F8B5DC-EEBF-4057-AF5A-A6A231887572}" dt="2022-03-30T19:27:58.790" v="1044"/>
          <ac:spMkLst>
            <pc:docMk/>
            <pc:sldMk cId="3390002917" sldId="259"/>
            <ac:spMk id="46" creationId="{75D2741B-2A5D-463A-8B8C-4D8F26C00966}"/>
          </ac:spMkLst>
        </pc:spChg>
        <pc:spChg chg="add del mod">
          <ac:chgData name="Michael Neuhaus" userId="c40c4f6d-4879-45f0-ab21-9527e4a3c0bd" providerId="ADAL" clId="{21F8B5DC-EEBF-4057-AF5A-A6A231887572}" dt="2022-03-30T19:27:58.790" v="1044"/>
          <ac:spMkLst>
            <pc:docMk/>
            <pc:sldMk cId="3390002917" sldId="259"/>
            <ac:spMk id="48" creationId="{57F38FA7-C60A-4B19-9F43-941519C331BA}"/>
          </ac:spMkLst>
        </pc:spChg>
        <pc:spChg chg="add mod">
          <ac:chgData name="Michael Neuhaus" userId="c40c4f6d-4879-45f0-ab21-9527e4a3c0bd" providerId="ADAL" clId="{21F8B5DC-EEBF-4057-AF5A-A6A231887572}" dt="2022-03-30T19:28:00.319" v="1046"/>
          <ac:spMkLst>
            <pc:docMk/>
            <pc:sldMk cId="3390002917" sldId="259"/>
            <ac:spMk id="51" creationId="{A8819EBF-2703-4E6C-B9B6-149DA5E3E6C4}"/>
          </ac:spMkLst>
        </pc:spChg>
        <pc:spChg chg="add del mod">
          <ac:chgData name="Michael Neuhaus" userId="c40c4f6d-4879-45f0-ab21-9527e4a3c0bd" providerId="ADAL" clId="{21F8B5DC-EEBF-4057-AF5A-A6A231887572}" dt="2022-04-11T17:51:18.938" v="1693" actId="478"/>
          <ac:spMkLst>
            <pc:docMk/>
            <pc:sldMk cId="3390002917" sldId="259"/>
            <ac:spMk id="52" creationId="{D87AB89E-F823-4FC6-BF79-3CFE206A35A7}"/>
          </ac:spMkLst>
        </pc:spChg>
        <pc:spChg chg="add mod">
          <ac:chgData name="Michael Neuhaus" userId="c40c4f6d-4879-45f0-ab21-9527e4a3c0bd" providerId="ADAL" clId="{21F8B5DC-EEBF-4057-AF5A-A6A231887572}" dt="2022-04-11T17:52:35.243" v="1739" actId="1038"/>
          <ac:spMkLst>
            <pc:docMk/>
            <pc:sldMk cId="3390002917" sldId="259"/>
            <ac:spMk id="55" creationId="{2317A55D-D9DD-4830-8A09-37CAD1EDA61B}"/>
          </ac:spMkLst>
        </pc:spChg>
        <pc:spChg chg="del mod">
          <ac:chgData name="Michael Neuhaus" userId="c40c4f6d-4879-45f0-ab21-9527e4a3c0bd" providerId="ADAL" clId="{21F8B5DC-EEBF-4057-AF5A-A6A231887572}" dt="2022-03-30T19:27:59.595" v="1045" actId="478"/>
          <ac:spMkLst>
            <pc:docMk/>
            <pc:sldMk cId="3390002917" sldId="259"/>
            <ac:spMk id="57" creationId="{4B2952E7-70FC-44FE-A94C-81EF62FF2DFC}"/>
          </ac:spMkLst>
        </pc:spChg>
        <pc:spChg chg="del mod">
          <ac:chgData name="Michael Neuhaus" userId="c40c4f6d-4879-45f0-ab21-9527e4a3c0bd" providerId="ADAL" clId="{21F8B5DC-EEBF-4057-AF5A-A6A231887572}" dt="2022-03-30T19:27:59.595" v="1045" actId="478"/>
          <ac:spMkLst>
            <pc:docMk/>
            <pc:sldMk cId="3390002917" sldId="259"/>
            <ac:spMk id="58" creationId="{929C59B8-FC97-4D9D-9AFD-57525B08CDE0}"/>
          </ac:spMkLst>
        </pc:spChg>
        <pc:spChg chg="add mod">
          <ac:chgData name="Michael Neuhaus" userId="c40c4f6d-4879-45f0-ab21-9527e4a3c0bd" providerId="ADAL" clId="{21F8B5DC-EEBF-4057-AF5A-A6A231887572}" dt="2022-04-11T17:52:35.243" v="1739" actId="1038"/>
          <ac:spMkLst>
            <pc:docMk/>
            <pc:sldMk cId="3390002917" sldId="259"/>
            <ac:spMk id="59" creationId="{92793BA4-155D-4539-875A-1E95B14D39B4}"/>
          </ac:spMkLst>
        </pc:spChg>
        <pc:spChg chg="add mod">
          <ac:chgData name="Michael Neuhaus" userId="c40c4f6d-4879-45f0-ab21-9527e4a3c0bd" providerId="ADAL" clId="{21F8B5DC-EEBF-4057-AF5A-A6A231887572}" dt="2022-04-11T17:52:35.243" v="1739" actId="1038"/>
          <ac:spMkLst>
            <pc:docMk/>
            <pc:sldMk cId="3390002917" sldId="259"/>
            <ac:spMk id="63" creationId="{B26E0123-A8CC-449C-9D3F-517E78E51C1B}"/>
          </ac:spMkLst>
        </pc:spChg>
        <pc:spChg chg="del mod">
          <ac:chgData name="Michael Neuhaus" userId="c40c4f6d-4879-45f0-ab21-9527e4a3c0bd" providerId="ADAL" clId="{21F8B5DC-EEBF-4057-AF5A-A6A231887572}" dt="2022-03-30T19:27:59.595" v="1045" actId="478"/>
          <ac:spMkLst>
            <pc:docMk/>
            <pc:sldMk cId="3390002917" sldId="259"/>
            <ac:spMk id="65" creationId="{ECCF88BE-1316-4D2F-A6DB-2C9FE9040A62}"/>
          </ac:spMkLst>
        </pc:spChg>
        <pc:spChg chg="del mod">
          <ac:chgData name="Michael Neuhaus" userId="c40c4f6d-4879-45f0-ab21-9527e4a3c0bd" providerId="ADAL" clId="{21F8B5DC-EEBF-4057-AF5A-A6A231887572}" dt="2022-03-30T19:27:59.595" v="1045" actId="478"/>
          <ac:spMkLst>
            <pc:docMk/>
            <pc:sldMk cId="3390002917" sldId="259"/>
            <ac:spMk id="66" creationId="{7C2A1224-9653-4FEB-B039-573344A3E401}"/>
          </ac:spMkLst>
        </pc:spChg>
        <pc:spChg chg="add mod">
          <ac:chgData name="Michael Neuhaus" userId="c40c4f6d-4879-45f0-ab21-9527e4a3c0bd" providerId="ADAL" clId="{21F8B5DC-EEBF-4057-AF5A-A6A231887572}" dt="2022-04-11T17:52:35.243" v="1739" actId="1038"/>
          <ac:spMkLst>
            <pc:docMk/>
            <pc:sldMk cId="3390002917" sldId="259"/>
            <ac:spMk id="67" creationId="{1646446C-DA17-4834-9095-EEAA27F86A8E}"/>
          </ac:spMkLst>
        </pc:spChg>
        <pc:spChg chg="add mod">
          <ac:chgData name="Michael Neuhaus" userId="c40c4f6d-4879-45f0-ab21-9527e4a3c0bd" providerId="ADAL" clId="{21F8B5DC-EEBF-4057-AF5A-A6A231887572}" dt="2022-04-11T17:52:35.243" v="1739" actId="1038"/>
          <ac:spMkLst>
            <pc:docMk/>
            <pc:sldMk cId="3390002917" sldId="259"/>
            <ac:spMk id="69" creationId="{2546AF14-8444-406F-8A27-35646FAF939B}"/>
          </ac:spMkLst>
        </pc:spChg>
        <pc:spChg chg="del mod">
          <ac:chgData name="Michael Neuhaus" userId="c40c4f6d-4879-45f0-ab21-9527e4a3c0bd" providerId="ADAL" clId="{21F8B5DC-EEBF-4057-AF5A-A6A231887572}" dt="2022-03-30T19:27:59.595" v="1045" actId="478"/>
          <ac:spMkLst>
            <pc:docMk/>
            <pc:sldMk cId="3390002917" sldId="259"/>
            <ac:spMk id="71" creationId="{E63EA9B3-19F9-4DAD-AF96-08B93901E074}"/>
          </ac:spMkLst>
        </pc:spChg>
        <pc:spChg chg="del mod">
          <ac:chgData name="Michael Neuhaus" userId="c40c4f6d-4879-45f0-ab21-9527e4a3c0bd" providerId="ADAL" clId="{21F8B5DC-EEBF-4057-AF5A-A6A231887572}" dt="2022-03-30T19:27:59.595" v="1045" actId="478"/>
          <ac:spMkLst>
            <pc:docMk/>
            <pc:sldMk cId="3390002917" sldId="259"/>
            <ac:spMk id="74" creationId="{A3F1D1A0-E7A9-4890-B450-D8145EA558CD}"/>
          </ac:spMkLst>
        </pc:spChg>
        <pc:spChg chg="add mod">
          <ac:chgData name="Michael Neuhaus" userId="c40c4f6d-4879-45f0-ab21-9527e4a3c0bd" providerId="ADAL" clId="{21F8B5DC-EEBF-4057-AF5A-A6A231887572}" dt="2022-03-30T19:41:00.383" v="1255" actId="14861"/>
          <ac:spMkLst>
            <pc:docMk/>
            <pc:sldMk cId="3390002917" sldId="259"/>
            <ac:spMk id="75" creationId="{8AD506D7-E284-4E19-A56F-F50BAAF079C4}"/>
          </ac:spMkLst>
        </pc:spChg>
        <pc:spChg chg="add del mod ord">
          <ac:chgData name="Michael Neuhaus" userId="c40c4f6d-4879-45f0-ab21-9527e4a3c0bd" providerId="ADAL" clId="{21F8B5DC-EEBF-4057-AF5A-A6A231887572}" dt="2022-03-30T19:40:41.623" v="1253" actId="478"/>
          <ac:spMkLst>
            <pc:docMk/>
            <pc:sldMk cId="3390002917" sldId="259"/>
            <ac:spMk id="76" creationId="{30482DAC-CA89-403C-85A2-93B47083E830}"/>
          </ac:spMkLst>
        </pc:spChg>
        <pc:spChg chg="add del mod">
          <ac:chgData name="Michael Neuhaus" userId="c40c4f6d-4879-45f0-ab21-9527e4a3c0bd" providerId="ADAL" clId="{21F8B5DC-EEBF-4057-AF5A-A6A231887572}" dt="2022-03-30T19:38:30.285" v="1184" actId="478"/>
          <ac:spMkLst>
            <pc:docMk/>
            <pc:sldMk cId="3390002917" sldId="259"/>
            <ac:spMk id="77" creationId="{3457051E-430B-43EF-BF8C-6E4BDEFDF839}"/>
          </ac:spMkLst>
        </pc:spChg>
        <pc:grpChg chg="add mod">
          <ac:chgData name="Michael Neuhaus" userId="c40c4f6d-4879-45f0-ab21-9527e4a3c0bd" providerId="ADAL" clId="{21F8B5DC-EEBF-4057-AF5A-A6A231887572}" dt="2022-03-29T19:00:33.437" v="584" actId="164"/>
          <ac:grpSpMkLst>
            <pc:docMk/>
            <pc:sldMk cId="3390002917" sldId="259"/>
            <ac:grpSpMk id="10" creationId="{7CED782E-7030-4690-A755-3EE760E5712B}"/>
          </ac:grpSpMkLst>
        </pc:grpChg>
        <pc:grpChg chg="add mod">
          <ac:chgData name="Michael Neuhaus" userId="c40c4f6d-4879-45f0-ab21-9527e4a3c0bd" providerId="ADAL" clId="{21F8B5DC-EEBF-4057-AF5A-A6A231887572}" dt="2022-03-29T19:00:32.395" v="582" actId="164"/>
          <ac:grpSpMkLst>
            <pc:docMk/>
            <pc:sldMk cId="3390002917" sldId="259"/>
            <ac:grpSpMk id="11" creationId="{2E916C5C-A02F-464B-9075-444B2D03E54A}"/>
          </ac:grpSpMkLst>
        </pc:grpChg>
        <pc:picChg chg="add mod">
          <ac:chgData name="Michael Neuhaus" userId="c40c4f6d-4879-45f0-ab21-9527e4a3c0bd" providerId="ADAL" clId="{21F8B5DC-EEBF-4057-AF5A-A6A231887572}" dt="2022-03-29T20:22:10.723" v="682" actId="1076"/>
          <ac:picMkLst>
            <pc:docMk/>
            <pc:sldMk cId="3390002917" sldId="259"/>
            <ac:picMk id="4" creationId="{9406529B-509B-42B7-A142-FAE3A1F66B7D}"/>
          </ac:picMkLst>
        </pc:picChg>
        <pc:picChg chg="add del mod">
          <ac:chgData name="Michael Neuhaus" userId="c40c4f6d-4879-45f0-ab21-9527e4a3c0bd" providerId="ADAL" clId="{21F8B5DC-EEBF-4057-AF5A-A6A231887572}" dt="2022-03-30T19:27:58.790" v="1044"/>
          <ac:picMkLst>
            <pc:docMk/>
            <pc:sldMk cId="3390002917" sldId="259"/>
            <ac:picMk id="28" creationId="{A962B12C-9EC7-4958-B877-C056BCB8EBB1}"/>
          </ac:picMkLst>
        </pc:picChg>
        <pc:picChg chg="add del mod">
          <ac:chgData name="Michael Neuhaus" userId="c40c4f6d-4879-45f0-ab21-9527e4a3c0bd" providerId="ADAL" clId="{21F8B5DC-EEBF-4057-AF5A-A6A231887572}" dt="2022-03-30T19:27:58.790" v="1044"/>
          <ac:picMkLst>
            <pc:docMk/>
            <pc:sldMk cId="3390002917" sldId="259"/>
            <ac:picMk id="29" creationId="{C5EBB672-375D-4C76-BC21-F50A78C8B547}"/>
          </ac:picMkLst>
        </pc:picChg>
        <pc:picChg chg="del mod">
          <ac:chgData name="Michael Neuhaus" userId="c40c4f6d-4879-45f0-ab21-9527e4a3c0bd" providerId="ADAL" clId="{21F8B5DC-EEBF-4057-AF5A-A6A231887572}" dt="2022-03-30T19:27:59.595" v="1045" actId="478"/>
          <ac:picMkLst>
            <pc:docMk/>
            <pc:sldMk cId="3390002917" sldId="259"/>
            <ac:picMk id="34" creationId="{FDFC208C-E010-4A66-89C5-F9DAA24AFA0B}"/>
          </ac:picMkLst>
        </pc:picChg>
        <pc:picChg chg="add del mod">
          <ac:chgData name="Michael Neuhaus" userId="c40c4f6d-4879-45f0-ab21-9527e4a3c0bd" providerId="ADAL" clId="{21F8B5DC-EEBF-4057-AF5A-A6A231887572}" dt="2022-03-30T19:27:58.790" v="1044"/>
          <ac:picMkLst>
            <pc:docMk/>
            <pc:sldMk cId="3390002917" sldId="259"/>
            <ac:picMk id="36" creationId="{8BA3EECE-C0D4-496A-BBD7-B84F8C6FB4F2}"/>
          </ac:picMkLst>
        </pc:picChg>
        <pc:picChg chg="add del mod">
          <ac:chgData name="Michael Neuhaus" userId="c40c4f6d-4879-45f0-ab21-9527e4a3c0bd" providerId="ADAL" clId="{21F8B5DC-EEBF-4057-AF5A-A6A231887572}" dt="2022-03-30T19:27:58.790" v="1044"/>
          <ac:picMkLst>
            <pc:docMk/>
            <pc:sldMk cId="3390002917" sldId="259"/>
            <ac:picMk id="40" creationId="{3B2F6BE0-CA61-4100-B117-37789415CDD8}"/>
          </ac:picMkLst>
        </pc:picChg>
        <pc:picChg chg="add del mod">
          <ac:chgData name="Michael Neuhaus" userId="c40c4f6d-4879-45f0-ab21-9527e4a3c0bd" providerId="ADAL" clId="{21F8B5DC-EEBF-4057-AF5A-A6A231887572}" dt="2022-03-29T19:00:34.930" v="588"/>
          <ac:picMkLst>
            <pc:docMk/>
            <pc:sldMk cId="3390002917" sldId="259"/>
            <ac:picMk id="40" creationId="{E664216F-4E9F-4A0F-A4FD-C782185E2536}"/>
          </ac:picMkLst>
        </pc:picChg>
        <pc:picChg chg="add del mod">
          <ac:chgData name="Michael Neuhaus" userId="c40c4f6d-4879-45f0-ab21-9527e4a3c0bd" providerId="ADAL" clId="{21F8B5DC-EEBF-4057-AF5A-A6A231887572}" dt="2022-03-30T19:27:58.790" v="1044"/>
          <ac:picMkLst>
            <pc:docMk/>
            <pc:sldMk cId="3390002917" sldId="259"/>
            <ac:picMk id="43" creationId="{CDA8ADF1-5CE2-4661-A726-F7D8B6585010}"/>
          </ac:picMkLst>
        </pc:picChg>
        <pc:picChg chg="add del mod">
          <ac:chgData name="Michael Neuhaus" userId="c40c4f6d-4879-45f0-ab21-9527e4a3c0bd" providerId="ADAL" clId="{21F8B5DC-EEBF-4057-AF5A-A6A231887572}" dt="2022-03-30T19:27:58.790" v="1044"/>
          <ac:picMkLst>
            <pc:docMk/>
            <pc:sldMk cId="3390002917" sldId="259"/>
            <ac:picMk id="45" creationId="{F0A25847-272C-43C3-932B-68E4068EE67A}"/>
          </ac:picMkLst>
        </pc:picChg>
        <pc:picChg chg="add del mod">
          <ac:chgData name="Michael Neuhaus" userId="c40c4f6d-4879-45f0-ab21-9527e4a3c0bd" providerId="ADAL" clId="{21F8B5DC-EEBF-4057-AF5A-A6A231887572}" dt="2022-03-30T19:27:58.790" v="1044"/>
          <ac:picMkLst>
            <pc:docMk/>
            <pc:sldMk cId="3390002917" sldId="259"/>
            <ac:picMk id="47" creationId="{49337145-965D-4346-B54F-DB8E02C7A66C}"/>
          </ac:picMkLst>
        </pc:picChg>
        <pc:picChg chg="add mod">
          <ac:chgData name="Michael Neuhaus" userId="c40c4f6d-4879-45f0-ab21-9527e4a3c0bd" providerId="ADAL" clId="{21F8B5DC-EEBF-4057-AF5A-A6A231887572}" dt="2022-03-30T19:30:57.642" v="1082" actId="207"/>
          <ac:picMkLst>
            <pc:docMk/>
            <pc:sldMk cId="3390002917" sldId="259"/>
            <ac:picMk id="49" creationId="{06903062-E196-4A98-ABDD-32335667D053}"/>
          </ac:picMkLst>
        </pc:picChg>
        <pc:picChg chg="add del mod">
          <ac:chgData name="Michael Neuhaus" userId="c40c4f6d-4879-45f0-ab21-9527e4a3c0bd" providerId="ADAL" clId="{21F8B5DC-EEBF-4057-AF5A-A6A231887572}" dt="2022-04-11T17:51:18.938" v="1693" actId="478"/>
          <ac:picMkLst>
            <pc:docMk/>
            <pc:sldMk cId="3390002917" sldId="259"/>
            <ac:picMk id="50" creationId="{09F7FBCE-3C62-405A-93E6-90D0E459D758}"/>
          </ac:picMkLst>
        </pc:picChg>
        <pc:picChg chg="add mod">
          <ac:chgData name="Michael Neuhaus" userId="c40c4f6d-4879-45f0-ab21-9527e4a3c0bd" providerId="ADAL" clId="{21F8B5DC-EEBF-4057-AF5A-A6A231887572}" dt="2022-04-11T17:52:35.243" v="1739" actId="1038"/>
          <ac:picMkLst>
            <pc:docMk/>
            <pc:sldMk cId="3390002917" sldId="259"/>
            <ac:picMk id="53" creationId="{0C8B3EE7-D651-47A8-9717-0FBA2276F306}"/>
          </ac:picMkLst>
        </pc:picChg>
        <pc:picChg chg="add mod">
          <ac:chgData name="Michael Neuhaus" userId="c40c4f6d-4879-45f0-ab21-9527e4a3c0bd" providerId="ADAL" clId="{21F8B5DC-EEBF-4057-AF5A-A6A231887572}" dt="2022-04-11T17:52:35.243" v="1739" actId="1038"/>
          <ac:picMkLst>
            <pc:docMk/>
            <pc:sldMk cId="3390002917" sldId="259"/>
            <ac:picMk id="54" creationId="{289E41D8-D3E3-4E9D-A797-761377178B0E}"/>
          </ac:picMkLst>
        </pc:picChg>
        <pc:picChg chg="del mod">
          <ac:chgData name="Michael Neuhaus" userId="c40c4f6d-4879-45f0-ab21-9527e4a3c0bd" providerId="ADAL" clId="{21F8B5DC-EEBF-4057-AF5A-A6A231887572}" dt="2022-03-30T19:27:59.595" v="1045" actId="478"/>
          <ac:picMkLst>
            <pc:docMk/>
            <pc:sldMk cId="3390002917" sldId="259"/>
            <ac:picMk id="56" creationId="{EF1D948D-7334-4D62-A912-3CBCC5F7FE1B}"/>
          </ac:picMkLst>
        </pc:picChg>
        <pc:picChg chg="del mod">
          <ac:chgData name="Michael Neuhaus" userId="c40c4f6d-4879-45f0-ab21-9527e4a3c0bd" providerId="ADAL" clId="{21F8B5DC-EEBF-4057-AF5A-A6A231887572}" dt="2022-03-30T19:27:59.595" v="1045" actId="478"/>
          <ac:picMkLst>
            <pc:docMk/>
            <pc:sldMk cId="3390002917" sldId="259"/>
            <ac:picMk id="60" creationId="{DF053CFD-830D-482C-9C41-3DABBFC37B46}"/>
          </ac:picMkLst>
        </pc:picChg>
        <pc:picChg chg="add mod">
          <ac:chgData name="Michael Neuhaus" userId="c40c4f6d-4879-45f0-ab21-9527e4a3c0bd" providerId="ADAL" clId="{21F8B5DC-EEBF-4057-AF5A-A6A231887572}" dt="2022-04-11T17:52:35.243" v="1739" actId="1038"/>
          <ac:picMkLst>
            <pc:docMk/>
            <pc:sldMk cId="3390002917" sldId="259"/>
            <ac:picMk id="61" creationId="{79FC4E71-F5CD-485A-B30C-A4540D88E3D9}"/>
          </ac:picMkLst>
        </pc:picChg>
        <pc:picChg chg="del mod">
          <ac:chgData name="Michael Neuhaus" userId="c40c4f6d-4879-45f0-ab21-9527e4a3c0bd" providerId="ADAL" clId="{21F8B5DC-EEBF-4057-AF5A-A6A231887572}" dt="2022-03-30T19:27:59.595" v="1045" actId="478"/>
          <ac:picMkLst>
            <pc:docMk/>
            <pc:sldMk cId="3390002917" sldId="259"/>
            <ac:picMk id="62" creationId="{F0D201B8-943D-4A47-ABB1-4BF39B067E8D}"/>
          </ac:picMkLst>
        </pc:picChg>
        <pc:picChg chg="add mod">
          <ac:chgData name="Michael Neuhaus" userId="c40c4f6d-4879-45f0-ab21-9527e4a3c0bd" providerId="ADAL" clId="{21F8B5DC-EEBF-4057-AF5A-A6A231887572}" dt="2022-04-11T17:52:35.243" v="1739" actId="1038"/>
          <ac:picMkLst>
            <pc:docMk/>
            <pc:sldMk cId="3390002917" sldId="259"/>
            <ac:picMk id="64" creationId="{AA13D996-4153-4BCE-9835-D6DD9F6B1CF8}"/>
          </ac:picMkLst>
        </pc:picChg>
        <pc:picChg chg="add del mod">
          <ac:chgData name="Michael Neuhaus" userId="c40c4f6d-4879-45f0-ab21-9527e4a3c0bd" providerId="ADAL" clId="{21F8B5DC-EEBF-4057-AF5A-A6A231887572}" dt="2022-03-30T19:29:14.920" v="1057" actId="478"/>
          <ac:picMkLst>
            <pc:docMk/>
            <pc:sldMk cId="3390002917" sldId="259"/>
            <ac:picMk id="68" creationId="{FDF96AB7-8199-461D-BB57-503554095A30}"/>
          </ac:picMkLst>
        </pc:picChg>
        <pc:picChg chg="del mod">
          <ac:chgData name="Michael Neuhaus" userId="c40c4f6d-4879-45f0-ab21-9527e4a3c0bd" providerId="ADAL" clId="{21F8B5DC-EEBF-4057-AF5A-A6A231887572}" dt="2022-03-30T19:27:59.595" v="1045" actId="478"/>
          <ac:picMkLst>
            <pc:docMk/>
            <pc:sldMk cId="3390002917" sldId="259"/>
            <ac:picMk id="70" creationId="{C796C772-CFBF-4DD2-ADC2-9C1E2F552336}"/>
          </ac:picMkLst>
        </pc:picChg>
        <pc:picChg chg="add mod">
          <ac:chgData name="Michael Neuhaus" userId="c40c4f6d-4879-45f0-ab21-9527e4a3c0bd" providerId="ADAL" clId="{21F8B5DC-EEBF-4057-AF5A-A6A231887572}" dt="2022-04-11T17:52:35.243" v="1739" actId="1038"/>
          <ac:picMkLst>
            <pc:docMk/>
            <pc:sldMk cId="3390002917" sldId="259"/>
            <ac:picMk id="72" creationId="{A3112009-E04C-4C6F-B0EA-10F2522089AB}"/>
          </ac:picMkLst>
        </pc:picChg>
        <pc:picChg chg="del mod">
          <ac:chgData name="Michael Neuhaus" userId="c40c4f6d-4879-45f0-ab21-9527e4a3c0bd" providerId="ADAL" clId="{21F8B5DC-EEBF-4057-AF5A-A6A231887572}" dt="2022-03-30T19:27:59.595" v="1045" actId="478"/>
          <ac:picMkLst>
            <pc:docMk/>
            <pc:sldMk cId="3390002917" sldId="259"/>
            <ac:picMk id="73" creationId="{4D4542A2-F0A8-455F-901C-B19369D1F973}"/>
          </ac:picMkLst>
        </pc:picChg>
      </pc:sldChg>
      <pc:sldChg chg="addSp delSp modSp add del mod ord">
        <pc:chgData name="Michael Neuhaus" userId="c40c4f6d-4879-45f0-ab21-9527e4a3c0bd" providerId="ADAL" clId="{21F8B5DC-EEBF-4057-AF5A-A6A231887572}" dt="2022-03-29T20:21:17.934" v="678" actId="47"/>
        <pc:sldMkLst>
          <pc:docMk/>
          <pc:sldMk cId="1461901864" sldId="260"/>
        </pc:sldMkLst>
        <pc:spChg chg="del mod">
          <ac:chgData name="Michael Neuhaus" userId="c40c4f6d-4879-45f0-ab21-9527e4a3c0bd" providerId="ADAL" clId="{21F8B5DC-EEBF-4057-AF5A-A6A231887572}" dt="2022-03-29T19:01:52.835" v="606" actId="478"/>
          <ac:spMkLst>
            <pc:docMk/>
            <pc:sldMk cId="1461901864" sldId="260"/>
            <ac:spMk id="2" creationId="{79D76DF4-5EB2-4D19-AA0C-EF305E9D5AD5}"/>
          </ac:spMkLst>
        </pc:spChg>
        <pc:spChg chg="del">
          <ac:chgData name="Michael Neuhaus" userId="c40c4f6d-4879-45f0-ab21-9527e4a3c0bd" providerId="ADAL" clId="{21F8B5DC-EEBF-4057-AF5A-A6A231887572}" dt="2022-03-29T19:01:53.786" v="607" actId="478"/>
          <ac:spMkLst>
            <pc:docMk/>
            <pc:sldMk cId="1461901864" sldId="260"/>
            <ac:spMk id="5" creationId="{0C4E161B-806C-CC4A-8D3A-E9327C8D6DFB}"/>
          </ac:spMkLst>
        </pc:spChg>
        <pc:spChg chg="add del mod">
          <ac:chgData name="Michael Neuhaus" userId="c40c4f6d-4879-45f0-ab21-9527e4a3c0bd" providerId="ADAL" clId="{21F8B5DC-EEBF-4057-AF5A-A6A231887572}" dt="2022-03-29T19:21:46.424" v="676"/>
          <ac:spMkLst>
            <pc:docMk/>
            <pc:sldMk cId="1461901864" sldId="260"/>
            <ac:spMk id="6" creationId="{A0FF311F-5DA7-42D6-8F28-93B62CCEF352}"/>
          </ac:spMkLst>
        </pc:spChg>
        <pc:spChg chg="del">
          <ac:chgData name="Michael Neuhaus" userId="c40c4f6d-4879-45f0-ab21-9527e4a3c0bd" providerId="ADAL" clId="{21F8B5DC-EEBF-4057-AF5A-A6A231887572}" dt="2022-03-29T19:01:55.838" v="609" actId="478"/>
          <ac:spMkLst>
            <pc:docMk/>
            <pc:sldMk cId="1461901864" sldId="260"/>
            <ac:spMk id="7" creationId="{86D3570E-730D-734D-BAB1-E0611E613305}"/>
          </ac:spMkLst>
        </pc:spChg>
        <pc:spChg chg="del">
          <ac:chgData name="Michael Neuhaus" userId="c40c4f6d-4879-45f0-ab21-9527e4a3c0bd" providerId="ADAL" clId="{21F8B5DC-EEBF-4057-AF5A-A6A231887572}" dt="2022-03-29T19:01:54.275" v="608" actId="478"/>
          <ac:spMkLst>
            <pc:docMk/>
            <pc:sldMk cId="1461901864" sldId="260"/>
            <ac:spMk id="8" creationId="{FB701751-FD63-514B-8569-F3D2A6C90226}"/>
          </ac:spMkLst>
        </pc:spChg>
        <pc:spChg chg="del">
          <ac:chgData name="Michael Neuhaus" userId="c40c4f6d-4879-45f0-ab21-9527e4a3c0bd" providerId="ADAL" clId="{21F8B5DC-EEBF-4057-AF5A-A6A231887572}" dt="2022-03-29T19:01:51.476" v="605" actId="478"/>
          <ac:spMkLst>
            <pc:docMk/>
            <pc:sldMk cId="1461901864" sldId="260"/>
            <ac:spMk id="21" creationId="{41513C1A-25F0-4BC9-AA34-4CF69107DB72}"/>
          </ac:spMkLst>
        </pc:spChg>
        <pc:spChg chg="del">
          <ac:chgData name="Michael Neuhaus" userId="c40c4f6d-4879-45f0-ab21-9527e4a3c0bd" providerId="ADAL" clId="{21F8B5DC-EEBF-4057-AF5A-A6A231887572}" dt="2022-03-29T19:01:51.476" v="605" actId="478"/>
          <ac:spMkLst>
            <pc:docMk/>
            <pc:sldMk cId="1461901864" sldId="260"/>
            <ac:spMk id="35" creationId="{37AFA56B-E32E-4C2A-B99E-3B4B70FF6E43}"/>
          </ac:spMkLst>
        </pc:spChg>
        <pc:spChg chg="del">
          <ac:chgData name="Michael Neuhaus" userId="c40c4f6d-4879-45f0-ab21-9527e4a3c0bd" providerId="ADAL" clId="{21F8B5DC-EEBF-4057-AF5A-A6A231887572}" dt="2022-03-29T19:01:51.476" v="605" actId="478"/>
          <ac:spMkLst>
            <pc:docMk/>
            <pc:sldMk cId="1461901864" sldId="260"/>
            <ac:spMk id="36" creationId="{D8216848-5A24-4425-AEE8-FCB24439A7B0}"/>
          </ac:spMkLst>
        </pc:spChg>
        <pc:spChg chg="del">
          <ac:chgData name="Michael Neuhaus" userId="c40c4f6d-4879-45f0-ab21-9527e4a3c0bd" providerId="ADAL" clId="{21F8B5DC-EEBF-4057-AF5A-A6A231887572}" dt="2022-03-29T19:01:51.476" v="605" actId="478"/>
          <ac:spMkLst>
            <pc:docMk/>
            <pc:sldMk cId="1461901864" sldId="260"/>
            <ac:spMk id="57" creationId="{4B2952E7-70FC-44FE-A94C-81EF62FF2DFC}"/>
          </ac:spMkLst>
        </pc:spChg>
        <pc:spChg chg="del">
          <ac:chgData name="Michael Neuhaus" userId="c40c4f6d-4879-45f0-ab21-9527e4a3c0bd" providerId="ADAL" clId="{21F8B5DC-EEBF-4057-AF5A-A6A231887572}" dt="2022-03-29T19:01:51.476" v="605" actId="478"/>
          <ac:spMkLst>
            <pc:docMk/>
            <pc:sldMk cId="1461901864" sldId="260"/>
            <ac:spMk id="58" creationId="{929C59B8-FC97-4D9D-9AFD-57525B08CDE0}"/>
          </ac:spMkLst>
        </pc:spChg>
        <pc:spChg chg="del">
          <ac:chgData name="Michael Neuhaus" userId="c40c4f6d-4879-45f0-ab21-9527e4a3c0bd" providerId="ADAL" clId="{21F8B5DC-EEBF-4057-AF5A-A6A231887572}" dt="2022-03-29T19:01:51.476" v="605" actId="478"/>
          <ac:spMkLst>
            <pc:docMk/>
            <pc:sldMk cId="1461901864" sldId="260"/>
            <ac:spMk id="65" creationId="{ECCF88BE-1316-4D2F-A6DB-2C9FE9040A62}"/>
          </ac:spMkLst>
        </pc:spChg>
        <pc:spChg chg="del">
          <ac:chgData name="Michael Neuhaus" userId="c40c4f6d-4879-45f0-ab21-9527e4a3c0bd" providerId="ADAL" clId="{21F8B5DC-EEBF-4057-AF5A-A6A231887572}" dt="2022-03-29T19:01:51.476" v="605" actId="478"/>
          <ac:spMkLst>
            <pc:docMk/>
            <pc:sldMk cId="1461901864" sldId="260"/>
            <ac:spMk id="66" creationId="{7C2A1224-9653-4FEB-B039-573344A3E401}"/>
          </ac:spMkLst>
        </pc:spChg>
        <pc:spChg chg="del">
          <ac:chgData name="Michael Neuhaus" userId="c40c4f6d-4879-45f0-ab21-9527e4a3c0bd" providerId="ADAL" clId="{21F8B5DC-EEBF-4057-AF5A-A6A231887572}" dt="2022-03-29T19:01:51.476" v="605" actId="478"/>
          <ac:spMkLst>
            <pc:docMk/>
            <pc:sldMk cId="1461901864" sldId="260"/>
            <ac:spMk id="71" creationId="{E63EA9B3-19F9-4DAD-AF96-08B93901E074}"/>
          </ac:spMkLst>
        </pc:spChg>
        <pc:spChg chg="del">
          <ac:chgData name="Michael Neuhaus" userId="c40c4f6d-4879-45f0-ab21-9527e4a3c0bd" providerId="ADAL" clId="{21F8B5DC-EEBF-4057-AF5A-A6A231887572}" dt="2022-03-29T19:01:51.476" v="605" actId="478"/>
          <ac:spMkLst>
            <pc:docMk/>
            <pc:sldMk cId="1461901864" sldId="260"/>
            <ac:spMk id="74" creationId="{A3F1D1A0-E7A9-4890-B450-D8145EA558CD}"/>
          </ac:spMkLst>
        </pc:spChg>
        <pc:picChg chg="add del mod">
          <ac:chgData name="Michael Neuhaus" userId="c40c4f6d-4879-45f0-ab21-9527e4a3c0bd" providerId="ADAL" clId="{21F8B5DC-EEBF-4057-AF5A-A6A231887572}" dt="2022-03-29T20:21:16.557" v="677" actId="478"/>
          <ac:picMkLst>
            <pc:docMk/>
            <pc:sldMk cId="1461901864" sldId="260"/>
            <ac:picMk id="4" creationId="{5FCAA23E-868B-450B-8101-2891AA18A6E0}"/>
          </ac:picMkLst>
        </pc:picChg>
        <pc:picChg chg="del">
          <ac:chgData name="Michael Neuhaus" userId="c40c4f6d-4879-45f0-ab21-9527e4a3c0bd" providerId="ADAL" clId="{21F8B5DC-EEBF-4057-AF5A-A6A231887572}" dt="2022-03-29T19:01:51.476" v="605" actId="478"/>
          <ac:picMkLst>
            <pc:docMk/>
            <pc:sldMk cId="1461901864" sldId="260"/>
            <ac:picMk id="34" creationId="{FDFC208C-E010-4A66-89C5-F9DAA24AFA0B}"/>
          </ac:picMkLst>
        </pc:picChg>
        <pc:picChg chg="del">
          <ac:chgData name="Michael Neuhaus" userId="c40c4f6d-4879-45f0-ab21-9527e4a3c0bd" providerId="ADAL" clId="{21F8B5DC-EEBF-4057-AF5A-A6A231887572}" dt="2022-03-29T19:01:51.476" v="605" actId="478"/>
          <ac:picMkLst>
            <pc:docMk/>
            <pc:sldMk cId="1461901864" sldId="260"/>
            <ac:picMk id="56" creationId="{EF1D948D-7334-4D62-A912-3CBCC5F7FE1B}"/>
          </ac:picMkLst>
        </pc:picChg>
        <pc:picChg chg="del">
          <ac:chgData name="Michael Neuhaus" userId="c40c4f6d-4879-45f0-ab21-9527e4a3c0bd" providerId="ADAL" clId="{21F8B5DC-EEBF-4057-AF5A-A6A231887572}" dt="2022-03-29T19:01:51.476" v="605" actId="478"/>
          <ac:picMkLst>
            <pc:docMk/>
            <pc:sldMk cId="1461901864" sldId="260"/>
            <ac:picMk id="60" creationId="{DF053CFD-830D-482C-9C41-3DABBFC37B46}"/>
          </ac:picMkLst>
        </pc:picChg>
        <pc:picChg chg="del">
          <ac:chgData name="Michael Neuhaus" userId="c40c4f6d-4879-45f0-ab21-9527e4a3c0bd" providerId="ADAL" clId="{21F8B5DC-EEBF-4057-AF5A-A6A231887572}" dt="2022-03-29T19:01:51.476" v="605" actId="478"/>
          <ac:picMkLst>
            <pc:docMk/>
            <pc:sldMk cId="1461901864" sldId="260"/>
            <ac:picMk id="62" creationId="{F0D201B8-943D-4A47-ABB1-4BF39B067E8D}"/>
          </ac:picMkLst>
        </pc:picChg>
        <pc:picChg chg="del">
          <ac:chgData name="Michael Neuhaus" userId="c40c4f6d-4879-45f0-ab21-9527e4a3c0bd" providerId="ADAL" clId="{21F8B5DC-EEBF-4057-AF5A-A6A231887572}" dt="2022-03-29T19:01:51.476" v="605" actId="478"/>
          <ac:picMkLst>
            <pc:docMk/>
            <pc:sldMk cId="1461901864" sldId="260"/>
            <ac:picMk id="70" creationId="{C796C772-CFBF-4DD2-ADC2-9C1E2F552336}"/>
          </ac:picMkLst>
        </pc:picChg>
        <pc:picChg chg="del">
          <ac:chgData name="Michael Neuhaus" userId="c40c4f6d-4879-45f0-ab21-9527e4a3c0bd" providerId="ADAL" clId="{21F8B5DC-EEBF-4057-AF5A-A6A231887572}" dt="2022-03-29T19:01:51.476" v="605" actId="478"/>
          <ac:picMkLst>
            <pc:docMk/>
            <pc:sldMk cId="1461901864" sldId="260"/>
            <ac:picMk id="73" creationId="{4D4542A2-F0A8-455F-901C-B19369D1F973}"/>
          </ac:picMkLst>
        </pc:picChg>
      </pc:sldChg>
      <pc:sldChg chg="addSp delSp modSp add mod">
        <pc:chgData name="Michael Neuhaus" userId="c40c4f6d-4879-45f0-ab21-9527e4a3c0bd" providerId="ADAL" clId="{21F8B5DC-EEBF-4057-AF5A-A6A231887572}" dt="2022-04-12T08:19:55.425" v="2037" actId="6549"/>
        <pc:sldMkLst>
          <pc:docMk/>
          <pc:sldMk cId="3011076255" sldId="260"/>
        </pc:sldMkLst>
        <pc:spChg chg="mod">
          <ac:chgData name="Michael Neuhaus" userId="c40c4f6d-4879-45f0-ab21-9527e4a3c0bd" providerId="ADAL" clId="{21F8B5DC-EEBF-4057-AF5A-A6A231887572}" dt="2022-03-30T19:38:50.322" v="1185" actId="1076"/>
          <ac:spMkLst>
            <pc:docMk/>
            <pc:sldMk cId="3011076255" sldId="260"/>
            <ac:spMk id="6" creationId="{BB39516C-A284-418F-869A-0F11623F22DD}"/>
          </ac:spMkLst>
        </pc:spChg>
        <pc:spChg chg="del mod">
          <ac:chgData name="Michael Neuhaus" userId="c40c4f6d-4879-45f0-ab21-9527e4a3c0bd" providerId="ADAL" clId="{21F8B5DC-EEBF-4057-AF5A-A6A231887572}" dt="2022-03-30T10:09:14.169" v="793" actId="478"/>
          <ac:spMkLst>
            <pc:docMk/>
            <pc:sldMk cId="3011076255" sldId="260"/>
            <ac:spMk id="26" creationId="{4FE34D6C-8A3F-430D-9E63-E71E1988BFF8}"/>
          </ac:spMkLst>
        </pc:spChg>
        <pc:spChg chg="add mod">
          <ac:chgData name="Michael Neuhaus" userId="c40c4f6d-4879-45f0-ab21-9527e4a3c0bd" providerId="ADAL" clId="{21F8B5DC-EEBF-4057-AF5A-A6A231887572}" dt="2022-04-12T08:19:54.625" v="2036" actId="6549"/>
          <ac:spMkLst>
            <pc:docMk/>
            <pc:sldMk cId="3011076255" sldId="260"/>
            <ac:spMk id="28" creationId="{E645B5A8-520B-4ECE-A20B-E662A94CDC5F}"/>
          </ac:spMkLst>
        </pc:spChg>
        <pc:spChg chg="add del mod">
          <ac:chgData name="Michael Neuhaus" userId="c40c4f6d-4879-45f0-ab21-9527e4a3c0bd" providerId="ADAL" clId="{21F8B5DC-EEBF-4057-AF5A-A6A231887572}" dt="2022-03-30T10:10:01.951" v="836" actId="478"/>
          <ac:spMkLst>
            <pc:docMk/>
            <pc:sldMk cId="3011076255" sldId="260"/>
            <ac:spMk id="29" creationId="{02404200-3900-4C1E-AF30-21C46BBB6480}"/>
          </ac:spMkLst>
        </pc:spChg>
        <pc:spChg chg="add del mod">
          <ac:chgData name="Michael Neuhaus" userId="c40c4f6d-4879-45f0-ab21-9527e4a3c0bd" providerId="ADAL" clId="{21F8B5DC-EEBF-4057-AF5A-A6A231887572}" dt="2022-03-30T10:10:01.272" v="835" actId="478"/>
          <ac:spMkLst>
            <pc:docMk/>
            <pc:sldMk cId="3011076255" sldId="260"/>
            <ac:spMk id="30" creationId="{F67F8B92-E541-4902-9CC9-745E88509D8C}"/>
          </ac:spMkLst>
        </pc:spChg>
        <pc:spChg chg="del">
          <ac:chgData name="Michael Neuhaus" userId="c40c4f6d-4879-45f0-ab21-9527e4a3c0bd" providerId="ADAL" clId="{21F8B5DC-EEBF-4057-AF5A-A6A231887572}" dt="2022-03-30T10:07:42.823" v="701" actId="478"/>
          <ac:spMkLst>
            <pc:docMk/>
            <pc:sldMk cId="3011076255" sldId="260"/>
            <ac:spMk id="31" creationId="{3773C808-30B9-4A19-9F87-14E0FF612A32}"/>
          </ac:spMkLst>
        </pc:spChg>
        <pc:spChg chg="del">
          <ac:chgData name="Michael Neuhaus" userId="c40c4f6d-4879-45f0-ab21-9527e4a3c0bd" providerId="ADAL" clId="{21F8B5DC-EEBF-4057-AF5A-A6A231887572}" dt="2022-03-30T10:07:42.823" v="701" actId="478"/>
          <ac:spMkLst>
            <pc:docMk/>
            <pc:sldMk cId="3011076255" sldId="260"/>
            <ac:spMk id="32" creationId="{942D27F7-2DB4-4762-B358-414ECA5D536F}"/>
          </ac:spMkLst>
        </pc:spChg>
        <pc:spChg chg="del">
          <ac:chgData name="Michael Neuhaus" userId="c40c4f6d-4879-45f0-ab21-9527e4a3c0bd" providerId="ADAL" clId="{21F8B5DC-EEBF-4057-AF5A-A6A231887572}" dt="2022-03-30T10:07:42.823" v="701" actId="478"/>
          <ac:spMkLst>
            <pc:docMk/>
            <pc:sldMk cId="3011076255" sldId="260"/>
            <ac:spMk id="33" creationId="{95FE1F78-626C-462C-8655-49D54C442781}"/>
          </ac:spMkLst>
        </pc:spChg>
        <pc:spChg chg="add del mod">
          <ac:chgData name="Michael Neuhaus" userId="c40c4f6d-4879-45f0-ab21-9527e4a3c0bd" providerId="ADAL" clId="{21F8B5DC-EEBF-4057-AF5A-A6A231887572}" dt="2022-03-30T10:09:59.435" v="831" actId="478"/>
          <ac:spMkLst>
            <pc:docMk/>
            <pc:sldMk cId="3011076255" sldId="260"/>
            <ac:spMk id="35" creationId="{24D5BB39-2886-4D93-8B6B-2D4BA7028A76}"/>
          </ac:spMkLst>
        </pc:spChg>
        <pc:spChg chg="add del mod">
          <ac:chgData name="Michael Neuhaus" userId="c40c4f6d-4879-45f0-ab21-9527e4a3c0bd" providerId="ADAL" clId="{21F8B5DC-EEBF-4057-AF5A-A6A231887572}" dt="2022-03-30T10:10:00.613" v="833" actId="478"/>
          <ac:spMkLst>
            <pc:docMk/>
            <pc:sldMk cId="3011076255" sldId="260"/>
            <ac:spMk id="36" creationId="{6C5C7547-90B7-40CE-95AB-C7E811D454FC}"/>
          </ac:spMkLst>
        </pc:spChg>
        <pc:spChg chg="del">
          <ac:chgData name="Michael Neuhaus" userId="c40c4f6d-4879-45f0-ab21-9527e4a3c0bd" providerId="ADAL" clId="{21F8B5DC-EEBF-4057-AF5A-A6A231887572}" dt="2022-03-30T10:07:44.144" v="702" actId="478"/>
          <ac:spMkLst>
            <pc:docMk/>
            <pc:sldMk cId="3011076255" sldId="260"/>
            <ac:spMk id="37" creationId="{430E4938-2572-4B0A-8F10-AA6610CFF711}"/>
          </ac:spMkLst>
        </pc:spChg>
        <pc:spChg chg="del">
          <ac:chgData name="Michael Neuhaus" userId="c40c4f6d-4879-45f0-ab21-9527e4a3c0bd" providerId="ADAL" clId="{21F8B5DC-EEBF-4057-AF5A-A6A231887572}" dt="2022-03-30T10:07:42.823" v="701" actId="478"/>
          <ac:spMkLst>
            <pc:docMk/>
            <pc:sldMk cId="3011076255" sldId="260"/>
            <ac:spMk id="38" creationId="{678CA0C4-202A-42A9-8354-3428312953ED}"/>
          </ac:spMkLst>
        </pc:spChg>
        <pc:spChg chg="del">
          <ac:chgData name="Michael Neuhaus" userId="c40c4f6d-4879-45f0-ab21-9527e4a3c0bd" providerId="ADAL" clId="{21F8B5DC-EEBF-4057-AF5A-A6A231887572}" dt="2022-03-30T10:07:42.823" v="701" actId="478"/>
          <ac:spMkLst>
            <pc:docMk/>
            <pc:sldMk cId="3011076255" sldId="260"/>
            <ac:spMk id="39" creationId="{4345E5F0-ACB4-438E-9F81-E493AFA05F3E}"/>
          </ac:spMkLst>
        </pc:spChg>
        <pc:spChg chg="add del mod">
          <ac:chgData name="Michael Neuhaus" userId="c40c4f6d-4879-45f0-ab21-9527e4a3c0bd" providerId="ADAL" clId="{21F8B5DC-EEBF-4057-AF5A-A6A231887572}" dt="2022-03-30T10:09:59.867" v="832" actId="478"/>
          <ac:spMkLst>
            <pc:docMk/>
            <pc:sldMk cId="3011076255" sldId="260"/>
            <ac:spMk id="40" creationId="{A6E1F9B8-6A91-4901-8829-982627A66A6E}"/>
          </ac:spMkLst>
        </pc:spChg>
        <pc:spChg chg="add mod">
          <ac:chgData name="Michael Neuhaus" userId="c40c4f6d-4879-45f0-ab21-9527e4a3c0bd" providerId="ADAL" clId="{21F8B5DC-EEBF-4057-AF5A-A6A231887572}" dt="2022-04-12T08:19:53.314" v="2035" actId="6549"/>
          <ac:spMkLst>
            <pc:docMk/>
            <pc:sldMk cId="3011076255" sldId="260"/>
            <ac:spMk id="41" creationId="{B6A0F6EE-5638-4367-B734-61C253F9F110}"/>
          </ac:spMkLst>
        </pc:spChg>
        <pc:spChg chg="add mod">
          <ac:chgData name="Michael Neuhaus" userId="c40c4f6d-4879-45f0-ab21-9527e4a3c0bd" providerId="ADAL" clId="{21F8B5DC-EEBF-4057-AF5A-A6A231887572}" dt="2022-04-12T08:19:55.425" v="2037" actId="6549"/>
          <ac:spMkLst>
            <pc:docMk/>
            <pc:sldMk cId="3011076255" sldId="260"/>
            <ac:spMk id="42" creationId="{F2EB4480-A16F-437C-AD9A-5BFDF100C53F}"/>
          </ac:spMkLst>
        </pc:spChg>
        <pc:spChg chg="add mod">
          <ac:chgData name="Michael Neuhaus" userId="c40c4f6d-4879-45f0-ab21-9527e4a3c0bd" providerId="ADAL" clId="{21F8B5DC-EEBF-4057-AF5A-A6A231887572}" dt="2022-04-12T08:19:52.393" v="2034" actId="6549"/>
          <ac:spMkLst>
            <pc:docMk/>
            <pc:sldMk cId="3011076255" sldId="260"/>
            <ac:spMk id="43" creationId="{147F78D3-9793-46B9-97C9-BA58C7000789}"/>
          </ac:spMkLst>
        </pc:spChg>
        <pc:spChg chg="add mod">
          <ac:chgData name="Michael Neuhaus" userId="c40c4f6d-4879-45f0-ab21-9527e4a3c0bd" providerId="ADAL" clId="{21F8B5DC-EEBF-4057-AF5A-A6A231887572}" dt="2022-04-12T08:19:50.197" v="2032" actId="6549"/>
          <ac:spMkLst>
            <pc:docMk/>
            <pc:sldMk cId="3011076255" sldId="260"/>
            <ac:spMk id="44" creationId="{497B4034-74EF-4C8B-9CC7-5A52583DE3F3}"/>
          </ac:spMkLst>
        </pc:spChg>
        <pc:spChg chg="add mod">
          <ac:chgData name="Michael Neuhaus" userId="c40c4f6d-4879-45f0-ab21-9527e4a3c0bd" providerId="ADAL" clId="{21F8B5DC-EEBF-4057-AF5A-A6A231887572}" dt="2022-04-12T08:19:51.174" v="2033" actId="6549"/>
          <ac:spMkLst>
            <pc:docMk/>
            <pc:sldMk cId="3011076255" sldId="260"/>
            <ac:spMk id="45" creationId="{385540F6-0191-45B2-8A48-A863270BB3AB}"/>
          </ac:spMkLst>
        </pc:spChg>
        <pc:spChg chg="add mod">
          <ac:chgData name="Michael Neuhaus" userId="c40c4f6d-4879-45f0-ab21-9527e4a3c0bd" providerId="ADAL" clId="{21F8B5DC-EEBF-4057-AF5A-A6A231887572}" dt="2022-04-12T08:19:49.322" v="2031" actId="6549"/>
          <ac:spMkLst>
            <pc:docMk/>
            <pc:sldMk cId="3011076255" sldId="260"/>
            <ac:spMk id="46" creationId="{39A9E2D7-408A-47E1-A761-4A8D1D04553B}"/>
          </ac:spMkLst>
        </pc:spChg>
        <pc:spChg chg="add mod">
          <ac:chgData name="Michael Neuhaus" userId="c40c4f6d-4879-45f0-ab21-9527e4a3c0bd" providerId="ADAL" clId="{21F8B5DC-EEBF-4057-AF5A-A6A231887572}" dt="2022-03-30T19:27:52.588" v="1042"/>
          <ac:spMkLst>
            <pc:docMk/>
            <pc:sldMk cId="3011076255" sldId="260"/>
            <ac:spMk id="49" creationId="{9A619729-E896-4AEF-9963-C7611D83F8C2}"/>
          </ac:spMkLst>
        </pc:spChg>
        <pc:spChg chg="add del mod">
          <ac:chgData name="Michael Neuhaus" userId="c40c4f6d-4879-45f0-ab21-9527e4a3c0bd" providerId="ADAL" clId="{21F8B5DC-EEBF-4057-AF5A-A6A231887572}" dt="2022-04-11T17:51:55.252" v="1694" actId="478"/>
          <ac:spMkLst>
            <pc:docMk/>
            <pc:sldMk cId="3011076255" sldId="260"/>
            <ac:spMk id="50" creationId="{C4D7CDDD-7F2C-4D86-A48A-DE5DD1675196}"/>
          </ac:spMkLst>
        </pc:spChg>
        <pc:spChg chg="add mod">
          <ac:chgData name="Michael Neuhaus" userId="c40c4f6d-4879-45f0-ab21-9527e4a3c0bd" providerId="ADAL" clId="{21F8B5DC-EEBF-4057-AF5A-A6A231887572}" dt="2022-04-11T17:52:44.347" v="1778" actId="1037"/>
          <ac:spMkLst>
            <pc:docMk/>
            <pc:sldMk cId="3011076255" sldId="260"/>
            <ac:spMk id="53" creationId="{47421006-A801-43A7-9AA9-98728412D9FD}"/>
          </ac:spMkLst>
        </pc:spChg>
        <pc:spChg chg="add mod">
          <ac:chgData name="Michael Neuhaus" userId="c40c4f6d-4879-45f0-ab21-9527e4a3c0bd" providerId="ADAL" clId="{21F8B5DC-EEBF-4057-AF5A-A6A231887572}" dt="2022-04-11T17:52:44.347" v="1778" actId="1037"/>
          <ac:spMkLst>
            <pc:docMk/>
            <pc:sldMk cId="3011076255" sldId="260"/>
            <ac:spMk id="54" creationId="{5DA829F4-A905-4935-8F85-5610E2275AD5}"/>
          </ac:spMkLst>
        </pc:spChg>
        <pc:spChg chg="del">
          <ac:chgData name="Michael Neuhaus" userId="c40c4f6d-4879-45f0-ab21-9527e4a3c0bd" providerId="ADAL" clId="{21F8B5DC-EEBF-4057-AF5A-A6A231887572}" dt="2022-03-30T19:27:52.205" v="1041" actId="478"/>
          <ac:spMkLst>
            <pc:docMk/>
            <pc:sldMk cId="3011076255" sldId="260"/>
            <ac:spMk id="57" creationId="{4B2952E7-70FC-44FE-A94C-81EF62FF2DFC}"/>
          </ac:spMkLst>
        </pc:spChg>
        <pc:spChg chg="del">
          <ac:chgData name="Michael Neuhaus" userId="c40c4f6d-4879-45f0-ab21-9527e4a3c0bd" providerId="ADAL" clId="{21F8B5DC-EEBF-4057-AF5A-A6A231887572}" dt="2022-03-30T19:27:52.205" v="1041" actId="478"/>
          <ac:spMkLst>
            <pc:docMk/>
            <pc:sldMk cId="3011076255" sldId="260"/>
            <ac:spMk id="58" creationId="{929C59B8-FC97-4D9D-9AFD-57525B08CDE0}"/>
          </ac:spMkLst>
        </pc:spChg>
        <pc:spChg chg="add mod">
          <ac:chgData name="Michael Neuhaus" userId="c40c4f6d-4879-45f0-ab21-9527e4a3c0bd" providerId="ADAL" clId="{21F8B5DC-EEBF-4057-AF5A-A6A231887572}" dt="2022-04-11T17:52:44.347" v="1778" actId="1037"/>
          <ac:spMkLst>
            <pc:docMk/>
            <pc:sldMk cId="3011076255" sldId="260"/>
            <ac:spMk id="59" creationId="{DF08F27E-1BC4-44B0-9D9A-8896DCBA22C4}"/>
          </ac:spMkLst>
        </pc:spChg>
        <pc:spChg chg="add mod">
          <ac:chgData name="Michael Neuhaus" userId="c40c4f6d-4879-45f0-ab21-9527e4a3c0bd" providerId="ADAL" clId="{21F8B5DC-EEBF-4057-AF5A-A6A231887572}" dt="2022-04-11T17:52:44.347" v="1778" actId="1037"/>
          <ac:spMkLst>
            <pc:docMk/>
            <pc:sldMk cId="3011076255" sldId="260"/>
            <ac:spMk id="63" creationId="{9E5D18D5-B763-4F0B-BB29-27E78AB1EC71}"/>
          </ac:spMkLst>
        </pc:spChg>
        <pc:spChg chg="del">
          <ac:chgData name="Michael Neuhaus" userId="c40c4f6d-4879-45f0-ab21-9527e4a3c0bd" providerId="ADAL" clId="{21F8B5DC-EEBF-4057-AF5A-A6A231887572}" dt="2022-03-30T19:27:52.205" v="1041" actId="478"/>
          <ac:spMkLst>
            <pc:docMk/>
            <pc:sldMk cId="3011076255" sldId="260"/>
            <ac:spMk id="65" creationId="{ECCF88BE-1316-4D2F-A6DB-2C9FE9040A62}"/>
          </ac:spMkLst>
        </pc:spChg>
        <pc:spChg chg="del">
          <ac:chgData name="Michael Neuhaus" userId="c40c4f6d-4879-45f0-ab21-9527e4a3c0bd" providerId="ADAL" clId="{21F8B5DC-EEBF-4057-AF5A-A6A231887572}" dt="2022-03-30T19:27:52.205" v="1041" actId="478"/>
          <ac:spMkLst>
            <pc:docMk/>
            <pc:sldMk cId="3011076255" sldId="260"/>
            <ac:spMk id="66" creationId="{7C2A1224-9653-4FEB-B039-573344A3E401}"/>
          </ac:spMkLst>
        </pc:spChg>
        <pc:spChg chg="add mod">
          <ac:chgData name="Michael Neuhaus" userId="c40c4f6d-4879-45f0-ab21-9527e4a3c0bd" providerId="ADAL" clId="{21F8B5DC-EEBF-4057-AF5A-A6A231887572}" dt="2022-04-11T17:52:44.347" v="1778" actId="1037"/>
          <ac:spMkLst>
            <pc:docMk/>
            <pc:sldMk cId="3011076255" sldId="260"/>
            <ac:spMk id="67" creationId="{587CA191-A260-452C-8A88-60190034BD61}"/>
          </ac:spMkLst>
        </pc:spChg>
        <pc:spChg chg="del">
          <ac:chgData name="Michael Neuhaus" userId="c40c4f6d-4879-45f0-ab21-9527e4a3c0bd" providerId="ADAL" clId="{21F8B5DC-EEBF-4057-AF5A-A6A231887572}" dt="2022-03-30T19:27:52.205" v="1041" actId="478"/>
          <ac:spMkLst>
            <pc:docMk/>
            <pc:sldMk cId="3011076255" sldId="260"/>
            <ac:spMk id="71" creationId="{E63EA9B3-19F9-4DAD-AF96-08B93901E074}"/>
          </ac:spMkLst>
        </pc:spChg>
        <pc:spChg chg="add del mod">
          <ac:chgData name="Michael Neuhaus" userId="c40c4f6d-4879-45f0-ab21-9527e4a3c0bd" providerId="ADAL" clId="{21F8B5DC-EEBF-4057-AF5A-A6A231887572}" dt="2022-03-30T19:40:35.806" v="1251" actId="478"/>
          <ac:spMkLst>
            <pc:docMk/>
            <pc:sldMk cId="3011076255" sldId="260"/>
            <ac:spMk id="72" creationId="{BBA965D7-25A7-4401-83E3-1877D4E6874D}"/>
          </ac:spMkLst>
        </pc:spChg>
        <pc:spChg chg="del">
          <ac:chgData name="Michael Neuhaus" userId="c40c4f6d-4879-45f0-ab21-9527e4a3c0bd" providerId="ADAL" clId="{21F8B5DC-EEBF-4057-AF5A-A6A231887572}" dt="2022-03-30T19:27:52.205" v="1041" actId="478"/>
          <ac:spMkLst>
            <pc:docMk/>
            <pc:sldMk cId="3011076255" sldId="260"/>
            <ac:spMk id="74" creationId="{A3F1D1A0-E7A9-4890-B450-D8145EA558CD}"/>
          </ac:spMkLst>
        </pc:spChg>
        <pc:spChg chg="add del mod">
          <ac:chgData name="Michael Neuhaus" userId="c40c4f6d-4879-45f0-ab21-9527e4a3c0bd" providerId="ADAL" clId="{21F8B5DC-EEBF-4057-AF5A-A6A231887572}" dt="2022-03-30T19:41:15.326" v="1259" actId="478"/>
          <ac:spMkLst>
            <pc:docMk/>
            <pc:sldMk cId="3011076255" sldId="260"/>
            <ac:spMk id="75" creationId="{330E86D1-D739-48EC-9E5A-E3FA486B2EDC}"/>
          </ac:spMkLst>
        </pc:spChg>
        <pc:spChg chg="add mod">
          <ac:chgData name="Michael Neuhaus" userId="c40c4f6d-4879-45f0-ab21-9527e4a3c0bd" providerId="ADAL" clId="{21F8B5DC-EEBF-4057-AF5A-A6A231887572}" dt="2022-03-30T19:41:17.119" v="1260" actId="1076"/>
          <ac:spMkLst>
            <pc:docMk/>
            <pc:sldMk cId="3011076255" sldId="260"/>
            <ac:spMk id="76" creationId="{E3EFBB6C-0D85-4681-B33C-228C6CACE1F6}"/>
          </ac:spMkLst>
        </pc:spChg>
        <pc:spChg chg="add mod">
          <ac:chgData name="Michael Neuhaus" userId="c40c4f6d-4879-45f0-ab21-9527e4a3c0bd" providerId="ADAL" clId="{21F8B5DC-EEBF-4057-AF5A-A6A231887572}" dt="2022-03-30T20:23:13.072" v="1692" actId="20577"/>
          <ac:spMkLst>
            <pc:docMk/>
            <pc:sldMk cId="3011076255" sldId="260"/>
            <ac:spMk id="77" creationId="{AF3E2F22-E500-4DA4-BED8-40CDDEAEBA96}"/>
          </ac:spMkLst>
        </pc:spChg>
        <pc:picChg chg="del">
          <ac:chgData name="Michael Neuhaus" userId="c40c4f6d-4879-45f0-ab21-9527e4a3c0bd" providerId="ADAL" clId="{21F8B5DC-EEBF-4057-AF5A-A6A231887572}" dt="2022-03-30T19:27:52.205" v="1041" actId="478"/>
          <ac:picMkLst>
            <pc:docMk/>
            <pc:sldMk cId="3011076255" sldId="260"/>
            <ac:picMk id="34" creationId="{FDFC208C-E010-4A66-89C5-F9DAA24AFA0B}"/>
          </ac:picMkLst>
        </pc:picChg>
        <pc:picChg chg="add mod">
          <ac:chgData name="Michael Neuhaus" userId="c40c4f6d-4879-45f0-ab21-9527e4a3c0bd" providerId="ADAL" clId="{21F8B5DC-EEBF-4057-AF5A-A6A231887572}" dt="2022-03-30T19:27:52.588" v="1042"/>
          <ac:picMkLst>
            <pc:docMk/>
            <pc:sldMk cId="3011076255" sldId="260"/>
            <ac:picMk id="47" creationId="{ADA2240E-2066-4445-8851-F8BA816261C8}"/>
          </ac:picMkLst>
        </pc:picChg>
        <pc:picChg chg="add del mod">
          <ac:chgData name="Michael Neuhaus" userId="c40c4f6d-4879-45f0-ab21-9527e4a3c0bd" providerId="ADAL" clId="{21F8B5DC-EEBF-4057-AF5A-A6A231887572}" dt="2022-04-11T17:51:55.252" v="1694" actId="478"/>
          <ac:picMkLst>
            <pc:docMk/>
            <pc:sldMk cId="3011076255" sldId="260"/>
            <ac:picMk id="48" creationId="{9EADBC9C-2B00-4A63-B274-F2876A250301}"/>
          </ac:picMkLst>
        </pc:picChg>
        <pc:picChg chg="add mod">
          <ac:chgData name="Michael Neuhaus" userId="c40c4f6d-4879-45f0-ab21-9527e4a3c0bd" providerId="ADAL" clId="{21F8B5DC-EEBF-4057-AF5A-A6A231887572}" dt="2022-04-11T17:52:44.347" v="1778" actId="1037"/>
          <ac:picMkLst>
            <pc:docMk/>
            <pc:sldMk cId="3011076255" sldId="260"/>
            <ac:picMk id="51" creationId="{70756D5D-7571-44DC-B81B-FD8158FC7F6C}"/>
          </ac:picMkLst>
        </pc:picChg>
        <pc:picChg chg="add mod">
          <ac:chgData name="Michael Neuhaus" userId="c40c4f6d-4879-45f0-ab21-9527e4a3c0bd" providerId="ADAL" clId="{21F8B5DC-EEBF-4057-AF5A-A6A231887572}" dt="2022-04-11T17:52:44.347" v="1778" actId="1037"/>
          <ac:picMkLst>
            <pc:docMk/>
            <pc:sldMk cId="3011076255" sldId="260"/>
            <ac:picMk id="52" creationId="{4CA5BF02-3014-4567-98A3-72AC9FE17010}"/>
          </ac:picMkLst>
        </pc:picChg>
        <pc:picChg chg="add mod">
          <ac:chgData name="Michael Neuhaus" userId="c40c4f6d-4879-45f0-ab21-9527e4a3c0bd" providerId="ADAL" clId="{21F8B5DC-EEBF-4057-AF5A-A6A231887572}" dt="2022-04-11T17:52:44.347" v="1778" actId="1037"/>
          <ac:picMkLst>
            <pc:docMk/>
            <pc:sldMk cId="3011076255" sldId="260"/>
            <ac:picMk id="55" creationId="{31BE9391-06BA-4379-A2BF-C77CCCB47200}"/>
          </ac:picMkLst>
        </pc:picChg>
        <pc:picChg chg="del">
          <ac:chgData name="Michael Neuhaus" userId="c40c4f6d-4879-45f0-ab21-9527e4a3c0bd" providerId="ADAL" clId="{21F8B5DC-EEBF-4057-AF5A-A6A231887572}" dt="2022-03-30T19:27:52.205" v="1041" actId="478"/>
          <ac:picMkLst>
            <pc:docMk/>
            <pc:sldMk cId="3011076255" sldId="260"/>
            <ac:picMk id="56" creationId="{EF1D948D-7334-4D62-A912-3CBCC5F7FE1B}"/>
          </ac:picMkLst>
        </pc:picChg>
        <pc:picChg chg="del">
          <ac:chgData name="Michael Neuhaus" userId="c40c4f6d-4879-45f0-ab21-9527e4a3c0bd" providerId="ADAL" clId="{21F8B5DC-EEBF-4057-AF5A-A6A231887572}" dt="2022-03-30T19:27:52.205" v="1041" actId="478"/>
          <ac:picMkLst>
            <pc:docMk/>
            <pc:sldMk cId="3011076255" sldId="260"/>
            <ac:picMk id="60" creationId="{DF053CFD-830D-482C-9C41-3DABBFC37B46}"/>
          </ac:picMkLst>
        </pc:picChg>
        <pc:picChg chg="add mod">
          <ac:chgData name="Michael Neuhaus" userId="c40c4f6d-4879-45f0-ab21-9527e4a3c0bd" providerId="ADAL" clId="{21F8B5DC-EEBF-4057-AF5A-A6A231887572}" dt="2022-04-11T17:52:44.347" v="1778" actId="1037"/>
          <ac:picMkLst>
            <pc:docMk/>
            <pc:sldMk cId="3011076255" sldId="260"/>
            <ac:picMk id="61" creationId="{109E75F7-6A2E-4D79-96E6-0173A98CB36B}"/>
          </ac:picMkLst>
        </pc:picChg>
        <pc:picChg chg="del">
          <ac:chgData name="Michael Neuhaus" userId="c40c4f6d-4879-45f0-ab21-9527e4a3c0bd" providerId="ADAL" clId="{21F8B5DC-EEBF-4057-AF5A-A6A231887572}" dt="2022-03-30T19:27:52.205" v="1041" actId="478"/>
          <ac:picMkLst>
            <pc:docMk/>
            <pc:sldMk cId="3011076255" sldId="260"/>
            <ac:picMk id="62" creationId="{F0D201B8-943D-4A47-ABB1-4BF39B067E8D}"/>
          </ac:picMkLst>
        </pc:picChg>
        <pc:picChg chg="add del mod">
          <ac:chgData name="Michael Neuhaus" userId="c40c4f6d-4879-45f0-ab21-9527e4a3c0bd" providerId="ADAL" clId="{21F8B5DC-EEBF-4057-AF5A-A6A231887572}" dt="2022-03-30T19:29:10.919" v="1055" actId="478"/>
          <ac:picMkLst>
            <pc:docMk/>
            <pc:sldMk cId="3011076255" sldId="260"/>
            <ac:picMk id="64" creationId="{BA25A37B-DB5C-4DFD-9E65-CFCE05FA40D0}"/>
          </ac:picMkLst>
        </pc:picChg>
        <pc:picChg chg="add del mod">
          <ac:chgData name="Michael Neuhaus" userId="c40c4f6d-4879-45f0-ab21-9527e4a3c0bd" providerId="ADAL" clId="{21F8B5DC-EEBF-4057-AF5A-A6A231887572}" dt="2022-03-30T19:29:09.886" v="1054"/>
          <ac:picMkLst>
            <pc:docMk/>
            <pc:sldMk cId="3011076255" sldId="260"/>
            <ac:picMk id="68" creationId="{48052A6F-10ED-4D81-B7C6-C6F4380E2B1C}"/>
          </ac:picMkLst>
        </pc:picChg>
        <pc:picChg chg="add mod">
          <ac:chgData name="Michael Neuhaus" userId="c40c4f6d-4879-45f0-ab21-9527e4a3c0bd" providerId="ADAL" clId="{21F8B5DC-EEBF-4057-AF5A-A6A231887572}" dt="2022-04-11T17:52:44.347" v="1778" actId="1037"/>
          <ac:picMkLst>
            <pc:docMk/>
            <pc:sldMk cId="3011076255" sldId="260"/>
            <ac:picMk id="69" creationId="{A0B26C23-207D-4AAD-8EF1-3718B09C3D8B}"/>
          </ac:picMkLst>
        </pc:picChg>
        <pc:picChg chg="del">
          <ac:chgData name="Michael Neuhaus" userId="c40c4f6d-4879-45f0-ab21-9527e4a3c0bd" providerId="ADAL" clId="{21F8B5DC-EEBF-4057-AF5A-A6A231887572}" dt="2022-03-30T19:27:52.205" v="1041" actId="478"/>
          <ac:picMkLst>
            <pc:docMk/>
            <pc:sldMk cId="3011076255" sldId="260"/>
            <ac:picMk id="70" creationId="{C796C772-CFBF-4DD2-ADC2-9C1E2F552336}"/>
          </ac:picMkLst>
        </pc:picChg>
        <pc:picChg chg="del">
          <ac:chgData name="Michael Neuhaus" userId="c40c4f6d-4879-45f0-ab21-9527e4a3c0bd" providerId="ADAL" clId="{21F8B5DC-EEBF-4057-AF5A-A6A231887572}" dt="2022-03-30T19:27:52.205" v="1041" actId="478"/>
          <ac:picMkLst>
            <pc:docMk/>
            <pc:sldMk cId="3011076255" sldId="260"/>
            <ac:picMk id="73" creationId="{4D4542A2-F0A8-455F-901C-B19369D1F973}"/>
          </ac:picMkLst>
        </pc:picChg>
      </pc:sldChg>
      <pc:sldChg chg="addSp delSp modSp add mod">
        <pc:chgData name="Michael Neuhaus" userId="c40c4f6d-4879-45f0-ab21-9527e4a3c0bd" providerId="ADAL" clId="{21F8B5DC-EEBF-4057-AF5A-A6A231887572}" dt="2022-04-11T17:52:52.708" v="1825" actId="1037"/>
        <pc:sldMkLst>
          <pc:docMk/>
          <pc:sldMk cId="3971751406" sldId="261"/>
        </pc:sldMkLst>
        <pc:spChg chg="add del mod">
          <ac:chgData name="Michael Neuhaus" userId="c40c4f6d-4879-45f0-ab21-9527e4a3c0bd" providerId="ADAL" clId="{21F8B5DC-EEBF-4057-AF5A-A6A231887572}" dt="2022-03-30T19:27:42.562" v="1040" actId="1076"/>
          <ac:spMkLst>
            <pc:docMk/>
            <pc:sldMk cId="3971751406" sldId="261"/>
            <ac:spMk id="2" creationId="{79D76DF4-5EB2-4D19-AA0C-EF305E9D5AD5}"/>
          </ac:spMkLst>
        </pc:spChg>
        <pc:spChg chg="del mod">
          <ac:chgData name="Michael Neuhaus" userId="c40c4f6d-4879-45f0-ab21-9527e4a3c0bd" providerId="ADAL" clId="{21F8B5DC-EEBF-4057-AF5A-A6A231887572}" dt="2022-03-30T19:29:27.780" v="1059" actId="478"/>
          <ac:spMkLst>
            <pc:docMk/>
            <pc:sldMk cId="3971751406" sldId="261"/>
            <ac:spMk id="6" creationId="{BB39516C-A284-418F-869A-0F11623F22DD}"/>
          </ac:spMkLst>
        </pc:spChg>
        <pc:spChg chg="add del mod">
          <ac:chgData name="Michael Neuhaus" userId="c40c4f6d-4879-45f0-ab21-9527e4a3c0bd" providerId="ADAL" clId="{21F8B5DC-EEBF-4057-AF5A-A6A231887572}" dt="2022-03-30T19:27:30.677" v="1037" actId="478"/>
          <ac:spMkLst>
            <pc:docMk/>
            <pc:sldMk cId="3971751406" sldId="261"/>
            <ac:spMk id="12" creationId="{F6C19D74-821B-44C2-986E-189E587FDCA0}"/>
          </ac:spMkLst>
        </pc:spChg>
        <pc:spChg chg="add del mod">
          <ac:chgData name="Michael Neuhaus" userId="c40c4f6d-4879-45f0-ab21-9527e4a3c0bd" providerId="ADAL" clId="{21F8B5DC-EEBF-4057-AF5A-A6A231887572}" dt="2022-03-30T19:27:24.420" v="1035" actId="478"/>
          <ac:spMkLst>
            <pc:docMk/>
            <pc:sldMk cId="3971751406" sldId="261"/>
            <ac:spMk id="13" creationId="{F9DD2218-850D-4F03-9E9B-7F4CDA916826}"/>
          </ac:spMkLst>
        </pc:spChg>
        <pc:spChg chg="add del mod">
          <ac:chgData name="Michael Neuhaus" userId="c40c4f6d-4879-45f0-ab21-9527e4a3c0bd" providerId="ADAL" clId="{21F8B5DC-EEBF-4057-AF5A-A6A231887572}" dt="2022-03-30T19:27:19.674" v="1032" actId="478"/>
          <ac:spMkLst>
            <pc:docMk/>
            <pc:sldMk cId="3971751406" sldId="261"/>
            <ac:spMk id="14" creationId="{B469F73B-A00D-4788-BDD6-1CE02993DD06}"/>
          </ac:spMkLst>
        </pc:spChg>
        <pc:spChg chg="del">
          <ac:chgData name="Michael Neuhaus" userId="c40c4f6d-4879-45f0-ab21-9527e4a3c0bd" providerId="ADAL" clId="{21F8B5DC-EEBF-4057-AF5A-A6A231887572}" dt="2022-03-30T10:17:27.273" v="910" actId="478"/>
          <ac:spMkLst>
            <pc:docMk/>
            <pc:sldMk cId="3971751406" sldId="261"/>
            <ac:spMk id="28" creationId="{E645B5A8-520B-4ECE-A20B-E662A94CDC5F}"/>
          </ac:spMkLst>
        </pc:spChg>
        <pc:spChg chg="add del mod">
          <ac:chgData name="Michael Neuhaus" userId="c40c4f6d-4879-45f0-ab21-9527e4a3c0bd" providerId="ADAL" clId="{21F8B5DC-EEBF-4057-AF5A-A6A231887572}" dt="2022-03-30T10:18:22.495" v="999" actId="478"/>
          <ac:spMkLst>
            <pc:docMk/>
            <pc:sldMk cId="3971751406" sldId="261"/>
            <ac:spMk id="29" creationId="{EF4A88F3-E947-475B-AD73-D3621FFD3EBD}"/>
          </ac:spMkLst>
        </pc:spChg>
        <pc:spChg chg="add mod">
          <ac:chgData name="Michael Neuhaus" userId="c40c4f6d-4879-45f0-ab21-9527e4a3c0bd" providerId="ADAL" clId="{21F8B5DC-EEBF-4057-AF5A-A6A231887572}" dt="2022-03-30T19:40:18.069" v="1248" actId="20577"/>
          <ac:spMkLst>
            <pc:docMk/>
            <pc:sldMk cId="3971751406" sldId="261"/>
            <ac:spMk id="30" creationId="{0B5B28E4-0027-41B1-A093-9ADDFE5393C4}"/>
          </ac:spMkLst>
        </pc:spChg>
        <pc:spChg chg="add mod">
          <ac:chgData name="Michael Neuhaus" userId="c40c4f6d-4879-45f0-ab21-9527e4a3c0bd" providerId="ADAL" clId="{21F8B5DC-EEBF-4057-AF5A-A6A231887572}" dt="2022-04-11T17:52:52.708" v="1825" actId="1037"/>
          <ac:spMkLst>
            <pc:docMk/>
            <pc:sldMk cId="3971751406" sldId="261"/>
            <ac:spMk id="35" creationId="{1998E68F-D869-43FF-9BBA-1A741FC9CC62}"/>
          </ac:spMkLst>
        </pc:spChg>
        <pc:spChg chg="add del mod">
          <ac:chgData name="Michael Neuhaus" userId="c40c4f6d-4879-45f0-ab21-9527e4a3c0bd" providerId="ADAL" clId="{21F8B5DC-EEBF-4057-AF5A-A6A231887572}" dt="2022-03-30T19:39:54.875" v="1210" actId="478"/>
          <ac:spMkLst>
            <pc:docMk/>
            <pc:sldMk cId="3971751406" sldId="261"/>
            <ac:spMk id="38" creationId="{C38C8A94-4A18-4B67-8324-0BCFC2E6C49C}"/>
          </ac:spMkLst>
        </pc:spChg>
        <pc:spChg chg="add del mod">
          <ac:chgData name="Michael Neuhaus" userId="c40c4f6d-4879-45f0-ab21-9527e4a3c0bd" providerId="ADAL" clId="{21F8B5DC-EEBF-4057-AF5A-A6A231887572}" dt="2022-03-30T19:40:38.715" v="1252" actId="478"/>
          <ac:spMkLst>
            <pc:docMk/>
            <pc:sldMk cId="3971751406" sldId="261"/>
            <ac:spMk id="39" creationId="{9FD1D094-4D20-416E-899E-BBF26AF65A35}"/>
          </ac:spMkLst>
        </pc:spChg>
        <pc:spChg chg="del">
          <ac:chgData name="Michael Neuhaus" userId="c40c4f6d-4879-45f0-ab21-9527e4a3c0bd" providerId="ADAL" clId="{21F8B5DC-EEBF-4057-AF5A-A6A231887572}" dt="2022-03-30T10:17:27.273" v="910" actId="478"/>
          <ac:spMkLst>
            <pc:docMk/>
            <pc:sldMk cId="3971751406" sldId="261"/>
            <ac:spMk id="41" creationId="{B6A0F6EE-5638-4367-B734-61C253F9F110}"/>
          </ac:spMkLst>
        </pc:spChg>
        <pc:spChg chg="del">
          <ac:chgData name="Michael Neuhaus" userId="c40c4f6d-4879-45f0-ab21-9527e4a3c0bd" providerId="ADAL" clId="{21F8B5DC-EEBF-4057-AF5A-A6A231887572}" dt="2022-03-30T10:17:27.273" v="910" actId="478"/>
          <ac:spMkLst>
            <pc:docMk/>
            <pc:sldMk cId="3971751406" sldId="261"/>
            <ac:spMk id="42" creationId="{F2EB4480-A16F-437C-AD9A-5BFDF100C53F}"/>
          </ac:spMkLst>
        </pc:spChg>
        <pc:spChg chg="del">
          <ac:chgData name="Michael Neuhaus" userId="c40c4f6d-4879-45f0-ab21-9527e4a3c0bd" providerId="ADAL" clId="{21F8B5DC-EEBF-4057-AF5A-A6A231887572}" dt="2022-03-30T10:17:27.273" v="910" actId="478"/>
          <ac:spMkLst>
            <pc:docMk/>
            <pc:sldMk cId="3971751406" sldId="261"/>
            <ac:spMk id="43" creationId="{147F78D3-9793-46B9-97C9-BA58C7000789}"/>
          </ac:spMkLst>
        </pc:spChg>
        <pc:spChg chg="del">
          <ac:chgData name="Michael Neuhaus" userId="c40c4f6d-4879-45f0-ab21-9527e4a3c0bd" providerId="ADAL" clId="{21F8B5DC-EEBF-4057-AF5A-A6A231887572}" dt="2022-03-30T10:17:27.273" v="910" actId="478"/>
          <ac:spMkLst>
            <pc:docMk/>
            <pc:sldMk cId="3971751406" sldId="261"/>
            <ac:spMk id="44" creationId="{497B4034-74EF-4C8B-9CC7-5A52583DE3F3}"/>
          </ac:spMkLst>
        </pc:spChg>
        <pc:spChg chg="del">
          <ac:chgData name="Michael Neuhaus" userId="c40c4f6d-4879-45f0-ab21-9527e4a3c0bd" providerId="ADAL" clId="{21F8B5DC-EEBF-4057-AF5A-A6A231887572}" dt="2022-03-30T10:17:27.273" v="910" actId="478"/>
          <ac:spMkLst>
            <pc:docMk/>
            <pc:sldMk cId="3971751406" sldId="261"/>
            <ac:spMk id="45" creationId="{385540F6-0191-45B2-8A48-A863270BB3AB}"/>
          </ac:spMkLst>
        </pc:spChg>
        <pc:spChg chg="del">
          <ac:chgData name="Michael Neuhaus" userId="c40c4f6d-4879-45f0-ab21-9527e4a3c0bd" providerId="ADAL" clId="{21F8B5DC-EEBF-4057-AF5A-A6A231887572}" dt="2022-03-30T10:17:27.273" v="910" actId="478"/>
          <ac:spMkLst>
            <pc:docMk/>
            <pc:sldMk cId="3971751406" sldId="261"/>
            <ac:spMk id="46" creationId="{39A9E2D7-408A-47E1-A761-4A8D1D04553B}"/>
          </ac:spMkLst>
        </pc:spChg>
        <pc:spChg chg="add mod">
          <ac:chgData name="Michael Neuhaus" userId="c40c4f6d-4879-45f0-ab21-9527e4a3c0bd" providerId="ADAL" clId="{21F8B5DC-EEBF-4057-AF5A-A6A231887572}" dt="2022-03-30T19:43:56.129" v="1350" actId="1076"/>
          <ac:spMkLst>
            <pc:docMk/>
            <pc:sldMk cId="3971751406" sldId="261"/>
            <ac:spMk id="47" creationId="{5A2EC15F-F2FC-47D6-8F18-46549C8A6915}"/>
          </ac:spMkLst>
        </pc:spChg>
        <pc:spChg chg="add mod">
          <ac:chgData name="Michael Neuhaus" userId="c40c4f6d-4879-45f0-ab21-9527e4a3c0bd" providerId="ADAL" clId="{21F8B5DC-EEBF-4057-AF5A-A6A231887572}" dt="2022-03-30T19:43:54.977" v="1349" actId="1076"/>
          <ac:spMkLst>
            <pc:docMk/>
            <pc:sldMk cId="3971751406" sldId="261"/>
            <ac:spMk id="48" creationId="{45820D6B-B4DC-4FF6-A670-4D9B44CAEFDA}"/>
          </ac:spMkLst>
        </pc:spChg>
        <pc:spChg chg="add mod">
          <ac:chgData name="Michael Neuhaus" userId="c40c4f6d-4879-45f0-ab21-9527e4a3c0bd" providerId="ADAL" clId="{21F8B5DC-EEBF-4057-AF5A-A6A231887572}" dt="2022-03-30T19:43:54.025" v="1348" actId="1076"/>
          <ac:spMkLst>
            <pc:docMk/>
            <pc:sldMk cId="3971751406" sldId="261"/>
            <ac:spMk id="49" creationId="{910EB472-E846-4209-90AF-30EBA26BD889}"/>
          </ac:spMkLst>
        </pc:spChg>
        <pc:spChg chg="add mod">
          <ac:chgData name="Michael Neuhaus" userId="c40c4f6d-4879-45f0-ab21-9527e4a3c0bd" providerId="ADAL" clId="{21F8B5DC-EEBF-4057-AF5A-A6A231887572}" dt="2022-03-30T19:43:19.430" v="1341" actId="1076"/>
          <ac:spMkLst>
            <pc:docMk/>
            <pc:sldMk cId="3971751406" sldId="261"/>
            <ac:spMk id="50" creationId="{4128D636-10F5-4430-8D32-4E69B4847BF0}"/>
          </ac:spMkLst>
        </pc:spChg>
        <pc:spChg chg="add mod">
          <ac:chgData name="Michael Neuhaus" userId="c40c4f6d-4879-45f0-ab21-9527e4a3c0bd" providerId="ADAL" clId="{21F8B5DC-EEBF-4057-AF5A-A6A231887572}" dt="2022-03-30T19:45:02.207" v="1397"/>
          <ac:spMkLst>
            <pc:docMk/>
            <pc:sldMk cId="3971751406" sldId="261"/>
            <ac:spMk id="51" creationId="{D37FD960-4EA6-4FB4-8F15-B3D13CCD0D10}"/>
          </ac:spMkLst>
        </pc:spChg>
        <pc:spChg chg="del">
          <ac:chgData name="Michael Neuhaus" userId="c40c4f6d-4879-45f0-ab21-9527e4a3c0bd" providerId="ADAL" clId="{21F8B5DC-EEBF-4057-AF5A-A6A231887572}" dt="2022-04-11T17:52:02.685" v="1696" actId="478"/>
          <ac:spMkLst>
            <pc:docMk/>
            <pc:sldMk cId="3971751406" sldId="261"/>
            <ac:spMk id="58" creationId="{929C59B8-FC97-4D9D-9AFD-57525B08CDE0}"/>
          </ac:spMkLst>
        </pc:spChg>
        <pc:spChg chg="mod">
          <ac:chgData name="Michael Neuhaus" userId="c40c4f6d-4879-45f0-ab21-9527e4a3c0bd" providerId="ADAL" clId="{21F8B5DC-EEBF-4057-AF5A-A6A231887572}" dt="2022-04-11T17:52:52.708" v="1825" actId="1037"/>
          <ac:spMkLst>
            <pc:docMk/>
            <pc:sldMk cId="3971751406" sldId="261"/>
            <ac:spMk id="65" creationId="{ECCF88BE-1316-4D2F-A6DB-2C9FE9040A62}"/>
          </ac:spMkLst>
        </pc:spChg>
        <pc:spChg chg="mod">
          <ac:chgData name="Michael Neuhaus" userId="c40c4f6d-4879-45f0-ab21-9527e4a3c0bd" providerId="ADAL" clId="{21F8B5DC-EEBF-4057-AF5A-A6A231887572}" dt="2022-04-11T17:52:52.708" v="1825" actId="1037"/>
          <ac:spMkLst>
            <pc:docMk/>
            <pc:sldMk cId="3971751406" sldId="261"/>
            <ac:spMk id="66" creationId="{7C2A1224-9653-4FEB-B039-573344A3E401}"/>
          </ac:spMkLst>
        </pc:spChg>
        <pc:spChg chg="mod">
          <ac:chgData name="Michael Neuhaus" userId="c40c4f6d-4879-45f0-ab21-9527e4a3c0bd" providerId="ADAL" clId="{21F8B5DC-EEBF-4057-AF5A-A6A231887572}" dt="2022-04-11T17:52:52.708" v="1825" actId="1037"/>
          <ac:spMkLst>
            <pc:docMk/>
            <pc:sldMk cId="3971751406" sldId="261"/>
            <ac:spMk id="71" creationId="{E63EA9B3-19F9-4DAD-AF96-08B93901E074}"/>
          </ac:spMkLst>
        </pc:spChg>
        <pc:spChg chg="mod">
          <ac:chgData name="Michael Neuhaus" userId="c40c4f6d-4879-45f0-ab21-9527e4a3c0bd" providerId="ADAL" clId="{21F8B5DC-EEBF-4057-AF5A-A6A231887572}" dt="2022-04-11T17:52:52.708" v="1825" actId="1037"/>
          <ac:spMkLst>
            <pc:docMk/>
            <pc:sldMk cId="3971751406" sldId="261"/>
            <ac:spMk id="74" creationId="{A3F1D1A0-E7A9-4890-B450-D8145EA558CD}"/>
          </ac:spMkLst>
        </pc:spChg>
        <pc:picChg chg="add mod">
          <ac:chgData name="Michael Neuhaus" userId="c40c4f6d-4879-45f0-ab21-9527e4a3c0bd" providerId="ADAL" clId="{21F8B5DC-EEBF-4057-AF5A-A6A231887572}" dt="2022-04-11T17:52:52.708" v="1825" actId="1037"/>
          <ac:picMkLst>
            <pc:docMk/>
            <pc:sldMk cId="3971751406" sldId="261"/>
            <ac:picMk id="9" creationId="{4A1AB0C7-8F83-489F-83B8-C68A854A2BDC}"/>
          </ac:picMkLst>
        </pc:picChg>
        <pc:picChg chg="add del mod">
          <ac:chgData name="Michael Neuhaus" userId="c40c4f6d-4879-45f0-ab21-9527e4a3c0bd" providerId="ADAL" clId="{21F8B5DC-EEBF-4057-AF5A-A6A231887572}" dt="2022-03-30T19:26:10.412" v="1006" actId="478"/>
          <ac:picMkLst>
            <pc:docMk/>
            <pc:sldMk cId="3971751406" sldId="261"/>
            <ac:picMk id="11" creationId="{D29AAE42-E21A-49E8-A9C0-B31231D5F6A1}"/>
          </ac:picMkLst>
        </pc:picChg>
        <pc:picChg chg="add mod">
          <ac:chgData name="Michael Neuhaus" userId="c40c4f6d-4879-45f0-ab21-9527e4a3c0bd" providerId="ADAL" clId="{21F8B5DC-EEBF-4057-AF5A-A6A231887572}" dt="2022-03-30T19:42:39.448" v="1302" actId="1076"/>
          <ac:picMkLst>
            <pc:docMk/>
            <pc:sldMk cId="3971751406" sldId="261"/>
            <ac:picMk id="16" creationId="{BC4D453C-7DC2-43D7-B59D-A1E9C1C79273}"/>
          </ac:picMkLst>
        </pc:picChg>
        <pc:picChg chg="del">
          <ac:chgData name="Michael Neuhaus" userId="c40c4f6d-4879-45f0-ab21-9527e4a3c0bd" providerId="ADAL" clId="{21F8B5DC-EEBF-4057-AF5A-A6A231887572}" dt="2022-04-11T17:51:59.337" v="1695" actId="478"/>
          <ac:picMkLst>
            <pc:docMk/>
            <pc:sldMk cId="3971751406" sldId="261"/>
            <ac:picMk id="56" creationId="{EF1D948D-7334-4D62-A912-3CBCC5F7FE1B}"/>
          </ac:picMkLst>
        </pc:picChg>
        <pc:picChg chg="mod">
          <ac:chgData name="Michael Neuhaus" userId="c40c4f6d-4879-45f0-ab21-9527e4a3c0bd" providerId="ADAL" clId="{21F8B5DC-EEBF-4057-AF5A-A6A231887572}" dt="2022-04-11T17:52:52.708" v="1825" actId="1037"/>
          <ac:picMkLst>
            <pc:docMk/>
            <pc:sldMk cId="3971751406" sldId="261"/>
            <ac:picMk id="60" creationId="{DF053CFD-830D-482C-9C41-3DABBFC37B46}"/>
          </ac:picMkLst>
        </pc:picChg>
        <pc:picChg chg="mod">
          <ac:chgData name="Michael Neuhaus" userId="c40c4f6d-4879-45f0-ab21-9527e4a3c0bd" providerId="ADAL" clId="{21F8B5DC-EEBF-4057-AF5A-A6A231887572}" dt="2022-04-11T17:52:52.708" v="1825" actId="1037"/>
          <ac:picMkLst>
            <pc:docMk/>
            <pc:sldMk cId="3971751406" sldId="261"/>
            <ac:picMk id="62" creationId="{F0D201B8-943D-4A47-ABB1-4BF39B067E8D}"/>
          </ac:picMkLst>
        </pc:picChg>
        <pc:picChg chg="mod">
          <ac:chgData name="Michael Neuhaus" userId="c40c4f6d-4879-45f0-ab21-9527e4a3c0bd" providerId="ADAL" clId="{21F8B5DC-EEBF-4057-AF5A-A6A231887572}" dt="2022-04-11T17:52:52.708" v="1825" actId="1037"/>
          <ac:picMkLst>
            <pc:docMk/>
            <pc:sldMk cId="3971751406" sldId="261"/>
            <ac:picMk id="70" creationId="{C796C772-CFBF-4DD2-ADC2-9C1E2F552336}"/>
          </ac:picMkLst>
        </pc:picChg>
        <pc:picChg chg="mod">
          <ac:chgData name="Michael Neuhaus" userId="c40c4f6d-4879-45f0-ab21-9527e4a3c0bd" providerId="ADAL" clId="{21F8B5DC-EEBF-4057-AF5A-A6A231887572}" dt="2022-04-11T17:52:52.708" v="1825" actId="1037"/>
          <ac:picMkLst>
            <pc:docMk/>
            <pc:sldMk cId="3971751406" sldId="261"/>
            <ac:picMk id="73" creationId="{4D4542A2-F0A8-455F-901C-B19369D1F973}"/>
          </ac:picMkLst>
        </pc:picChg>
      </pc:sldChg>
      <pc:sldChg chg="add del">
        <pc:chgData name="Michael Neuhaus" userId="c40c4f6d-4879-45f0-ab21-9527e4a3c0bd" providerId="ADAL" clId="{21F8B5DC-EEBF-4057-AF5A-A6A231887572}" dt="2022-03-30T19:44:11.027" v="1351" actId="47"/>
        <pc:sldMkLst>
          <pc:docMk/>
          <pc:sldMk cId="3971036010" sldId="262"/>
        </pc:sldMkLst>
      </pc:sldChg>
      <pc:sldChg chg="addSp delSp modSp add mod">
        <pc:chgData name="Michael Neuhaus" userId="c40c4f6d-4879-45f0-ab21-9527e4a3c0bd" providerId="ADAL" clId="{21F8B5DC-EEBF-4057-AF5A-A6A231887572}" dt="2022-04-11T17:53:01.844" v="1859" actId="1037"/>
        <pc:sldMkLst>
          <pc:docMk/>
          <pc:sldMk cId="1679045900" sldId="263"/>
        </pc:sldMkLst>
        <pc:spChg chg="add mod">
          <ac:chgData name="Michael Neuhaus" userId="c40c4f6d-4879-45f0-ab21-9527e4a3c0bd" providerId="ADAL" clId="{21F8B5DC-EEBF-4057-AF5A-A6A231887572}" dt="2022-03-30T19:44:25.831" v="1356"/>
          <ac:spMkLst>
            <pc:docMk/>
            <pc:sldMk cId="1679045900" sldId="263"/>
            <ac:spMk id="25" creationId="{3BD73E36-8853-45E7-899A-1832E59B310A}"/>
          </ac:spMkLst>
        </pc:spChg>
        <pc:spChg chg="add del mod">
          <ac:chgData name="Michael Neuhaus" userId="c40c4f6d-4879-45f0-ab21-9527e4a3c0bd" providerId="ADAL" clId="{21F8B5DC-EEBF-4057-AF5A-A6A231887572}" dt="2022-03-30T19:44:34.659" v="1365" actId="478"/>
          <ac:spMkLst>
            <pc:docMk/>
            <pc:sldMk cId="1679045900" sldId="263"/>
            <ac:spMk id="26" creationId="{65DBF40D-E137-40AC-AFC0-4E4B631F7627}"/>
          </ac:spMkLst>
        </pc:spChg>
        <pc:spChg chg="add del mod">
          <ac:chgData name="Michael Neuhaus" userId="c40c4f6d-4879-45f0-ab21-9527e4a3c0bd" providerId="ADAL" clId="{21F8B5DC-EEBF-4057-AF5A-A6A231887572}" dt="2022-03-30T19:44:35.348" v="1366" actId="478"/>
          <ac:spMkLst>
            <pc:docMk/>
            <pc:sldMk cId="1679045900" sldId="263"/>
            <ac:spMk id="27" creationId="{9E86596A-897A-4631-8F06-1687EAE5DDFE}"/>
          </ac:spMkLst>
        </pc:spChg>
        <pc:spChg chg="add mod">
          <ac:chgData name="Michael Neuhaus" userId="c40c4f6d-4879-45f0-ab21-9527e4a3c0bd" providerId="ADAL" clId="{21F8B5DC-EEBF-4057-AF5A-A6A231887572}" dt="2022-03-30T19:44:29.447" v="1364" actId="20577"/>
          <ac:spMkLst>
            <pc:docMk/>
            <pc:sldMk cId="1679045900" sldId="263"/>
            <ac:spMk id="28" creationId="{1910DFB9-59CC-47F2-AB1C-CF93E0D6EECC}"/>
          </ac:spMkLst>
        </pc:spChg>
        <pc:spChg chg="add mod">
          <ac:chgData name="Michael Neuhaus" userId="c40c4f6d-4879-45f0-ab21-9527e4a3c0bd" providerId="ADAL" clId="{21F8B5DC-EEBF-4057-AF5A-A6A231887572}" dt="2022-03-30T19:44:50.133" v="1385" actId="20577"/>
          <ac:spMkLst>
            <pc:docMk/>
            <pc:sldMk cId="1679045900" sldId="263"/>
            <ac:spMk id="29" creationId="{280378B4-A5EE-47EF-A1FC-9C59141C4504}"/>
          </ac:spMkLst>
        </pc:spChg>
        <pc:spChg chg="del mod">
          <ac:chgData name="Michael Neuhaus" userId="c40c4f6d-4879-45f0-ab21-9527e4a3c0bd" providerId="ADAL" clId="{21F8B5DC-EEBF-4057-AF5A-A6A231887572}" dt="2022-03-30T19:44:16.982" v="1353" actId="478"/>
          <ac:spMkLst>
            <pc:docMk/>
            <pc:sldMk cId="1679045900" sldId="263"/>
            <ac:spMk id="30" creationId="{0B5B28E4-0027-41B1-A093-9ADDFE5393C4}"/>
          </ac:spMkLst>
        </pc:spChg>
        <pc:spChg chg="add mod">
          <ac:chgData name="Michael Neuhaus" userId="c40c4f6d-4879-45f0-ab21-9527e4a3c0bd" providerId="ADAL" clId="{21F8B5DC-EEBF-4057-AF5A-A6A231887572}" dt="2022-03-30T19:44:58.543" v="1396" actId="20577"/>
          <ac:spMkLst>
            <pc:docMk/>
            <pc:sldMk cId="1679045900" sldId="263"/>
            <ac:spMk id="31" creationId="{643F0A65-6E0E-49A5-A178-6B1F33B35051}"/>
          </ac:spMkLst>
        </pc:spChg>
        <pc:spChg chg="add mod">
          <ac:chgData name="Michael Neuhaus" userId="c40c4f6d-4879-45f0-ab21-9527e4a3c0bd" providerId="ADAL" clId="{21F8B5DC-EEBF-4057-AF5A-A6A231887572}" dt="2022-03-30T19:47:51.329" v="1456" actId="1076"/>
          <ac:spMkLst>
            <pc:docMk/>
            <pc:sldMk cId="1679045900" sldId="263"/>
            <ac:spMk id="32" creationId="{F44D1926-7244-45A3-9497-840423FE7659}"/>
          </ac:spMkLst>
        </pc:spChg>
        <pc:spChg chg="mod">
          <ac:chgData name="Michael Neuhaus" userId="c40c4f6d-4879-45f0-ab21-9527e4a3c0bd" providerId="ADAL" clId="{21F8B5DC-EEBF-4057-AF5A-A6A231887572}" dt="2022-04-11T17:53:01.844" v="1859" actId="1037"/>
          <ac:spMkLst>
            <pc:docMk/>
            <pc:sldMk cId="1679045900" sldId="263"/>
            <ac:spMk id="35" creationId="{1998E68F-D869-43FF-9BBA-1A741FC9CC62}"/>
          </ac:spMkLst>
        </pc:spChg>
        <pc:spChg chg="del mod">
          <ac:chgData name="Michael Neuhaus" userId="c40c4f6d-4879-45f0-ab21-9527e4a3c0bd" providerId="ADAL" clId="{21F8B5DC-EEBF-4057-AF5A-A6A231887572}" dt="2022-03-30T19:44:18.495" v="1355" actId="478"/>
          <ac:spMkLst>
            <pc:docMk/>
            <pc:sldMk cId="1679045900" sldId="263"/>
            <ac:spMk id="38" creationId="{C38C8A94-4A18-4B67-8324-0BCFC2E6C49C}"/>
          </ac:spMkLst>
        </pc:spChg>
        <pc:spChg chg="del">
          <ac:chgData name="Michael Neuhaus" userId="c40c4f6d-4879-45f0-ab21-9527e4a3c0bd" providerId="ADAL" clId="{21F8B5DC-EEBF-4057-AF5A-A6A231887572}" dt="2022-04-11T17:52:06.885" v="1697" actId="478"/>
          <ac:spMkLst>
            <pc:docMk/>
            <pc:sldMk cId="1679045900" sldId="263"/>
            <ac:spMk id="58" creationId="{929C59B8-FC97-4D9D-9AFD-57525B08CDE0}"/>
          </ac:spMkLst>
        </pc:spChg>
        <pc:spChg chg="mod">
          <ac:chgData name="Michael Neuhaus" userId="c40c4f6d-4879-45f0-ab21-9527e4a3c0bd" providerId="ADAL" clId="{21F8B5DC-EEBF-4057-AF5A-A6A231887572}" dt="2022-04-11T17:53:01.844" v="1859" actId="1037"/>
          <ac:spMkLst>
            <pc:docMk/>
            <pc:sldMk cId="1679045900" sldId="263"/>
            <ac:spMk id="65" creationId="{ECCF88BE-1316-4D2F-A6DB-2C9FE9040A62}"/>
          </ac:spMkLst>
        </pc:spChg>
        <pc:spChg chg="mod">
          <ac:chgData name="Michael Neuhaus" userId="c40c4f6d-4879-45f0-ab21-9527e4a3c0bd" providerId="ADAL" clId="{21F8B5DC-EEBF-4057-AF5A-A6A231887572}" dt="2022-04-11T17:53:01.844" v="1859" actId="1037"/>
          <ac:spMkLst>
            <pc:docMk/>
            <pc:sldMk cId="1679045900" sldId="263"/>
            <ac:spMk id="66" creationId="{7C2A1224-9653-4FEB-B039-573344A3E401}"/>
          </ac:spMkLst>
        </pc:spChg>
        <pc:spChg chg="mod">
          <ac:chgData name="Michael Neuhaus" userId="c40c4f6d-4879-45f0-ab21-9527e4a3c0bd" providerId="ADAL" clId="{21F8B5DC-EEBF-4057-AF5A-A6A231887572}" dt="2022-04-11T17:53:01.844" v="1859" actId="1037"/>
          <ac:spMkLst>
            <pc:docMk/>
            <pc:sldMk cId="1679045900" sldId="263"/>
            <ac:spMk id="71" creationId="{E63EA9B3-19F9-4DAD-AF96-08B93901E074}"/>
          </ac:spMkLst>
        </pc:spChg>
        <pc:spChg chg="mod">
          <ac:chgData name="Michael Neuhaus" userId="c40c4f6d-4879-45f0-ab21-9527e4a3c0bd" providerId="ADAL" clId="{21F8B5DC-EEBF-4057-AF5A-A6A231887572}" dt="2022-04-11T17:53:01.844" v="1859" actId="1037"/>
          <ac:spMkLst>
            <pc:docMk/>
            <pc:sldMk cId="1679045900" sldId="263"/>
            <ac:spMk id="74" creationId="{A3F1D1A0-E7A9-4890-B450-D8145EA558CD}"/>
          </ac:spMkLst>
        </pc:spChg>
        <pc:picChg chg="mod">
          <ac:chgData name="Michael Neuhaus" userId="c40c4f6d-4879-45f0-ab21-9527e4a3c0bd" providerId="ADAL" clId="{21F8B5DC-EEBF-4057-AF5A-A6A231887572}" dt="2022-04-11T17:53:01.844" v="1859" actId="1037"/>
          <ac:picMkLst>
            <pc:docMk/>
            <pc:sldMk cId="1679045900" sldId="263"/>
            <ac:picMk id="9" creationId="{4A1AB0C7-8F83-489F-83B8-C68A854A2BDC}"/>
          </ac:picMkLst>
        </pc:picChg>
        <pc:picChg chg="add mod">
          <ac:chgData name="Michael Neuhaus" userId="c40c4f6d-4879-45f0-ab21-9527e4a3c0bd" providerId="ADAL" clId="{21F8B5DC-EEBF-4057-AF5A-A6A231887572}" dt="2022-03-30T19:46:26.576" v="1406" actId="1076"/>
          <ac:picMkLst>
            <pc:docMk/>
            <pc:sldMk cId="1679045900" sldId="263"/>
            <ac:picMk id="24" creationId="{13458F70-B950-465F-AA13-D7F28DBBF027}"/>
          </ac:picMkLst>
        </pc:picChg>
        <pc:picChg chg="del">
          <ac:chgData name="Michael Neuhaus" userId="c40c4f6d-4879-45f0-ab21-9527e4a3c0bd" providerId="ADAL" clId="{21F8B5DC-EEBF-4057-AF5A-A6A231887572}" dt="2022-04-11T17:52:06.885" v="1697" actId="478"/>
          <ac:picMkLst>
            <pc:docMk/>
            <pc:sldMk cId="1679045900" sldId="263"/>
            <ac:picMk id="56" creationId="{EF1D948D-7334-4D62-A912-3CBCC5F7FE1B}"/>
          </ac:picMkLst>
        </pc:picChg>
        <pc:picChg chg="mod">
          <ac:chgData name="Michael Neuhaus" userId="c40c4f6d-4879-45f0-ab21-9527e4a3c0bd" providerId="ADAL" clId="{21F8B5DC-EEBF-4057-AF5A-A6A231887572}" dt="2022-04-11T17:53:01.844" v="1859" actId="1037"/>
          <ac:picMkLst>
            <pc:docMk/>
            <pc:sldMk cId="1679045900" sldId="263"/>
            <ac:picMk id="60" creationId="{DF053CFD-830D-482C-9C41-3DABBFC37B46}"/>
          </ac:picMkLst>
        </pc:picChg>
        <pc:picChg chg="mod">
          <ac:chgData name="Michael Neuhaus" userId="c40c4f6d-4879-45f0-ab21-9527e4a3c0bd" providerId="ADAL" clId="{21F8B5DC-EEBF-4057-AF5A-A6A231887572}" dt="2022-04-11T17:53:01.844" v="1859" actId="1037"/>
          <ac:picMkLst>
            <pc:docMk/>
            <pc:sldMk cId="1679045900" sldId="263"/>
            <ac:picMk id="62" creationId="{F0D201B8-943D-4A47-ABB1-4BF39B067E8D}"/>
          </ac:picMkLst>
        </pc:picChg>
        <pc:picChg chg="mod">
          <ac:chgData name="Michael Neuhaus" userId="c40c4f6d-4879-45f0-ab21-9527e4a3c0bd" providerId="ADAL" clId="{21F8B5DC-EEBF-4057-AF5A-A6A231887572}" dt="2022-04-11T17:53:01.844" v="1859" actId="1037"/>
          <ac:picMkLst>
            <pc:docMk/>
            <pc:sldMk cId="1679045900" sldId="263"/>
            <ac:picMk id="70" creationId="{C796C772-CFBF-4DD2-ADC2-9C1E2F552336}"/>
          </ac:picMkLst>
        </pc:picChg>
        <pc:picChg chg="mod">
          <ac:chgData name="Michael Neuhaus" userId="c40c4f6d-4879-45f0-ab21-9527e4a3c0bd" providerId="ADAL" clId="{21F8B5DC-EEBF-4057-AF5A-A6A231887572}" dt="2022-04-11T17:53:01.844" v="1859" actId="1037"/>
          <ac:picMkLst>
            <pc:docMk/>
            <pc:sldMk cId="1679045900" sldId="263"/>
            <ac:picMk id="73" creationId="{4D4542A2-F0A8-455F-901C-B19369D1F973}"/>
          </ac:picMkLst>
        </pc:picChg>
      </pc:sldChg>
      <pc:sldChg chg="modSp add del mod">
        <pc:chgData name="Michael Neuhaus" userId="c40c4f6d-4879-45f0-ab21-9527e4a3c0bd" providerId="ADAL" clId="{21F8B5DC-EEBF-4057-AF5A-A6A231887572}" dt="2022-03-30T19:45:52.027" v="1398" actId="47"/>
        <pc:sldMkLst>
          <pc:docMk/>
          <pc:sldMk cId="708475348" sldId="264"/>
        </pc:sldMkLst>
        <pc:picChg chg="mod">
          <ac:chgData name="Michael Neuhaus" userId="c40c4f6d-4879-45f0-ab21-9527e4a3c0bd" providerId="ADAL" clId="{21F8B5DC-EEBF-4057-AF5A-A6A231887572}" dt="2022-03-30T19:31:33.403" v="1090" actId="207"/>
          <ac:picMkLst>
            <pc:docMk/>
            <pc:sldMk cId="708475348" sldId="264"/>
            <ac:picMk id="62" creationId="{F0D201B8-943D-4A47-ABB1-4BF39B067E8D}"/>
          </ac:picMkLst>
        </pc:picChg>
        <pc:picChg chg="mod">
          <ac:chgData name="Michael Neuhaus" userId="c40c4f6d-4879-45f0-ab21-9527e4a3c0bd" providerId="ADAL" clId="{21F8B5DC-EEBF-4057-AF5A-A6A231887572}" dt="2022-03-30T19:31:36.229" v="1091" actId="207"/>
          <ac:picMkLst>
            <pc:docMk/>
            <pc:sldMk cId="708475348" sldId="264"/>
            <ac:picMk id="73" creationId="{4D4542A2-F0A8-455F-901C-B19369D1F973}"/>
          </ac:picMkLst>
        </pc:picChg>
      </pc:sldChg>
      <pc:sldChg chg="addSp delSp modSp add mod">
        <pc:chgData name="Michael Neuhaus" userId="c40c4f6d-4879-45f0-ab21-9527e4a3c0bd" providerId="ADAL" clId="{21F8B5DC-EEBF-4057-AF5A-A6A231887572}" dt="2022-04-11T17:53:06.562" v="1888" actId="1037"/>
        <pc:sldMkLst>
          <pc:docMk/>
          <pc:sldMk cId="380938355" sldId="265"/>
        </pc:sldMkLst>
        <pc:spChg chg="add mod ord">
          <ac:chgData name="Michael Neuhaus" userId="c40c4f6d-4879-45f0-ab21-9527e4a3c0bd" providerId="ADAL" clId="{21F8B5DC-EEBF-4057-AF5A-A6A231887572}" dt="2022-03-30T19:47:21.062" v="1453" actId="1076"/>
          <ac:spMkLst>
            <pc:docMk/>
            <pc:sldMk cId="380938355" sldId="265"/>
            <ac:spMk id="24" creationId="{62430D41-DBE9-4E02-85B4-CDAFDEA9C08B}"/>
          </ac:spMkLst>
        </pc:spChg>
        <pc:spChg chg="mod">
          <ac:chgData name="Michael Neuhaus" userId="c40c4f6d-4879-45f0-ab21-9527e4a3c0bd" providerId="ADAL" clId="{21F8B5DC-EEBF-4057-AF5A-A6A231887572}" dt="2022-03-30T19:47:31.470" v="1454" actId="1076"/>
          <ac:spMkLst>
            <pc:docMk/>
            <pc:sldMk cId="380938355" sldId="265"/>
            <ac:spMk id="30" creationId="{0B5B28E4-0027-41B1-A093-9ADDFE5393C4}"/>
          </ac:spMkLst>
        </pc:spChg>
        <pc:spChg chg="add mod">
          <ac:chgData name="Michael Neuhaus" userId="c40c4f6d-4879-45f0-ab21-9527e4a3c0bd" providerId="ADAL" clId="{21F8B5DC-EEBF-4057-AF5A-A6A231887572}" dt="2022-03-30T19:46:55.490" v="1423" actId="1076"/>
          <ac:spMkLst>
            <pc:docMk/>
            <pc:sldMk cId="380938355" sldId="265"/>
            <ac:spMk id="31" creationId="{F315F7FE-8A4C-49DF-AB58-870DA6891EC4}"/>
          </ac:spMkLst>
        </pc:spChg>
        <pc:spChg chg="add mod">
          <ac:chgData name="Michael Neuhaus" userId="c40c4f6d-4879-45f0-ab21-9527e4a3c0bd" providerId="ADAL" clId="{21F8B5DC-EEBF-4057-AF5A-A6A231887572}" dt="2022-03-30T19:46:47.265" v="1422" actId="1076"/>
          <ac:spMkLst>
            <pc:docMk/>
            <pc:sldMk cId="380938355" sldId="265"/>
            <ac:spMk id="32" creationId="{390E48DD-B074-40E8-85D1-4B9FD20D280C}"/>
          </ac:spMkLst>
        </pc:spChg>
        <pc:spChg chg="add mod">
          <ac:chgData name="Michael Neuhaus" userId="c40c4f6d-4879-45f0-ab21-9527e4a3c0bd" providerId="ADAL" clId="{21F8B5DC-EEBF-4057-AF5A-A6A231887572}" dt="2022-03-30T19:47:04.866" v="1448" actId="20577"/>
          <ac:spMkLst>
            <pc:docMk/>
            <pc:sldMk cId="380938355" sldId="265"/>
            <ac:spMk id="33" creationId="{A8CEBBC0-5FE9-4F0F-B4A3-6A97A76BFE50}"/>
          </ac:spMkLst>
        </pc:spChg>
        <pc:spChg chg="mod">
          <ac:chgData name="Michael Neuhaus" userId="c40c4f6d-4879-45f0-ab21-9527e4a3c0bd" providerId="ADAL" clId="{21F8B5DC-EEBF-4057-AF5A-A6A231887572}" dt="2022-04-11T17:53:06.562" v="1888" actId="1037"/>
          <ac:spMkLst>
            <pc:docMk/>
            <pc:sldMk cId="380938355" sldId="265"/>
            <ac:spMk id="35" creationId="{1998E68F-D869-43FF-9BBA-1A741FC9CC62}"/>
          </ac:spMkLst>
        </pc:spChg>
        <pc:spChg chg="del">
          <ac:chgData name="Michael Neuhaus" userId="c40c4f6d-4879-45f0-ab21-9527e4a3c0bd" providerId="ADAL" clId="{21F8B5DC-EEBF-4057-AF5A-A6A231887572}" dt="2022-03-30T19:47:07.195" v="1449" actId="478"/>
          <ac:spMkLst>
            <pc:docMk/>
            <pc:sldMk cId="380938355" sldId="265"/>
            <ac:spMk id="38" creationId="{C38C8A94-4A18-4B67-8324-0BCFC2E6C49C}"/>
          </ac:spMkLst>
        </pc:spChg>
        <pc:spChg chg="del">
          <ac:chgData name="Michael Neuhaus" userId="c40c4f6d-4879-45f0-ab21-9527e4a3c0bd" providerId="ADAL" clId="{21F8B5DC-EEBF-4057-AF5A-A6A231887572}" dt="2022-04-11T17:52:13.395" v="1699" actId="478"/>
          <ac:spMkLst>
            <pc:docMk/>
            <pc:sldMk cId="380938355" sldId="265"/>
            <ac:spMk id="58" creationId="{929C59B8-FC97-4D9D-9AFD-57525B08CDE0}"/>
          </ac:spMkLst>
        </pc:spChg>
        <pc:spChg chg="mod">
          <ac:chgData name="Michael Neuhaus" userId="c40c4f6d-4879-45f0-ab21-9527e4a3c0bd" providerId="ADAL" clId="{21F8B5DC-EEBF-4057-AF5A-A6A231887572}" dt="2022-04-11T17:53:06.562" v="1888" actId="1037"/>
          <ac:spMkLst>
            <pc:docMk/>
            <pc:sldMk cId="380938355" sldId="265"/>
            <ac:spMk id="65" creationId="{ECCF88BE-1316-4D2F-A6DB-2C9FE9040A62}"/>
          </ac:spMkLst>
        </pc:spChg>
        <pc:spChg chg="mod">
          <ac:chgData name="Michael Neuhaus" userId="c40c4f6d-4879-45f0-ab21-9527e4a3c0bd" providerId="ADAL" clId="{21F8B5DC-EEBF-4057-AF5A-A6A231887572}" dt="2022-04-11T17:53:06.562" v="1888" actId="1037"/>
          <ac:spMkLst>
            <pc:docMk/>
            <pc:sldMk cId="380938355" sldId="265"/>
            <ac:spMk id="66" creationId="{7C2A1224-9653-4FEB-B039-573344A3E401}"/>
          </ac:spMkLst>
        </pc:spChg>
        <pc:spChg chg="mod">
          <ac:chgData name="Michael Neuhaus" userId="c40c4f6d-4879-45f0-ab21-9527e4a3c0bd" providerId="ADAL" clId="{21F8B5DC-EEBF-4057-AF5A-A6A231887572}" dt="2022-04-11T17:53:06.562" v="1888" actId="1037"/>
          <ac:spMkLst>
            <pc:docMk/>
            <pc:sldMk cId="380938355" sldId="265"/>
            <ac:spMk id="71" creationId="{E63EA9B3-19F9-4DAD-AF96-08B93901E074}"/>
          </ac:spMkLst>
        </pc:spChg>
        <pc:spChg chg="mod">
          <ac:chgData name="Michael Neuhaus" userId="c40c4f6d-4879-45f0-ab21-9527e4a3c0bd" providerId="ADAL" clId="{21F8B5DC-EEBF-4057-AF5A-A6A231887572}" dt="2022-04-11T17:53:06.562" v="1888" actId="1037"/>
          <ac:spMkLst>
            <pc:docMk/>
            <pc:sldMk cId="380938355" sldId="265"/>
            <ac:spMk id="74" creationId="{A3F1D1A0-E7A9-4890-B450-D8145EA558CD}"/>
          </ac:spMkLst>
        </pc:spChg>
        <pc:picChg chg="add del">
          <ac:chgData name="Michael Neuhaus" userId="c40c4f6d-4879-45f0-ab21-9527e4a3c0bd" providerId="ADAL" clId="{21F8B5DC-EEBF-4057-AF5A-A6A231887572}" dt="2022-03-30T19:46:34.157" v="1408" actId="478"/>
          <ac:picMkLst>
            <pc:docMk/>
            <pc:sldMk cId="380938355" sldId="265"/>
            <ac:picMk id="6" creationId="{E4A8C975-D9AA-4EC6-8ACB-93CE083AC8AE}"/>
          </ac:picMkLst>
        </pc:picChg>
        <pc:picChg chg="mod">
          <ac:chgData name="Michael Neuhaus" userId="c40c4f6d-4879-45f0-ab21-9527e4a3c0bd" providerId="ADAL" clId="{21F8B5DC-EEBF-4057-AF5A-A6A231887572}" dt="2022-04-11T17:53:06.562" v="1888" actId="1037"/>
          <ac:picMkLst>
            <pc:docMk/>
            <pc:sldMk cId="380938355" sldId="265"/>
            <ac:picMk id="9" creationId="{4A1AB0C7-8F83-489F-83B8-C68A854A2BDC}"/>
          </ac:picMkLst>
        </pc:picChg>
        <pc:picChg chg="add del mod">
          <ac:chgData name="Michael Neuhaus" userId="c40c4f6d-4879-45f0-ab21-9527e4a3c0bd" providerId="ADAL" clId="{21F8B5DC-EEBF-4057-AF5A-A6A231887572}" dt="2022-03-30T19:46:24.171" v="1405" actId="478"/>
          <ac:picMkLst>
            <pc:docMk/>
            <pc:sldMk cId="380938355" sldId="265"/>
            <ac:picMk id="11" creationId="{560A249B-F386-4CB2-A655-E11DD3A955B9}"/>
          </ac:picMkLst>
        </pc:picChg>
        <pc:picChg chg="add mod">
          <ac:chgData name="Michael Neuhaus" userId="c40c4f6d-4879-45f0-ab21-9527e4a3c0bd" providerId="ADAL" clId="{21F8B5DC-EEBF-4057-AF5A-A6A231887572}" dt="2022-03-30T19:46:32.238" v="1407"/>
          <ac:picMkLst>
            <pc:docMk/>
            <pc:sldMk cId="380938355" sldId="265"/>
            <ac:picMk id="29" creationId="{E7058714-5A9D-40C4-9F43-FEC6392446DB}"/>
          </ac:picMkLst>
        </pc:picChg>
        <pc:picChg chg="del">
          <ac:chgData name="Michael Neuhaus" userId="c40c4f6d-4879-45f0-ab21-9527e4a3c0bd" providerId="ADAL" clId="{21F8B5DC-EEBF-4057-AF5A-A6A231887572}" dt="2022-04-11T17:52:13.395" v="1699" actId="478"/>
          <ac:picMkLst>
            <pc:docMk/>
            <pc:sldMk cId="380938355" sldId="265"/>
            <ac:picMk id="56" creationId="{EF1D948D-7334-4D62-A912-3CBCC5F7FE1B}"/>
          </ac:picMkLst>
        </pc:picChg>
        <pc:picChg chg="mod">
          <ac:chgData name="Michael Neuhaus" userId="c40c4f6d-4879-45f0-ab21-9527e4a3c0bd" providerId="ADAL" clId="{21F8B5DC-EEBF-4057-AF5A-A6A231887572}" dt="2022-04-11T17:53:06.562" v="1888" actId="1037"/>
          <ac:picMkLst>
            <pc:docMk/>
            <pc:sldMk cId="380938355" sldId="265"/>
            <ac:picMk id="60" creationId="{DF053CFD-830D-482C-9C41-3DABBFC37B46}"/>
          </ac:picMkLst>
        </pc:picChg>
        <pc:picChg chg="mod">
          <ac:chgData name="Michael Neuhaus" userId="c40c4f6d-4879-45f0-ab21-9527e4a3c0bd" providerId="ADAL" clId="{21F8B5DC-EEBF-4057-AF5A-A6A231887572}" dt="2022-04-11T17:53:06.562" v="1888" actId="1037"/>
          <ac:picMkLst>
            <pc:docMk/>
            <pc:sldMk cId="380938355" sldId="265"/>
            <ac:picMk id="62" creationId="{F0D201B8-943D-4A47-ABB1-4BF39B067E8D}"/>
          </ac:picMkLst>
        </pc:picChg>
        <pc:picChg chg="mod">
          <ac:chgData name="Michael Neuhaus" userId="c40c4f6d-4879-45f0-ab21-9527e4a3c0bd" providerId="ADAL" clId="{21F8B5DC-EEBF-4057-AF5A-A6A231887572}" dt="2022-04-11T17:53:06.562" v="1888" actId="1037"/>
          <ac:picMkLst>
            <pc:docMk/>
            <pc:sldMk cId="380938355" sldId="265"/>
            <ac:picMk id="70" creationId="{C796C772-CFBF-4DD2-ADC2-9C1E2F552336}"/>
          </ac:picMkLst>
        </pc:picChg>
        <pc:picChg chg="mod">
          <ac:chgData name="Michael Neuhaus" userId="c40c4f6d-4879-45f0-ab21-9527e4a3c0bd" providerId="ADAL" clId="{21F8B5DC-EEBF-4057-AF5A-A6A231887572}" dt="2022-04-11T17:53:06.562" v="1888" actId="1037"/>
          <ac:picMkLst>
            <pc:docMk/>
            <pc:sldMk cId="380938355" sldId="265"/>
            <ac:picMk id="73" creationId="{4D4542A2-F0A8-455F-901C-B19369D1F973}"/>
          </ac:picMkLst>
        </pc:picChg>
      </pc:sldChg>
      <pc:sldChg chg="addSp delSp modSp add mod">
        <pc:chgData name="Michael Neuhaus" userId="c40c4f6d-4879-45f0-ab21-9527e4a3c0bd" providerId="ADAL" clId="{21F8B5DC-EEBF-4057-AF5A-A6A231887572}" dt="2022-04-11T17:53:15.851" v="1926" actId="1038"/>
        <pc:sldMkLst>
          <pc:docMk/>
          <pc:sldMk cId="1015326068" sldId="266"/>
        </pc:sldMkLst>
        <pc:spChg chg="add del mod">
          <ac:chgData name="Michael Neuhaus" userId="c40c4f6d-4879-45f0-ab21-9527e4a3c0bd" providerId="ADAL" clId="{21F8B5DC-EEBF-4057-AF5A-A6A231887572}" dt="2022-03-30T19:48:44.702" v="1475" actId="478"/>
          <ac:spMkLst>
            <pc:docMk/>
            <pc:sldMk cId="1015326068" sldId="266"/>
            <ac:spMk id="25" creationId="{A92CBBA3-5F3C-436D-966E-D5D2CE1229F3}"/>
          </ac:spMkLst>
        </pc:spChg>
        <pc:spChg chg="add mod">
          <ac:chgData name="Michael Neuhaus" userId="c40c4f6d-4879-45f0-ab21-9527e4a3c0bd" providerId="ADAL" clId="{21F8B5DC-EEBF-4057-AF5A-A6A231887572}" dt="2022-03-30T19:48:22.594" v="1473" actId="20577"/>
          <ac:spMkLst>
            <pc:docMk/>
            <pc:sldMk cId="1015326068" sldId="266"/>
            <ac:spMk id="26" creationId="{EBD68964-F06C-4AE3-85A6-7CF0E494DD89}"/>
          </ac:spMkLst>
        </pc:spChg>
        <pc:spChg chg="add mod">
          <ac:chgData name="Michael Neuhaus" userId="c40c4f6d-4879-45f0-ab21-9527e4a3c0bd" providerId="ADAL" clId="{21F8B5DC-EEBF-4057-AF5A-A6A231887572}" dt="2022-03-30T19:48:14.054" v="1458"/>
          <ac:spMkLst>
            <pc:docMk/>
            <pc:sldMk cId="1015326068" sldId="266"/>
            <ac:spMk id="27" creationId="{305EFC4D-AFB3-4D73-9A63-4A5B70885037}"/>
          </ac:spMkLst>
        </pc:spChg>
        <pc:spChg chg="mod">
          <ac:chgData name="Michael Neuhaus" userId="c40c4f6d-4879-45f0-ab21-9527e4a3c0bd" providerId="ADAL" clId="{21F8B5DC-EEBF-4057-AF5A-A6A231887572}" dt="2022-03-30T19:48:41.424" v="1474" actId="1076"/>
          <ac:spMkLst>
            <pc:docMk/>
            <pc:sldMk cId="1015326068" sldId="266"/>
            <ac:spMk id="30" creationId="{0B5B28E4-0027-41B1-A093-9ADDFE5393C4}"/>
          </ac:spMkLst>
        </pc:spChg>
        <pc:spChg chg="mod">
          <ac:chgData name="Michael Neuhaus" userId="c40c4f6d-4879-45f0-ab21-9527e4a3c0bd" providerId="ADAL" clId="{21F8B5DC-EEBF-4057-AF5A-A6A231887572}" dt="2022-04-11T17:53:15.851" v="1926" actId="1038"/>
          <ac:spMkLst>
            <pc:docMk/>
            <pc:sldMk cId="1015326068" sldId="266"/>
            <ac:spMk id="35" creationId="{1998E68F-D869-43FF-9BBA-1A741FC9CC62}"/>
          </ac:spMkLst>
        </pc:spChg>
        <pc:spChg chg="del">
          <ac:chgData name="Michael Neuhaus" userId="c40c4f6d-4879-45f0-ab21-9527e4a3c0bd" providerId="ADAL" clId="{21F8B5DC-EEBF-4057-AF5A-A6A231887572}" dt="2022-03-30T19:33:10.360" v="1145" actId="478"/>
          <ac:spMkLst>
            <pc:docMk/>
            <pc:sldMk cId="1015326068" sldId="266"/>
            <ac:spMk id="38" creationId="{C38C8A94-4A18-4B67-8324-0BCFC2E6C49C}"/>
          </ac:spMkLst>
        </pc:spChg>
        <pc:spChg chg="del">
          <ac:chgData name="Michael Neuhaus" userId="c40c4f6d-4879-45f0-ab21-9527e4a3c0bd" providerId="ADAL" clId="{21F8B5DC-EEBF-4057-AF5A-A6A231887572}" dt="2022-04-11T17:52:10.720" v="1698" actId="478"/>
          <ac:spMkLst>
            <pc:docMk/>
            <pc:sldMk cId="1015326068" sldId="266"/>
            <ac:spMk id="58" creationId="{929C59B8-FC97-4D9D-9AFD-57525B08CDE0}"/>
          </ac:spMkLst>
        </pc:spChg>
        <pc:spChg chg="mod">
          <ac:chgData name="Michael Neuhaus" userId="c40c4f6d-4879-45f0-ab21-9527e4a3c0bd" providerId="ADAL" clId="{21F8B5DC-EEBF-4057-AF5A-A6A231887572}" dt="2022-04-11T17:53:15.851" v="1926" actId="1038"/>
          <ac:spMkLst>
            <pc:docMk/>
            <pc:sldMk cId="1015326068" sldId="266"/>
            <ac:spMk id="65" creationId="{ECCF88BE-1316-4D2F-A6DB-2C9FE9040A62}"/>
          </ac:spMkLst>
        </pc:spChg>
        <pc:spChg chg="mod">
          <ac:chgData name="Michael Neuhaus" userId="c40c4f6d-4879-45f0-ab21-9527e4a3c0bd" providerId="ADAL" clId="{21F8B5DC-EEBF-4057-AF5A-A6A231887572}" dt="2022-04-11T17:53:15.851" v="1926" actId="1038"/>
          <ac:spMkLst>
            <pc:docMk/>
            <pc:sldMk cId="1015326068" sldId="266"/>
            <ac:spMk id="66" creationId="{7C2A1224-9653-4FEB-B039-573344A3E401}"/>
          </ac:spMkLst>
        </pc:spChg>
        <pc:spChg chg="mod">
          <ac:chgData name="Michael Neuhaus" userId="c40c4f6d-4879-45f0-ab21-9527e4a3c0bd" providerId="ADAL" clId="{21F8B5DC-EEBF-4057-AF5A-A6A231887572}" dt="2022-04-11T17:53:15.851" v="1926" actId="1038"/>
          <ac:spMkLst>
            <pc:docMk/>
            <pc:sldMk cId="1015326068" sldId="266"/>
            <ac:spMk id="71" creationId="{E63EA9B3-19F9-4DAD-AF96-08B93901E074}"/>
          </ac:spMkLst>
        </pc:spChg>
        <pc:spChg chg="mod">
          <ac:chgData name="Michael Neuhaus" userId="c40c4f6d-4879-45f0-ab21-9527e4a3c0bd" providerId="ADAL" clId="{21F8B5DC-EEBF-4057-AF5A-A6A231887572}" dt="2022-04-11T17:53:15.851" v="1926" actId="1038"/>
          <ac:spMkLst>
            <pc:docMk/>
            <pc:sldMk cId="1015326068" sldId="266"/>
            <ac:spMk id="74" creationId="{A3F1D1A0-E7A9-4890-B450-D8145EA558CD}"/>
          </ac:spMkLst>
        </pc:spChg>
        <pc:picChg chg="mod">
          <ac:chgData name="Michael Neuhaus" userId="c40c4f6d-4879-45f0-ab21-9527e4a3c0bd" providerId="ADAL" clId="{21F8B5DC-EEBF-4057-AF5A-A6A231887572}" dt="2022-04-11T17:53:15.851" v="1926" actId="1038"/>
          <ac:picMkLst>
            <pc:docMk/>
            <pc:sldMk cId="1015326068" sldId="266"/>
            <ac:picMk id="9" creationId="{4A1AB0C7-8F83-489F-83B8-C68A854A2BDC}"/>
          </ac:picMkLst>
        </pc:picChg>
        <pc:picChg chg="add mod">
          <ac:chgData name="Michael Neuhaus" userId="c40c4f6d-4879-45f0-ab21-9527e4a3c0bd" providerId="ADAL" clId="{21F8B5DC-EEBF-4057-AF5A-A6A231887572}" dt="2022-03-30T19:48:14.054" v="1458"/>
          <ac:picMkLst>
            <pc:docMk/>
            <pc:sldMk cId="1015326068" sldId="266"/>
            <ac:picMk id="24" creationId="{73C1D568-3DAD-47E6-ABA2-CE4CEBAC9EEA}"/>
          </ac:picMkLst>
        </pc:picChg>
        <pc:picChg chg="del">
          <ac:chgData name="Michael Neuhaus" userId="c40c4f6d-4879-45f0-ab21-9527e4a3c0bd" providerId="ADAL" clId="{21F8B5DC-EEBF-4057-AF5A-A6A231887572}" dt="2022-04-11T17:52:10.720" v="1698" actId="478"/>
          <ac:picMkLst>
            <pc:docMk/>
            <pc:sldMk cId="1015326068" sldId="266"/>
            <ac:picMk id="56" creationId="{EF1D948D-7334-4D62-A912-3CBCC5F7FE1B}"/>
          </ac:picMkLst>
        </pc:picChg>
        <pc:picChg chg="mod">
          <ac:chgData name="Michael Neuhaus" userId="c40c4f6d-4879-45f0-ab21-9527e4a3c0bd" providerId="ADAL" clId="{21F8B5DC-EEBF-4057-AF5A-A6A231887572}" dt="2022-04-11T17:53:15.851" v="1926" actId="1038"/>
          <ac:picMkLst>
            <pc:docMk/>
            <pc:sldMk cId="1015326068" sldId="266"/>
            <ac:picMk id="60" creationId="{DF053CFD-830D-482C-9C41-3DABBFC37B46}"/>
          </ac:picMkLst>
        </pc:picChg>
        <pc:picChg chg="mod">
          <ac:chgData name="Michael Neuhaus" userId="c40c4f6d-4879-45f0-ab21-9527e4a3c0bd" providerId="ADAL" clId="{21F8B5DC-EEBF-4057-AF5A-A6A231887572}" dt="2022-04-11T17:53:15.851" v="1926" actId="1038"/>
          <ac:picMkLst>
            <pc:docMk/>
            <pc:sldMk cId="1015326068" sldId="266"/>
            <ac:picMk id="62" creationId="{F0D201B8-943D-4A47-ABB1-4BF39B067E8D}"/>
          </ac:picMkLst>
        </pc:picChg>
        <pc:picChg chg="mod">
          <ac:chgData name="Michael Neuhaus" userId="c40c4f6d-4879-45f0-ab21-9527e4a3c0bd" providerId="ADAL" clId="{21F8B5DC-EEBF-4057-AF5A-A6A231887572}" dt="2022-04-11T17:53:15.851" v="1926" actId="1038"/>
          <ac:picMkLst>
            <pc:docMk/>
            <pc:sldMk cId="1015326068" sldId="266"/>
            <ac:picMk id="70" creationId="{C796C772-CFBF-4DD2-ADC2-9C1E2F552336}"/>
          </ac:picMkLst>
        </pc:picChg>
        <pc:picChg chg="mod">
          <ac:chgData name="Michael Neuhaus" userId="c40c4f6d-4879-45f0-ab21-9527e4a3c0bd" providerId="ADAL" clId="{21F8B5DC-EEBF-4057-AF5A-A6A231887572}" dt="2022-04-11T17:53:15.851" v="1926" actId="1038"/>
          <ac:picMkLst>
            <pc:docMk/>
            <pc:sldMk cId="1015326068" sldId="266"/>
            <ac:picMk id="73" creationId="{4D4542A2-F0A8-455F-901C-B19369D1F973}"/>
          </ac:picMkLst>
        </pc:picChg>
      </pc:sldChg>
      <pc:sldChg chg="addSp delSp modSp add mod">
        <pc:chgData name="Michael Neuhaus" userId="c40c4f6d-4879-45f0-ab21-9527e4a3c0bd" providerId="ADAL" clId="{21F8B5DC-EEBF-4057-AF5A-A6A231887572}" dt="2022-04-11T17:53:22.915" v="1960" actId="1037"/>
        <pc:sldMkLst>
          <pc:docMk/>
          <pc:sldMk cId="1457593655" sldId="267"/>
        </pc:sldMkLst>
        <pc:spChg chg="add mod">
          <ac:chgData name="Michael Neuhaus" userId="c40c4f6d-4879-45f0-ab21-9527e4a3c0bd" providerId="ADAL" clId="{21F8B5DC-EEBF-4057-AF5A-A6A231887572}" dt="2022-03-30T19:49:05.915" v="1488" actId="20577"/>
          <ac:spMkLst>
            <pc:docMk/>
            <pc:sldMk cId="1457593655" sldId="267"/>
            <ac:spMk id="25" creationId="{B2B8AC30-F7A0-4543-8D89-C1B2AA077417}"/>
          </ac:spMkLst>
        </pc:spChg>
        <pc:spChg chg="add del mod">
          <ac:chgData name="Michael Neuhaus" userId="c40c4f6d-4879-45f0-ab21-9527e4a3c0bd" providerId="ADAL" clId="{21F8B5DC-EEBF-4057-AF5A-A6A231887572}" dt="2022-03-30T19:49:09.174" v="1489" actId="478"/>
          <ac:spMkLst>
            <pc:docMk/>
            <pc:sldMk cId="1457593655" sldId="267"/>
            <ac:spMk id="26" creationId="{09D116EC-355A-4DC2-8279-539B6CB6AB84}"/>
          </ac:spMkLst>
        </pc:spChg>
        <pc:spChg chg="add del mod">
          <ac:chgData name="Michael Neuhaus" userId="c40c4f6d-4879-45f0-ab21-9527e4a3c0bd" providerId="ADAL" clId="{21F8B5DC-EEBF-4057-AF5A-A6A231887572}" dt="2022-03-30T19:51:16.624" v="1609" actId="478"/>
          <ac:spMkLst>
            <pc:docMk/>
            <pc:sldMk cId="1457593655" sldId="267"/>
            <ac:spMk id="27" creationId="{8E8D169A-BC7C-44A6-B126-7707269E1D9C}"/>
          </ac:spMkLst>
        </pc:spChg>
        <pc:spChg chg="add mod">
          <ac:chgData name="Michael Neuhaus" userId="c40c4f6d-4879-45f0-ab21-9527e4a3c0bd" providerId="ADAL" clId="{21F8B5DC-EEBF-4057-AF5A-A6A231887572}" dt="2022-03-30T19:50:53.408" v="1602" actId="1076"/>
          <ac:spMkLst>
            <pc:docMk/>
            <pc:sldMk cId="1457593655" sldId="267"/>
            <ac:spMk id="28" creationId="{7E541742-5993-4BBD-B913-8FB4A3E1C5ED}"/>
          </ac:spMkLst>
        </pc:spChg>
        <pc:spChg chg="add del mod">
          <ac:chgData name="Michael Neuhaus" userId="c40c4f6d-4879-45f0-ab21-9527e4a3c0bd" providerId="ADAL" clId="{21F8B5DC-EEBF-4057-AF5A-A6A231887572}" dt="2022-03-30T19:50:47.415" v="1601" actId="478"/>
          <ac:spMkLst>
            <pc:docMk/>
            <pc:sldMk cId="1457593655" sldId="267"/>
            <ac:spMk id="29" creationId="{3C24AC96-AD9C-470F-B7BD-01F811DDE818}"/>
          </ac:spMkLst>
        </pc:spChg>
        <pc:spChg chg="mod">
          <ac:chgData name="Michael Neuhaus" userId="c40c4f6d-4879-45f0-ab21-9527e4a3c0bd" providerId="ADAL" clId="{21F8B5DC-EEBF-4057-AF5A-A6A231887572}" dt="2022-03-30T19:51:07.288" v="1607" actId="1076"/>
          <ac:spMkLst>
            <pc:docMk/>
            <pc:sldMk cId="1457593655" sldId="267"/>
            <ac:spMk id="30" creationId="{0B5B28E4-0027-41B1-A093-9ADDFE5393C4}"/>
          </ac:spMkLst>
        </pc:spChg>
        <pc:spChg chg="add mod">
          <ac:chgData name="Michael Neuhaus" userId="c40c4f6d-4879-45f0-ab21-9527e4a3c0bd" providerId="ADAL" clId="{21F8B5DC-EEBF-4057-AF5A-A6A231887572}" dt="2022-03-30T19:51:00.260" v="1606" actId="20577"/>
          <ac:spMkLst>
            <pc:docMk/>
            <pc:sldMk cId="1457593655" sldId="267"/>
            <ac:spMk id="31" creationId="{515F3675-4B55-4C85-9E14-3086C3BB3902}"/>
          </ac:spMkLst>
        </pc:spChg>
        <pc:spChg chg="mod">
          <ac:chgData name="Michael Neuhaus" userId="c40c4f6d-4879-45f0-ab21-9527e4a3c0bd" providerId="ADAL" clId="{21F8B5DC-EEBF-4057-AF5A-A6A231887572}" dt="2022-04-11T17:53:22.915" v="1960" actId="1037"/>
          <ac:spMkLst>
            <pc:docMk/>
            <pc:sldMk cId="1457593655" sldId="267"/>
            <ac:spMk id="35" creationId="{1998E68F-D869-43FF-9BBA-1A741FC9CC62}"/>
          </ac:spMkLst>
        </pc:spChg>
        <pc:spChg chg="del">
          <ac:chgData name="Michael Neuhaus" userId="c40c4f6d-4879-45f0-ab21-9527e4a3c0bd" providerId="ADAL" clId="{21F8B5DC-EEBF-4057-AF5A-A6A231887572}" dt="2022-03-30T19:33:20.245" v="1156" actId="478"/>
          <ac:spMkLst>
            <pc:docMk/>
            <pc:sldMk cId="1457593655" sldId="267"/>
            <ac:spMk id="38" creationId="{C38C8A94-4A18-4B67-8324-0BCFC2E6C49C}"/>
          </ac:spMkLst>
        </pc:spChg>
        <pc:spChg chg="del">
          <ac:chgData name="Michael Neuhaus" userId="c40c4f6d-4879-45f0-ab21-9527e4a3c0bd" providerId="ADAL" clId="{21F8B5DC-EEBF-4057-AF5A-A6A231887572}" dt="2022-04-11T17:52:17.555" v="1700" actId="478"/>
          <ac:spMkLst>
            <pc:docMk/>
            <pc:sldMk cId="1457593655" sldId="267"/>
            <ac:spMk id="58" creationId="{929C59B8-FC97-4D9D-9AFD-57525B08CDE0}"/>
          </ac:spMkLst>
        </pc:spChg>
        <pc:spChg chg="mod">
          <ac:chgData name="Michael Neuhaus" userId="c40c4f6d-4879-45f0-ab21-9527e4a3c0bd" providerId="ADAL" clId="{21F8B5DC-EEBF-4057-AF5A-A6A231887572}" dt="2022-04-11T17:53:22.915" v="1960" actId="1037"/>
          <ac:spMkLst>
            <pc:docMk/>
            <pc:sldMk cId="1457593655" sldId="267"/>
            <ac:spMk id="65" creationId="{ECCF88BE-1316-4D2F-A6DB-2C9FE9040A62}"/>
          </ac:spMkLst>
        </pc:spChg>
        <pc:spChg chg="mod">
          <ac:chgData name="Michael Neuhaus" userId="c40c4f6d-4879-45f0-ab21-9527e4a3c0bd" providerId="ADAL" clId="{21F8B5DC-EEBF-4057-AF5A-A6A231887572}" dt="2022-04-11T17:53:22.915" v="1960" actId="1037"/>
          <ac:spMkLst>
            <pc:docMk/>
            <pc:sldMk cId="1457593655" sldId="267"/>
            <ac:spMk id="66" creationId="{7C2A1224-9653-4FEB-B039-573344A3E401}"/>
          </ac:spMkLst>
        </pc:spChg>
        <pc:spChg chg="mod">
          <ac:chgData name="Michael Neuhaus" userId="c40c4f6d-4879-45f0-ab21-9527e4a3c0bd" providerId="ADAL" clId="{21F8B5DC-EEBF-4057-AF5A-A6A231887572}" dt="2022-04-11T17:53:22.915" v="1960" actId="1037"/>
          <ac:spMkLst>
            <pc:docMk/>
            <pc:sldMk cId="1457593655" sldId="267"/>
            <ac:spMk id="71" creationId="{E63EA9B3-19F9-4DAD-AF96-08B93901E074}"/>
          </ac:spMkLst>
        </pc:spChg>
        <pc:spChg chg="mod">
          <ac:chgData name="Michael Neuhaus" userId="c40c4f6d-4879-45f0-ab21-9527e4a3c0bd" providerId="ADAL" clId="{21F8B5DC-EEBF-4057-AF5A-A6A231887572}" dt="2022-04-11T17:53:22.915" v="1960" actId="1037"/>
          <ac:spMkLst>
            <pc:docMk/>
            <pc:sldMk cId="1457593655" sldId="267"/>
            <ac:spMk id="74" creationId="{A3F1D1A0-E7A9-4890-B450-D8145EA558CD}"/>
          </ac:spMkLst>
        </pc:spChg>
        <pc:picChg chg="mod">
          <ac:chgData name="Michael Neuhaus" userId="c40c4f6d-4879-45f0-ab21-9527e4a3c0bd" providerId="ADAL" clId="{21F8B5DC-EEBF-4057-AF5A-A6A231887572}" dt="2022-04-11T17:53:22.915" v="1960" actId="1037"/>
          <ac:picMkLst>
            <pc:docMk/>
            <pc:sldMk cId="1457593655" sldId="267"/>
            <ac:picMk id="9" creationId="{4A1AB0C7-8F83-489F-83B8-C68A854A2BDC}"/>
          </ac:picMkLst>
        </pc:picChg>
        <pc:picChg chg="add mod">
          <ac:chgData name="Michael Neuhaus" userId="c40c4f6d-4879-45f0-ab21-9527e4a3c0bd" providerId="ADAL" clId="{21F8B5DC-EEBF-4057-AF5A-A6A231887572}" dt="2022-03-30T19:48:56.223" v="1477"/>
          <ac:picMkLst>
            <pc:docMk/>
            <pc:sldMk cId="1457593655" sldId="267"/>
            <ac:picMk id="24" creationId="{F121B337-66DC-4371-97F3-6EC68E01B491}"/>
          </ac:picMkLst>
        </pc:picChg>
        <pc:picChg chg="del">
          <ac:chgData name="Michael Neuhaus" userId="c40c4f6d-4879-45f0-ab21-9527e4a3c0bd" providerId="ADAL" clId="{21F8B5DC-EEBF-4057-AF5A-A6A231887572}" dt="2022-04-11T17:52:17.555" v="1700" actId="478"/>
          <ac:picMkLst>
            <pc:docMk/>
            <pc:sldMk cId="1457593655" sldId="267"/>
            <ac:picMk id="56" creationId="{EF1D948D-7334-4D62-A912-3CBCC5F7FE1B}"/>
          </ac:picMkLst>
        </pc:picChg>
        <pc:picChg chg="mod">
          <ac:chgData name="Michael Neuhaus" userId="c40c4f6d-4879-45f0-ab21-9527e4a3c0bd" providerId="ADAL" clId="{21F8B5DC-EEBF-4057-AF5A-A6A231887572}" dt="2022-04-11T17:53:22.915" v="1960" actId="1037"/>
          <ac:picMkLst>
            <pc:docMk/>
            <pc:sldMk cId="1457593655" sldId="267"/>
            <ac:picMk id="60" creationId="{DF053CFD-830D-482C-9C41-3DABBFC37B46}"/>
          </ac:picMkLst>
        </pc:picChg>
        <pc:picChg chg="mod">
          <ac:chgData name="Michael Neuhaus" userId="c40c4f6d-4879-45f0-ab21-9527e4a3c0bd" providerId="ADAL" clId="{21F8B5DC-EEBF-4057-AF5A-A6A231887572}" dt="2022-04-11T17:53:22.915" v="1960" actId="1037"/>
          <ac:picMkLst>
            <pc:docMk/>
            <pc:sldMk cId="1457593655" sldId="267"/>
            <ac:picMk id="62" creationId="{F0D201B8-943D-4A47-ABB1-4BF39B067E8D}"/>
          </ac:picMkLst>
        </pc:picChg>
        <pc:picChg chg="mod">
          <ac:chgData name="Michael Neuhaus" userId="c40c4f6d-4879-45f0-ab21-9527e4a3c0bd" providerId="ADAL" clId="{21F8B5DC-EEBF-4057-AF5A-A6A231887572}" dt="2022-04-11T17:53:22.915" v="1960" actId="1037"/>
          <ac:picMkLst>
            <pc:docMk/>
            <pc:sldMk cId="1457593655" sldId="267"/>
            <ac:picMk id="70" creationId="{C796C772-CFBF-4DD2-ADC2-9C1E2F552336}"/>
          </ac:picMkLst>
        </pc:picChg>
        <pc:picChg chg="mod">
          <ac:chgData name="Michael Neuhaus" userId="c40c4f6d-4879-45f0-ab21-9527e4a3c0bd" providerId="ADAL" clId="{21F8B5DC-EEBF-4057-AF5A-A6A231887572}" dt="2022-04-11T17:53:22.915" v="1960" actId="1037"/>
          <ac:picMkLst>
            <pc:docMk/>
            <pc:sldMk cId="1457593655" sldId="267"/>
            <ac:picMk id="73" creationId="{4D4542A2-F0A8-455F-901C-B19369D1F973}"/>
          </ac:picMkLst>
        </pc:picChg>
      </pc:sldChg>
      <pc:sldChg chg="addSp delSp modSp add mod">
        <pc:chgData name="Michael Neuhaus" userId="c40c4f6d-4879-45f0-ab21-9527e4a3c0bd" providerId="ADAL" clId="{21F8B5DC-EEBF-4057-AF5A-A6A231887572}" dt="2022-04-11T17:53:29.947" v="1994" actId="1037"/>
        <pc:sldMkLst>
          <pc:docMk/>
          <pc:sldMk cId="3948979849" sldId="268"/>
        </pc:sldMkLst>
        <pc:spChg chg="del">
          <ac:chgData name="Michael Neuhaus" userId="c40c4f6d-4879-45f0-ab21-9527e4a3c0bd" providerId="ADAL" clId="{21F8B5DC-EEBF-4057-AF5A-A6A231887572}" dt="2022-03-30T19:51:19.317" v="1610" actId="478"/>
          <ac:spMkLst>
            <pc:docMk/>
            <pc:sldMk cId="3948979849" sldId="268"/>
            <ac:spMk id="25" creationId="{B2B8AC30-F7A0-4543-8D89-C1B2AA077417}"/>
          </ac:spMkLst>
        </pc:spChg>
        <pc:spChg chg="del">
          <ac:chgData name="Michael Neuhaus" userId="c40c4f6d-4879-45f0-ab21-9527e4a3c0bd" providerId="ADAL" clId="{21F8B5DC-EEBF-4057-AF5A-A6A231887572}" dt="2022-03-30T19:51:33.579" v="1624" actId="478"/>
          <ac:spMkLst>
            <pc:docMk/>
            <pc:sldMk cId="3948979849" sldId="268"/>
            <ac:spMk id="28" creationId="{7E541742-5993-4BBD-B913-8FB4A3E1C5ED}"/>
          </ac:spMkLst>
        </pc:spChg>
        <pc:spChg chg="add mod">
          <ac:chgData name="Michael Neuhaus" userId="c40c4f6d-4879-45f0-ab21-9527e4a3c0bd" providerId="ADAL" clId="{21F8B5DC-EEBF-4057-AF5A-A6A231887572}" dt="2022-03-30T19:51:50.475" v="1671" actId="20577"/>
          <ac:spMkLst>
            <pc:docMk/>
            <pc:sldMk cId="3948979849" sldId="268"/>
            <ac:spMk id="29" creationId="{A03FAD2A-C634-4D1E-9536-4A5B7009D658}"/>
          </ac:spMkLst>
        </pc:spChg>
        <pc:spChg chg="mod">
          <ac:chgData name="Michael Neuhaus" userId="c40c4f6d-4879-45f0-ab21-9527e4a3c0bd" providerId="ADAL" clId="{21F8B5DC-EEBF-4057-AF5A-A6A231887572}" dt="2022-03-30T19:51:34.730" v="1625" actId="1076"/>
          <ac:spMkLst>
            <pc:docMk/>
            <pc:sldMk cId="3948979849" sldId="268"/>
            <ac:spMk id="30" creationId="{0B5B28E4-0027-41B1-A093-9ADDFE5393C4}"/>
          </ac:spMkLst>
        </pc:spChg>
        <pc:spChg chg="del">
          <ac:chgData name="Michael Neuhaus" userId="c40c4f6d-4879-45f0-ab21-9527e4a3c0bd" providerId="ADAL" clId="{21F8B5DC-EEBF-4057-AF5A-A6A231887572}" dt="2022-03-30T19:51:33.105" v="1623" actId="478"/>
          <ac:spMkLst>
            <pc:docMk/>
            <pc:sldMk cId="3948979849" sldId="268"/>
            <ac:spMk id="31" creationId="{515F3675-4B55-4C85-9E14-3086C3BB3902}"/>
          </ac:spMkLst>
        </pc:spChg>
        <pc:spChg chg="add mod">
          <ac:chgData name="Michael Neuhaus" userId="c40c4f6d-4879-45f0-ab21-9527e4a3c0bd" providerId="ADAL" clId="{21F8B5DC-EEBF-4057-AF5A-A6A231887572}" dt="2022-03-30T19:51:55.036" v="1672"/>
          <ac:spMkLst>
            <pc:docMk/>
            <pc:sldMk cId="3948979849" sldId="268"/>
            <ac:spMk id="32" creationId="{B4BBD773-5F44-4746-A1A2-59237F7C21AE}"/>
          </ac:spMkLst>
        </pc:spChg>
        <pc:spChg chg="mod">
          <ac:chgData name="Michael Neuhaus" userId="c40c4f6d-4879-45f0-ab21-9527e4a3c0bd" providerId="ADAL" clId="{21F8B5DC-EEBF-4057-AF5A-A6A231887572}" dt="2022-04-11T17:53:29.947" v="1994" actId="1037"/>
          <ac:spMkLst>
            <pc:docMk/>
            <pc:sldMk cId="3948979849" sldId="268"/>
            <ac:spMk id="35" creationId="{1998E68F-D869-43FF-9BBA-1A741FC9CC62}"/>
          </ac:spMkLst>
        </pc:spChg>
        <pc:spChg chg="del">
          <ac:chgData name="Michael Neuhaus" userId="c40c4f6d-4879-45f0-ab21-9527e4a3c0bd" providerId="ADAL" clId="{21F8B5DC-EEBF-4057-AF5A-A6A231887572}" dt="2022-04-11T17:52:21.027" v="1701" actId="478"/>
          <ac:spMkLst>
            <pc:docMk/>
            <pc:sldMk cId="3948979849" sldId="268"/>
            <ac:spMk id="58" creationId="{929C59B8-FC97-4D9D-9AFD-57525B08CDE0}"/>
          </ac:spMkLst>
        </pc:spChg>
        <pc:spChg chg="mod">
          <ac:chgData name="Michael Neuhaus" userId="c40c4f6d-4879-45f0-ab21-9527e4a3c0bd" providerId="ADAL" clId="{21F8B5DC-EEBF-4057-AF5A-A6A231887572}" dt="2022-04-11T17:53:29.947" v="1994" actId="1037"/>
          <ac:spMkLst>
            <pc:docMk/>
            <pc:sldMk cId="3948979849" sldId="268"/>
            <ac:spMk id="65" creationId="{ECCF88BE-1316-4D2F-A6DB-2C9FE9040A62}"/>
          </ac:spMkLst>
        </pc:spChg>
        <pc:spChg chg="mod">
          <ac:chgData name="Michael Neuhaus" userId="c40c4f6d-4879-45f0-ab21-9527e4a3c0bd" providerId="ADAL" clId="{21F8B5DC-EEBF-4057-AF5A-A6A231887572}" dt="2022-04-11T17:53:29.947" v="1994" actId="1037"/>
          <ac:spMkLst>
            <pc:docMk/>
            <pc:sldMk cId="3948979849" sldId="268"/>
            <ac:spMk id="66" creationId="{7C2A1224-9653-4FEB-B039-573344A3E401}"/>
          </ac:spMkLst>
        </pc:spChg>
        <pc:spChg chg="mod">
          <ac:chgData name="Michael Neuhaus" userId="c40c4f6d-4879-45f0-ab21-9527e4a3c0bd" providerId="ADAL" clId="{21F8B5DC-EEBF-4057-AF5A-A6A231887572}" dt="2022-04-11T17:53:29.947" v="1994" actId="1037"/>
          <ac:spMkLst>
            <pc:docMk/>
            <pc:sldMk cId="3948979849" sldId="268"/>
            <ac:spMk id="71" creationId="{E63EA9B3-19F9-4DAD-AF96-08B93901E074}"/>
          </ac:spMkLst>
        </pc:spChg>
        <pc:spChg chg="mod">
          <ac:chgData name="Michael Neuhaus" userId="c40c4f6d-4879-45f0-ab21-9527e4a3c0bd" providerId="ADAL" clId="{21F8B5DC-EEBF-4057-AF5A-A6A231887572}" dt="2022-04-11T17:53:29.947" v="1994" actId="1037"/>
          <ac:spMkLst>
            <pc:docMk/>
            <pc:sldMk cId="3948979849" sldId="268"/>
            <ac:spMk id="74" creationId="{A3F1D1A0-E7A9-4890-B450-D8145EA558CD}"/>
          </ac:spMkLst>
        </pc:spChg>
        <pc:picChg chg="mod">
          <ac:chgData name="Michael Neuhaus" userId="c40c4f6d-4879-45f0-ab21-9527e4a3c0bd" providerId="ADAL" clId="{21F8B5DC-EEBF-4057-AF5A-A6A231887572}" dt="2022-04-11T17:53:29.947" v="1994" actId="1037"/>
          <ac:picMkLst>
            <pc:docMk/>
            <pc:sldMk cId="3948979849" sldId="268"/>
            <ac:picMk id="9" creationId="{4A1AB0C7-8F83-489F-83B8-C68A854A2BDC}"/>
          </ac:picMkLst>
        </pc:picChg>
        <pc:picChg chg="del">
          <ac:chgData name="Michael Neuhaus" userId="c40c4f6d-4879-45f0-ab21-9527e4a3c0bd" providerId="ADAL" clId="{21F8B5DC-EEBF-4057-AF5A-A6A231887572}" dt="2022-04-11T17:52:21.027" v="1701" actId="478"/>
          <ac:picMkLst>
            <pc:docMk/>
            <pc:sldMk cId="3948979849" sldId="268"/>
            <ac:picMk id="56" creationId="{EF1D948D-7334-4D62-A912-3CBCC5F7FE1B}"/>
          </ac:picMkLst>
        </pc:picChg>
        <pc:picChg chg="mod">
          <ac:chgData name="Michael Neuhaus" userId="c40c4f6d-4879-45f0-ab21-9527e4a3c0bd" providerId="ADAL" clId="{21F8B5DC-EEBF-4057-AF5A-A6A231887572}" dt="2022-04-11T17:53:29.947" v="1994" actId="1037"/>
          <ac:picMkLst>
            <pc:docMk/>
            <pc:sldMk cId="3948979849" sldId="268"/>
            <ac:picMk id="60" creationId="{DF053CFD-830D-482C-9C41-3DABBFC37B46}"/>
          </ac:picMkLst>
        </pc:picChg>
        <pc:picChg chg="mod">
          <ac:chgData name="Michael Neuhaus" userId="c40c4f6d-4879-45f0-ab21-9527e4a3c0bd" providerId="ADAL" clId="{21F8B5DC-EEBF-4057-AF5A-A6A231887572}" dt="2022-04-11T17:53:29.947" v="1994" actId="1037"/>
          <ac:picMkLst>
            <pc:docMk/>
            <pc:sldMk cId="3948979849" sldId="268"/>
            <ac:picMk id="62" creationId="{F0D201B8-943D-4A47-ABB1-4BF39B067E8D}"/>
          </ac:picMkLst>
        </pc:picChg>
        <pc:picChg chg="mod">
          <ac:chgData name="Michael Neuhaus" userId="c40c4f6d-4879-45f0-ab21-9527e4a3c0bd" providerId="ADAL" clId="{21F8B5DC-EEBF-4057-AF5A-A6A231887572}" dt="2022-04-11T17:53:29.947" v="1994" actId="1037"/>
          <ac:picMkLst>
            <pc:docMk/>
            <pc:sldMk cId="3948979849" sldId="268"/>
            <ac:picMk id="70" creationId="{C796C772-CFBF-4DD2-ADC2-9C1E2F552336}"/>
          </ac:picMkLst>
        </pc:picChg>
        <pc:picChg chg="mod">
          <ac:chgData name="Michael Neuhaus" userId="c40c4f6d-4879-45f0-ab21-9527e4a3c0bd" providerId="ADAL" clId="{21F8B5DC-EEBF-4057-AF5A-A6A231887572}" dt="2022-04-11T17:53:29.947" v="1994" actId="1037"/>
          <ac:picMkLst>
            <pc:docMk/>
            <pc:sldMk cId="3948979849" sldId="268"/>
            <ac:picMk id="73" creationId="{4D4542A2-F0A8-455F-901C-B19369D1F973}"/>
          </ac:picMkLst>
        </pc:picChg>
      </pc:sldChg>
      <pc:sldChg chg="addSp delSp modSp add mod addCm delCm">
        <pc:chgData name="Michael Neuhaus" userId="c40c4f6d-4879-45f0-ab21-9527e4a3c0bd" providerId="ADAL" clId="{21F8B5DC-EEBF-4057-AF5A-A6A231887572}" dt="2022-04-13T21:29:59.237" v="2214" actId="1076"/>
        <pc:sldMkLst>
          <pc:docMk/>
          <pc:sldMk cId="3012564211" sldId="269"/>
        </pc:sldMkLst>
        <pc:spChg chg="add mod">
          <ac:chgData name="Michael Neuhaus" userId="c40c4f6d-4879-45f0-ab21-9527e4a3c0bd" providerId="ADAL" clId="{21F8B5DC-EEBF-4057-AF5A-A6A231887572}" dt="2022-04-12T18:21:08.814" v="2120" actId="1076"/>
          <ac:spMkLst>
            <pc:docMk/>
            <pc:sldMk cId="3012564211" sldId="269"/>
            <ac:spMk id="3" creationId="{80F2ED38-0C42-4A85-ACEB-3E141D97587F}"/>
          </ac:spMkLst>
        </pc:spChg>
        <pc:spChg chg="mod">
          <ac:chgData name="Michael Neuhaus" userId="c40c4f6d-4879-45f0-ab21-9527e4a3c0bd" providerId="ADAL" clId="{21F8B5DC-EEBF-4057-AF5A-A6A231887572}" dt="2022-04-12T18:19:47.285" v="2063" actId="20577"/>
          <ac:spMkLst>
            <pc:docMk/>
            <pc:sldMk cId="3012564211" sldId="269"/>
            <ac:spMk id="6" creationId="{BB39516C-A284-418F-869A-0F11623F22DD}"/>
          </ac:spMkLst>
        </pc:spChg>
        <pc:spChg chg="del mod">
          <ac:chgData name="Michael Neuhaus" userId="c40c4f6d-4879-45f0-ab21-9527e4a3c0bd" providerId="ADAL" clId="{21F8B5DC-EEBF-4057-AF5A-A6A231887572}" dt="2022-04-12T18:20:17.976" v="2078" actId="478"/>
          <ac:spMkLst>
            <pc:docMk/>
            <pc:sldMk cId="3012564211" sldId="269"/>
            <ac:spMk id="28" creationId="{E645B5A8-520B-4ECE-A20B-E662A94CDC5F}"/>
          </ac:spMkLst>
        </pc:spChg>
        <pc:spChg chg="add mod">
          <ac:chgData name="Michael Neuhaus" userId="c40c4f6d-4879-45f0-ab21-9527e4a3c0bd" providerId="ADAL" clId="{21F8B5DC-EEBF-4057-AF5A-A6A231887572}" dt="2022-04-13T21:29:53.212" v="2212" actId="1076"/>
          <ac:spMkLst>
            <pc:docMk/>
            <pc:sldMk cId="3012564211" sldId="269"/>
            <ac:spMk id="31" creationId="{10B9E831-622E-492A-B6BC-03314935EE4D}"/>
          </ac:spMkLst>
        </pc:spChg>
        <pc:spChg chg="add mod">
          <ac:chgData name="Michael Neuhaus" userId="c40c4f6d-4879-45f0-ab21-9527e4a3c0bd" providerId="ADAL" clId="{21F8B5DC-EEBF-4057-AF5A-A6A231887572}" dt="2022-04-12T18:21:39.828" v="2161" actId="20577"/>
          <ac:spMkLst>
            <pc:docMk/>
            <pc:sldMk cId="3012564211" sldId="269"/>
            <ac:spMk id="32" creationId="{9AAF0F07-6153-4870-9F05-015CB288F74F}"/>
          </ac:spMkLst>
        </pc:spChg>
        <pc:spChg chg="add mod">
          <ac:chgData name="Michael Neuhaus" userId="c40c4f6d-4879-45f0-ab21-9527e4a3c0bd" providerId="ADAL" clId="{21F8B5DC-EEBF-4057-AF5A-A6A231887572}" dt="2022-04-13T21:29:59.237" v="2214" actId="1076"/>
          <ac:spMkLst>
            <pc:docMk/>
            <pc:sldMk cId="3012564211" sldId="269"/>
            <ac:spMk id="33" creationId="{9C277292-8BAA-4D7D-9F6B-F523AAD44A78}"/>
          </ac:spMkLst>
        </pc:spChg>
        <pc:spChg chg="add mod">
          <ac:chgData name="Michael Neuhaus" userId="c40c4f6d-4879-45f0-ab21-9527e4a3c0bd" providerId="ADAL" clId="{21F8B5DC-EEBF-4057-AF5A-A6A231887572}" dt="2022-04-12T18:23:22.472" v="2209" actId="20577"/>
          <ac:spMkLst>
            <pc:docMk/>
            <pc:sldMk cId="3012564211" sldId="269"/>
            <ac:spMk id="35" creationId="{CBAC7CE4-CB15-4CEC-B16B-8D0C38797A16}"/>
          </ac:spMkLst>
        </pc:spChg>
        <pc:spChg chg="add del mod">
          <ac:chgData name="Michael Neuhaus" userId="c40c4f6d-4879-45f0-ab21-9527e4a3c0bd" providerId="ADAL" clId="{21F8B5DC-EEBF-4057-AF5A-A6A231887572}" dt="2022-04-12T18:23:11.202" v="2190" actId="478"/>
          <ac:spMkLst>
            <pc:docMk/>
            <pc:sldMk cId="3012564211" sldId="269"/>
            <ac:spMk id="36" creationId="{11BC7FAF-3AF7-493F-8536-F341B215D295}"/>
          </ac:spMkLst>
        </pc:spChg>
        <pc:spChg chg="add del mod">
          <ac:chgData name="Michael Neuhaus" userId="c40c4f6d-4879-45f0-ab21-9527e4a3c0bd" providerId="ADAL" clId="{21F8B5DC-EEBF-4057-AF5A-A6A231887572}" dt="2022-04-12T18:23:11.950" v="2191" actId="478"/>
          <ac:spMkLst>
            <pc:docMk/>
            <pc:sldMk cId="3012564211" sldId="269"/>
            <ac:spMk id="37" creationId="{C61A54BE-F5A8-458C-819E-61681011CDC3}"/>
          </ac:spMkLst>
        </pc:spChg>
        <pc:spChg chg="add mod">
          <ac:chgData name="Michael Neuhaus" userId="c40c4f6d-4879-45f0-ab21-9527e4a3c0bd" providerId="ADAL" clId="{21F8B5DC-EEBF-4057-AF5A-A6A231887572}" dt="2022-04-12T18:22:54.992" v="2189"/>
          <ac:spMkLst>
            <pc:docMk/>
            <pc:sldMk cId="3012564211" sldId="269"/>
            <ac:spMk id="38" creationId="{5E9BB272-87A1-4264-B6BF-F20415D9FFA1}"/>
          </ac:spMkLst>
        </pc:spChg>
        <pc:spChg chg="del">
          <ac:chgData name="Michael Neuhaus" userId="c40c4f6d-4879-45f0-ab21-9527e4a3c0bd" providerId="ADAL" clId="{21F8B5DC-EEBF-4057-AF5A-A6A231887572}" dt="2022-04-12T18:19:56.448" v="2066" actId="478"/>
          <ac:spMkLst>
            <pc:docMk/>
            <pc:sldMk cId="3012564211" sldId="269"/>
            <ac:spMk id="41" creationId="{B6A0F6EE-5638-4367-B734-61C253F9F110}"/>
          </ac:spMkLst>
        </pc:spChg>
        <pc:spChg chg="del mod">
          <ac:chgData name="Michael Neuhaus" userId="c40c4f6d-4879-45f0-ab21-9527e4a3c0bd" providerId="ADAL" clId="{21F8B5DC-EEBF-4057-AF5A-A6A231887572}" dt="2022-04-12T18:20:17.175" v="2077" actId="478"/>
          <ac:spMkLst>
            <pc:docMk/>
            <pc:sldMk cId="3012564211" sldId="269"/>
            <ac:spMk id="42" creationId="{F2EB4480-A16F-437C-AD9A-5BFDF100C53F}"/>
          </ac:spMkLst>
        </pc:spChg>
        <pc:spChg chg="del">
          <ac:chgData name="Michael Neuhaus" userId="c40c4f6d-4879-45f0-ab21-9527e4a3c0bd" providerId="ADAL" clId="{21F8B5DC-EEBF-4057-AF5A-A6A231887572}" dt="2022-04-12T18:19:57.290" v="2067" actId="478"/>
          <ac:spMkLst>
            <pc:docMk/>
            <pc:sldMk cId="3012564211" sldId="269"/>
            <ac:spMk id="43" creationId="{147F78D3-9793-46B9-97C9-BA58C7000789}"/>
          </ac:spMkLst>
        </pc:spChg>
        <pc:spChg chg="del">
          <ac:chgData name="Michael Neuhaus" userId="c40c4f6d-4879-45f0-ab21-9527e4a3c0bd" providerId="ADAL" clId="{21F8B5DC-EEBF-4057-AF5A-A6A231887572}" dt="2022-04-12T18:19:58.980" v="2069" actId="478"/>
          <ac:spMkLst>
            <pc:docMk/>
            <pc:sldMk cId="3012564211" sldId="269"/>
            <ac:spMk id="44" creationId="{497B4034-74EF-4C8B-9CC7-5A52583DE3F3}"/>
          </ac:spMkLst>
        </pc:spChg>
        <pc:spChg chg="del">
          <ac:chgData name="Michael Neuhaus" userId="c40c4f6d-4879-45f0-ab21-9527e4a3c0bd" providerId="ADAL" clId="{21F8B5DC-EEBF-4057-AF5A-A6A231887572}" dt="2022-04-12T18:19:58.412" v="2068" actId="478"/>
          <ac:spMkLst>
            <pc:docMk/>
            <pc:sldMk cId="3012564211" sldId="269"/>
            <ac:spMk id="45" creationId="{385540F6-0191-45B2-8A48-A863270BB3AB}"/>
          </ac:spMkLst>
        </pc:spChg>
        <pc:spChg chg="del">
          <ac:chgData name="Michael Neuhaus" userId="c40c4f6d-4879-45f0-ab21-9527e4a3c0bd" providerId="ADAL" clId="{21F8B5DC-EEBF-4057-AF5A-A6A231887572}" dt="2022-04-12T18:19:59.531" v="2070" actId="478"/>
          <ac:spMkLst>
            <pc:docMk/>
            <pc:sldMk cId="3012564211" sldId="269"/>
            <ac:spMk id="46" creationId="{39A9E2D7-408A-47E1-A761-4A8D1D04553B}"/>
          </ac:spMkLst>
        </pc:spChg>
        <pc:spChg chg="del">
          <ac:chgData name="Michael Neuhaus" userId="c40c4f6d-4879-45f0-ab21-9527e4a3c0bd" providerId="ADAL" clId="{21F8B5DC-EEBF-4057-AF5A-A6A231887572}" dt="2022-04-12T18:19:52.759" v="2065" actId="478"/>
          <ac:spMkLst>
            <pc:docMk/>
            <pc:sldMk cId="3012564211" sldId="269"/>
            <ac:spMk id="76" creationId="{E3EFBB6C-0D85-4681-B33C-228C6CACE1F6}"/>
          </ac:spMkLst>
        </pc:spChg>
        <pc:spChg chg="del">
          <ac:chgData name="Michael Neuhaus" userId="c40c4f6d-4879-45f0-ab21-9527e4a3c0bd" providerId="ADAL" clId="{21F8B5DC-EEBF-4057-AF5A-A6A231887572}" dt="2022-04-12T18:19:50.430" v="2064" actId="478"/>
          <ac:spMkLst>
            <pc:docMk/>
            <pc:sldMk cId="3012564211" sldId="269"/>
            <ac:spMk id="77" creationId="{AF3E2F22-E500-4DA4-BED8-40CDDEAEBA96}"/>
          </ac:spMkLst>
        </pc:spChg>
        <pc:picChg chg="add mod">
          <ac:chgData name="Michael Neuhaus" userId="c40c4f6d-4879-45f0-ab21-9527e4a3c0bd" providerId="ADAL" clId="{21F8B5DC-EEBF-4057-AF5A-A6A231887572}" dt="2022-04-12T18:22:47.746" v="2188"/>
          <ac:picMkLst>
            <pc:docMk/>
            <pc:sldMk cId="3012564211" sldId="269"/>
            <ac:picMk id="34" creationId="{9CC0FC6A-11DA-4ECD-800A-1C65FCD5BDC8}"/>
          </ac:picMkLst>
        </pc:picChg>
      </pc:sldChg>
      <pc:sldMasterChg chg="modSp modSldLayout">
        <pc:chgData name="Michael Neuhaus" userId="c40c4f6d-4879-45f0-ab21-9527e4a3c0bd" providerId="ADAL" clId="{21F8B5DC-EEBF-4057-AF5A-A6A231887572}" dt="2022-03-29T20:21:45.363" v="679"/>
        <pc:sldMasterMkLst>
          <pc:docMk/>
          <pc:sldMasterMk cId="2262908952" sldId="2147483648"/>
        </pc:sldMasterMkLst>
        <pc:spChg chg="mod">
          <ac:chgData name="Michael Neuhaus" userId="c40c4f6d-4879-45f0-ab21-9527e4a3c0bd" providerId="ADAL" clId="{21F8B5DC-EEBF-4057-AF5A-A6A231887572}" dt="2022-03-29T20:21:45.363" v="679"/>
          <ac:spMkLst>
            <pc:docMk/>
            <pc:sldMasterMk cId="2262908952" sldId="2147483648"/>
            <ac:spMk id="2" creationId="{A15CF8E7-8E1C-472F-B9D8-D0AEA81B44A0}"/>
          </ac:spMkLst>
        </pc:spChg>
        <pc:spChg chg="mod">
          <ac:chgData name="Michael Neuhaus" userId="c40c4f6d-4879-45f0-ab21-9527e4a3c0bd" providerId="ADAL" clId="{21F8B5DC-EEBF-4057-AF5A-A6A231887572}" dt="2022-03-29T20:21:45.363" v="679"/>
          <ac:spMkLst>
            <pc:docMk/>
            <pc:sldMasterMk cId="2262908952" sldId="2147483648"/>
            <ac:spMk id="3" creationId="{DA9E7216-C9AC-4288-A616-BFBE1055CDD1}"/>
          </ac:spMkLst>
        </pc:spChg>
        <pc:spChg chg="mod">
          <ac:chgData name="Michael Neuhaus" userId="c40c4f6d-4879-45f0-ab21-9527e4a3c0bd" providerId="ADAL" clId="{21F8B5DC-EEBF-4057-AF5A-A6A231887572}" dt="2022-03-29T20:21:45.363" v="679"/>
          <ac:spMkLst>
            <pc:docMk/>
            <pc:sldMasterMk cId="2262908952" sldId="2147483648"/>
            <ac:spMk id="4" creationId="{804E3EFE-E4F1-45CA-947E-92CCE5CC0DBE}"/>
          </ac:spMkLst>
        </pc:spChg>
        <pc:spChg chg="mod">
          <ac:chgData name="Michael Neuhaus" userId="c40c4f6d-4879-45f0-ab21-9527e4a3c0bd" providerId="ADAL" clId="{21F8B5DC-EEBF-4057-AF5A-A6A231887572}" dt="2022-03-29T20:21:45.363" v="679"/>
          <ac:spMkLst>
            <pc:docMk/>
            <pc:sldMasterMk cId="2262908952" sldId="2147483648"/>
            <ac:spMk id="5" creationId="{6C8C550E-7F18-47BD-A34B-9C0514D0FC31}"/>
          </ac:spMkLst>
        </pc:spChg>
        <pc:spChg chg="mod">
          <ac:chgData name="Michael Neuhaus" userId="c40c4f6d-4879-45f0-ab21-9527e4a3c0bd" providerId="ADAL" clId="{21F8B5DC-EEBF-4057-AF5A-A6A231887572}" dt="2022-03-29T20:21:45.363" v="679"/>
          <ac:spMkLst>
            <pc:docMk/>
            <pc:sldMasterMk cId="2262908952" sldId="2147483648"/>
            <ac:spMk id="6" creationId="{8AEF65CF-9721-48CF-A572-167F5611B24D}"/>
          </ac:spMkLst>
        </pc:spChg>
        <pc:sldLayoutChg chg="modSp">
          <pc:chgData name="Michael Neuhaus" userId="c40c4f6d-4879-45f0-ab21-9527e4a3c0bd" providerId="ADAL" clId="{21F8B5DC-EEBF-4057-AF5A-A6A231887572}" dt="2022-03-29T20:21:45.363" v="679"/>
          <pc:sldLayoutMkLst>
            <pc:docMk/>
            <pc:sldMasterMk cId="2262908952" sldId="2147483648"/>
            <pc:sldLayoutMk cId="3030969676" sldId="2147483649"/>
          </pc:sldLayoutMkLst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3030969676" sldId="2147483649"/>
              <ac:spMk id="2" creationId="{BA59D11D-1597-47C3-9649-BA90D8DD746C}"/>
            </ac:spMkLst>
          </pc:spChg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3030969676" sldId="2147483649"/>
              <ac:spMk id="3" creationId="{72335614-91C1-4B59-B7FC-AD2D666B3436}"/>
            </ac:spMkLst>
          </pc:spChg>
        </pc:sldLayoutChg>
        <pc:sldLayoutChg chg="modSp">
          <pc:chgData name="Michael Neuhaus" userId="c40c4f6d-4879-45f0-ab21-9527e4a3c0bd" providerId="ADAL" clId="{21F8B5DC-EEBF-4057-AF5A-A6A231887572}" dt="2022-03-29T20:21:45.363" v="679"/>
          <pc:sldLayoutMkLst>
            <pc:docMk/>
            <pc:sldMasterMk cId="2262908952" sldId="2147483648"/>
            <pc:sldLayoutMk cId="269781861" sldId="2147483651"/>
          </pc:sldLayoutMkLst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269781861" sldId="2147483651"/>
              <ac:spMk id="2" creationId="{A0718D04-517D-4FC9-B1B5-82CB03AF907D}"/>
            </ac:spMkLst>
          </pc:spChg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269781861" sldId="2147483651"/>
              <ac:spMk id="3" creationId="{13AF3F6F-3B80-458B-8054-B208FF0D9848}"/>
            </ac:spMkLst>
          </pc:spChg>
        </pc:sldLayoutChg>
        <pc:sldLayoutChg chg="modSp">
          <pc:chgData name="Michael Neuhaus" userId="c40c4f6d-4879-45f0-ab21-9527e4a3c0bd" providerId="ADAL" clId="{21F8B5DC-EEBF-4057-AF5A-A6A231887572}" dt="2022-03-29T20:21:45.363" v="679"/>
          <pc:sldLayoutMkLst>
            <pc:docMk/>
            <pc:sldMasterMk cId="2262908952" sldId="2147483648"/>
            <pc:sldLayoutMk cId="2495402815" sldId="2147483652"/>
          </pc:sldLayoutMkLst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2495402815" sldId="2147483652"/>
              <ac:spMk id="3" creationId="{AF284D04-90A7-42A4-991E-ADB9C9DB8073}"/>
            </ac:spMkLst>
          </pc:spChg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2495402815" sldId="2147483652"/>
              <ac:spMk id="4" creationId="{577B75B3-20CF-4E7C-A3D0-E36CAAD276D6}"/>
            </ac:spMkLst>
          </pc:spChg>
        </pc:sldLayoutChg>
        <pc:sldLayoutChg chg="modSp">
          <pc:chgData name="Michael Neuhaus" userId="c40c4f6d-4879-45f0-ab21-9527e4a3c0bd" providerId="ADAL" clId="{21F8B5DC-EEBF-4057-AF5A-A6A231887572}" dt="2022-03-29T20:21:45.363" v="679"/>
          <pc:sldLayoutMkLst>
            <pc:docMk/>
            <pc:sldMasterMk cId="2262908952" sldId="2147483648"/>
            <pc:sldLayoutMk cId="2065374686" sldId="2147483653"/>
          </pc:sldLayoutMkLst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2065374686" sldId="2147483653"/>
              <ac:spMk id="2" creationId="{E4F9D9C9-4A81-4116-BB28-33DE97E6743C}"/>
            </ac:spMkLst>
          </pc:spChg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2065374686" sldId="2147483653"/>
              <ac:spMk id="3" creationId="{AD4DC002-6B36-4285-9AB3-C5E6E0997AD9}"/>
            </ac:spMkLst>
          </pc:spChg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2065374686" sldId="2147483653"/>
              <ac:spMk id="4" creationId="{57CF1667-22C6-483F-A8C3-95C884D5F9AA}"/>
            </ac:spMkLst>
          </pc:spChg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2065374686" sldId="2147483653"/>
              <ac:spMk id="5" creationId="{86BC345A-8C37-4296-8FB5-53637865396B}"/>
            </ac:spMkLst>
          </pc:spChg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2065374686" sldId="2147483653"/>
              <ac:spMk id="6" creationId="{2D432838-CACC-4513-9669-911AD38B9AE5}"/>
            </ac:spMkLst>
          </pc:spChg>
        </pc:sldLayoutChg>
        <pc:sldLayoutChg chg="modSp">
          <pc:chgData name="Michael Neuhaus" userId="c40c4f6d-4879-45f0-ab21-9527e4a3c0bd" providerId="ADAL" clId="{21F8B5DC-EEBF-4057-AF5A-A6A231887572}" dt="2022-03-29T20:21:45.363" v="679"/>
          <pc:sldLayoutMkLst>
            <pc:docMk/>
            <pc:sldMasterMk cId="2262908952" sldId="2147483648"/>
            <pc:sldLayoutMk cId="4234483201" sldId="2147483656"/>
          </pc:sldLayoutMkLst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4234483201" sldId="2147483656"/>
              <ac:spMk id="2" creationId="{CE0C56FB-2742-4AF4-BFA6-22DAE444F2F0}"/>
            </ac:spMkLst>
          </pc:spChg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4234483201" sldId="2147483656"/>
              <ac:spMk id="3" creationId="{AF50BA4D-8854-49BE-9787-511A607535E0}"/>
            </ac:spMkLst>
          </pc:spChg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4234483201" sldId="2147483656"/>
              <ac:spMk id="4" creationId="{FBC59DDB-E0E3-4FB8-BF83-D50BCF3A97CC}"/>
            </ac:spMkLst>
          </pc:spChg>
        </pc:sldLayoutChg>
        <pc:sldLayoutChg chg="modSp">
          <pc:chgData name="Michael Neuhaus" userId="c40c4f6d-4879-45f0-ab21-9527e4a3c0bd" providerId="ADAL" clId="{21F8B5DC-EEBF-4057-AF5A-A6A231887572}" dt="2022-03-29T20:21:45.363" v="679"/>
          <pc:sldLayoutMkLst>
            <pc:docMk/>
            <pc:sldMasterMk cId="2262908952" sldId="2147483648"/>
            <pc:sldLayoutMk cId="993467341" sldId="2147483657"/>
          </pc:sldLayoutMkLst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993467341" sldId="2147483657"/>
              <ac:spMk id="2" creationId="{3CE761EA-F37D-43B0-B123-9F77DA899722}"/>
            </ac:spMkLst>
          </pc:spChg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993467341" sldId="2147483657"/>
              <ac:spMk id="3" creationId="{2F7C5C3F-DA1E-4A17-BDE2-C2AAE3391A3D}"/>
            </ac:spMkLst>
          </pc:spChg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993467341" sldId="2147483657"/>
              <ac:spMk id="4" creationId="{DA6868AF-5178-4014-AF58-BE4A87EA5BFA}"/>
            </ac:spMkLst>
          </pc:spChg>
        </pc:sldLayoutChg>
        <pc:sldLayoutChg chg="modSp">
          <pc:chgData name="Michael Neuhaus" userId="c40c4f6d-4879-45f0-ab21-9527e4a3c0bd" providerId="ADAL" clId="{21F8B5DC-EEBF-4057-AF5A-A6A231887572}" dt="2022-03-29T20:21:45.363" v="679"/>
          <pc:sldLayoutMkLst>
            <pc:docMk/>
            <pc:sldMasterMk cId="2262908952" sldId="2147483648"/>
            <pc:sldLayoutMk cId="3757949339" sldId="2147483659"/>
          </pc:sldLayoutMkLst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3757949339" sldId="2147483659"/>
              <ac:spMk id="2" creationId="{BA032E97-8AE5-4102-8B41-FFC678E806B8}"/>
            </ac:spMkLst>
          </pc:spChg>
          <pc:spChg chg="mod">
            <ac:chgData name="Michael Neuhaus" userId="c40c4f6d-4879-45f0-ab21-9527e4a3c0bd" providerId="ADAL" clId="{21F8B5DC-EEBF-4057-AF5A-A6A231887572}" dt="2022-03-29T20:21:45.363" v="679"/>
            <ac:spMkLst>
              <pc:docMk/>
              <pc:sldMasterMk cId="2262908952" sldId="2147483648"/>
              <pc:sldLayoutMk cId="3757949339" sldId="2147483659"/>
              <ac:spMk id="3" creationId="{DA0E3024-9200-4BCF-9213-4ECFBAC1182A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1704-1070-4DA0-AF41-BAD92E35CE8D}" type="datetimeFigureOut">
              <a:rPr lang="de-CH" smtClean="0"/>
              <a:t>13.04.2022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5AA8-8591-4EAF-BB98-C62907D11F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36557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1704-1070-4DA0-AF41-BAD92E35CE8D}" type="datetimeFigureOut">
              <a:rPr lang="de-CH" smtClean="0"/>
              <a:t>13.04.2022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5AA8-8591-4EAF-BB98-C62907D11F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0274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1704-1070-4DA0-AF41-BAD92E35CE8D}" type="datetimeFigureOut">
              <a:rPr lang="de-CH" smtClean="0"/>
              <a:t>13.04.2022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5AA8-8591-4EAF-BB98-C62907D11F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56077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1704-1070-4DA0-AF41-BAD92E35CE8D}" type="datetimeFigureOut">
              <a:rPr lang="de-CH" smtClean="0"/>
              <a:t>13.04.2022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5AA8-8591-4EAF-BB98-C62907D11F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00876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1704-1070-4DA0-AF41-BAD92E35CE8D}" type="datetimeFigureOut">
              <a:rPr lang="de-CH" smtClean="0"/>
              <a:t>13.04.2022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5AA8-8591-4EAF-BB98-C62907D11F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24391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1704-1070-4DA0-AF41-BAD92E35CE8D}" type="datetimeFigureOut">
              <a:rPr lang="de-CH" smtClean="0"/>
              <a:t>13.04.2022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5AA8-8591-4EAF-BB98-C62907D11F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2576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1704-1070-4DA0-AF41-BAD92E35CE8D}" type="datetimeFigureOut">
              <a:rPr lang="de-CH" smtClean="0"/>
              <a:t>13.04.2022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5AA8-8591-4EAF-BB98-C62907D11F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9510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1704-1070-4DA0-AF41-BAD92E35CE8D}" type="datetimeFigureOut">
              <a:rPr lang="de-CH" smtClean="0"/>
              <a:t>13.04.2022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5AA8-8591-4EAF-BB98-C62907D11F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6356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1704-1070-4DA0-AF41-BAD92E35CE8D}" type="datetimeFigureOut">
              <a:rPr lang="de-CH" smtClean="0"/>
              <a:t>13.04.2022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5AA8-8591-4EAF-BB98-C62907D11F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73663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1704-1070-4DA0-AF41-BAD92E35CE8D}" type="datetimeFigureOut">
              <a:rPr lang="de-CH" smtClean="0"/>
              <a:t>13.04.2022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5AA8-8591-4EAF-BB98-C62907D11F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50803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1704-1070-4DA0-AF41-BAD92E35CE8D}" type="datetimeFigureOut">
              <a:rPr lang="de-CH" smtClean="0"/>
              <a:t>13.04.2022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5AA8-8591-4EAF-BB98-C62907D11F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44319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91704-1070-4DA0-AF41-BAD92E35CE8D}" type="datetimeFigureOut">
              <a:rPr lang="de-CH" smtClean="0"/>
              <a:t>13.04.2022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65AA8-8591-4EAF-BB98-C62907D11F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1968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4.svg"/><Relationship Id="rId3" Type="http://schemas.openxmlformats.org/officeDocument/2006/relationships/image" Target="../media/image28.svg"/><Relationship Id="rId7" Type="http://schemas.openxmlformats.org/officeDocument/2006/relationships/image" Target="../media/image20.svg"/><Relationship Id="rId12" Type="http://schemas.openxmlformats.org/officeDocument/2006/relationships/image" Target="../media/image13.png"/><Relationship Id="rId2" Type="http://schemas.openxmlformats.org/officeDocument/2006/relationships/image" Target="../media/image27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5" Type="http://schemas.openxmlformats.org/officeDocument/2006/relationships/image" Target="../media/image40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38.svg"/><Relationship Id="rId1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6.svg"/><Relationship Id="rId15" Type="http://schemas.openxmlformats.org/officeDocument/2006/relationships/image" Target="../media/image26.sv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Relationship Id="rId1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28.svg"/><Relationship Id="rId15" Type="http://schemas.openxmlformats.org/officeDocument/2006/relationships/image" Target="../media/image26.svg"/><Relationship Id="rId10" Type="http://schemas.openxmlformats.org/officeDocument/2006/relationships/image" Target="../media/image21.png"/><Relationship Id="rId4" Type="http://schemas.openxmlformats.org/officeDocument/2006/relationships/image" Target="../media/image27.png"/><Relationship Id="rId9" Type="http://schemas.openxmlformats.org/officeDocument/2006/relationships/image" Target="../media/image20.svg"/><Relationship Id="rId1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28.svg"/><Relationship Id="rId15" Type="http://schemas.openxmlformats.org/officeDocument/2006/relationships/image" Target="../media/image26.svg"/><Relationship Id="rId10" Type="http://schemas.openxmlformats.org/officeDocument/2006/relationships/image" Target="../media/image21.png"/><Relationship Id="rId4" Type="http://schemas.openxmlformats.org/officeDocument/2006/relationships/image" Target="../media/image27.png"/><Relationship Id="rId9" Type="http://schemas.openxmlformats.org/officeDocument/2006/relationships/image" Target="../media/image20.svg"/><Relationship Id="rId1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4.svg"/><Relationship Id="rId3" Type="http://schemas.openxmlformats.org/officeDocument/2006/relationships/image" Target="../media/image28.svg"/><Relationship Id="rId7" Type="http://schemas.openxmlformats.org/officeDocument/2006/relationships/image" Target="../media/image31.svg"/><Relationship Id="rId12" Type="http://schemas.openxmlformats.org/officeDocument/2006/relationships/image" Target="../media/image13.png"/><Relationship Id="rId2" Type="http://schemas.openxmlformats.org/officeDocument/2006/relationships/image" Target="../media/image27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5" Type="http://schemas.openxmlformats.org/officeDocument/2006/relationships/image" Target="../media/image26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Relationship Id="rId1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4.svg"/><Relationship Id="rId3" Type="http://schemas.openxmlformats.org/officeDocument/2006/relationships/image" Target="../media/image28.svg"/><Relationship Id="rId7" Type="http://schemas.openxmlformats.org/officeDocument/2006/relationships/image" Target="../media/image20.svg"/><Relationship Id="rId12" Type="http://schemas.openxmlformats.org/officeDocument/2006/relationships/image" Target="../media/image13.png"/><Relationship Id="rId2" Type="http://schemas.openxmlformats.org/officeDocument/2006/relationships/image" Target="../media/image27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33.svg"/><Relationship Id="rId5" Type="http://schemas.openxmlformats.org/officeDocument/2006/relationships/image" Target="../media/image18.svg"/><Relationship Id="rId15" Type="http://schemas.openxmlformats.org/officeDocument/2006/relationships/image" Target="../media/image26.svg"/><Relationship Id="rId10" Type="http://schemas.openxmlformats.org/officeDocument/2006/relationships/image" Target="../media/image32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Relationship Id="rId1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4.svg"/><Relationship Id="rId3" Type="http://schemas.openxmlformats.org/officeDocument/2006/relationships/image" Target="../media/image28.svg"/><Relationship Id="rId7" Type="http://schemas.openxmlformats.org/officeDocument/2006/relationships/image" Target="../media/image20.svg"/><Relationship Id="rId12" Type="http://schemas.openxmlformats.org/officeDocument/2006/relationships/image" Target="../media/image13.png"/><Relationship Id="rId2" Type="http://schemas.openxmlformats.org/officeDocument/2006/relationships/image" Target="../media/image27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35.svg"/><Relationship Id="rId15" Type="http://schemas.openxmlformats.org/officeDocument/2006/relationships/image" Target="../media/image26.svg"/><Relationship Id="rId10" Type="http://schemas.openxmlformats.org/officeDocument/2006/relationships/image" Target="../media/image23.png"/><Relationship Id="rId4" Type="http://schemas.openxmlformats.org/officeDocument/2006/relationships/image" Target="../media/image34.png"/><Relationship Id="rId9" Type="http://schemas.openxmlformats.org/officeDocument/2006/relationships/image" Target="../media/image22.svg"/><Relationship Id="rId1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14.svg"/><Relationship Id="rId3" Type="http://schemas.openxmlformats.org/officeDocument/2006/relationships/image" Target="../media/image28.svg"/><Relationship Id="rId7" Type="http://schemas.openxmlformats.org/officeDocument/2006/relationships/image" Target="../media/image20.svg"/><Relationship Id="rId12" Type="http://schemas.openxmlformats.org/officeDocument/2006/relationships/image" Target="../media/image13.png"/><Relationship Id="rId2" Type="http://schemas.openxmlformats.org/officeDocument/2006/relationships/image" Target="../media/image27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5" Type="http://schemas.openxmlformats.org/officeDocument/2006/relationships/image" Target="../media/image26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37.svg"/><Relationship Id="rId1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4.svg"/><Relationship Id="rId3" Type="http://schemas.openxmlformats.org/officeDocument/2006/relationships/image" Target="../media/image28.svg"/><Relationship Id="rId7" Type="http://schemas.openxmlformats.org/officeDocument/2006/relationships/image" Target="../media/image20.svg"/><Relationship Id="rId12" Type="http://schemas.openxmlformats.org/officeDocument/2006/relationships/image" Target="../media/image13.png"/><Relationship Id="rId2" Type="http://schemas.openxmlformats.org/officeDocument/2006/relationships/image" Target="../media/image27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5" Type="http://schemas.openxmlformats.org/officeDocument/2006/relationships/image" Target="../media/image40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38.svg"/><Relationship Id="rId1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9D76DF4-5EB2-4D19-AA0C-EF305E9D5AD5}"/>
              </a:ext>
            </a:extLst>
          </p:cNvPr>
          <p:cNvSpPr txBox="1"/>
          <p:nvPr/>
        </p:nvSpPr>
        <p:spPr>
          <a:xfrm>
            <a:off x="0" y="26896"/>
            <a:ext cx="9144000" cy="7848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de-CH" sz="45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C4E161B-806C-CC4A-8D3A-E9327C8D6DFB}"/>
              </a:ext>
            </a:extLst>
          </p:cNvPr>
          <p:cNvSpPr txBox="1"/>
          <p:nvPr/>
        </p:nvSpPr>
        <p:spPr>
          <a:xfrm>
            <a:off x="8887120" y="0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 dirty="0"/>
              <a:t>X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6D3570E-730D-734D-BAB1-E0611E613305}"/>
              </a:ext>
            </a:extLst>
          </p:cNvPr>
          <p:cNvSpPr txBox="1"/>
          <p:nvPr/>
        </p:nvSpPr>
        <p:spPr>
          <a:xfrm>
            <a:off x="8373360" y="0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/>
              <a:t>_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B701751-FD63-514B-8569-F3D2A6C90226}"/>
              </a:ext>
            </a:extLst>
          </p:cNvPr>
          <p:cNvSpPr/>
          <p:nvPr/>
        </p:nvSpPr>
        <p:spPr>
          <a:xfrm>
            <a:off x="8654986" y="63631"/>
            <a:ext cx="207389" cy="213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41513C1A-25F0-4BC9-AA34-4CF69107DB72}"/>
              </a:ext>
            </a:extLst>
          </p:cNvPr>
          <p:cNvSpPr txBox="1"/>
          <p:nvPr/>
        </p:nvSpPr>
        <p:spPr>
          <a:xfrm>
            <a:off x="853080" y="1727699"/>
            <a:ext cx="31716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b="1" dirty="0"/>
              <a:t>Login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37AFA56B-E32E-4C2A-B99E-3B4B70FF6E43}"/>
              </a:ext>
            </a:extLst>
          </p:cNvPr>
          <p:cNvSpPr txBox="1"/>
          <p:nvPr/>
        </p:nvSpPr>
        <p:spPr>
          <a:xfrm>
            <a:off x="853080" y="2004698"/>
            <a:ext cx="31716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Username: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D8216848-5A24-4425-AEE8-FCB24439A7B0}"/>
              </a:ext>
            </a:extLst>
          </p:cNvPr>
          <p:cNvSpPr txBox="1"/>
          <p:nvPr/>
        </p:nvSpPr>
        <p:spPr>
          <a:xfrm>
            <a:off x="853080" y="2350474"/>
            <a:ext cx="31716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Password:</a:t>
            </a: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BAF420DF-6CB5-44D5-9DAE-63814BD09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6591" y="94992"/>
            <a:ext cx="283151" cy="377534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9E7A3423-CAB3-49BB-BE44-8ED7F49E6B12}"/>
              </a:ext>
            </a:extLst>
          </p:cNvPr>
          <p:cNvSpPr txBox="1"/>
          <p:nvPr/>
        </p:nvSpPr>
        <p:spPr>
          <a:xfrm>
            <a:off x="102713" y="484959"/>
            <a:ext cx="740156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>
                <a:solidFill>
                  <a:schemeClr val="bg2">
                    <a:lumMod val="90000"/>
                  </a:schemeClr>
                </a:solidFill>
              </a:rPr>
              <a:t>Liegenschaft</a:t>
            </a:r>
            <a:br>
              <a:rPr lang="de-CH" sz="750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de-CH" sz="375" dirty="0" err="1">
                <a:solidFill>
                  <a:schemeClr val="bg2">
                    <a:lumMod val="90000"/>
                  </a:schemeClr>
                </a:solidFill>
              </a:rPr>
              <a:t>building</a:t>
            </a:r>
            <a:r>
              <a:rPr lang="de-CH" sz="375" dirty="0">
                <a:solidFill>
                  <a:schemeClr val="bg2">
                    <a:lumMod val="90000"/>
                  </a:schemeClr>
                </a:solidFill>
              </a:rPr>
              <a:t> (fa6)</a:t>
            </a:r>
            <a:endParaRPr lang="de-CH" sz="750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C159CC52-485D-475F-9C9E-71B4E3FE4A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68391" y="94993"/>
            <a:ext cx="281939" cy="375918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5020E135-5C1F-4D39-8E7A-0DA8FBB2A7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8079" y="94993"/>
            <a:ext cx="469898" cy="375918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81CA280D-04C5-4FFF-A359-7E21D7471817}"/>
              </a:ext>
            </a:extLst>
          </p:cNvPr>
          <p:cNvSpPr txBox="1"/>
          <p:nvPr/>
        </p:nvSpPr>
        <p:spPr>
          <a:xfrm>
            <a:off x="729554" y="498781"/>
            <a:ext cx="6718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>
                <a:solidFill>
                  <a:schemeClr val="bg2">
                    <a:lumMod val="90000"/>
                  </a:schemeClr>
                </a:solidFill>
              </a:rPr>
              <a:t>Mieter</a:t>
            </a:r>
            <a:br>
              <a:rPr lang="de-CH" sz="750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de-CH" sz="300" dirty="0">
                <a:solidFill>
                  <a:schemeClr val="bg2">
                    <a:lumMod val="90000"/>
                  </a:schemeClr>
                </a:solidFill>
              </a:rPr>
              <a:t>user-tag</a:t>
            </a:r>
            <a:endParaRPr lang="de-CH" sz="75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FC23EC53-E0AB-4896-B592-89D89FCF7248}"/>
              </a:ext>
            </a:extLst>
          </p:cNvPr>
          <p:cNvSpPr txBox="1"/>
          <p:nvPr/>
        </p:nvSpPr>
        <p:spPr>
          <a:xfrm>
            <a:off x="1987957" y="484959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>
                <a:solidFill>
                  <a:schemeClr val="bg2">
                    <a:lumMod val="90000"/>
                  </a:schemeClr>
                </a:solidFill>
              </a:rPr>
              <a:t>Mietverträge</a:t>
            </a:r>
            <a:br>
              <a:rPr lang="de-CH" sz="750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de-CH" sz="375" dirty="0">
                <a:solidFill>
                  <a:schemeClr val="bg2">
                    <a:lumMod val="90000"/>
                  </a:schemeClr>
                </a:solidFill>
              </a:rPr>
              <a:t>file-</a:t>
            </a:r>
            <a:r>
              <a:rPr lang="de-CH" sz="375" dirty="0" err="1">
                <a:solidFill>
                  <a:schemeClr val="bg2">
                    <a:lumMod val="90000"/>
                  </a:schemeClr>
                </a:solidFill>
              </a:rPr>
              <a:t>contract</a:t>
            </a:r>
            <a:endParaRPr lang="de-CH" sz="750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789E3BF5-52C1-4AE2-A3E8-FB48B0102C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19241" y="94992"/>
            <a:ext cx="281939" cy="375918"/>
          </a:xfrm>
          <a:prstGeom prst="rect">
            <a:avLst/>
          </a:prstGeom>
        </p:spPr>
      </p:pic>
      <p:sp>
        <p:nvSpPr>
          <p:cNvPr id="31" name="Textfeld 30">
            <a:extLst>
              <a:ext uri="{FF2B5EF4-FFF2-40B4-BE49-F238E27FC236}">
                <a16:creationId xmlns:a16="http://schemas.microsoft.com/office/drawing/2014/main" id="{081086A0-F40B-4374-A688-5A8738C7BA0D}"/>
              </a:ext>
            </a:extLst>
          </p:cNvPr>
          <p:cNvSpPr txBox="1"/>
          <p:nvPr/>
        </p:nvSpPr>
        <p:spPr>
          <a:xfrm>
            <a:off x="2688751" y="484958"/>
            <a:ext cx="7288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>
                <a:solidFill>
                  <a:schemeClr val="bg2">
                    <a:lumMod val="90000"/>
                  </a:schemeClr>
                </a:solidFill>
              </a:rPr>
              <a:t>Rechnungen</a:t>
            </a:r>
            <a:br>
              <a:rPr lang="de-CH" sz="750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de-CH" sz="300" dirty="0">
                <a:solidFill>
                  <a:schemeClr val="bg2">
                    <a:lumMod val="90000"/>
                  </a:schemeClr>
                </a:solidFill>
              </a:rPr>
              <a:t>file-</a:t>
            </a:r>
            <a:r>
              <a:rPr lang="de-CH" sz="300" dirty="0" err="1">
                <a:solidFill>
                  <a:schemeClr val="bg2">
                    <a:lumMod val="90000"/>
                  </a:schemeClr>
                </a:solidFill>
              </a:rPr>
              <a:t>invoice</a:t>
            </a:r>
            <a:r>
              <a:rPr lang="de-CH" sz="300" dirty="0">
                <a:solidFill>
                  <a:schemeClr val="bg2">
                    <a:lumMod val="90000"/>
                  </a:schemeClr>
                </a:solidFill>
              </a:rPr>
              <a:t>-dollar</a:t>
            </a:r>
            <a:endParaRPr lang="de-CH" sz="750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73F88E3F-E897-4F3C-A4BB-7CBBEA74264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84217" y="67926"/>
            <a:ext cx="364904" cy="417032"/>
          </a:xfrm>
          <a:prstGeom prst="rect">
            <a:avLst/>
          </a:prstGeom>
        </p:spPr>
      </p:pic>
      <p:sp>
        <p:nvSpPr>
          <p:cNvPr id="33" name="Textfeld 32">
            <a:extLst>
              <a:ext uri="{FF2B5EF4-FFF2-40B4-BE49-F238E27FC236}">
                <a16:creationId xmlns:a16="http://schemas.microsoft.com/office/drawing/2014/main" id="{17EDBB89-CC8B-4569-8682-A453618A926D}"/>
              </a:ext>
            </a:extLst>
          </p:cNvPr>
          <p:cNvSpPr txBox="1"/>
          <p:nvPr/>
        </p:nvSpPr>
        <p:spPr>
          <a:xfrm>
            <a:off x="1302259" y="484275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>
                <a:solidFill>
                  <a:schemeClr val="bg2">
                    <a:lumMod val="90000"/>
                  </a:schemeClr>
                </a:solidFill>
              </a:rPr>
              <a:t>Kreditoren</a:t>
            </a:r>
            <a:br>
              <a:rPr lang="de-CH" sz="750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de-CH" sz="375" dirty="0">
                <a:solidFill>
                  <a:schemeClr val="bg2">
                    <a:lumMod val="90000"/>
                  </a:schemeClr>
                </a:solidFill>
              </a:rPr>
              <a:t>user-</a:t>
            </a:r>
            <a:r>
              <a:rPr lang="de-CH" sz="375" dirty="0" err="1">
                <a:solidFill>
                  <a:schemeClr val="bg2">
                    <a:lumMod val="90000"/>
                  </a:schemeClr>
                </a:solidFill>
              </a:rPr>
              <a:t>tie</a:t>
            </a:r>
            <a:endParaRPr lang="de-CH" sz="750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37" name="Grafik 36">
            <a:extLst>
              <a:ext uri="{FF2B5EF4-FFF2-40B4-BE49-F238E27FC236}">
                <a16:creationId xmlns:a16="http://schemas.microsoft.com/office/drawing/2014/main" id="{402BBBC1-180D-49FF-A990-6FBD2869AEC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526303" y="94992"/>
            <a:ext cx="524429" cy="419543"/>
          </a:xfrm>
          <a:prstGeom prst="rect">
            <a:avLst/>
          </a:prstGeom>
        </p:spPr>
      </p:pic>
      <p:sp>
        <p:nvSpPr>
          <p:cNvPr id="38" name="Textfeld 37">
            <a:extLst>
              <a:ext uri="{FF2B5EF4-FFF2-40B4-BE49-F238E27FC236}">
                <a16:creationId xmlns:a16="http://schemas.microsoft.com/office/drawing/2014/main" id="{7FB31D45-DB27-4D08-985A-548F0D254C03}"/>
              </a:ext>
            </a:extLst>
          </p:cNvPr>
          <p:cNvSpPr txBox="1"/>
          <p:nvPr/>
        </p:nvSpPr>
        <p:spPr>
          <a:xfrm>
            <a:off x="3449395" y="484957"/>
            <a:ext cx="6013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>
                <a:solidFill>
                  <a:schemeClr val="bg2">
                    <a:lumMod val="90000"/>
                  </a:schemeClr>
                </a:solidFill>
              </a:rPr>
              <a:t>Konten</a:t>
            </a:r>
            <a:br>
              <a:rPr lang="de-CH" sz="750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de-CH" sz="3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de-CH" sz="300" dirty="0" err="1">
                <a:solidFill>
                  <a:schemeClr val="bg2">
                    <a:lumMod val="90000"/>
                  </a:schemeClr>
                </a:solidFill>
              </a:rPr>
              <a:t>money</a:t>
            </a:r>
            <a:r>
              <a:rPr lang="de-CH" sz="300" dirty="0">
                <a:solidFill>
                  <a:schemeClr val="bg2">
                    <a:lumMod val="90000"/>
                  </a:schemeClr>
                </a:solidFill>
              </a:rPr>
              <a:t>-check-alt</a:t>
            </a:r>
            <a:endParaRPr lang="de-CH" sz="75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FD5A5790-BC53-4F75-8579-5769F843197E}"/>
              </a:ext>
            </a:extLst>
          </p:cNvPr>
          <p:cNvSpPr txBox="1"/>
          <p:nvPr/>
        </p:nvSpPr>
        <p:spPr>
          <a:xfrm>
            <a:off x="842869" y="2793713"/>
            <a:ext cx="611281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2892530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9D76DF4-5EB2-4D19-AA0C-EF305E9D5AD5}"/>
              </a:ext>
            </a:extLst>
          </p:cNvPr>
          <p:cNvSpPr txBox="1"/>
          <p:nvPr/>
        </p:nvSpPr>
        <p:spPr>
          <a:xfrm>
            <a:off x="30626" y="0"/>
            <a:ext cx="9144000" cy="7848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de-CH" sz="45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C4E161B-806C-CC4A-8D3A-E9327C8D6DFB}"/>
              </a:ext>
            </a:extLst>
          </p:cNvPr>
          <p:cNvSpPr txBox="1"/>
          <p:nvPr/>
        </p:nvSpPr>
        <p:spPr>
          <a:xfrm>
            <a:off x="888712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 dirty="0"/>
              <a:t>X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6D3570E-730D-734D-BAB1-E0611E613305}"/>
              </a:ext>
            </a:extLst>
          </p:cNvPr>
          <p:cNvSpPr txBox="1"/>
          <p:nvPr/>
        </p:nvSpPr>
        <p:spPr>
          <a:xfrm>
            <a:off x="837336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/>
              <a:t>_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B701751-FD63-514B-8569-F3D2A6C90226}"/>
              </a:ext>
            </a:extLst>
          </p:cNvPr>
          <p:cNvSpPr/>
          <p:nvPr/>
        </p:nvSpPr>
        <p:spPr>
          <a:xfrm>
            <a:off x="8654986" y="82428"/>
            <a:ext cx="207389" cy="213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FDFC208C-E010-4A66-89C5-F9DAA24AF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6591" y="94992"/>
            <a:ext cx="283151" cy="377534"/>
          </a:xfrm>
          <a:prstGeom prst="rect">
            <a:avLst/>
          </a:prstGeom>
        </p:spPr>
      </p:pic>
      <p:sp>
        <p:nvSpPr>
          <p:cNvPr id="57" name="Textfeld 56">
            <a:extLst>
              <a:ext uri="{FF2B5EF4-FFF2-40B4-BE49-F238E27FC236}">
                <a16:creationId xmlns:a16="http://schemas.microsoft.com/office/drawing/2014/main" id="{4B2952E7-70FC-44FE-A94C-81EF62FF2DFC}"/>
              </a:ext>
            </a:extLst>
          </p:cNvPr>
          <p:cNvSpPr txBox="1"/>
          <p:nvPr/>
        </p:nvSpPr>
        <p:spPr>
          <a:xfrm>
            <a:off x="102713" y="484959"/>
            <a:ext cx="740156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Liegenschaft</a:t>
            </a:r>
            <a:br>
              <a:rPr lang="de-CH" sz="750" dirty="0"/>
            </a:br>
            <a:r>
              <a:rPr lang="de-CH" sz="375" dirty="0" err="1"/>
              <a:t>building</a:t>
            </a:r>
            <a:r>
              <a:rPr lang="de-CH" sz="375" dirty="0"/>
              <a:t> (fa6)</a:t>
            </a:r>
            <a:endParaRPr lang="de-CH" sz="750" dirty="0"/>
          </a:p>
        </p:txBody>
      </p:sp>
      <p:pic>
        <p:nvPicPr>
          <p:cNvPr id="60" name="Grafik 59">
            <a:extLst>
              <a:ext uri="{FF2B5EF4-FFF2-40B4-BE49-F238E27FC236}">
                <a16:creationId xmlns:a16="http://schemas.microsoft.com/office/drawing/2014/main" id="{DF053CFD-830D-482C-9C41-3DABBFC37B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38897" y="94993"/>
            <a:ext cx="281939" cy="375918"/>
          </a:xfrm>
          <a:prstGeom prst="rect">
            <a:avLst/>
          </a:prstGeom>
        </p:spPr>
      </p:pic>
      <p:pic>
        <p:nvPicPr>
          <p:cNvPr id="62" name="Grafik 61">
            <a:extLst>
              <a:ext uri="{FF2B5EF4-FFF2-40B4-BE49-F238E27FC236}">
                <a16:creationId xmlns:a16="http://schemas.microsoft.com/office/drawing/2014/main" id="{F0D201B8-943D-4A47-ABB1-4BF39B067E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8585" y="94993"/>
            <a:ext cx="469898" cy="375918"/>
          </a:xfrm>
          <a:prstGeom prst="rect">
            <a:avLst/>
          </a:prstGeom>
        </p:spPr>
      </p:pic>
      <p:sp>
        <p:nvSpPr>
          <p:cNvPr id="65" name="Textfeld 64">
            <a:extLst>
              <a:ext uri="{FF2B5EF4-FFF2-40B4-BE49-F238E27FC236}">
                <a16:creationId xmlns:a16="http://schemas.microsoft.com/office/drawing/2014/main" id="{ECCF88BE-1316-4D2F-A6DB-2C9FE9040A62}"/>
              </a:ext>
            </a:extLst>
          </p:cNvPr>
          <p:cNvSpPr txBox="1"/>
          <p:nvPr/>
        </p:nvSpPr>
        <p:spPr>
          <a:xfrm>
            <a:off x="700060" y="498781"/>
            <a:ext cx="6718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Mieter</a:t>
            </a:r>
            <a:br>
              <a:rPr lang="de-CH" sz="750" dirty="0"/>
            </a:br>
            <a:r>
              <a:rPr lang="de-CH" sz="300" dirty="0"/>
              <a:t>user-tag</a:t>
            </a:r>
            <a:endParaRPr lang="de-CH" sz="750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C2A1224-9653-4FEB-B039-573344A3E401}"/>
              </a:ext>
            </a:extLst>
          </p:cNvPr>
          <p:cNvSpPr txBox="1"/>
          <p:nvPr/>
        </p:nvSpPr>
        <p:spPr>
          <a:xfrm>
            <a:off x="1958463" y="484959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Mietverträge</a:t>
            </a:r>
            <a:br>
              <a:rPr lang="de-CH" sz="750" dirty="0"/>
            </a:br>
            <a:r>
              <a:rPr lang="de-CH" sz="375" dirty="0"/>
              <a:t>file-</a:t>
            </a:r>
            <a:r>
              <a:rPr lang="de-CH" sz="375" dirty="0" err="1"/>
              <a:t>contract</a:t>
            </a:r>
            <a:endParaRPr lang="de-CH" sz="750" dirty="0"/>
          </a:p>
        </p:txBody>
      </p:sp>
      <p:pic>
        <p:nvPicPr>
          <p:cNvPr id="70" name="Grafik 69">
            <a:extLst>
              <a:ext uri="{FF2B5EF4-FFF2-40B4-BE49-F238E27FC236}">
                <a16:creationId xmlns:a16="http://schemas.microsoft.com/office/drawing/2014/main" id="{C796C772-CFBF-4DD2-ADC2-9C1E2F5523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89747" y="94992"/>
            <a:ext cx="281939" cy="375918"/>
          </a:xfrm>
          <a:prstGeom prst="rect">
            <a:avLst/>
          </a:prstGeom>
        </p:spPr>
      </p:pic>
      <p:sp>
        <p:nvSpPr>
          <p:cNvPr id="71" name="Textfeld 70">
            <a:extLst>
              <a:ext uri="{FF2B5EF4-FFF2-40B4-BE49-F238E27FC236}">
                <a16:creationId xmlns:a16="http://schemas.microsoft.com/office/drawing/2014/main" id="{E63EA9B3-19F9-4DAD-AF96-08B93901E074}"/>
              </a:ext>
            </a:extLst>
          </p:cNvPr>
          <p:cNvSpPr txBox="1"/>
          <p:nvPr/>
        </p:nvSpPr>
        <p:spPr>
          <a:xfrm>
            <a:off x="2659257" y="484958"/>
            <a:ext cx="7288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Rechnungen</a:t>
            </a:r>
            <a:br>
              <a:rPr lang="de-CH" sz="750" dirty="0"/>
            </a:br>
            <a:r>
              <a:rPr lang="de-CH" sz="300" dirty="0"/>
              <a:t>file-</a:t>
            </a:r>
            <a:r>
              <a:rPr lang="de-CH" sz="300" dirty="0" err="1"/>
              <a:t>invoice</a:t>
            </a:r>
            <a:r>
              <a:rPr lang="de-CH" sz="300" dirty="0"/>
              <a:t>-dollar</a:t>
            </a:r>
            <a:endParaRPr lang="de-CH" sz="750" dirty="0"/>
          </a:p>
        </p:txBody>
      </p:sp>
      <p:pic>
        <p:nvPicPr>
          <p:cNvPr id="73" name="Grafik 72">
            <a:extLst>
              <a:ext uri="{FF2B5EF4-FFF2-40B4-BE49-F238E27FC236}">
                <a16:creationId xmlns:a16="http://schemas.microsoft.com/office/drawing/2014/main" id="{4D4542A2-F0A8-455F-901C-B19369D1F9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54723" y="67926"/>
            <a:ext cx="364904" cy="417032"/>
          </a:xfrm>
          <a:prstGeom prst="rect">
            <a:avLst/>
          </a:prstGeom>
        </p:spPr>
      </p:pic>
      <p:sp>
        <p:nvSpPr>
          <p:cNvPr id="74" name="Textfeld 73">
            <a:extLst>
              <a:ext uri="{FF2B5EF4-FFF2-40B4-BE49-F238E27FC236}">
                <a16:creationId xmlns:a16="http://schemas.microsoft.com/office/drawing/2014/main" id="{A3F1D1A0-E7A9-4890-B450-D8145EA558CD}"/>
              </a:ext>
            </a:extLst>
          </p:cNvPr>
          <p:cNvSpPr txBox="1"/>
          <p:nvPr/>
        </p:nvSpPr>
        <p:spPr>
          <a:xfrm>
            <a:off x="1272765" y="484275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Kreditoren</a:t>
            </a:r>
            <a:br>
              <a:rPr lang="de-CH" sz="750" dirty="0"/>
            </a:br>
            <a:r>
              <a:rPr lang="de-CH" sz="375" dirty="0"/>
              <a:t>user-</a:t>
            </a:r>
            <a:r>
              <a:rPr lang="de-CH" sz="375" dirty="0" err="1"/>
              <a:t>tie</a:t>
            </a:r>
            <a:endParaRPr lang="de-CH" sz="75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406529B-509B-42B7-A142-FAE3A1F66B7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452339" y="383783"/>
            <a:ext cx="232311" cy="232311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78E7674F-AC57-4480-BF2D-706CEBDBE8BC}"/>
              </a:ext>
            </a:extLst>
          </p:cNvPr>
          <p:cNvSpPr txBox="1"/>
          <p:nvPr/>
        </p:nvSpPr>
        <p:spPr>
          <a:xfrm>
            <a:off x="8368317" y="584435"/>
            <a:ext cx="523846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00" dirty="0" err="1"/>
              <a:t>Sign</a:t>
            </a:r>
            <a:r>
              <a:rPr lang="de-CH" sz="300" dirty="0"/>
              <a:t>-out-alt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0B5B28E4-0027-41B1-A093-9ADDFE5393C4}"/>
              </a:ext>
            </a:extLst>
          </p:cNvPr>
          <p:cNvSpPr txBox="1"/>
          <p:nvPr/>
        </p:nvSpPr>
        <p:spPr>
          <a:xfrm>
            <a:off x="4936704" y="1187920"/>
            <a:ext cx="2041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Konto XY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A1AB0C7-8F83-489F-83B8-C68A854A2BD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96810" y="94993"/>
            <a:ext cx="430010" cy="344008"/>
          </a:xfrm>
          <a:prstGeom prst="rect">
            <a:avLst/>
          </a:prstGeom>
        </p:spPr>
      </p:pic>
      <p:sp>
        <p:nvSpPr>
          <p:cNvPr id="35" name="Textfeld 34">
            <a:extLst>
              <a:ext uri="{FF2B5EF4-FFF2-40B4-BE49-F238E27FC236}">
                <a16:creationId xmlns:a16="http://schemas.microsoft.com/office/drawing/2014/main" id="{1998E68F-D869-43FF-9BBA-1A741FC9CC62}"/>
              </a:ext>
            </a:extLst>
          </p:cNvPr>
          <p:cNvSpPr txBox="1"/>
          <p:nvPr/>
        </p:nvSpPr>
        <p:spPr>
          <a:xfrm>
            <a:off x="3491764" y="457477"/>
            <a:ext cx="6013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Konten</a:t>
            </a:r>
            <a:br>
              <a:rPr lang="de-CH" sz="750" dirty="0"/>
            </a:br>
            <a:r>
              <a:rPr lang="de-CH" sz="300" dirty="0"/>
              <a:t> </a:t>
            </a:r>
            <a:r>
              <a:rPr lang="de-CH" sz="300" dirty="0" err="1"/>
              <a:t>money</a:t>
            </a:r>
            <a:r>
              <a:rPr lang="de-CH" sz="300" dirty="0"/>
              <a:t>-check-alt</a:t>
            </a:r>
            <a:endParaRPr lang="de-CH" sz="750" dirty="0"/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F121B337-66DC-4371-97F3-6EC68E01B49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-94" y="784830"/>
            <a:ext cx="1685925" cy="5867400"/>
          </a:xfrm>
          <a:prstGeom prst="rect">
            <a:avLst/>
          </a:prstGeom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8E8D169A-BC7C-44A6-B126-7707269E1D9C}"/>
              </a:ext>
            </a:extLst>
          </p:cNvPr>
          <p:cNvSpPr txBox="1"/>
          <p:nvPr/>
        </p:nvSpPr>
        <p:spPr>
          <a:xfrm>
            <a:off x="37416" y="1729417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Zahlung verbuchen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A03FAD2A-C634-4D1E-9536-4A5B7009D658}"/>
              </a:ext>
            </a:extLst>
          </p:cNvPr>
          <p:cNvSpPr txBox="1"/>
          <p:nvPr/>
        </p:nvSpPr>
        <p:spPr>
          <a:xfrm>
            <a:off x="4936704" y="1943570"/>
            <a:ext cx="204173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Neue Zahlung verbuchen, Daten eingeben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B4BBD773-5F44-4746-A1A2-59237F7C21AE}"/>
              </a:ext>
            </a:extLst>
          </p:cNvPr>
          <p:cNvSpPr txBox="1"/>
          <p:nvPr/>
        </p:nvSpPr>
        <p:spPr>
          <a:xfrm>
            <a:off x="7223908" y="6042772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Speichern</a:t>
            </a:r>
          </a:p>
        </p:txBody>
      </p:sp>
    </p:spTree>
    <p:extLst>
      <p:ext uri="{BB962C8B-B14F-4D97-AF65-F5344CB8AC3E}">
        <p14:creationId xmlns:p14="http://schemas.microsoft.com/office/powerpoint/2010/main" val="3948979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9D76DF4-5EB2-4D19-AA0C-EF305E9D5AD5}"/>
              </a:ext>
            </a:extLst>
          </p:cNvPr>
          <p:cNvSpPr txBox="1"/>
          <p:nvPr/>
        </p:nvSpPr>
        <p:spPr>
          <a:xfrm>
            <a:off x="0" y="0"/>
            <a:ext cx="9144000" cy="7848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de-CH" sz="45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C4E161B-806C-CC4A-8D3A-E9327C8D6DFB}"/>
              </a:ext>
            </a:extLst>
          </p:cNvPr>
          <p:cNvSpPr txBox="1"/>
          <p:nvPr/>
        </p:nvSpPr>
        <p:spPr>
          <a:xfrm>
            <a:off x="888712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 dirty="0"/>
              <a:t>X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6D3570E-730D-734D-BAB1-E0611E613305}"/>
              </a:ext>
            </a:extLst>
          </p:cNvPr>
          <p:cNvSpPr txBox="1"/>
          <p:nvPr/>
        </p:nvSpPr>
        <p:spPr>
          <a:xfrm>
            <a:off x="837336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/>
              <a:t>_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B701751-FD63-514B-8569-F3D2A6C90226}"/>
              </a:ext>
            </a:extLst>
          </p:cNvPr>
          <p:cNvSpPr/>
          <p:nvPr/>
        </p:nvSpPr>
        <p:spPr>
          <a:xfrm>
            <a:off x="8654986" y="82428"/>
            <a:ext cx="207389" cy="213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406529B-509B-42B7-A142-FAE3A1F66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2339" y="383783"/>
            <a:ext cx="232311" cy="232311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78E7674F-AC57-4480-BF2D-706CEBDBE8BC}"/>
              </a:ext>
            </a:extLst>
          </p:cNvPr>
          <p:cNvSpPr txBox="1"/>
          <p:nvPr/>
        </p:nvSpPr>
        <p:spPr>
          <a:xfrm>
            <a:off x="8368317" y="584435"/>
            <a:ext cx="523846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00" dirty="0" err="1"/>
              <a:t>Sign</a:t>
            </a:r>
            <a:r>
              <a:rPr lang="de-CH" sz="300" dirty="0"/>
              <a:t>-out-alt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B39516C-A284-418F-869A-0F11623F22DD}"/>
              </a:ext>
            </a:extLst>
          </p:cNvPr>
          <p:cNvSpPr txBox="1"/>
          <p:nvPr/>
        </p:nvSpPr>
        <p:spPr>
          <a:xfrm>
            <a:off x="2460588" y="1016040"/>
            <a:ext cx="2041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Übersicht Liegenschaften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4FE34D6C-8A3F-430D-9E63-E71E1988BFF8}"/>
              </a:ext>
            </a:extLst>
          </p:cNvPr>
          <p:cNvSpPr/>
          <p:nvPr/>
        </p:nvSpPr>
        <p:spPr>
          <a:xfrm>
            <a:off x="2604170" y="1868196"/>
            <a:ext cx="1429907" cy="1224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350" dirty="0"/>
              <a:t>Liegenschaft 1</a:t>
            </a:r>
            <a:br>
              <a:rPr lang="de-DE" sz="1350" dirty="0"/>
            </a:br>
            <a:r>
              <a:rPr lang="de-DE" sz="1350" dirty="0" err="1"/>
              <a:t>adresse</a:t>
            </a:r>
            <a:br>
              <a:rPr lang="de-DE" sz="1350" dirty="0"/>
            </a:br>
            <a:r>
              <a:rPr lang="de-DE" sz="1350" dirty="0" err="1"/>
              <a:t>anzahl</a:t>
            </a:r>
            <a:r>
              <a:rPr lang="de-DE" sz="1350" dirty="0"/>
              <a:t> </a:t>
            </a:r>
            <a:r>
              <a:rPr lang="de-DE" sz="1350" dirty="0" err="1"/>
              <a:t>objekte</a:t>
            </a:r>
            <a:endParaRPr lang="de-DE" sz="1350" dirty="0"/>
          </a:p>
          <a:p>
            <a:pPr algn="ctr"/>
            <a:r>
              <a:rPr lang="de-DE" sz="1350" dirty="0"/>
              <a:t>Vermietet:</a:t>
            </a:r>
          </a:p>
          <a:p>
            <a:pPr algn="ctr"/>
            <a:r>
              <a:rPr lang="de-DE" sz="1350" dirty="0"/>
              <a:t>Nicht vermietet: 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3773C808-30B9-4A19-9F87-14E0FF612A32}"/>
              </a:ext>
            </a:extLst>
          </p:cNvPr>
          <p:cNvSpPr/>
          <p:nvPr/>
        </p:nvSpPr>
        <p:spPr>
          <a:xfrm>
            <a:off x="4148353" y="1876804"/>
            <a:ext cx="1429907" cy="1224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350" dirty="0"/>
              <a:t>Liegenschaft 2</a:t>
            </a:r>
            <a:br>
              <a:rPr lang="de-DE" sz="1350" dirty="0"/>
            </a:br>
            <a:r>
              <a:rPr lang="de-DE" sz="1350" dirty="0" err="1"/>
              <a:t>adresse</a:t>
            </a:r>
            <a:br>
              <a:rPr lang="de-DE" sz="1350" dirty="0"/>
            </a:br>
            <a:r>
              <a:rPr lang="de-DE" sz="1350" dirty="0" err="1"/>
              <a:t>anzahl</a:t>
            </a:r>
            <a:r>
              <a:rPr lang="de-DE" sz="1350" dirty="0"/>
              <a:t> </a:t>
            </a:r>
            <a:r>
              <a:rPr lang="de-DE" sz="1350" dirty="0" err="1"/>
              <a:t>objekte</a:t>
            </a:r>
            <a:endParaRPr lang="de-DE" sz="1350" dirty="0"/>
          </a:p>
          <a:p>
            <a:pPr algn="ctr"/>
            <a:r>
              <a:rPr lang="de-DE" sz="1350" dirty="0"/>
              <a:t>Vermietet:</a:t>
            </a:r>
          </a:p>
          <a:p>
            <a:pPr algn="ctr"/>
            <a:r>
              <a:rPr lang="de-DE" sz="1350" dirty="0"/>
              <a:t>Nicht vermietet: 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942D27F7-2DB4-4762-B358-414ECA5D536F}"/>
              </a:ext>
            </a:extLst>
          </p:cNvPr>
          <p:cNvSpPr/>
          <p:nvPr/>
        </p:nvSpPr>
        <p:spPr>
          <a:xfrm>
            <a:off x="5692536" y="3248721"/>
            <a:ext cx="1429907" cy="1224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350" dirty="0"/>
              <a:t>Liegenschaft 7</a:t>
            </a:r>
            <a:br>
              <a:rPr lang="de-DE" sz="1350" dirty="0"/>
            </a:br>
            <a:r>
              <a:rPr lang="de-DE" sz="1350" dirty="0" err="1"/>
              <a:t>adresse</a:t>
            </a:r>
            <a:br>
              <a:rPr lang="de-DE" sz="1350" dirty="0"/>
            </a:br>
            <a:r>
              <a:rPr lang="de-DE" sz="1350" dirty="0" err="1"/>
              <a:t>anzahl</a:t>
            </a:r>
            <a:r>
              <a:rPr lang="de-DE" sz="1350" dirty="0"/>
              <a:t> </a:t>
            </a:r>
            <a:r>
              <a:rPr lang="de-DE" sz="1350" dirty="0" err="1"/>
              <a:t>objekte</a:t>
            </a:r>
            <a:endParaRPr lang="de-DE" sz="1350" dirty="0"/>
          </a:p>
          <a:p>
            <a:pPr algn="ctr"/>
            <a:r>
              <a:rPr lang="de-DE" sz="1350" dirty="0"/>
              <a:t>Vermietet:</a:t>
            </a:r>
          </a:p>
          <a:p>
            <a:pPr algn="ctr"/>
            <a:r>
              <a:rPr lang="de-DE" sz="1350" dirty="0"/>
              <a:t>Nicht vermietet: 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95FE1F78-626C-462C-8655-49D54C442781}"/>
              </a:ext>
            </a:extLst>
          </p:cNvPr>
          <p:cNvSpPr/>
          <p:nvPr/>
        </p:nvSpPr>
        <p:spPr>
          <a:xfrm>
            <a:off x="4148353" y="3248722"/>
            <a:ext cx="1429907" cy="1224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350" dirty="0"/>
              <a:t>Liegenschaft 6 </a:t>
            </a:r>
            <a:r>
              <a:rPr lang="de-DE" sz="1350" dirty="0" err="1"/>
              <a:t>adresse</a:t>
            </a:r>
            <a:br>
              <a:rPr lang="de-DE" sz="1350" dirty="0"/>
            </a:br>
            <a:r>
              <a:rPr lang="de-DE" sz="1350" dirty="0" err="1"/>
              <a:t>anzahl</a:t>
            </a:r>
            <a:r>
              <a:rPr lang="de-DE" sz="1350" dirty="0"/>
              <a:t> </a:t>
            </a:r>
            <a:r>
              <a:rPr lang="de-DE" sz="1350" dirty="0" err="1"/>
              <a:t>objekte</a:t>
            </a:r>
            <a:endParaRPr lang="de-DE" sz="1350" dirty="0"/>
          </a:p>
          <a:p>
            <a:pPr algn="ctr"/>
            <a:r>
              <a:rPr lang="de-DE" sz="1350" dirty="0"/>
              <a:t>Vermietet:</a:t>
            </a:r>
          </a:p>
          <a:p>
            <a:pPr algn="ctr"/>
            <a:r>
              <a:rPr lang="de-DE" sz="1350" dirty="0"/>
              <a:t>Nicht vermietet: 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430E4938-2572-4B0A-8F10-AA6610CFF711}"/>
              </a:ext>
            </a:extLst>
          </p:cNvPr>
          <p:cNvSpPr/>
          <p:nvPr/>
        </p:nvSpPr>
        <p:spPr>
          <a:xfrm>
            <a:off x="2604170" y="3248722"/>
            <a:ext cx="1429907" cy="1224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350" dirty="0"/>
              <a:t>Liegenschaft 5</a:t>
            </a:r>
            <a:br>
              <a:rPr lang="de-DE" sz="1350" dirty="0"/>
            </a:br>
            <a:r>
              <a:rPr lang="de-DE" sz="1350" dirty="0" err="1"/>
              <a:t>adresse</a:t>
            </a:r>
            <a:br>
              <a:rPr lang="de-DE" sz="1350" dirty="0"/>
            </a:br>
            <a:r>
              <a:rPr lang="de-DE" sz="1350" dirty="0" err="1"/>
              <a:t>anzahl</a:t>
            </a:r>
            <a:r>
              <a:rPr lang="de-DE" sz="1350" dirty="0"/>
              <a:t> </a:t>
            </a:r>
            <a:r>
              <a:rPr lang="de-DE" sz="1350" dirty="0" err="1"/>
              <a:t>objekte</a:t>
            </a:r>
            <a:endParaRPr lang="de-DE" sz="1350" dirty="0"/>
          </a:p>
          <a:p>
            <a:pPr algn="ctr"/>
            <a:r>
              <a:rPr lang="de-DE" sz="1350" dirty="0"/>
              <a:t>Vermietet:</a:t>
            </a:r>
          </a:p>
          <a:p>
            <a:pPr algn="ctr"/>
            <a:r>
              <a:rPr lang="de-DE" sz="1350" dirty="0"/>
              <a:t>Nicht vermietet: 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678CA0C4-202A-42A9-8354-3428312953ED}"/>
              </a:ext>
            </a:extLst>
          </p:cNvPr>
          <p:cNvSpPr/>
          <p:nvPr/>
        </p:nvSpPr>
        <p:spPr>
          <a:xfrm>
            <a:off x="7225079" y="1868195"/>
            <a:ext cx="1429907" cy="1224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350" dirty="0"/>
              <a:t>Liegenschaft 4</a:t>
            </a:r>
            <a:br>
              <a:rPr lang="de-DE" sz="1350" dirty="0"/>
            </a:br>
            <a:r>
              <a:rPr lang="de-DE" sz="1350" dirty="0" err="1"/>
              <a:t>adresse</a:t>
            </a:r>
            <a:br>
              <a:rPr lang="de-DE" sz="1350" dirty="0"/>
            </a:br>
            <a:r>
              <a:rPr lang="de-DE" sz="1350" dirty="0" err="1"/>
              <a:t>anzahl</a:t>
            </a:r>
            <a:r>
              <a:rPr lang="de-DE" sz="1350" dirty="0"/>
              <a:t> </a:t>
            </a:r>
            <a:r>
              <a:rPr lang="de-DE" sz="1350" dirty="0" err="1"/>
              <a:t>objekte</a:t>
            </a:r>
            <a:endParaRPr lang="de-DE" sz="1350" dirty="0"/>
          </a:p>
          <a:p>
            <a:pPr algn="ctr"/>
            <a:r>
              <a:rPr lang="de-DE" sz="1350" dirty="0"/>
              <a:t>Vermietet:</a:t>
            </a:r>
          </a:p>
          <a:p>
            <a:pPr algn="ctr"/>
            <a:r>
              <a:rPr lang="de-DE" sz="1350" dirty="0"/>
              <a:t>Nicht vermietet: 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4345E5F0-ACB4-438E-9F81-E493AFA05F3E}"/>
              </a:ext>
            </a:extLst>
          </p:cNvPr>
          <p:cNvSpPr/>
          <p:nvPr/>
        </p:nvSpPr>
        <p:spPr>
          <a:xfrm>
            <a:off x="5683213" y="1868195"/>
            <a:ext cx="1429907" cy="1224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350" dirty="0"/>
              <a:t>Liegenschaft 3</a:t>
            </a:r>
            <a:br>
              <a:rPr lang="de-DE" sz="1350" dirty="0"/>
            </a:br>
            <a:r>
              <a:rPr lang="de-DE" sz="1350" dirty="0" err="1"/>
              <a:t>adresse</a:t>
            </a:r>
            <a:br>
              <a:rPr lang="de-DE" sz="1350" dirty="0"/>
            </a:br>
            <a:r>
              <a:rPr lang="de-DE" sz="1350" dirty="0" err="1"/>
              <a:t>anzahl</a:t>
            </a:r>
            <a:r>
              <a:rPr lang="de-DE" sz="1350" dirty="0"/>
              <a:t> </a:t>
            </a:r>
            <a:r>
              <a:rPr lang="de-DE" sz="1350" dirty="0" err="1"/>
              <a:t>objekte</a:t>
            </a:r>
            <a:endParaRPr lang="de-DE" sz="1350" dirty="0"/>
          </a:p>
          <a:p>
            <a:pPr algn="ctr"/>
            <a:r>
              <a:rPr lang="de-DE" sz="1350" dirty="0"/>
              <a:t>Vermietet:</a:t>
            </a:r>
          </a:p>
          <a:p>
            <a:pPr algn="ctr"/>
            <a:r>
              <a:rPr lang="de-DE" sz="1350" dirty="0"/>
              <a:t>Nicht vermietet: </a:t>
            </a:r>
          </a:p>
        </p:txBody>
      </p:sp>
      <p:pic>
        <p:nvPicPr>
          <p:cNvPr id="49" name="Grafik 48">
            <a:extLst>
              <a:ext uri="{FF2B5EF4-FFF2-40B4-BE49-F238E27FC236}">
                <a16:creationId xmlns:a16="http://schemas.microsoft.com/office/drawing/2014/main" id="{06903062-E196-4A98-ABDD-32335667D0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6591" y="94992"/>
            <a:ext cx="283151" cy="377534"/>
          </a:xfrm>
          <a:prstGeom prst="rect">
            <a:avLst/>
          </a:prstGeom>
        </p:spPr>
      </p:pic>
      <p:sp>
        <p:nvSpPr>
          <p:cNvPr id="51" name="Textfeld 50">
            <a:extLst>
              <a:ext uri="{FF2B5EF4-FFF2-40B4-BE49-F238E27FC236}">
                <a16:creationId xmlns:a16="http://schemas.microsoft.com/office/drawing/2014/main" id="{A8819EBF-2703-4E6C-B9B6-149DA5E3E6C4}"/>
              </a:ext>
            </a:extLst>
          </p:cNvPr>
          <p:cNvSpPr txBox="1"/>
          <p:nvPr/>
        </p:nvSpPr>
        <p:spPr>
          <a:xfrm>
            <a:off x="102713" y="484959"/>
            <a:ext cx="740156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Liegenschaft</a:t>
            </a:r>
            <a:br>
              <a:rPr lang="de-CH" sz="750" dirty="0"/>
            </a:br>
            <a:r>
              <a:rPr lang="de-CH" sz="375" dirty="0" err="1"/>
              <a:t>building</a:t>
            </a:r>
            <a:r>
              <a:rPr lang="de-CH" sz="375" dirty="0"/>
              <a:t> (fa6)</a:t>
            </a:r>
            <a:endParaRPr lang="de-CH" sz="750" dirty="0"/>
          </a:p>
        </p:txBody>
      </p:sp>
      <p:pic>
        <p:nvPicPr>
          <p:cNvPr id="53" name="Grafik 52">
            <a:extLst>
              <a:ext uri="{FF2B5EF4-FFF2-40B4-BE49-F238E27FC236}">
                <a16:creationId xmlns:a16="http://schemas.microsoft.com/office/drawing/2014/main" id="{0C8B3EE7-D651-47A8-9717-0FBA2276F3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74288" y="94993"/>
            <a:ext cx="281939" cy="375918"/>
          </a:xfrm>
          <a:prstGeom prst="rect">
            <a:avLst/>
          </a:prstGeom>
        </p:spPr>
      </p:pic>
      <p:pic>
        <p:nvPicPr>
          <p:cNvPr id="54" name="Grafik 53">
            <a:extLst>
              <a:ext uri="{FF2B5EF4-FFF2-40B4-BE49-F238E27FC236}">
                <a16:creationId xmlns:a16="http://schemas.microsoft.com/office/drawing/2014/main" id="{289E41D8-D3E3-4E9D-A797-761377178B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3976" y="94993"/>
            <a:ext cx="469898" cy="375918"/>
          </a:xfrm>
          <a:prstGeom prst="rect">
            <a:avLst/>
          </a:prstGeom>
        </p:spPr>
      </p:pic>
      <p:sp>
        <p:nvSpPr>
          <p:cNvPr id="55" name="Textfeld 54">
            <a:extLst>
              <a:ext uri="{FF2B5EF4-FFF2-40B4-BE49-F238E27FC236}">
                <a16:creationId xmlns:a16="http://schemas.microsoft.com/office/drawing/2014/main" id="{2317A55D-D9DD-4830-8A09-37CAD1EDA61B}"/>
              </a:ext>
            </a:extLst>
          </p:cNvPr>
          <p:cNvSpPr txBox="1"/>
          <p:nvPr/>
        </p:nvSpPr>
        <p:spPr>
          <a:xfrm>
            <a:off x="735451" y="498781"/>
            <a:ext cx="6718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Mieter</a:t>
            </a:r>
            <a:br>
              <a:rPr lang="de-CH" sz="750" dirty="0"/>
            </a:br>
            <a:r>
              <a:rPr lang="de-CH" sz="300" dirty="0"/>
              <a:t>user-tag</a:t>
            </a:r>
            <a:endParaRPr lang="de-CH" sz="750" dirty="0"/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92793BA4-155D-4539-875A-1E95B14D39B4}"/>
              </a:ext>
            </a:extLst>
          </p:cNvPr>
          <p:cNvSpPr txBox="1"/>
          <p:nvPr/>
        </p:nvSpPr>
        <p:spPr>
          <a:xfrm>
            <a:off x="1993854" y="484959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Mietverträge</a:t>
            </a:r>
            <a:br>
              <a:rPr lang="de-CH" sz="750" dirty="0"/>
            </a:br>
            <a:r>
              <a:rPr lang="de-CH" sz="375" dirty="0"/>
              <a:t>file-</a:t>
            </a:r>
            <a:r>
              <a:rPr lang="de-CH" sz="375" dirty="0" err="1"/>
              <a:t>contract</a:t>
            </a:r>
            <a:endParaRPr lang="de-CH" sz="750" dirty="0"/>
          </a:p>
        </p:txBody>
      </p:sp>
      <p:pic>
        <p:nvPicPr>
          <p:cNvPr id="61" name="Grafik 60">
            <a:extLst>
              <a:ext uri="{FF2B5EF4-FFF2-40B4-BE49-F238E27FC236}">
                <a16:creationId xmlns:a16="http://schemas.microsoft.com/office/drawing/2014/main" id="{79FC4E71-F5CD-485A-B30C-A4540D88E3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25138" y="94992"/>
            <a:ext cx="281939" cy="375918"/>
          </a:xfrm>
          <a:prstGeom prst="rect">
            <a:avLst/>
          </a:prstGeom>
        </p:spPr>
      </p:pic>
      <p:sp>
        <p:nvSpPr>
          <p:cNvPr id="63" name="Textfeld 62">
            <a:extLst>
              <a:ext uri="{FF2B5EF4-FFF2-40B4-BE49-F238E27FC236}">
                <a16:creationId xmlns:a16="http://schemas.microsoft.com/office/drawing/2014/main" id="{B26E0123-A8CC-449C-9D3F-517E78E51C1B}"/>
              </a:ext>
            </a:extLst>
          </p:cNvPr>
          <p:cNvSpPr txBox="1"/>
          <p:nvPr/>
        </p:nvSpPr>
        <p:spPr>
          <a:xfrm>
            <a:off x="2694648" y="484958"/>
            <a:ext cx="7288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Rechnungen</a:t>
            </a:r>
            <a:br>
              <a:rPr lang="de-CH" sz="750" dirty="0"/>
            </a:br>
            <a:r>
              <a:rPr lang="de-CH" sz="300" dirty="0"/>
              <a:t>file-</a:t>
            </a:r>
            <a:r>
              <a:rPr lang="de-CH" sz="300" dirty="0" err="1"/>
              <a:t>invoice</a:t>
            </a:r>
            <a:r>
              <a:rPr lang="de-CH" sz="300" dirty="0"/>
              <a:t>-dollar</a:t>
            </a:r>
            <a:endParaRPr lang="de-CH" sz="750" dirty="0"/>
          </a:p>
        </p:txBody>
      </p:sp>
      <p:pic>
        <p:nvPicPr>
          <p:cNvPr id="64" name="Grafik 63">
            <a:extLst>
              <a:ext uri="{FF2B5EF4-FFF2-40B4-BE49-F238E27FC236}">
                <a16:creationId xmlns:a16="http://schemas.microsoft.com/office/drawing/2014/main" id="{AA13D996-4153-4BCE-9835-D6DD9F6B1CF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490114" y="67926"/>
            <a:ext cx="364904" cy="417032"/>
          </a:xfrm>
          <a:prstGeom prst="rect">
            <a:avLst/>
          </a:prstGeom>
        </p:spPr>
      </p:pic>
      <p:sp>
        <p:nvSpPr>
          <p:cNvPr id="67" name="Textfeld 66">
            <a:extLst>
              <a:ext uri="{FF2B5EF4-FFF2-40B4-BE49-F238E27FC236}">
                <a16:creationId xmlns:a16="http://schemas.microsoft.com/office/drawing/2014/main" id="{1646446C-DA17-4834-9095-EEAA27F86A8E}"/>
              </a:ext>
            </a:extLst>
          </p:cNvPr>
          <p:cNvSpPr txBox="1"/>
          <p:nvPr/>
        </p:nvSpPr>
        <p:spPr>
          <a:xfrm>
            <a:off x="1308156" y="484275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Kreditoren</a:t>
            </a:r>
            <a:br>
              <a:rPr lang="de-CH" sz="750" dirty="0"/>
            </a:br>
            <a:r>
              <a:rPr lang="de-CH" sz="375" dirty="0"/>
              <a:t>user-</a:t>
            </a:r>
            <a:r>
              <a:rPr lang="de-CH" sz="375" dirty="0" err="1"/>
              <a:t>tie</a:t>
            </a:r>
            <a:endParaRPr lang="de-CH" sz="750" dirty="0"/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2546AF14-8444-406F-8A27-35646FAF939B}"/>
              </a:ext>
            </a:extLst>
          </p:cNvPr>
          <p:cNvSpPr txBox="1"/>
          <p:nvPr/>
        </p:nvSpPr>
        <p:spPr>
          <a:xfrm>
            <a:off x="3455292" y="484957"/>
            <a:ext cx="6013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Konten</a:t>
            </a:r>
            <a:br>
              <a:rPr lang="de-CH" sz="750" dirty="0"/>
            </a:br>
            <a:r>
              <a:rPr lang="de-CH" sz="300" dirty="0"/>
              <a:t> </a:t>
            </a:r>
            <a:r>
              <a:rPr lang="de-CH" sz="300" dirty="0" err="1"/>
              <a:t>money</a:t>
            </a:r>
            <a:r>
              <a:rPr lang="de-CH" sz="300" dirty="0"/>
              <a:t>-check-alt</a:t>
            </a:r>
            <a:endParaRPr lang="de-CH" sz="750" dirty="0"/>
          </a:p>
        </p:txBody>
      </p:sp>
      <p:pic>
        <p:nvPicPr>
          <p:cNvPr id="72" name="Grafik 71">
            <a:extLst>
              <a:ext uri="{FF2B5EF4-FFF2-40B4-BE49-F238E27FC236}">
                <a16:creationId xmlns:a16="http://schemas.microsoft.com/office/drawing/2014/main" id="{A3112009-E04C-4C6F-B0EA-10F2522089A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532201" y="94993"/>
            <a:ext cx="430010" cy="344008"/>
          </a:xfrm>
          <a:prstGeom prst="rect">
            <a:avLst/>
          </a:prstGeom>
        </p:spPr>
      </p:pic>
      <p:sp>
        <p:nvSpPr>
          <p:cNvPr id="75" name="Textfeld 74">
            <a:extLst>
              <a:ext uri="{FF2B5EF4-FFF2-40B4-BE49-F238E27FC236}">
                <a16:creationId xmlns:a16="http://schemas.microsoft.com/office/drawing/2014/main" id="{8AD506D7-E284-4E19-A56F-F50BAAF079C4}"/>
              </a:ext>
            </a:extLst>
          </p:cNvPr>
          <p:cNvSpPr txBox="1"/>
          <p:nvPr/>
        </p:nvSpPr>
        <p:spPr>
          <a:xfrm>
            <a:off x="0" y="1449993"/>
            <a:ext cx="1797050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Neue Liegenschaft</a:t>
            </a:r>
          </a:p>
        </p:txBody>
      </p:sp>
    </p:spTree>
    <p:extLst>
      <p:ext uri="{BB962C8B-B14F-4D97-AF65-F5344CB8AC3E}">
        <p14:creationId xmlns:p14="http://schemas.microsoft.com/office/powerpoint/2010/main" val="3390002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9D76DF4-5EB2-4D19-AA0C-EF305E9D5AD5}"/>
              </a:ext>
            </a:extLst>
          </p:cNvPr>
          <p:cNvSpPr txBox="1"/>
          <p:nvPr/>
        </p:nvSpPr>
        <p:spPr>
          <a:xfrm>
            <a:off x="0" y="0"/>
            <a:ext cx="9144000" cy="7848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de-CH" sz="45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C4E161B-806C-CC4A-8D3A-E9327C8D6DFB}"/>
              </a:ext>
            </a:extLst>
          </p:cNvPr>
          <p:cNvSpPr txBox="1"/>
          <p:nvPr/>
        </p:nvSpPr>
        <p:spPr>
          <a:xfrm>
            <a:off x="888712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 dirty="0"/>
              <a:t>X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6D3570E-730D-734D-BAB1-E0611E613305}"/>
              </a:ext>
            </a:extLst>
          </p:cNvPr>
          <p:cNvSpPr txBox="1"/>
          <p:nvPr/>
        </p:nvSpPr>
        <p:spPr>
          <a:xfrm>
            <a:off x="837336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/>
              <a:t>_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B701751-FD63-514B-8569-F3D2A6C90226}"/>
              </a:ext>
            </a:extLst>
          </p:cNvPr>
          <p:cNvSpPr/>
          <p:nvPr/>
        </p:nvSpPr>
        <p:spPr>
          <a:xfrm>
            <a:off x="8654986" y="82428"/>
            <a:ext cx="207389" cy="213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406529B-509B-42B7-A142-FAE3A1F66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2339" y="383783"/>
            <a:ext cx="232311" cy="232311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78E7674F-AC57-4480-BF2D-706CEBDBE8BC}"/>
              </a:ext>
            </a:extLst>
          </p:cNvPr>
          <p:cNvSpPr txBox="1"/>
          <p:nvPr/>
        </p:nvSpPr>
        <p:spPr>
          <a:xfrm>
            <a:off x="8368317" y="584435"/>
            <a:ext cx="523846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00" dirty="0" err="1"/>
              <a:t>Sign</a:t>
            </a:r>
            <a:r>
              <a:rPr lang="de-CH" sz="300" dirty="0"/>
              <a:t>-out-alt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B39516C-A284-418F-869A-0F11623F22DD}"/>
              </a:ext>
            </a:extLst>
          </p:cNvPr>
          <p:cNvSpPr txBox="1"/>
          <p:nvPr/>
        </p:nvSpPr>
        <p:spPr>
          <a:xfrm>
            <a:off x="2347740" y="985482"/>
            <a:ext cx="204173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Übersicht Objekte in der Liegenschaft XY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E645B5A8-520B-4ECE-A20B-E662A94CDC5F}"/>
              </a:ext>
            </a:extLst>
          </p:cNvPr>
          <p:cNvSpPr/>
          <p:nvPr/>
        </p:nvSpPr>
        <p:spPr>
          <a:xfrm>
            <a:off x="2477327" y="1754189"/>
            <a:ext cx="1429907" cy="1224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Objekt 1</a:t>
            </a:r>
          </a:p>
          <a:p>
            <a:pPr algn="ctr"/>
            <a:r>
              <a:rPr lang="de-DE" sz="1200" dirty="0"/>
              <a:t>Typ</a:t>
            </a:r>
            <a:br>
              <a:rPr lang="de-DE" sz="1200" dirty="0"/>
            </a:br>
            <a:r>
              <a:rPr lang="de-DE" sz="1200" dirty="0"/>
              <a:t>Lage</a:t>
            </a:r>
            <a:br>
              <a:rPr lang="de-DE" sz="1200" dirty="0"/>
            </a:br>
            <a:r>
              <a:rPr lang="de-DE" sz="1200" dirty="0"/>
              <a:t>vermietet?:Mieter</a:t>
            </a:r>
          </a:p>
          <a:p>
            <a:pPr algn="ctr"/>
            <a:r>
              <a:rPr lang="de-DE" sz="1200" dirty="0"/>
              <a:t>Zimmer: </a:t>
            </a:r>
          </a:p>
          <a:p>
            <a:pPr algn="ctr"/>
            <a:r>
              <a:rPr lang="de-DE" sz="1350" dirty="0"/>
              <a:t> 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B6A0F6EE-5638-4367-B734-61C253F9F110}"/>
              </a:ext>
            </a:extLst>
          </p:cNvPr>
          <p:cNvSpPr/>
          <p:nvPr/>
        </p:nvSpPr>
        <p:spPr>
          <a:xfrm>
            <a:off x="2486375" y="3235578"/>
            <a:ext cx="1429907" cy="1224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Objekt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Lage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vermietet?:Mieter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Zimmer: </a:t>
            </a:r>
          </a:p>
          <a:p>
            <a:pPr algn="ctr"/>
            <a:r>
              <a:rPr lang="de-DE" sz="1350" dirty="0"/>
              <a:t> 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F2EB4480-A16F-437C-AD9A-5BFDF100C53F}"/>
              </a:ext>
            </a:extLst>
          </p:cNvPr>
          <p:cNvSpPr/>
          <p:nvPr/>
        </p:nvSpPr>
        <p:spPr>
          <a:xfrm>
            <a:off x="4137289" y="1754189"/>
            <a:ext cx="1429907" cy="1224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Objekt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Lage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vermietet?:Mieter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Zimmer: </a:t>
            </a:r>
          </a:p>
          <a:p>
            <a:pPr algn="ctr"/>
            <a:r>
              <a:rPr lang="de-DE" sz="1350" dirty="0"/>
              <a:t> 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147F78D3-9793-46B9-97C9-BA58C7000789}"/>
              </a:ext>
            </a:extLst>
          </p:cNvPr>
          <p:cNvSpPr/>
          <p:nvPr/>
        </p:nvSpPr>
        <p:spPr>
          <a:xfrm>
            <a:off x="4127586" y="3235578"/>
            <a:ext cx="1429907" cy="1224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Objekt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Lage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vermietet?:Mieter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Zimmer: </a:t>
            </a:r>
          </a:p>
          <a:p>
            <a:pPr algn="ctr"/>
            <a:r>
              <a:rPr lang="de-DE" sz="1350" dirty="0"/>
              <a:t> 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497B4034-74EF-4C8B-9CC7-5A52583DE3F3}"/>
              </a:ext>
            </a:extLst>
          </p:cNvPr>
          <p:cNvSpPr/>
          <p:nvPr/>
        </p:nvSpPr>
        <p:spPr>
          <a:xfrm>
            <a:off x="5797251" y="1759772"/>
            <a:ext cx="1429907" cy="1224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Objekt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Lage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vermietet?:Mieter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Zimmer: </a:t>
            </a:r>
          </a:p>
          <a:p>
            <a:pPr algn="ctr"/>
            <a:r>
              <a:rPr lang="de-DE" sz="1350" dirty="0"/>
              <a:t> 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385540F6-0191-45B2-8A48-A863270BB3AB}"/>
              </a:ext>
            </a:extLst>
          </p:cNvPr>
          <p:cNvSpPr/>
          <p:nvPr/>
        </p:nvSpPr>
        <p:spPr>
          <a:xfrm>
            <a:off x="5797250" y="3235578"/>
            <a:ext cx="1429907" cy="1224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Objekt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Lage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vermietet?:Mieter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Zimmer: </a:t>
            </a:r>
          </a:p>
          <a:p>
            <a:pPr algn="ctr"/>
            <a:r>
              <a:rPr lang="de-DE" sz="1350" dirty="0"/>
              <a:t> 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39A9E2D7-408A-47E1-A761-4A8D1D04553B}"/>
              </a:ext>
            </a:extLst>
          </p:cNvPr>
          <p:cNvSpPr/>
          <p:nvPr/>
        </p:nvSpPr>
        <p:spPr>
          <a:xfrm>
            <a:off x="7457213" y="1754189"/>
            <a:ext cx="1429907" cy="1224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Objekt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Lage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vermietet?:Mieter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Zimmer: </a:t>
            </a:r>
          </a:p>
          <a:p>
            <a:pPr algn="ctr"/>
            <a:r>
              <a:rPr lang="de-DE" sz="1350" dirty="0"/>
              <a:t> </a:t>
            </a:r>
          </a:p>
        </p:txBody>
      </p:sp>
      <p:pic>
        <p:nvPicPr>
          <p:cNvPr id="47" name="Grafik 46">
            <a:extLst>
              <a:ext uri="{FF2B5EF4-FFF2-40B4-BE49-F238E27FC236}">
                <a16:creationId xmlns:a16="http://schemas.microsoft.com/office/drawing/2014/main" id="{ADA2240E-2066-4445-8851-F8BA816261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6591" y="94992"/>
            <a:ext cx="283151" cy="377534"/>
          </a:xfrm>
          <a:prstGeom prst="rect">
            <a:avLst/>
          </a:prstGeom>
        </p:spPr>
      </p:pic>
      <p:sp>
        <p:nvSpPr>
          <p:cNvPr id="49" name="Textfeld 48">
            <a:extLst>
              <a:ext uri="{FF2B5EF4-FFF2-40B4-BE49-F238E27FC236}">
                <a16:creationId xmlns:a16="http://schemas.microsoft.com/office/drawing/2014/main" id="{9A619729-E896-4AEF-9963-C7611D83F8C2}"/>
              </a:ext>
            </a:extLst>
          </p:cNvPr>
          <p:cNvSpPr txBox="1"/>
          <p:nvPr/>
        </p:nvSpPr>
        <p:spPr>
          <a:xfrm>
            <a:off x="102713" y="484959"/>
            <a:ext cx="740156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Liegenschaft</a:t>
            </a:r>
            <a:br>
              <a:rPr lang="de-CH" sz="750" dirty="0"/>
            </a:br>
            <a:r>
              <a:rPr lang="de-CH" sz="375" dirty="0" err="1"/>
              <a:t>building</a:t>
            </a:r>
            <a:r>
              <a:rPr lang="de-CH" sz="375" dirty="0"/>
              <a:t> (fa6)</a:t>
            </a:r>
            <a:endParaRPr lang="de-CH" sz="750" dirty="0"/>
          </a:p>
        </p:txBody>
      </p:sp>
      <p:pic>
        <p:nvPicPr>
          <p:cNvPr id="51" name="Grafik 50">
            <a:extLst>
              <a:ext uri="{FF2B5EF4-FFF2-40B4-BE49-F238E27FC236}">
                <a16:creationId xmlns:a16="http://schemas.microsoft.com/office/drawing/2014/main" id="{70756D5D-7571-44DC-B81B-FD8158FC7F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50697" y="94993"/>
            <a:ext cx="281939" cy="375918"/>
          </a:xfrm>
          <a:prstGeom prst="rect">
            <a:avLst/>
          </a:prstGeom>
        </p:spPr>
      </p:pic>
      <p:pic>
        <p:nvPicPr>
          <p:cNvPr id="52" name="Grafik 51">
            <a:extLst>
              <a:ext uri="{FF2B5EF4-FFF2-40B4-BE49-F238E27FC236}">
                <a16:creationId xmlns:a16="http://schemas.microsoft.com/office/drawing/2014/main" id="{4CA5BF02-3014-4567-98A3-72AC9FE170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0385" y="94993"/>
            <a:ext cx="469898" cy="375918"/>
          </a:xfrm>
          <a:prstGeom prst="rect">
            <a:avLst/>
          </a:prstGeom>
        </p:spPr>
      </p:pic>
      <p:sp>
        <p:nvSpPr>
          <p:cNvPr id="53" name="Textfeld 52">
            <a:extLst>
              <a:ext uri="{FF2B5EF4-FFF2-40B4-BE49-F238E27FC236}">
                <a16:creationId xmlns:a16="http://schemas.microsoft.com/office/drawing/2014/main" id="{47421006-A801-43A7-9AA9-98728412D9FD}"/>
              </a:ext>
            </a:extLst>
          </p:cNvPr>
          <p:cNvSpPr txBox="1"/>
          <p:nvPr/>
        </p:nvSpPr>
        <p:spPr>
          <a:xfrm>
            <a:off x="711860" y="498781"/>
            <a:ext cx="6718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Mieter</a:t>
            </a:r>
            <a:br>
              <a:rPr lang="de-CH" sz="750" dirty="0"/>
            </a:br>
            <a:r>
              <a:rPr lang="de-CH" sz="300" dirty="0"/>
              <a:t>user-tag</a:t>
            </a:r>
            <a:endParaRPr lang="de-CH" sz="750" dirty="0"/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5DA829F4-A905-4935-8F85-5610E2275AD5}"/>
              </a:ext>
            </a:extLst>
          </p:cNvPr>
          <p:cNvSpPr txBox="1"/>
          <p:nvPr/>
        </p:nvSpPr>
        <p:spPr>
          <a:xfrm>
            <a:off x="1970263" y="484959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Mietverträge</a:t>
            </a:r>
            <a:br>
              <a:rPr lang="de-CH" sz="750" dirty="0"/>
            </a:br>
            <a:r>
              <a:rPr lang="de-CH" sz="375" dirty="0"/>
              <a:t>file-</a:t>
            </a:r>
            <a:r>
              <a:rPr lang="de-CH" sz="375" dirty="0" err="1"/>
              <a:t>contract</a:t>
            </a:r>
            <a:endParaRPr lang="de-CH" sz="750" dirty="0"/>
          </a:p>
        </p:txBody>
      </p:sp>
      <p:pic>
        <p:nvPicPr>
          <p:cNvPr id="55" name="Grafik 54">
            <a:extLst>
              <a:ext uri="{FF2B5EF4-FFF2-40B4-BE49-F238E27FC236}">
                <a16:creationId xmlns:a16="http://schemas.microsoft.com/office/drawing/2014/main" id="{31BE9391-06BA-4379-A2BF-C77CCCB4720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01547" y="94992"/>
            <a:ext cx="281939" cy="375918"/>
          </a:xfrm>
          <a:prstGeom prst="rect">
            <a:avLst/>
          </a:prstGeom>
        </p:spPr>
      </p:pic>
      <p:sp>
        <p:nvSpPr>
          <p:cNvPr id="59" name="Textfeld 58">
            <a:extLst>
              <a:ext uri="{FF2B5EF4-FFF2-40B4-BE49-F238E27FC236}">
                <a16:creationId xmlns:a16="http://schemas.microsoft.com/office/drawing/2014/main" id="{DF08F27E-1BC4-44B0-9D9A-8896DCBA22C4}"/>
              </a:ext>
            </a:extLst>
          </p:cNvPr>
          <p:cNvSpPr txBox="1"/>
          <p:nvPr/>
        </p:nvSpPr>
        <p:spPr>
          <a:xfrm>
            <a:off x="2671057" y="484958"/>
            <a:ext cx="7288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Rechnungen</a:t>
            </a:r>
            <a:br>
              <a:rPr lang="de-CH" sz="750" dirty="0"/>
            </a:br>
            <a:r>
              <a:rPr lang="de-CH" sz="300" dirty="0"/>
              <a:t>file-</a:t>
            </a:r>
            <a:r>
              <a:rPr lang="de-CH" sz="300" dirty="0" err="1"/>
              <a:t>invoice</a:t>
            </a:r>
            <a:r>
              <a:rPr lang="de-CH" sz="300" dirty="0"/>
              <a:t>-dollar</a:t>
            </a:r>
            <a:endParaRPr lang="de-CH" sz="750" dirty="0"/>
          </a:p>
        </p:txBody>
      </p:sp>
      <p:pic>
        <p:nvPicPr>
          <p:cNvPr id="61" name="Grafik 60">
            <a:extLst>
              <a:ext uri="{FF2B5EF4-FFF2-40B4-BE49-F238E27FC236}">
                <a16:creationId xmlns:a16="http://schemas.microsoft.com/office/drawing/2014/main" id="{109E75F7-6A2E-4D79-96E6-0173A98CB36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466523" y="67926"/>
            <a:ext cx="364904" cy="417032"/>
          </a:xfrm>
          <a:prstGeom prst="rect">
            <a:avLst/>
          </a:prstGeom>
        </p:spPr>
      </p:pic>
      <p:sp>
        <p:nvSpPr>
          <p:cNvPr id="63" name="Textfeld 62">
            <a:extLst>
              <a:ext uri="{FF2B5EF4-FFF2-40B4-BE49-F238E27FC236}">
                <a16:creationId xmlns:a16="http://schemas.microsoft.com/office/drawing/2014/main" id="{9E5D18D5-B763-4F0B-BB29-27E78AB1EC71}"/>
              </a:ext>
            </a:extLst>
          </p:cNvPr>
          <p:cNvSpPr txBox="1"/>
          <p:nvPr/>
        </p:nvSpPr>
        <p:spPr>
          <a:xfrm>
            <a:off x="1284565" y="484275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Kreditoren</a:t>
            </a:r>
            <a:br>
              <a:rPr lang="de-CH" sz="750" dirty="0"/>
            </a:br>
            <a:r>
              <a:rPr lang="de-CH" sz="375" dirty="0"/>
              <a:t>user-</a:t>
            </a:r>
            <a:r>
              <a:rPr lang="de-CH" sz="375" dirty="0" err="1"/>
              <a:t>tie</a:t>
            </a:r>
            <a:endParaRPr lang="de-CH" sz="750" dirty="0"/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587CA191-A260-452C-8A88-60190034BD61}"/>
              </a:ext>
            </a:extLst>
          </p:cNvPr>
          <p:cNvSpPr txBox="1"/>
          <p:nvPr/>
        </p:nvSpPr>
        <p:spPr>
          <a:xfrm>
            <a:off x="3431701" y="484957"/>
            <a:ext cx="6013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Konten</a:t>
            </a:r>
            <a:br>
              <a:rPr lang="de-CH" sz="750" dirty="0"/>
            </a:br>
            <a:r>
              <a:rPr lang="de-CH" sz="300" dirty="0"/>
              <a:t> </a:t>
            </a:r>
            <a:r>
              <a:rPr lang="de-CH" sz="300" dirty="0" err="1"/>
              <a:t>money</a:t>
            </a:r>
            <a:r>
              <a:rPr lang="de-CH" sz="300" dirty="0"/>
              <a:t>-check-alt</a:t>
            </a:r>
            <a:endParaRPr lang="de-CH" sz="750" dirty="0"/>
          </a:p>
        </p:txBody>
      </p:sp>
      <p:pic>
        <p:nvPicPr>
          <p:cNvPr id="69" name="Grafik 68">
            <a:extLst>
              <a:ext uri="{FF2B5EF4-FFF2-40B4-BE49-F238E27FC236}">
                <a16:creationId xmlns:a16="http://schemas.microsoft.com/office/drawing/2014/main" id="{A0B26C23-207D-4AAD-8EF1-3718B09C3D8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508610" y="94993"/>
            <a:ext cx="430010" cy="344008"/>
          </a:xfrm>
          <a:prstGeom prst="rect">
            <a:avLst/>
          </a:prstGeom>
        </p:spPr>
      </p:pic>
      <p:sp>
        <p:nvSpPr>
          <p:cNvPr id="76" name="Textfeld 75">
            <a:extLst>
              <a:ext uri="{FF2B5EF4-FFF2-40B4-BE49-F238E27FC236}">
                <a16:creationId xmlns:a16="http://schemas.microsoft.com/office/drawing/2014/main" id="{E3EFBB6C-0D85-4681-B33C-228C6CACE1F6}"/>
              </a:ext>
            </a:extLst>
          </p:cNvPr>
          <p:cNvSpPr txBox="1"/>
          <p:nvPr/>
        </p:nvSpPr>
        <p:spPr>
          <a:xfrm>
            <a:off x="79315" y="1343272"/>
            <a:ext cx="1797050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Neues Objekt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AF3E2F22-E500-4DA4-BED8-40CDDEAEBA96}"/>
              </a:ext>
            </a:extLst>
          </p:cNvPr>
          <p:cNvSpPr txBox="1"/>
          <p:nvPr/>
        </p:nvSpPr>
        <p:spPr>
          <a:xfrm>
            <a:off x="5797250" y="985481"/>
            <a:ext cx="2041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Hauswartungsperson</a:t>
            </a:r>
          </a:p>
        </p:txBody>
      </p:sp>
    </p:spTree>
    <p:extLst>
      <p:ext uri="{BB962C8B-B14F-4D97-AF65-F5344CB8AC3E}">
        <p14:creationId xmlns:p14="http://schemas.microsoft.com/office/powerpoint/2010/main" val="3011076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9D76DF4-5EB2-4D19-AA0C-EF305E9D5AD5}"/>
              </a:ext>
            </a:extLst>
          </p:cNvPr>
          <p:cNvSpPr txBox="1"/>
          <p:nvPr/>
        </p:nvSpPr>
        <p:spPr>
          <a:xfrm>
            <a:off x="0" y="0"/>
            <a:ext cx="9144000" cy="7848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de-CH" sz="45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C4E161B-806C-CC4A-8D3A-E9327C8D6DFB}"/>
              </a:ext>
            </a:extLst>
          </p:cNvPr>
          <p:cNvSpPr txBox="1"/>
          <p:nvPr/>
        </p:nvSpPr>
        <p:spPr>
          <a:xfrm>
            <a:off x="888712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 dirty="0"/>
              <a:t>X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6D3570E-730D-734D-BAB1-E0611E613305}"/>
              </a:ext>
            </a:extLst>
          </p:cNvPr>
          <p:cNvSpPr txBox="1"/>
          <p:nvPr/>
        </p:nvSpPr>
        <p:spPr>
          <a:xfrm>
            <a:off x="837336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/>
              <a:t>_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B701751-FD63-514B-8569-F3D2A6C90226}"/>
              </a:ext>
            </a:extLst>
          </p:cNvPr>
          <p:cNvSpPr/>
          <p:nvPr/>
        </p:nvSpPr>
        <p:spPr>
          <a:xfrm>
            <a:off x="8654986" y="82428"/>
            <a:ext cx="207389" cy="213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406529B-509B-42B7-A142-FAE3A1F66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2339" y="383783"/>
            <a:ext cx="232311" cy="232311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78E7674F-AC57-4480-BF2D-706CEBDBE8BC}"/>
              </a:ext>
            </a:extLst>
          </p:cNvPr>
          <p:cNvSpPr txBox="1"/>
          <p:nvPr/>
        </p:nvSpPr>
        <p:spPr>
          <a:xfrm>
            <a:off x="8368317" y="584435"/>
            <a:ext cx="523846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00" dirty="0" err="1"/>
              <a:t>Sign</a:t>
            </a:r>
            <a:r>
              <a:rPr lang="de-CH" sz="300" dirty="0"/>
              <a:t>-out-alt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B39516C-A284-418F-869A-0F11623F22DD}"/>
              </a:ext>
            </a:extLst>
          </p:cNvPr>
          <p:cNvSpPr txBox="1"/>
          <p:nvPr/>
        </p:nvSpPr>
        <p:spPr>
          <a:xfrm>
            <a:off x="2347740" y="985482"/>
            <a:ext cx="2041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Detailansicht Objekt XY</a:t>
            </a:r>
          </a:p>
        </p:txBody>
      </p:sp>
      <p:pic>
        <p:nvPicPr>
          <p:cNvPr id="47" name="Grafik 46">
            <a:extLst>
              <a:ext uri="{FF2B5EF4-FFF2-40B4-BE49-F238E27FC236}">
                <a16:creationId xmlns:a16="http://schemas.microsoft.com/office/drawing/2014/main" id="{ADA2240E-2066-4445-8851-F8BA816261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6591" y="94992"/>
            <a:ext cx="283151" cy="377534"/>
          </a:xfrm>
          <a:prstGeom prst="rect">
            <a:avLst/>
          </a:prstGeom>
        </p:spPr>
      </p:pic>
      <p:sp>
        <p:nvSpPr>
          <p:cNvPr id="49" name="Textfeld 48">
            <a:extLst>
              <a:ext uri="{FF2B5EF4-FFF2-40B4-BE49-F238E27FC236}">
                <a16:creationId xmlns:a16="http://schemas.microsoft.com/office/drawing/2014/main" id="{9A619729-E896-4AEF-9963-C7611D83F8C2}"/>
              </a:ext>
            </a:extLst>
          </p:cNvPr>
          <p:cNvSpPr txBox="1"/>
          <p:nvPr/>
        </p:nvSpPr>
        <p:spPr>
          <a:xfrm>
            <a:off x="102713" y="484959"/>
            <a:ext cx="740156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Liegenschaft</a:t>
            </a:r>
            <a:br>
              <a:rPr lang="de-CH" sz="750" dirty="0"/>
            </a:br>
            <a:r>
              <a:rPr lang="de-CH" sz="375" dirty="0" err="1"/>
              <a:t>building</a:t>
            </a:r>
            <a:r>
              <a:rPr lang="de-CH" sz="375" dirty="0"/>
              <a:t> (fa6)</a:t>
            </a:r>
            <a:endParaRPr lang="de-CH" sz="750" dirty="0"/>
          </a:p>
        </p:txBody>
      </p:sp>
      <p:pic>
        <p:nvPicPr>
          <p:cNvPr id="51" name="Grafik 50">
            <a:extLst>
              <a:ext uri="{FF2B5EF4-FFF2-40B4-BE49-F238E27FC236}">
                <a16:creationId xmlns:a16="http://schemas.microsoft.com/office/drawing/2014/main" id="{70756D5D-7571-44DC-B81B-FD8158FC7F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50697" y="94993"/>
            <a:ext cx="281939" cy="375918"/>
          </a:xfrm>
          <a:prstGeom prst="rect">
            <a:avLst/>
          </a:prstGeom>
        </p:spPr>
      </p:pic>
      <p:pic>
        <p:nvPicPr>
          <p:cNvPr id="52" name="Grafik 51">
            <a:extLst>
              <a:ext uri="{FF2B5EF4-FFF2-40B4-BE49-F238E27FC236}">
                <a16:creationId xmlns:a16="http://schemas.microsoft.com/office/drawing/2014/main" id="{4CA5BF02-3014-4567-98A3-72AC9FE170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0385" y="94993"/>
            <a:ext cx="469898" cy="375918"/>
          </a:xfrm>
          <a:prstGeom prst="rect">
            <a:avLst/>
          </a:prstGeom>
        </p:spPr>
      </p:pic>
      <p:sp>
        <p:nvSpPr>
          <p:cNvPr id="53" name="Textfeld 52">
            <a:extLst>
              <a:ext uri="{FF2B5EF4-FFF2-40B4-BE49-F238E27FC236}">
                <a16:creationId xmlns:a16="http://schemas.microsoft.com/office/drawing/2014/main" id="{47421006-A801-43A7-9AA9-98728412D9FD}"/>
              </a:ext>
            </a:extLst>
          </p:cNvPr>
          <p:cNvSpPr txBox="1"/>
          <p:nvPr/>
        </p:nvSpPr>
        <p:spPr>
          <a:xfrm>
            <a:off x="711860" y="498781"/>
            <a:ext cx="6718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Mieter</a:t>
            </a:r>
            <a:br>
              <a:rPr lang="de-CH" sz="750" dirty="0"/>
            </a:br>
            <a:r>
              <a:rPr lang="de-CH" sz="300" dirty="0"/>
              <a:t>user-tag</a:t>
            </a:r>
            <a:endParaRPr lang="de-CH" sz="750" dirty="0"/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5DA829F4-A905-4935-8F85-5610E2275AD5}"/>
              </a:ext>
            </a:extLst>
          </p:cNvPr>
          <p:cNvSpPr txBox="1"/>
          <p:nvPr/>
        </p:nvSpPr>
        <p:spPr>
          <a:xfrm>
            <a:off x="1970263" y="484959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Mietverträge</a:t>
            </a:r>
            <a:br>
              <a:rPr lang="de-CH" sz="750" dirty="0"/>
            </a:br>
            <a:r>
              <a:rPr lang="de-CH" sz="375" dirty="0"/>
              <a:t>file-</a:t>
            </a:r>
            <a:r>
              <a:rPr lang="de-CH" sz="375" dirty="0" err="1"/>
              <a:t>contract</a:t>
            </a:r>
            <a:endParaRPr lang="de-CH" sz="750" dirty="0"/>
          </a:p>
        </p:txBody>
      </p:sp>
      <p:pic>
        <p:nvPicPr>
          <p:cNvPr id="55" name="Grafik 54">
            <a:extLst>
              <a:ext uri="{FF2B5EF4-FFF2-40B4-BE49-F238E27FC236}">
                <a16:creationId xmlns:a16="http://schemas.microsoft.com/office/drawing/2014/main" id="{31BE9391-06BA-4379-A2BF-C77CCCB4720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01547" y="94992"/>
            <a:ext cx="281939" cy="375918"/>
          </a:xfrm>
          <a:prstGeom prst="rect">
            <a:avLst/>
          </a:prstGeom>
        </p:spPr>
      </p:pic>
      <p:sp>
        <p:nvSpPr>
          <p:cNvPr id="59" name="Textfeld 58">
            <a:extLst>
              <a:ext uri="{FF2B5EF4-FFF2-40B4-BE49-F238E27FC236}">
                <a16:creationId xmlns:a16="http://schemas.microsoft.com/office/drawing/2014/main" id="{DF08F27E-1BC4-44B0-9D9A-8896DCBA22C4}"/>
              </a:ext>
            </a:extLst>
          </p:cNvPr>
          <p:cNvSpPr txBox="1"/>
          <p:nvPr/>
        </p:nvSpPr>
        <p:spPr>
          <a:xfrm>
            <a:off x="2671057" y="484958"/>
            <a:ext cx="7288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Rechnungen</a:t>
            </a:r>
            <a:br>
              <a:rPr lang="de-CH" sz="750" dirty="0"/>
            </a:br>
            <a:r>
              <a:rPr lang="de-CH" sz="300" dirty="0"/>
              <a:t>file-</a:t>
            </a:r>
            <a:r>
              <a:rPr lang="de-CH" sz="300" dirty="0" err="1"/>
              <a:t>invoice</a:t>
            </a:r>
            <a:r>
              <a:rPr lang="de-CH" sz="300" dirty="0"/>
              <a:t>-dollar</a:t>
            </a:r>
            <a:endParaRPr lang="de-CH" sz="750" dirty="0"/>
          </a:p>
        </p:txBody>
      </p:sp>
      <p:pic>
        <p:nvPicPr>
          <p:cNvPr id="61" name="Grafik 60">
            <a:extLst>
              <a:ext uri="{FF2B5EF4-FFF2-40B4-BE49-F238E27FC236}">
                <a16:creationId xmlns:a16="http://schemas.microsoft.com/office/drawing/2014/main" id="{109E75F7-6A2E-4D79-96E6-0173A98CB36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466523" y="67926"/>
            <a:ext cx="364904" cy="417032"/>
          </a:xfrm>
          <a:prstGeom prst="rect">
            <a:avLst/>
          </a:prstGeom>
        </p:spPr>
      </p:pic>
      <p:sp>
        <p:nvSpPr>
          <p:cNvPr id="63" name="Textfeld 62">
            <a:extLst>
              <a:ext uri="{FF2B5EF4-FFF2-40B4-BE49-F238E27FC236}">
                <a16:creationId xmlns:a16="http://schemas.microsoft.com/office/drawing/2014/main" id="{9E5D18D5-B763-4F0B-BB29-27E78AB1EC71}"/>
              </a:ext>
            </a:extLst>
          </p:cNvPr>
          <p:cNvSpPr txBox="1"/>
          <p:nvPr/>
        </p:nvSpPr>
        <p:spPr>
          <a:xfrm>
            <a:off x="1284565" y="484275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Kreditoren</a:t>
            </a:r>
            <a:br>
              <a:rPr lang="de-CH" sz="750" dirty="0"/>
            </a:br>
            <a:r>
              <a:rPr lang="de-CH" sz="375" dirty="0"/>
              <a:t>user-</a:t>
            </a:r>
            <a:r>
              <a:rPr lang="de-CH" sz="375" dirty="0" err="1"/>
              <a:t>tie</a:t>
            </a:r>
            <a:endParaRPr lang="de-CH" sz="750" dirty="0"/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587CA191-A260-452C-8A88-60190034BD61}"/>
              </a:ext>
            </a:extLst>
          </p:cNvPr>
          <p:cNvSpPr txBox="1"/>
          <p:nvPr/>
        </p:nvSpPr>
        <p:spPr>
          <a:xfrm>
            <a:off x="3431701" y="484957"/>
            <a:ext cx="6013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Konten</a:t>
            </a:r>
            <a:br>
              <a:rPr lang="de-CH" sz="750" dirty="0"/>
            </a:br>
            <a:r>
              <a:rPr lang="de-CH" sz="300" dirty="0"/>
              <a:t> </a:t>
            </a:r>
            <a:r>
              <a:rPr lang="de-CH" sz="300" dirty="0" err="1"/>
              <a:t>money</a:t>
            </a:r>
            <a:r>
              <a:rPr lang="de-CH" sz="300" dirty="0"/>
              <a:t>-check-alt</a:t>
            </a:r>
            <a:endParaRPr lang="de-CH" sz="750" dirty="0"/>
          </a:p>
        </p:txBody>
      </p:sp>
      <p:pic>
        <p:nvPicPr>
          <p:cNvPr id="69" name="Grafik 68">
            <a:extLst>
              <a:ext uri="{FF2B5EF4-FFF2-40B4-BE49-F238E27FC236}">
                <a16:creationId xmlns:a16="http://schemas.microsoft.com/office/drawing/2014/main" id="{A0B26C23-207D-4AAD-8EF1-3718B09C3D8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508610" y="94993"/>
            <a:ext cx="430010" cy="344008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80F2ED38-0C42-4A85-ACEB-3E141D97587F}"/>
              </a:ext>
            </a:extLst>
          </p:cNvPr>
          <p:cNvSpPr txBox="1"/>
          <p:nvPr/>
        </p:nvSpPr>
        <p:spPr>
          <a:xfrm>
            <a:off x="6649918" y="1369265"/>
            <a:ext cx="2365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Liste der Mietverträge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10B9E831-622E-492A-B6BC-03314935EE4D}"/>
              </a:ext>
            </a:extLst>
          </p:cNvPr>
          <p:cNvSpPr txBox="1"/>
          <p:nvPr/>
        </p:nvSpPr>
        <p:spPr>
          <a:xfrm>
            <a:off x="1885207" y="4274836"/>
            <a:ext cx="2365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Liste der Rechnungen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9AAF0F07-6153-4870-9F05-015CB288F74F}"/>
              </a:ext>
            </a:extLst>
          </p:cNvPr>
          <p:cNvSpPr txBox="1"/>
          <p:nvPr/>
        </p:nvSpPr>
        <p:spPr>
          <a:xfrm>
            <a:off x="2131724" y="1369265"/>
            <a:ext cx="2365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Informationen zum Objekt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9C277292-8BAA-4D7D-9F6B-F523AAD44A78}"/>
              </a:ext>
            </a:extLst>
          </p:cNvPr>
          <p:cNvSpPr txBox="1"/>
          <p:nvPr/>
        </p:nvSpPr>
        <p:spPr>
          <a:xfrm>
            <a:off x="4284276" y="1369265"/>
            <a:ext cx="2365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Informationen zum aktiven Mieter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9CC0FC6A-11DA-4ECD-800A-1C65FCD5BDC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7416" y="778286"/>
            <a:ext cx="1685925" cy="5867400"/>
          </a:xfrm>
          <a:prstGeom prst="rect">
            <a:avLst/>
          </a:prstGeom>
        </p:spPr>
      </p:pic>
      <p:sp>
        <p:nvSpPr>
          <p:cNvPr id="35" name="Textfeld 34">
            <a:extLst>
              <a:ext uri="{FF2B5EF4-FFF2-40B4-BE49-F238E27FC236}">
                <a16:creationId xmlns:a16="http://schemas.microsoft.com/office/drawing/2014/main" id="{CBAC7CE4-CB15-4CEC-B16B-8D0C38797A16}"/>
              </a:ext>
            </a:extLst>
          </p:cNvPr>
          <p:cNvSpPr txBox="1"/>
          <p:nvPr/>
        </p:nvSpPr>
        <p:spPr>
          <a:xfrm>
            <a:off x="74136" y="1618293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Rechnung erstellen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5E9BB272-87A1-4264-B6BF-F20415D9FFA1}"/>
              </a:ext>
            </a:extLst>
          </p:cNvPr>
          <p:cNvSpPr txBox="1"/>
          <p:nvPr/>
        </p:nvSpPr>
        <p:spPr>
          <a:xfrm>
            <a:off x="75483" y="941112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Neuer Mieter</a:t>
            </a:r>
          </a:p>
        </p:txBody>
      </p:sp>
    </p:spTree>
    <p:extLst>
      <p:ext uri="{BB962C8B-B14F-4D97-AF65-F5344CB8AC3E}">
        <p14:creationId xmlns:p14="http://schemas.microsoft.com/office/powerpoint/2010/main" val="3012564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9D76DF4-5EB2-4D19-AA0C-EF305E9D5AD5}"/>
              </a:ext>
            </a:extLst>
          </p:cNvPr>
          <p:cNvSpPr txBox="1"/>
          <p:nvPr/>
        </p:nvSpPr>
        <p:spPr>
          <a:xfrm>
            <a:off x="30626" y="0"/>
            <a:ext cx="9144000" cy="7848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de-CH" sz="45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C4E161B-806C-CC4A-8D3A-E9327C8D6DFB}"/>
              </a:ext>
            </a:extLst>
          </p:cNvPr>
          <p:cNvSpPr txBox="1"/>
          <p:nvPr/>
        </p:nvSpPr>
        <p:spPr>
          <a:xfrm>
            <a:off x="888712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 dirty="0"/>
              <a:t>X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6D3570E-730D-734D-BAB1-E0611E613305}"/>
              </a:ext>
            </a:extLst>
          </p:cNvPr>
          <p:cNvSpPr txBox="1"/>
          <p:nvPr/>
        </p:nvSpPr>
        <p:spPr>
          <a:xfrm>
            <a:off x="837336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/>
              <a:t>_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B701751-FD63-514B-8569-F3D2A6C90226}"/>
              </a:ext>
            </a:extLst>
          </p:cNvPr>
          <p:cNvSpPr/>
          <p:nvPr/>
        </p:nvSpPr>
        <p:spPr>
          <a:xfrm>
            <a:off x="8654986" y="82428"/>
            <a:ext cx="207389" cy="213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FDFC208C-E010-4A66-89C5-F9DAA24AF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6591" y="94992"/>
            <a:ext cx="283151" cy="377534"/>
          </a:xfrm>
          <a:prstGeom prst="rect">
            <a:avLst/>
          </a:prstGeom>
        </p:spPr>
      </p:pic>
      <p:sp>
        <p:nvSpPr>
          <p:cNvPr id="57" name="Textfeld 56">
            <a:extLst>
              <a:ext uri="{FF2B5EF4-FFF2-40B4-BE49-F238E27FC236}">
                <a16:creationId xmlns:a16="http://schemas.microsoft.com/office/drawing/2014/main" id="{4B2952E7-70FC-44FE-A94C-81EF62FF2DFC}"/>
              </a:ext>
            </a:extLst>
          </p:cNvPr>
          <p:cNvSpPr txBox="1"/>
          <p:nvPr/>
        </p:nvSpPr>
        <p:spPr>
          <a:xfrm>
            <a:off x="102713" y="484959"/>
            <a:ext cx="740156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Liegenschaft</a:t>
            </a:r>
            <a:br>
              <a:rPr lang="de-CH" sz="750" dirty="0"/>
            </a:br>
            <a:r>
              <a:rPr lang="de-CH" sz="375" dirty="0" err="1"/>
              <a:t>building</a:t>
            </a:r>
            <a:r>
              <a:rPr lang="de-CH" sz="375" dirty="0"/>
              <a:t> (fa6)</a:t>
            </a:r>
            <a:endParaRPr lang="de-CH" sz="750" dirty="0"/>
          </a:p>
        </p:txBody>
      </p:sp>
      <p:pic>
        <p:nvPicPr>
          <p:cNvPr id="60" name="Grafik 59">
            <a:extLst>
              <a:ext uri="{FF2B5EF4-FFF2-40B4-BE49-F238E27FC236}">
                <a16:creationId xmlns:a16="http://schemas.microsoft.com/office/drawing/2014/main" id="{DF053CFD-830D-482C-9C41-3DABBFC37B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03502" y="94993"/>
            <a:ext cx="281939" cy="375918"/>
          </a:xfrm>
          <a:prstGeom prst="rect">
            <a:avLst/>
          </a:prstGeom>
        </p:spPr>
      </p:pic>
      <p:pic>
        <p:nvPicPr>
          <p:cNvPr id="62" name="Grafik 61">
            <a:extLst>
              <a:ext uri="{FF2B5EF4-FFF2-40B4-BE49-F238E27FC236}">
                <a16:creationId xmlns:a16="http://schemas.microsoft.com/office/drawing/2014/main" id="{F0D201B8-943D-4A47-ABB1-4BF39B067E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3190" y="94993"/>
            <a:ext cx="469898" cy="375918"/>
          </a:xfrm>
          <a:prstGeom prst="rect">
            <a:avLst/>
          </a:prstGeom>
        </p:spPr>
      </p:pic>
      <p:sp>
        <p:nvSpPr>
          <p:cNvPr id="65" name="Textfeld 64">
            <a:extLst>
              <a:ext uri="{FF2B5EF4-FFF2-40B4-BE49-F238E27FC236}">
                <a16:creationId xmlns:a16="http://schemas.microsoft.com/office/drawing/2014/main" id="{ECCF88BE-1316-4D2F-A6DB-2C9FE9040A62}"/>
              </a:ext>
            </a:extLst>
          </p:cNvPr>
          <p:cNvSpPr txBox="1"/>
          <p:nvPr/>
        </p:nvSpPr>
        <p:spPr>
          <a:xfrm>
            <a:off x="664665" y="498781"/>
            <a:ext cx="6718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Mieter</a:t>
            </a:r>
            <a:br>
              <a:rPr lang="de-CH" sz="750" dirty="0"/>
            </a:br>
            <a:r>
              <a:rPr lang="de-CH" sz="300" dirty="0"/>
              <a:t>user-tag</a:t>
            </a:r>
            <a:endParaRPr lang="de-CH" sz="750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C2A1224-9653-4FEB-B039-573344A3E401}"/>
              </a:ext>
            </a:extLst>
          </p:cNvPr>
          <p:cNvSpPr txBox="1"/>
          <p:nvPr/>
        </p:nvSpPr>
        <p:spPr>
          <a:xfrm>
            <a:off x="1923068" y="484959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Mietverträge</a:t>
            </a:r>
            <a:br>
              <a:rPr lang="de-CH" sz="750" dirty="0"/>
            </a:br>
            <a:r>
              <a:rPr lang="de-CH" sz="375" dirty="0"/>
              <a:t>file-</a:t>
            </a:r>
            <a:r>
              <a:rPr lang="de-CH" sz="375" dirty="0" err="1"/>
              <a:t>contract</a:t>
            </a:r>
            <a:endParaRPr lang="de-CH" sz="750" dirty="0"/>
          </a:p>
        </p:txBody>
      </p:sp>
      <p:pic>
        <p:nvPicPr>
          <p:cNvPr id="70" name="Grafik 69">
            <a:extLst>
              <a:ext uri="{FF2B5EF4-FFF2-40B4-BE49-F238E27FC236}">
                <a16:creationId xmlns:a16="http://schemas.microsoft.com/office/drawing/2014/main" id="{C796C772-CFBF-4DD2-ADC2-9C1E2F5523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54352" y="94992"/>
            <a:ext cx="281939" cy="375918"/>
          </a:xfrm>
          <a:prstGeom prst="rect">
            <a:avLst/>
          </a:prstGeom>
        </p:spPr>
      </p:pic>
      <p:sp>
        <p:nvSpPr>
          <p:cNvPr id="71" name="Textfeld 70">
            <a:extLst>
              <a:ext uri="{FF2B5EF4-FFF2-40B4-BE49-F238E27FC236}">
                <a16:creationId xmlns:a16="http://schemas.microsoft.com/office/drawing/2014/main" id="{E63EA9B3-19F9-4DAD-AF96-08B93901E074}"/>
              </a:ext>
            </a:extLst>
          </p:cNvPr>
          <p:cNvSpPr txBox="1"/>
          <p:nvPr/>
        </p:nvSpPr>
        <p:spPr>
          <a:xfrm>
            <a:off x="2623862" y="484958"/>
            <a:ext cx="7288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Rechnungen</a:t>
            </a:r>
            <a:br>
              <a:rPr lang="de-CH" sz="750" dirty="0"/>
            </a:br>
            <a:r>
              <a:rPr lang="de-CH" sz="300" dirty="0"/>
              <a:t>file-</a:t>
            </a:r>
            <a:r>
              <a:rPr lang="de-CH" sz="300" dirty="0" err="1"/>
              <a:t>invoice</a:t>
            </a:r>
            <a:r>
              <a:rPr lang="de-CH" sz="300" dirty="0"/>
              <a:t>-dollar</a:t>
            </a:r>
            <a:endParaRPr lang="de-CH" sz="750" dirty="0"/>
          </a:p>
        </p:txBody>
      </p:sp>
      <p:pic>
        <p:nvPicPr>
          <p:cNvPr id="73" name="Grafik 72">
            <a:extLst>
              <a:ext uri="{FF2B5EF4-FFF2-40B4-BE49-F238E27FC236}">
                <a16:creationId xmlns:a16="http://schemas.microsoft.com/office/drawing/2014/main" id="{4D4542A2-F0A8-455F-901C-B19369D1F9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19328" y="67926"/>
            <a:ext cx="364904" cy="417032"/>
          </a:xfrm>
          <a:prstGeom prst="rect">
            <a:avLst/>
          </a:prstGeom>
        </p:spPr>
      </p:pic>
      <p:sp>
        <p:nvSpPr>
          <p:cNvPr id="74" name="Textfeld 73">
            <a:extLst>
              <a:ext uri="{FF2B5EF4-FFF2-40B4-BE49-F238E27FC236}">
                <a16:creationId xmlns:a16="http://schemas.microsoft.com/office/drawing/2014/main" id="{A3F1D1A0-E7A9-4890-B450-D8145EA558CD}"/>
              </a:ext>
            </a:extLst>
          </p:cNvPr>
          <p:cNvSpPr txBox="1"/>
          <p:nvPr/>
        </p:nvSpPr>
        <p:spPr>
          <a:xfrm>
            <a:off x="1237370" y="484275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Kreditoren</a:t>
            </a:r>
            <a:br>
              <a:rPr lang="de-CH" sz="750" dirty="0"/>
            </a:br>
            <a:r>
              <a:rPr lang="de-CH" sz="375" dirty="0"/>
              <a:t>user-</a:t>
            </a:r>
            <a:r>
              <a:rPr lang="de-CH" sz="375" dirty="0" err="1"/>
              <a:t>tie</a:t>
            </a:r>
            <a:endParaRPr lang="de-CH" sz="75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406529B-509B-42B7-A142-FAE3A1F66B7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452339" y="383783"/>
            <a:ext cx="232311" cy="232311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78E7674F-AC57-4480-BF2D-706CEBDBE8BC}"/>
              </a:ext>
            </a:extLst>
          </p:cNvPr>
          <p:cNvSpPr txBox="1"/>
          <p:nvPr/>
        </p:nvSpPr>
        <p:spPr>
          <a:xfrm>
            <a:off x="8368317" y="584435"/>
            <a:ext cx="523846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00" dirty="0" err="1"/>
              <a:t>Sign</a:t>
            </a:r>
            <a:r>
              <a:rPr lang="de-CH" sz="300" dirty="0"/>
              <a:t>-out-alt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0B5B28E4-0027-41B1-A093-9ADDFE5393C4}"/>
              </a:ext>
            </a:extLst>
          </p:cNvPr>
          <p:cNvSpPr txBox="1"/>
          <p:nvPr/>
        </p:nvSpPr>
        <p:spPr>
          <a:xfrm>
            <a:off x="4231681" y="942225"/>
            <a:ext cx="204173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Mieter</a:t>
            </a:r>
          </a:p>
          <a:p>
            <a:r>
              <a:rPr lang="de-CH" sz="1350" dirty="0"/>
              <a:t>(Daten zum Mieter werden angezeigt)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A1AB0C7-8F83-489F-83B8-C68A854A2BD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61415" y="94993"/>
            <a:ext cx="430010" cy="344008"/>
          </a:xfrm>
          <a:prstGeom prst="rect">
            <a:avLst/>
          </a:prstGeom>
        </p:spPr>
      </p:pic>
      <p:sp>
        <p:nvSpPr>
          <p:cNvPr id="35" name="Textfeld 34">
            <a:extLst>
              <a:ext uri="{FF2B5EF4-FFF2-40B4-BE49-F238E27FC236}">
                <a16:creationId xmlns:a16="http://schemas.microsoft.com/office/drawing/2014/main" id="{1998E68F-D869-43FF-9BBA-1A741FC9CC62}"/>
              </a:ext>
            </a:extLst>
          </p:cNvPr>
          <p:cNvSpPr txBox="1"/>
          <p:nvPr/>
        </p:nvSpPr>
        <p:spPr>
          <a:xfrm>
            <a:off x="3456369" y="457477"/>
            <a:ext cx="6013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Konten</a:t>
            </a:r>
            <a:br>
              <a:rPr lang="de-CH" sz="750" dirty="0"/>
            </a:br>
            <a:r>
              <a:rPr lang="de-CH" sz="300" dirty="0"/>
              <a:t> </a:t>
            </a:r>
            <a:r>
              <a:rPr lang="de-CH" sz="300" dirty="0" err="1"/>
              <a:t>money</a:t>
            </a:r>
            <a:r>
              <a:rPr lang="de-CH" sz="300" dirty="0"/>
              <a:t>-check-alt</a:t>
            </a:r>
            <a:endParaRPr lang="de-CH" sz="750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BC4D453C-7DC2-43D7-B59D-A1E9C1C7927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7416" y="778286"/>
            <a:ext cx="1685925" cy="5867400"/>
          </a:xfrm>
          <a:prstGeom prst="rect">
            <a:avLst/>
          </a:prstGeom>
        </p:spPr>
      </p:pic>
      <p:sp>
        <p:nvSpPr>
          <p:cNvPr id="47" name="Textfeld 46">
            <a:extLst>
              <a:ext uri="{FF2B5EF4-FFF2-40B4-BE49-F238E27FC236}">
                <a16:creationId xmlns:a16="http://schemas.microsoft.com/office/drawing/2014/main" id="{5A2EC15F-F2FC-47D6-8F18-46549C8A6915}"/>
              </a:ext>
            </a:extLst>
          </p:cNvPr>
          <p:cNvSpPr txBox="1"/>
          <p:nvPr/>
        </p:nvSpPr>
        <p:spPr>
          <a:xfrm>
            <a:off x="74136" y="1618293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Rechnungen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45820D6B-B4DC-4FF6-A670-4D9B44CAEFDA}"/>
              </a:ext>
            </a:extLst>
          </p:cNvPr>
          <p:cNvSpPr txBox="1"/>
          <p:nvPr/>
        </p:nvSpPr>
        <p:spPr>
          <a:xfrm>
            <a:off x="30626" y="1992386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Objekte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910EB472-E846-4209-90AF-30EBA26BD889}"/>
              </a:ext>
            </a:extLst>
          </p:cNvPr>
          <p:cNvSpPr txBox="1"/>
          <p:nvPr/>
        </p:nvSpPr>
        <p:spPr>
          <a:xfrm>
            <a:off x="37416" y="2366479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Mietverträge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4128D636-10F5-4430-8D32-4E69B4847BF0}"/>
              </a:ext>
            </a:extLst>
          </p:cNvPr>
          <p:cNvSpPr txBox="1"/>
          <p:nvPr/>
        </p:nvSpPr>
        <p:spPr>
          <a:xfrm>
            <a:off x="75483" y="941112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Neuer Mieter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D37FD960-4EA6-4FB4-8F15-B3D13CCD0D10}"/>
              </a:ext>
            </a:extLst>
          </p:cNvPr>
          <p:cNvSpPr txBox="1"/>
          <p:nvPr/>
        </p:nvSpPr>
        <p:spPr>
          <a:xfrm>
            <a:off x="5128736" y="5834693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Speichern</a:t>
            </a:r>
          </a:p>
        </p:txBody>
      </p:sp>
    </p:spTree>
    <p:extLst>
      <p:ext uri="{BB962C8B-B14F-4D97-AF65-F5344CB8AC3E}">
        <p14:creationId xmlns:p14="http://schemas.microsoft.com/office/powerpoint/2010/main" val="3971751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9D76DF4-5EB2-4D19-AA0C-EF305E9D5AD5}"/>
              </a:ext>
            </a:extLst>
          </p:cNvPr>
          <p:cNvSpPr txBox="1"/>
          <p:nvPr/>
        </p:nvSpPr>
        <p:spPr>
          <a:xfrm>
            <a:off x="30626" y="0"/>
            <a:ext cx="9144000" cy="7848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de-CH" sz="45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C4E161B-806C-CC4A-8D3A-E9327C8D6DFB}"/>
              </a:ext>
            </a:extLst>
          </p:cNvPr>
          <p:cNvSpPr txBox="1"/>
          <p:nvPr/>
        </p:nvSpPr>
        <p:spPr>
          <a:xfrm>
            <a:off x="888712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 dirty="0"/>
              <a:t>X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6D3570E-730D-734D-BAB1-E0611E613305}"/>
              </a:ext>
            </a:extLst>
          </p:cNvPr>
          <p:cNvSpPr txBox="1"/>
          <p:nvPr/>
        </p:nvSpPr>
        <p:spPr>
          <a:xfrm>
            <a:off x="837336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/>
              <a:t>_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B701751-FD63-514B-8569-F3D2A6C90226}"/>
              </a:ext>
            </a:extLst>
          </p:cNvPr>
          <p:cNvSpPr/>
          <p:nvPr/>
        </p:nvSpPr>
        <p:spPr>
          <a:xfrm>
            <a:off x="8654986" y="82428"/>
            <a:ext cx="207389" cy="213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FDFC208C-E010-4A66-89C5-F9DAA24AF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6591" y="94992"/>
            <a:ext cx="283151" cy="377534"/>
          </a:xfrm>
          <a:prstGeom prst="rect">
            <a:avLst/>
          </a:prstGeom>
        </p:spPr>
      </p:pic>
      <p:sp>
        <p:nvSpPr>
          <p:cNvPr id="57" name="Textfeld 56">
            <a:extLst>
              <a:ext uri="{FF2B5EF4-FFF2-40B4-BE49-F238E27FC236}">
                <a16:creationId xmlns:a16="http://schemas.microsoft.com/office/drawing/2014/main" id="{4B2952E7-70FC-44FE-A94C-81EF62FF2DFC}"/>
              </a:ext>
            </a:extLst>
          </p:cNvPr>
          <p:cNvSpPr txBox="1"/>
          <p:nvPr/>
        </p:nvSpPr>
        <p:spPr>
          <a:xfrm>
            <a:off x="102713" y="484959"/>
            <a:ext cx="740156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Liegenschaft</a:t>
            </a:r>
            <a:br>
              <a:rPr lang="de-CH" sz="750" dirty="0"/>
            </a:br>
            <a:r>
              <a:rPr lang="de-CH" sz="375" dirty="0" err="1"/>
              <a:t>building</a:t>
            </a:r>
            <a:r>
              <a:rPr lang="de-CH" sz="375" dirty="0"/>
              <a:t> (fa6)</a:t>
            </a:r>
            <a:endParaRPr lang="de-CH" sz="750" dirty="0"/>
          </a:p>
        </p:txBody>
      </p:sp>
      <p:pic>
        <p:nvPicPr>
          <p:cNvPr id="60" name="Grafik 59">
            <a:extLst>
              <a:ext uri="{FF2B5EF4-FFF2-40B4-BE49-F238E27FC236}">
                <a16:creationId xmlns:a16="http://schemas.microsoft.com/office/drawing/2014/main" id="{DF053CFD-830D-482C-9C41-3DABBFC37B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38897" y="94993"/>
            <a:ext cx="281939" cy="375918"/>
          </a:xfrm>
          <a:prstGeom prst="rect">
            <a:avLst/>
          </a:prstGeom>
        </p:spPr>
      </p:pic>
      <p:pic>
        <p:nvPicPr>
          <p:cNvPr id="62" name="Grafik 61">
            <a:extLst>
              <a:ext uri="{FF2B5EF4-FFF2-40B4-BE49-F238E27FC236}">
                <a16:creationId xmlns:a16="http://schemas.microsoft.com/office/drawing/2014/main" id="{F0D201B8-943D-4A47-ABB1-4BF39B067E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8585" y="94993"/>
            <a:ext cx="469898" cy="375918"/>
          </a:xfrm>
          <a:prstGeom prst="rect">
            <a:avLst/>
          </a:prstGeom>
        </p:spPr>
      </p:pic>
      <p:sp>
        <p:nvSpPr>
          <p:cNvPr id="65" name="Textfeld 64">
            <a:extLst>
              <a:ext uri="{FF2B5EF4-FFF2-40B4-BE49-F238E27FC236}">
                <a16:creationId xmlns:a16="http://schemas.microsoft.com/office/drawing/2014/main" id="{ECCF88BE-1316-4D2F-A6DB-2C9FE9040A62}"/>
              </a:ext>
            </a:extLst>
          </p:cNvPr>
          <p:cNvSpPr txBox="1"/>
          <p:nvPr/>
        </p:nvSpPr>
        <p:spPr>
          <a:xfrm>
            <a:off x="700060" y="498781"/>
            <a:ext cx="6718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Mieter</a:t>
            </a:r>
            <a:br>
              <a:rPr lang="de-CH" sz="750" dirty="0"/>
            </a:br>
            <a:r>
              <a:rPr lang="de-CH" sz="300" dirty="0"/>
              <a:t>user-tag</a:t>
            </a:r>
            <a:endParaRPr lang="de-CH" sz="750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C2A1224-9653-4FEB-B039-573344A3E401}"/>
              </a:ext>
            </a:extLst>
          </p:cNvPr>
          <p:cNvSpPr txBox="1"/>
          <p:nvPr/>
        </p:nvSpPr>
        <p:spPr>
          <a:xfrm>
            <a:off x="1958463" y="484959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Mietverträge</a:t>
            </a:r>
            <a:br>
              <a:rPr lang="de-CH" sz="750" dirty="0"/>
            </a:br>
            <a:r>
              <a:rPr lang="de-CH" sz="375" dirty="0"/>
              <a:t>file-</a:t>
            </a:r>
            <a:r>
              <a:rPr lang="de-CH" sz="375" dirty="0" err="1"/>
              <a:t>contract</a:t>
            </a:r>
            <a:endParaRPr lang="de-CH" sz="750" dirty="0"/>
          </a:p>
        </p:txBody>
      </p:sp>
      <p:pic>
        <p:nvPicPr>
          <p:cNvPr id="70" name="Grafik 69">
            <a:extLst>
              <a:ext uri="{FF2B5EF4-FFF2-40B4-BE49-F238E27FC236}">
                <a16:creationId xmlns:a16="http://schemas.microsoft.com/office/drawing/2014/main" id="{C796C772-CFBF-4DD2-ADC2-9C1E2F5523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89747" y="94992"/>
            <a:ext cx="281939" cy="375918"/>
          </a:xfrm>
          <a:prstGeom prst="rect">
            <a:avLst/>
          </a:prstGeom>
        </p:spPr>
      </p:pic>
      <p:sp>
        <p:nvSpPr>
          <p:cNvPr id="71" name="Textfeld 70">
            <a:extLst>
              <a:ext uri="{FF2B5EF4-FFF2-40B4-BE49-F238E27FC236}">
                <a16:creationId xmlns:a16="http://schemas.microsoft.com/office/drawing/2014/main" id="{E63EA9B3-19F9-4DAD-AF96-08B93901E074}"/>
              </a:ext>
            </a:extLst>
          </p:cNvPr>
          <p:cNvSpPr txBox="1"/>
          <p:nvPr/>
        </p:nvSpPr>
        <p:spPr>
          <a:xfrm>
            <a:off x="2659257" y="484958"/>
            <a:ext cx="7288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Rechnungen</a:t>
            </a:r>
            <a:br>
              <a:rPr lang="de-CH" sz="750" dirty="0"/>
            </a:br>
            <a:r>
              <a:rPr lang="de-CH" sz="300" dirty="0"/>
              <a:t>file-</a:t>
            </a:r>
            <a:r>
              <a:rPr lang="de-CH" sz="300" dirty="0" err="1"/>
              <a:t>invoice</a:t>
            </a:r>
            <a:r>
              <a:rPr lang="de-CH" sz="300" dirty="0"/>
              <a:t>-dollar</a:t>
            </a:r>
            <a:endParaRPr lang="de-CH" sz="750" dirty="0"/>
          </a:p>
        </p:txBody>
      </p:sp>
      <p:pic>
        <p:nvPicPr>
          <p:cNvPr id="73" name="Grafik 72">
            <a:extLst>
              <a:ext uri="{FF2B5EF4-FFF2-40B4-BE49-F238E27FC236}">
                <a16:creationId xmlns:a16="http://schemas.microsoft.com/office/drawing/2014/main" id="{4D4542A2-F0A8-455F-901C-B19369D1F9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54723" y="67926"/>
            <a:ext cx="364904" cy="417032"/>
          </a:xfrm>
          <a:prstGeom prst="rect">
            <a:avLst/>
          </a:prstGeom>
        </p:spPr>
      </p:pic>
      <p:sp>
        <p:nvSpPr>
          <p:cNvPr id="74" name="Textfeld 73">
            <a:extLst>
              <a:ext uri="{FF2B5EF4-FFF2-40B4-BE49-F238E27FC236}">
                <a16:creationId xmlns:a16="http://schemas.microsoft.com/office/drawing/2014/main" id="{A3F1D1A0-E7A9-4890-B450-D8145EA558CD}"/>
              </a:ext>
            </a:extLst>
          </p:cNvPr>
          <p:cNvSpPr txBox="1"/>
          <p:nvPr/>
        </p:nvSpPr>
        <p:spPr>
          <a:xfrm>
            <a:off x="1272765" y="484275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Kreditoren</a:t>
            </a:r>
            <a:br>
              <a:rPr lang="de-CH" sz="750" dirty="0"/>
            </a:br>
            <a:r>
              <a:rPr lang="de-CH" sz="375" dirty="0"/>
              <a:t>user-</a:t>
            </a:r>
            <a:r>
              <a:rPr lang="de-CH" sz="375" dirty="0" err="1"/>
              <a:t>tie</a:t>
            </a:r>
            <a:endParaRPr lang="de-CH" sz="75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406529B-509B-42B7-A142-FAE3A1F66B7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452339" y="383783"/>
            <a:ext cx="232311" cy="232311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78E7674F-AC57-4480-BF2D-706CEBDBE8BC}"/>
              </a:ext>
            </a:extLst>
          </p:cNvPr>
          <p:cNvSpPr txBox="1"/>
          <p:nvPr/>
        </p:nvSpPr>
        <p:spPr>
          <a:xfrm>
            <a:off x="8368317" y="584435"/>
            <a:ext cx="523846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00" dirty="0" err="1"/>
              <a:t>Sign</a:t>
            </a:r>
            <a:r>
              <a:rPr lang="de-CH" sz="300" dirty="0"/>
              <a:t>-out-alt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A1AB0C7-8F83-489F-83B8-C68A854A2BD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96810" y="94993"/>
            <a:ext cx="430010" cy="344008"/>
          </a:xfrm>
          <a:prstGeom prst="rect">
            <a:avLst/>
          </a:prstGeom>
        </p:spPr>
      </p:pic>
      <p:sp>
        <p:nvSpPr>
          <p:cNvPr id="35" name="Textfeld 34">
            <a:extLst>
              <a:ext uri="{FF2B5EF4-FFF2-40B4-BE49-F238E27FC236}">
                <a16:creationId xmlns:a16="http://schemas.microsoft.com/office/drawing/2014/main" id="{1998E68F-D869-43FF-9BBA-1A741FC9CC62}"/>
              </a:ext>
            </a:extLst>
          </p:cNvPr>
          <p:cNvSpPr txBox="1"/>
          <p:nvPr/>
        </p:nvSpPr>
        <p:spPr>
          <a:xfrm>
            <a:off x="3491764" y="457477"/>
            <a:ext cx="6013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Konten</a:t>
            </a:r>
            <a:br>
              <a:rPr lang="de-CH" sz="750" dirty="0"/>
            </a:br>
            <a:r>
              <a:rPr lang="de-CH" sz="300" dirty="0"/>
              <a:t> </a:t>
            </a:r>
            <a:r>
              <a:rPr lang="de-CH" sz="300" dirty="0" err="1"/>
              <a:t>money</a:t>
            </a:r>
            <a:r>
              <a:rPr lang="de-CH" sz="300" dirty="0"/>
              <a:t>-check-alt</a:t>
            </a:r>
            <a:endParaRPr lang="de-CH" sz="750" dirty="0"/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13458F70-B950-465F-AA13-D7F28DBBF02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-94" y="784830"/>
            <a:ext cx="1685925" cy="5867400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3BD73E36-8853-45E7-899A-1832E59B310A}"/>
              </a:ext>
            </a:extLst>
          </p:cNvPr>
          <p:cNvSpPr txBox="1"/>
          <p:nvPr/>
        </p:nvSpPr>
        <p:spPr>
          <a:xfrm>
            <a:off x="74136" y="1618293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Rechnungen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1910DFB9-59CC-47F2-AB1C-CF93E0D6EECC}"/>
              </a:ext>
            </a:extLst>
          </p:cNvPr>
          <p:cNvSpPr txBox="1"/>
          <p:nvPr/>
        </p:nvSpPr>
        <p:spPr>
          <a:xfrm>
            <a:off x="75483" y="941112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Neuer Kreditor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280378B4-A5EE-47EF-A1FC-9C59141C4504}"/>
              </a:ext>
            </a:extLst>
          </p:cNvPr>
          <p:cNvSpPr txBox="1"/>
          <p:nvPr/>
        </p:nvSpPr>
        <p:spPr>
          <a:xfrm>
            <a:off x="4231681" y="942225"/>
            <a:ext cx="204173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Kreditor</a:t>
            </a:r>
          </a:p>
          <a:p>
            <a:r>
              <a:rPr lang="de-CH" sz="1350" dirty="0"/>
              <a:t>(Daten zum Kreditor werden angezeigt)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643F0A65-6E0E-49A5-A178-6B1F33B35051}"/>
              </a:ext>
            </a:extLst>
          </p:cNvPr>
          <p:cNvSpPr txBox="1"/>
          <p:nvPr/>
        </p:nvSpPr>
        <p:spPr>
          <a:xfrm>
            <a:off x="5128736" y="5834693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Speichern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F44D1926-7244-45A3-9497-840423FE7659}"/>
              </a:ext>
            </a:extLst>
          </p:cNvPr>
          <p:cNvSpPr txBox="1"/>
          <p:nvPr/>
        </p:nvSpPr>
        <p:spPr>
          <a:xfrm>
            <a:off x="74136" y="2113432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Mahnung erstellen</a:t>
            </a:r>
          </a:p>
        </p:txBody>
      </p:sp>
    </p:spTree>
    <p:extLst>
      <p:ext uri="{BB962C8B-B14F-4D97-AF65-F5344CB8AC3E}">
        <p14:creationId xmlns:p14="http://schemas.microsoft.com/office/powerpoint/2010/main" val="1679045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9D76DF4-5EB2-4D19-AA0C-EF305E9D5AD5}"/>
              </a:ext>
            </a:extLst>
          </p:cNvPr>
          <p:cNvSpPr txBox="1"/>
          <p:nvPr/>
        </p:nvSpPr>
        <p:spPr>
          <a:xfrm>
            <a:off x="30626" y="0"/>
            <a:ext cx="9144000" cy="7848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de-CH" sz="45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C4E161B-806C-CC4A-8D3A-E9327C8D6DFB}"/>
              </a:ext>
            </a:extLst>
          </p:cNvPr>
          <p:cNvSpPr txBox="1"/>
          <p:nvPr/>
        </p:nvSpPr>
        <p:spPr>
          <a:xfrm>
            <a:off x="888712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 dirty="0"/>
              <a:t>X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6D3570E-730D-734D-BAB1-E0611E613305}"/>
              </a:ext>
            </a:extLst>
          </p:cNvPr>
          <p:cNvSpPr txBox="1"/>
          <p:nvPr/>
        </p:nvSpPr>
        <p:spPr>
          <a:xfrm>
            <a:off x="837336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/>
              <a:t>_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B701751-FD63-514B-8569-F3D2A6C90226}"/>
              </a:ext>
            </a:extLst>
          </p:cNvPr>
          <p:cNvSpPr/>
          <p:nvPr/>
        </p:nvSpPr>
        <p:spPr>
          <a:xfrm>
            <a:off x="8654986" y="82428"/>
            <a:ext cx="207389" cy="213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FDFC208C-E010-4A66-89C5-F9DAA24AF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6591" y="94992"/>
            <a:ext cx="283151" cy="377534"/>
          </a:xfrm>
          <a:prstGeom prst="rect">
            <a:avLst/>
          </a:prstGeom>
        </p:spPr>
      </p:pic>
      <p:sp>
        <p:nvSpPr>
          <p:cNvPr id="57" name="Textfeld 56">
            <a:extLst>
              <a:ext uri="{FF2B5EF4-FFF2-40B4-BE49-F238E27FC236}">
                <a16:creationId xmlns:a16="http://schemas.microsoft.com/office/drawing/2014/main" id="{4B2952E7-70FC-44FE-A94C-81EF62FF2DFC}"/>
              </a:ext>
            </a:extLst>
          </p:cNvPr>
          <p:cNvSpPr txBox="1"/>
          <p:nvPr/>
        </p:nvSpPr>
        <p:spPr>
          <a:xfrm>
            <a:off x="102713" y="484959"/>
            <a:ext cx="740156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Liegenschaft</a:t>
            </a:r>
            <a:br>
              <a:rPr lang="de-CH" sz="750" dirty="0"/>
            </a:br>
            <a:r>
              <a:rPr lang="de-CH" sz="375" dirty="0" err="1"/>
              <a:t>building</a:t>
            </a:r>
            <a:r>
              <a:rPr lang="de-CH" sz="375" dirty="0"/>
              <a:t> (fa6)</a:t>
            </a:r>
            <a:endParaRPr lang="de-CH" sz="750" dirty="0"/>
          </a:p>
        </p:txBody>
      </p:sp>
      <p:pic>
        <p:nvPicPr>
          <p:cNvPr id="60" name="Grafik 59">
            <a:extLst>
              <a:ext uri="{FF2B5EF4-FFF2-40B4-BE49-F238E27FC236}">
                <a16:creationId xmlns:a16="http://schemas.microsoft.com/office/drawing/2014/main" id="{DF053CFD-830D-482C-9C41-3DABBFC37B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21197" y="94993"/>
            <a:ext cx="281939" cy="375918"/>
          </a:xfrm>
          <a:prstGeom prst="rect">
            <a:avLst/>
          </a:prstGeom>
        </p:spPr>
      </p:pic>
      <p:pic>
        <p:nvPicPr>
          <p:cNvPr id="62" name="Grafik 61">
            <a:extLst>
              <a:ext uri="{FF2B5EF4-FFF2-40B4-BE49-F238E27FC236}">
                <a16:creationId xmlns:a16="http://schemas.microsoft.com/office/drawing/2014/main" id="{F0D201B8-943D-4A47-ABB1-4BF39B067E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0885" y="94993"/>
            <a:ext cx="469898" cy="375918"/>
          </a:xfrm>
          <a:prstGeom prst="rect">
            <a:avLst/>
          </a:prstGeom>
        </p:spPr>
      </p:pic>
      <p:sp>
        <p:nvSpPr>
          <p:cNvPr id="65" name="Textfeld 64">
            <a:extLst>
              <a:ext uri="{FF2B5EF4-FFF2-40B4-BE49-F238E27FC236}">
                <a16:creationId xmlns:a16="http://schemas.microsoft.com/office/drawing/2014/main" id="{ECCF88BE-1316-4D2F-A6DB-2C9FE9040A62}"/>
              </a:ext>
            </a:extLst>
          </p:cNvPr>
          <p:cNvSpPr txBox="1"/>
          <p:nvPr/>
        </p:nvSpPr>
        <p:spPr>
          <a:xfrm>
            <a:off x="682360" y="498781"/>
            <a:ext cx="6718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Mieter</a:t>
            </a:r>
            <a:br>
              <a:rPr lang="de-CH" sz="750" dirty="0"/>
            </a:br>
            <a:r>
              <a:rPr lang="de-CH" sz="300" dirty="0"/>
              <a:t>user-tag</a:t>
            </a:r>
            <a:endParaRPr lang="de-CH" sz="750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C2A1224-9653-4FEB-B039-573344A3E401}"/>
              </a:ext>
            </a:extLst>
          </p:cNvPr>
          <p:cNvSpPr txBox="1"/>
          <p:nvPr/>
        </p:nvSpPr>
        <p:spPr>
          <a:xfrm>
            <a:off x="1940763" y="484959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Mietverträge</a:t>
            </a:r>
            <a:br>
              <a:rPr lang="de-CH" sz="750" dirty="0"/>
            </a:br>
            <a:r>
              <a:rPr lang="de-CH" sz="375" dirty="0"/>
              <a:t>file-</a:t>
            </a:r>
            <a:r>
              <a:rPr lang="de-CH" sz="375" dirty="0" err="1"/>
              <a:t>contract</a:t>
            </a:r>
            <a:endParaRPr lang="de-CH" sz="750" dirty="0"/>
          </a:p>
        </p:txBody>
      </p:sp>
      <p:pic>
        <p:nvPicPr>
          <p:cNvPr id="70" name="Grafik 69">
            <a:extLst>
              <a:ext uri="{FF2B5EF4-FFF2-40B4-BE49-F238E27FC236}">
                <a16:creationId xmlns:a16="http://schemas.microsoft.com/office/drawing/2014/main" id="{C796C772-CFBF-4DD2-ADC2-9C1E2F5523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72047" y="94992"/>
            <a:ext cx="281939" cy="375918"/>
          </a:xfrm>
          <a:prstGeom prst="rect">
            <a:avLst/>
          </a:prstGeom>
        </p:spPr>
      </p:pic>
      <p:sp>
        <p:nvSpPr>
          <p:cNvPr id="71" name="Textfeld 70">
            <a:extLst>
              <a:ext uri="{FF2B5EF4-FFF2-40B4-BE49-F238E27FC236}">
                <a16:creationId xmlns:a16="http://schemas.microsoft.com/office/drawing/2014/main" id="{E63EA9B3-19F9-4DAD-AF96-08B93901E074}"/>
              </a:ext>
            </a:extLst>
          </p:cNvPr>
          <p:cNvSpPr txBox="1"/>
          <p:nvPr/>
        </p:nvSpPr>
        <p:spPr>
          <a:xfrm>
            <a:off x="2641557" y="484958"/>
            <a:ext cx="7288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Rechnungen</a:t>
            </a:r>
            <a:br>
              <a:rPr lang="de-CH" sz="750" dirty="0"/>
            </a:br>
            <a:r>
              <a:rPr lang="de-CH" sz="300" dirty="0"/>
              <a:t>file-</a:t>
            </a:r>
            <a:r>
              <a:rPr lang="de-CH" sz="300" dirty="0" err="1"/>
              <a:t>invoice</a:t>
            </a:r>
            <a:r>
              <a:rPr lang="de-CH" sz="300" dirty="0"/>
              <a:t>-dollar</a:t>
            </a:r>
            <a:endParaRPr lang="de-CH" sz="750" dirty="0"/>
          </a:p>
        </p:txBody>
      </p:sp>
      <p:pic>
        <p:nvPicPr>
          <p:cNvPr id="73" name="Grafik 72">
            <a:extLst>
              <a:ext uri="{FF2B5EF4-FFF2-40B4-BE49-F238E27FC236}">
                <a16:creationId xmlns:a16="http://schemas.microsoft.com/office/drawing/2014/main" id="{4D4542A2-F0A8-455F-901C-B19369D1F9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37023" y="67926"/>
            <a:ext cx="364904" cy="417032"/>
          </a:xfrm>
          <a:prstGeom prst="rect">
            <a:avLst/>
          </a:prstGeom>
        </p:spPr>
      </p:pic>
      <p:sp>
        <p:nvSpPr>
          <p:cNvPr id="74" name="Textfeld 73">
            <a:extLst>
              <a:ext uri="{FF2B5EF4-FFF2-40B4-BE49-F238E27FC236}">
                <a16:creationId xmlns:a16="http://schemas.microsoft.com/office/drawing/2014/main" id="{A3F1D1A0-E7A9-4890-B450-D8145EA558CD}"/>
              </a:ext>
            </a:extLst>
          </p:cNvPr>
          <p:cNvSpPr txBox="1"/>
          <p:nvPr/>
        </p:nvSpPr>
        <p:spPr>
          <a:xfrm>
            <a:off x="1255065" y="484275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Kreditoren</a:t>
            </a:r>
            <a:br>
              <a:rPr lang="de-CH" sz="750" dirty="0"/>
            </a:br>
            <a:r>
              <a:rPr lang="de-CH" sz="375" dirty="0"/>
              <a:t>user-</a:t>
            </a:r>
            <a:r>
              <a:rPr lang="de-CH" sz="375" dirty="0" err="1"/>
              <a:t>tie</a:t>
            </a:r>
            <a:endParaRPr lang="de-CH" sz="75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406529B-509B-42B7-A142-FAE3A1F66B7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452339" y="383783"/>
            <a:ext cx="232311" cy="232311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78E7674F-AC57-4480-BF2D-706CEBDBE8BC}"/>
              </a:ext>
            </a:extLst>
          </p:cNvPr>
          <p:cNvSpPr txBox="1"/>
          <p:nvPr/>
        </p:nvSpPr>
        <p:spPr>
          <a:xfrm>
            <a:off x="8368317" y="584435"/>
            <a:ext cx="523846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00" dirty="0" err="1"/>
              <a:t>Sign</a:t>
            </a:r>
            <a:r>
              <a:rPr lang="de-CH" sz="300" dirty="0"/>
              <a:t>-out-alt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0B5B28E4-0027-41B1-A093-9ADDFE5393C4}"/>
              </a:ext>
            </a:extLst>
          </p:cNvPr>
          <p:cNvSpPr txBox="1"/>
          <p:nvPr/>
        </p:nvSpPr>
        <p:spPr>
          <a:xfrm>
            <a:off x="4409360" y="1018829"/>
            <a:ext cx="2041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Mietverträge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A1AB0C7-8F83-489F-83B8-C68A854A2BD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79110" y="94993"/>
            <a:ext cx="430010" cy="344008"/>
          </a:xfrm>
          <a:prstGeom prst="rect">
            <a:avLst/>
          </a:prstGeom>
        </p:spPr>
      </p:pic>
      <p:sp>
        <p:nvSpPr>
          <p:cNvPr id="35" name="Textfeld 34">
            <a:extLst>
              <a:ext uri="{FF2B5EF4-FFF2-40B4-BE49-F238E27FC236}">
                <a16:creationId xmlns:a16="http://schemas.microsoft.com/office/drawing/2014/main" id="{1998E68F-D869-43FF-9BBA-1A741FC9CC62}"/>
              </a:ext>
            </a:extLst>
          </p:cNvPr>
          <p:cNvSpPr txBox="1"/>
          <p:nvPr/>
        </p:nvSpPr>
        <p:spPr>
          <a:xfrm>
            <a:off x="3474064" y="457477"/>
            <a:ext cx="6013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Konten</a:t>
            </a:r>
            <a:br>
              <a:rPr lang="de-CH" sz="750" dirty="0"/>
            </a:br>
            <a:r>
              <a:rPr lang="de-CH" sz="300" dirty="0"/>
              <a:t> </a:t>
            </a:r>
            <a:r>
              <a:rPr lang="de-CH" sz="300" dirty="0" err="1"/>
              <a:t>money</a:t>
            </a:r>
            <a:r>
              <a:rPr lang="de-CH" sz="300" dirty="0"/>
              <a:t>-check-alt</a:t>
            </a:r>
            <a:endParaRPr lang="de-CH" sz="750" dirty="0"/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E7058714-5A9D-40C4-9F43-FEC6392446D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-94" y="784830"/>
            <a:ext cx="1685925" cy="5867400"/>
          </a:xfrm>
          <a:prstGeom prst="rect">
            <a:avLst/>
          </a:prstGeom>
        </p:spPr>
      </p:pic>
      <p:sp>
        <p:nvSpPr>
          <p:cNvPr id="31" name="Textfeld 30">
            <a:extLst>
              <a:ext uri="{FF2B5EF4-FFF2-40B4-BE49-F238E27FC236}">
                <a16:creationId xmlns:a16="http://schemas.microsoft.com/office/drawing/2014/main" id="{F315F7FE-8A4C-49DF-AB58-870DA6891EC4}"/>
              </a:ext>
            </a:extLst>
          </p:cNvPr>
          <p:cNvSpPr txBox="1"/>
          <p:nvPr/>
        </p:nvSpPr>
        <p:spPr>
          <a:xfrm>
            <a:off x="42060" y="2029499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Rechnungen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390E48DD-B074-40E8-85D1-4B9FD20D280C}"/>
              </a:ext>
            </a:extLst>
          </p:cNvPr>
          <p:cNvSpPr txBox="1"/>
          <p:nvPr/>
        </p:nvSpPr>
        <p:spPr>
          <a:xfrm>
            <a:off x="30626" y="944587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Neuer Mietvertrag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A8CEBBC0-5FE9-4F0F-B4A3-6A97A76BFE50}"/>
              </a:ext>
            </a:extLst>
          </p:cNvPr>
          <p:cNvSpPr txBox="1"/>
          <p:nvPr/>
        </p:nvSpPr>
        <p:spPr>
          <a:xfrm>
            <a:off x="42060" y="1602391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Mahnung erstellen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62430D41-DBE9-4E02-85B4-CDAFDEA9C08B}"/>
              </a:ext>
            </a:extLst>
          </p:cNvPr>
          <p:cNvSpPr txBox="1"/>
          <p:nvPr/>
        </p:nvSpPr>
        <p:spPr>
          <a:xfrm>
            <a:off x="7223908" y="6042772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Speichern</a:t>
            </a:r>
          </a:p>
        </p:txBody>
      </p:sp>
    </p:spTree>
    <p:extLst>
      <p:ext uri="{BB962C8B-B14F-4D97-AF65-F5344CB8AC3E}">
        <p14:creationId xmlns:p14="http://schemas.microsoft.com/office/powerpoint/2010/main" val="380938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9D76DF4-5EB2-4D19-AA0C-EF305E9D5AD5}"/>
              </a:ext>
            </a:extLst>
          </p:cNvPr>
          <p:cNvSpPr txBox="1"/>
          <p:nvPr/>
        </p:nvSpPr>
        <p:spPr>
          <a:xfrm>
            <a:off x="30626" y="0"/>
            <a:ext cx="9144000" cy="7848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de-CH" sz="45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C4E161B-806C-CC4A-8D3A-E9327C8D6DFB}"/>
              </a:ext>
            </a:extLst>
          </p:cNvPr>
          <p:cNvSpPr txBox="1"/>
          <p:nvPr/>
        </p:nvSpPr>
        <p:spPr>
          <a:xfrm>
            <a:off x="888712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 dirty="0"/>
              <a:t>X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6D3570E-730D-734D-BAB1-E0611E613305}"/>
              </a:ext>
            </a:extLst>
          </p:cNvPr>
          <p:cNvSpPr txBox="1"/>
          <p:nvPr/>
        </p:nvSpPr>
        <p:spPr>
          <a:xfrm>
            <a:off x="837336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/>
              <a:t>_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B701751-FD63-514B-8569-F3D2A6C90226}"/>
              </a:ext>
            </a:extLst>
          </p:cNvPr>
          <p:cNvSpPr/>
          <p:nvPr/>
        </p:nvSpPr>
        <p:spPr>
          <a:xfrm>
            <a:off x="8654986" y="82428"/>
            <a:ext cx="207389" cy="213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FDFC208C-E010-4A66-89C5-F9DAA24AF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6591" y="94992"/>
            <a:ext cx="283151" cy="377534"/>
          </a:xfrm>
          <a:prstGeom prst="rect">
            <a:avLst/>
          </a:prstGeom>
        </p:spPr>
      </p:pic>
      <p:sp>
        <p:nvSpPr>
          <p:cNvPr id="57" name="Textfeld 56">
            <a:extLst>
              <a:ext uri="{FF2B5EF4-FFF2-40B4-BE49-F238E27FC236}">
                <a16:creationId xmlns:a16="http://schemas.microsoft.com/office/drawing/2014/main" id="{4B2952E7-70FC-44FE-A94C-81EF62FF2DFC}"/>
              </a:ext>
            </a:extLst>
          </p:cNvPr>
          <p:cNvSpPr txBox="1"/>
          <p:nvPr/>
        </p:nvSpPr>
        <p:spPr>
          <a:xfrm>
            <a:off x="102713" y="484959"/>
            <a:ext cx="740156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Liegenschaft</a:t>
            </a:r>
            <a:br>
              <a:rPr lang="de-CH" sz="750" dirty="0"/>
            </a:br>
            <a:r>
              <a:rPr lang="de-CH" sz="375" dirty="0" err="1"/>
              <a:t>building</a:t>
            </a:r>
            <a:r>
              <a:rPr lang="de-CH" sz="375" dirty="0"/>
              <a:t> (fa6)</a:t>
            </a:r>
            <a:endParaRPr lang="de-CH" sz="750" dirty="0"/>
          </a:p>
        </p:txBody>
      </p:sp>
      <p:pic>
        <p:nvPicPr>
          <p:cNvPr id="60" name="Grafik 59">
            <a:extLst>
              <a:ext uri="{FF2B5EF4-FFF2-40B4-BE49-F238E27FC236}">
                <a16:creationId xmlns:a16="http://schemas.microsoft.com/office/drawing/2014/main" id="{DF053CFD-830D-482C-9C41-3DABBFC37B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21195" y="94993"/>
            <a:ext cx="281939" cy="375918"/>
          </a:xfrm>
          <a:prstGeom prst="rect">
            <a:avLst/>
          </a:prstGeom>
        </p:spPr>
      </p:pic>
      <p:pic>
        <p:nvPicPr>
          <p:cNvPr id="62" name="Grafik 61">
            <a:extLst>
              <a:ext uri="{FF2B5EF4-FFF2-40B4-BE49-F238E27FC236}">
                <a16:creationId xmlns:a16="http://schemas.microsoft.com/office/drawing/2014/main" id="{F0D201B8-943D-4A47-ABB1-4BF39B067E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0883" y="94993"/>
            <a:ext cx="469898" cy="375918"/>
          </a:xfrm>
          <a:prstGeom prst="rect">
            <a:avLst/>
          </a:prstGeom>
        </p:spPr>
      </p:pic>
      <p:sp>
        <p:nvSpPr>
          <p:cNvPr id="65" name="Textfeld 64">
            <a:extLst>
              <a:ext uri="{FF2B5EF4-FFF2-40B4-BE49-F238E27FC236}">
                <a16:creationId xmlns:a16="http://schemas.microsoft.com/office/drawing/2014/main" id="{ECCF88BE-1316-4D2F-A6DB-2C9FE9040A62}"/>
              </a:ext>
            </a:extLst>
          </p:cNvPr>
          <p:cNvSpPr txBox="1"/>
          <p:nvPr/>
        </p:nvSpPr>
        <p:spPr>
          <a:xfrm>
            <a:off x="682358" y="498781"/>
            <a:ext cx="6718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Mieter</a:t>
            </a:r>
            <a:br>
              <a:rPr lang="de-CH" sz="750" dirty="0"/>
            </a:br>
            <a:r>
              <a:rPr lang="de-CH" sz="300" dirty="0"/>
              <a:t>user-tag</a:t>
            </a:r>
            <a:endParaRPr lang="de-CH" sz="750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C2A1224-9653-4FEB-B039-573344A3E401}"/>
              </a:ext>
            </a:extLst>
          </p:cNvPr>
          <p:cNvSpPr txBox="1"/>
          <p:nvPr/>
        </p:nvSpPr>
        <p:spPr>
          <a:xfrm>
            <a:off x="1940761" y="484959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Mietverträge</a:t>
            </a:r>
            <a:br>
              <a:rPr lang="de-CH" sz="750" dirty="0"/>
            </a:br>
            <a:r>
              <a:rPr lang="de-CH" sz="375" dirty="0"/>
              <a:t>file-</a:t>
            </a:r>
            <a:r>
              <a:rPr lang="de-CH" sz="375" dirty="0" err="1"/>
              <a:t>contract</a:t>
            </a:r>
            <a:endParaRPr lang="de-CH" sz="750" dirty="0"/>
          </a:p>
        </p:txBody>
      </p:sp>
      <p:pic>
        <p:nvPicPr>
          <p:cNvPr id="70" name="Grafik 69">
            <a:extLst>
              <a:ext uri="{FF2B5EF4-FFF2-40B4-BE49-F238E27FC236}">
                <a16:creationId xmlns:a16="http://schemas.microsoft.com/office/drawing/2014/main" id="{C796C772-CFBF-4DD2-ADC2-9C1E2F5523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72045" y="94992"/>
            <a:ext cx="281939" cy="375918"/>
          </a:xfrm>
          <a:prstGeom prst="rect">
            <a:avLst/>
          </a:prstGeom>
        </p:spPr>
      </p:pic>
      <p:sp>
        <p:nvSpPr>
          <p:cNvPr id="71" name="Textfeld 70">
            <a:extLst>
              <a:ext uri="{FF2B5EF4-FFF2-40B4-BE49-F238E27FC236}">
                <a16:creationId xmlns:a16="http://schemas.microsoft.com/office/drawing/2014/main" id="{E63EA9B3-19F9-4DAD-AF96-08B93901E074}"/>
              </a:ext>
            </a:extLst>
          </p:cNvPr>
          <p:cNvSpPr txBox="1"/>
          <p:nvPr/>
        </p:nvSpPr>
        <p:spPr>
          <a:xfrm>
            <a:off x="2641555" y="484958"/>
            <a:ext cx="7288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Rechnungen</a:t>
            </a:r>
            <a:br>
              <a:rPr lang="de-CH" sz="750" dirty="0"/>
            </a:br>
            <a:r>
              <a:rPr lang="de-CH" sz="300" dirty="0"/>
              <a:t>file-</a:t>
            </a:r>
            <a:r>
              <a:rPr lang="de-CH" sz="300" dirty="0" err="1"/>
              <a:t>invoice</a:t>
            </a:r>
            <a:r>
              <a:rPr lang="de-CH" sz="300" dirty="0"/>
              <a:t>-dollar</a:t>
            </a:r>
            <a:endParaRPr lang="de-CH" sz="750" dirty="0"/>
          </a:p>
        </p:txBody>
      </p:sp>
      <p:pic>
        <p:nvPicPr>
          <p:cNvPr id="73" name="Grafik 72">
            <a:extLst>
              <a:ext uri="{FF2B5EF4-FFF2-40B4-BE49-F238E27FC236}">
                <a16:creationId xmlns:a16="http://schemas.microsoft.com/office/drawing/2014/main" id="{4D4542A2-F0A8-455F-901C-B19369D1F9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37021" y="67926"/>
            <a:ext cx="364904" cy="417032"/>
          </a:xfrm>
          <a:prstGeom prst="rect">
            <a:avLst/>
          </a:prstGeom>
        </p:spPr>
      </p:pic>
      <p:sp>
        <p:nvSpPr>
          <p:cNvPr id="74" name="Textfeld 73">
            <a:extLst>
              <a:ext uri="{FF2B5EF4-FFF2-40B4-BE49-F238E27FC236}">
                <a16:creationId xmlns:a16="http://schemas.microsoft.com/office/drawing/2014/main" id="{A3F1D1A0-E7A9-4890-B450-D8145EA558CD}"/>
              </a:ext>
            </a:extLst>
          </p:cNvPr>
          <p:cNvSpPr txBox="1"/>
          <p:nvPr/>
        </p:nvSpPr>
        <p:spPr>
          <a:xfrm>
            <a:off x="1255063" y="484275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Kreditoren</a:t>
            </a:r>
            <a:br>
              <a:rPr lang="de-CH" sz="750" dirty="0"/>
            </a:br>
            <a:r>
              <a:rPr lang="de-CH" sz="375" dirty="0"/>
              <a:t>user-</a:t>
            </a:r>
            <a:r>
              <a:rPr lang="de-CH" sz="375" dirty="0" err="1"/>
              <a:t>tie</a:t>
            </a:r>
            <a:endParaRPr lang="de-CH" sz="75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406529B-509B-42B7-A142-FAE3A1F66B7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452339" y="383783"/>
            <a:ext cx="232311" cy="232311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78E7674F-AC57-4480-BF2D-706CEBDBE8BC}"/>
              </a:ext>
            </a:extLst>
          </p:cNvPr>
          <p:cNvSpPr txBox="1"/>
          <p:nvPr/>
        </p:nvSpPr>
        <p:spPr>
          <a:xfrm>
            <a:off x="8368317" y="584435"/>
            <a:ext cx="523846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00" dirty="0" err="1"/>
              <a:t>Sign</a:t>
            </a:r>
            <a:r>
              <a:rPr lang="de-CH" sz="300" dirty="0"/>
              <a:t>-out-alt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0B5B28E4-0027-41B1-A093-9ADDFE5393C4}"/>
              </a:ext>
            </a:extLst>
          </p:cNvPr>
          <p:cNvSpPr txBox="1"/>
          <p:nvPr/>
        </p:nvSpPr>
        <p:spPr>
          <a:xfrm>
            <a:off x="4636035" y="1092266"/>
            <a:ext cx="2041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Rechnungen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A1AB0C7-8F83-489F-83B8-C68A854A2BD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79108" y="94993"/>
            <a:ext cx="430010" cy="344008"/>
          </a:xfrm>
          <a:prstGeom prst="rect">
            <a:avLst/>
          </a:prstGeom>
        </p:spPr>
      </p:pic>
      <p:sp>
        <p:nvSpPr>
          <p:cNvPr id="35" name="Textfeld 34">
            <a:extLst>
              <a:ext uri="{FF2B5EF4-FFF2-40B4-BE49-F238E27FC236}">
                <a16:creationId xmlns:a16="http://schemas.microsoft.com/office/drawing/2014/main" id="{1998E68F-D869-43FF-9BBA-1A741FC9CC62}"/>
              </a:ext>
            </a:extLst>
          </p:cNvPr>
          <p:cNvSpPr txBox="1"/>
          <p:nvPr/>
        </p:nvSpPr>
        <p:spPr>
          <a:xfrm>
            <a:off x="3474062" y="457477"/>
            <a:ext cx="6013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Konten</a:t>
            </a:r>
            <a:br>
              <a:rPr lang="de-CH" sz="750" dirty="0"/>
            </a:br>
            <a:r>
              <a:rPr lang="de-CH" sz="300" dirty="0"/>
              <a:t> </a:t>
            </a:r>
            <a:r>
              <a:rPr lang="de-CH" sz="300" dirty="0" err="1"/>
              <a:t>money</a:t>
            </a:r>
            <a:r>
              <a:rPr lang="de-CH" sz="300" dirty="0"/>
              <a:t>-check-alt</a:t>
            </a:r>
            <a:endParaRPr lang="de-CH" sz="750" dirty="0"/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73C1D568-3DAD-47E6-ABA2-CE4CEBAC9EE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-94" y="784830"/>
            <a:ext cx="1685925" cy="5867400"/>
          </a:xfrm>
          <a:prstGeom prst="rect">
            <a:avLst/>
          </a:prstGeom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EBD68964-F06C-4AE3-85A6-7CF0E494DD89}"/>
              </a:ext>
            </a:extLst>
          </p:cNvPr>
          <p:cNvSpPr txBox="1"/>
          <p:nvPr/>
        </p:nvSpPr>
        <p:spPr>
          <a:xfrm>
            <a:off x="30626" y="944587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Neue Rechnung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305EFC4D-AFB3-4D73-9A63-4A5B70885037}"/>
              </a:ext>
            </a:extLst>
          </p:cNvPr>
          <p:cNvSpPr txBox="1"/>
          <p:nvPr/>
        </p:nvSpPr>
        <p:spPr>
          <a:xfrm>
            <a:off x="42060" y="1602391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Mahnung erstellen</a:t>
            </a:r>
          </a:p>
        </p:txBody>
      </p:sp>
    </p:spTree>
    <p:extLst>
      <p:ext uri="{BB962C8B-B14F-4D97-AF65-F5344CB8AC3E}">
        <p14:creationId xmlns:p14="http://schemas.microsoft.com/office/powerpoint/2010/main" val="1015326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9D76DF4-5EB2-4D19-AA0C-EF305E9D5AD5}"/>
              </a:ext>
            </a:extLst>
          </p:cNvPr>
          <p:cNvSpPr txBox="1"/>
          <p:nvPr/>
        </p:nvSpPr>
        <p:spPr>
          <a:xfrm>
            <a:off x="30626" y="0"/>
            <a:ext cx="9144000" cy="7848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de-CH" sz="45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C4E161B-806C-CC4A-8D3A-E9327C8D6DFB}"/>
              </a:ext>
            </a:extLst>
          </p:cNvPr>
          <p:cNvSpPr txBox="1"/>
          <p:nvPr/>
        </p:nvSpPr>
        <p:spPr>
          <a:xfrm>
            <a:off x="888712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 dirty="0"/>
              <a:t>X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6D3570E-730D-734D-BAB1-E0611E613305}"/>
              </a:ext>
            </a:extLst>
          </p:cNvPr>
          <p:cNvSpPr txBox="1"/>
          <p:nvPr/>
        </p:nvSpPr>
        <p:spPr>
          <a:xfrm>
            <a:off x="8373360" y="18797"/>
            <a:ext cx="25688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350"/>
              <a:t>_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B701751-FD63-514B-8569-F3D2A6C90226}"/>
              </a:ext>
            </a:extLst>
          </p:cNvPr>
          <p:cNvSpPr/>
          <p:nvPr/>
        </p:nvSpPr>
        <p:spPr>
          <a:xfrm>
            <a:off x="8654986" y="82428"/>
            <a:ext cx="207389" cy="213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FDFC208C-E010-4A66-89C5-F9DAA24AF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6591" y="94992"/>
            <a:ext cx="283151" cy="377534"/>
          </a:xfrm>
          <a:prstGeom prst="rect">
            <a:avLst/>
          </a:prstGeom>
        </p:spPr>
      </p:pic>
      <p:sp>
        <p:nvSpPr>
          <p:cNvPr id="57" name="Textfeld 56">
            <a:extLst>
              <a:ext uri="{FF2B5EF4-FFF2-40B4-BE49-F238E27FC236}">
                <a16:creationId xmlns:a16="http://schemas.microsoft.com/office/drawing/2014/main" id="{4B2952E7-70FC-44FE-A94C-81EF62FF2DFC}"/>
              </a:ext>
            </a:extLst>
          </p:cNvPr>
          <p:cNvSpPr txBox="1"/>
          <p:nvPr/>
        </p:nvSpPr>
        <p:spPr>
          <a:xfrm>
            <a:off x="102713" y="484959"/>
            <a:ext cx="740156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Liegenschaft</a:t>
            </a:r>
            <a:br>
              <a:rPr lang="de-CH" sz="750" dirty="0"/>
            </a:br>
            <a:r>
              <a:rPr lang="de-CH" sz="375" dirty="0" err="1"/>
              <a:t>building</a:t>
            </a:r>
            <a:r>
              <a:rPr lang="de-CH" sz="375" dirty="0"/>
              <a:t> (fa6)</a:t>
            </a:r>
            <a:endParaRPr lang="de-CH" sz="750" dirty="0"/>
          </a:p>
        </p:txBody>
      </p:sp>
      <p:pic>
        <p:nvPicPr>
          <p:cNvPr id="60" name="Grafik 59">
            <a:extLst>
              <a:ext uri="{FF2B5EF4-FFF2-40B4-BE49-F238E27FC236}">
                <a16:creationId xmlns:a16="http://schemas.microsoft.com/office/drawing/2014/main" id="{DF053CFD-830D-482C-9C41-3DABBFC37B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44797" y="94993"/>
            <a:ext cx="281939" cy="375918"/>
          </a:xfrm>
          <a:prstGeom prst="rect">
            <a:avLst/>
          </a:prstGeom>
        </p:spPr>
      </p:pic>
      <p:pic>
        <p:nvPicPr>
          <p:cNvPr id="62" name="Grafik 61">
            <a:extLst>
              <a:ext uri="{FF2B5EF4-FFF2-40B4-BE49-F238E27FC236}">
                <a16:creationId xmlns:a16="http://schemas.microsoft.com/office/drawing/2014/main" id="{F0D201B8-943D-4A47-ABB1-4BF39B067E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4485" y="94993"/>
            <a:ext cx="469898" cy="375918"/>
          </a:xfrm>
          <a:prstGeom prst="rect">
            <a:avLst/>
          </a:prstGeom>
        </p:spPr>
      </p:pic>
      <p:sp>
        <p:nvSpPr>
          <p:cNvPr id="65" name="Textfeld 64">
            <a:extLst>
              <a:ext uri="{FF2B5EF4-FFF2-40B4-BE49-F238E27FC236}">
                <a16:creationId xmlns:a16="http://schemas.microsoft.com/office/drawing/2014/main" id="{ECCF88BE-1316-4D2F-A6DB-2C9FE9040A62}"/>
              </a:ext>
            </a:extLst>
          </p:cNvPr>
          <p:cNvSpPr txBox="1"/>
          <p:nvPr/>
        </p:nvSpPr>
        <p:spPr>
          <a:xfrm>
            <a:off x="705960" y="498781"/>
            <a:ext cx="6718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Mieter</a:t>
            </a:r>
            <a:br>
              <a:rPr lang="de-CH" sz="750" dirty="0"/>
            </a:br>
            <a:r>
              <a:rPr lang="de-CH" sz="300" dirty="0"/>
              <a:t>user-tag</a:t>
            </a:r>
            <a:endParaRPr lang="de-CH" sz="750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C2A1224-9653-4FEB-B039-573344A3E401}"/>
              </a:ext>
            </a:extLst>
          </p:cNvPr>
          <p:cNvSpPr txBox="1"/>
          <p:nvPr/>
        </p:nvSpPr>
        <p:spPr>
          <a:xfrm>
            <a:off x="1964363" y="484959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Mietverträge</a:t>
            </a:r>
            <a:br>
              <a:rPr lang="de-CH" sz="750" dirty="0"/>
            </a:br>
            <a:r>
              <a:rPr lang="de-CH" sz="375" dirty="0"/>
              <a:t>file-</a:t>
            </a:r>
            <a:r>
              <a:rPr lang="de-CH" sz="375" dirty="0" err="1"/>
              <a:t>contract</a:t>
            </a:r>
            <a:endParaRPr lang="de-CH" sz="750" dirty="0"/>
          </a:p>
        </p:txBody>
      </p:sp>
      <p:pic>
        <p:nvPicPr>
          <p:cNvPr id="70" name="Grafik 69">
            <a:extLst>
              <a:ext uri="{FF2B5EF4-FFF2-40B4-BE49-F238E27FC236}">
                <a16:creationId xmlns:a16="http://schemas.microsoft.com/office/drawing/2014/main" id="{C796C772-CFBF-4DD2-ADC2-9C1E2F5523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95647" y="94992"/>
            <a:ext cx="281939" cy="375918"/>
          </a:xfrm>
          <a:prstGeom prst="rect">
            <a:avLst/>
          </a:prstGeom>
        </p:spPr>
      </p:pic>
      <p:sp>
        <p:nvSpPr>
          <p:cNvPr id="71" name="Textfeld 70">
            <a:extLst>
              <a:ext uri="{FF2B5EF4-FFF2-40B4-BE49-F238E27FC236}">
                <a16:creationId xmlns:a16="http://schemas.microsoft.com/office/drawing/2014/main" id="{E63EA9B3-19F9-4DAD-AF96-08B93901E074}"/>
              </a:ext>
            </a:extLst>
          </p:cNvPr>
          <p:cNvSpPr txBox="1"/>
          <p:nvPr/>
        </p:nvSpPr>
        <p:spPr>
          <a:xfrm>
            <a:off x="2665157" y="484958"/>
            <a:ext cx="7288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Rechnungen</a:t>
            </a:r>
            <a:br>
              <a:rPr lang="de-CH" sz="750" dirty="0"/>
            </a:br>
            <a:r>
              <a:rPr lang="de-CH" sz="300" dirty="0"/>
              <a:t>file-</a:t>
            </a:r>
            <a:r>
              <a:rPr lang="de-CH" sz="300" dirty="0" err="1"/>
              <a:t>invoice</a:t>
            </a:r>
            <a:r>
              <a:rPr lang="de-CH" sz="300" dirty="0"/>
              <a:t>-dollar</a:t>
            </a:r>
            <a:endParaRPr lang="de-CH" sz="750" dirty="0"/>
          </a:p>
        </p:txBody>
      </p:sp>
      <p:pic>
        <p:nvPicPr>
          <p:cNvPr id="73" name="Grafik 72">
            <a:extLst>
              <a:ext uri="{FF2B5EF4-FFF2-40B4-BE49-F238E27FC236}">
                <a16:creationId xmlns:a16="http://schemas.microsoft.com/office/drawing/2014/main" id="{4D4542A2-F0A8-455F-901C-B19369D1F9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60623" y="67926"/>
            <a:ext cx="364904" cy="417032"/>
          </a:xfrm>
          <a:prstGeom prst="rect">
            <a:avLst/>
          </a:prstGeom>
        </p:spPr>
      </p:pic>
      <p:sp>
        <p:nvSpPr>
          <p:cNvPr id="74" name="Textfeld 73">
            <a:extLst>
              <a:ext uri="{FF2B5EF4-FFF2-40B4-BE49-F238E27FC236}">
                <a16:creationId xmlns:a16="http://schemas.microsoft.com/office/drawing/2014/main" id="{A3F1D1A0-E7A9-4890-B450-D8145EA558CD}"/>
              </a:ext>
            </a:extLst>
          </p:cNvPr>
          <p:cNvSpPr txBox="1"/>
          <p:nvPr/>
        </p:nvSpPr>
        <p:spPr>
          <a:xfrm>
            <a:off x="1278665" y="484275"/>
            <a:ext cx="72882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Kreditoren</a:t>
            </a:r>
            <a:br>
              <a:rPr lang="de-CH" sz="750" dirty="0"/>
            </a:br>
            <a:r>
              <a:rPr lang="de-CH" sz="375" dirty="0"/>
              <a:t>user-</a:t>
            </a:r>
            <a:r>
              <a:rPr lang="de-CH" sz="375" dirty="0" err="1"/>
              <a:t>tie</a:t>
            </a:r>
            <a:endParaRPr lang="de-CH" sz="75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406529B-509B-42B7-A142-FAE3A1F66B7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452339" y="383783"/>
            <a:ext cx="232311" cy="232311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78E7674F-AC57-4480-BF2D-706CEBDBE8BC}"/>
              </a:ext>
            </a:extLst>
          </p:cNvPr>
          <p:cNvSpPr txBox="1"/>
          <p:nvPr/>
        </p:nvSpPr>
        <p:spPr>
          <a:xfrm>
            <a:off x="8368317" y="584435"/>
            <a:ext cx="523846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00" dirty="0" err="1"/>
              <a:t>Sign</a:t>
            </a:r>
            <a:r>
              <a:rPr lang="de-CH" sz="300" dirty="0"/>
              <a:t>-out-alt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0B5B28E4-0027-41B1-A093-9ADDFE5393C4}"/>
              </a:ext>
            </a:extLst>
          </p:cNvPr>
          <p:cNvSpPr txBox="1"/>
          <p:nvPr/>
        </p:nvSpPr>
        <p:spPr>
          <a:xfrm>
            <a:off x="4936704" y="1168870"/>
            <a:ext cx="20417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Konten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A1AB0C7-8F83-489F-83B8-C68A854A2BD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502710" y="94993"/>
            <a:ext cx="430010" cy="344008"/>
          </a:xfrm>
          <a:prstGeom prst="rect">
            <a:avLst/>
          </a:prstGeom>
        </p:spPr>
      </p:pic>
      <p:sp>
        <p:nvSpPr>
          <p:cNvPr id="35" name="Textfeld 34">
            <a:extLst>
              <a:ext uri="{FF2B5EF4-FFF2-40B4-BE49-F238E27FC236}">
                <a16:creationId xmlns:a16="http://schemas.microsoft.com/office/drawing/2014/main" id="{1998E68F-D869-43FF-9BBA-1A741FC9CC62}"/>
              </a:ext>
            </a:extLst>
          </p:cNvPr>
          <p:cNvSpPr txBox="1"/>
          <p:nvPr/>
        </p:nvSpPr>
        <p:spPr>
          <a:xfrm>
            <a:off x="3497664" y="457477"/>
            <a:ext cx="6013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50" dirty="0"/>
              <a:t>Konten</a:t>
            </a:r>
            <a:br>
              <a:rPr lang="de-CH" sz="750" dirty="0"/>
            </a:br>
            <a:r>
              <a:rPr lang="de-CH" sz="300" dirty="0"/>
              <a:t> </a:t>
            </a:r>
            <a:r>
              <a:rPr lang="de-CH" sz="300" dirty="0" err="1"/>
              <a:t>money</a:t>
            </a:r>
            <a:r>
              <a:rPr lang="de-CH" sz="300" dirty="0"/>
              <a:t>-check-alt</a:t>
            </a:r>
            <a:endParaRPr lang="de-CH" sz="750" dirty="0"/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F121B337-66DC-4371-97F3-6EC68E01B49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-94" y="784830"/>
            <a:ext cx="1685925" cy="5867400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B2B8AC30-F7A0-4543-8D89-C1B2AA077417}"/>
              </a:ext>
            </a:extLst>
          </p:cNvPr>
          <p:cNvSpPr txBox="1"/>
          <p:nvPr/>
        </p:nvSpPr>
        <p:spPr>
          <a:xfrm>
            <a:off x="30626" y="944587"/>
            <a:ext cx="1534772" cy="30008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CH" sz="1350" dirty="0"/>
              <a:t>Neues Konto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7E541742-5993-4BBD-B913-8FB4A3E1C5ED}"/>
              </a:ext>
            </a:extLst>
          </p:cNvPr>
          <p:cNvSpPr/>
          <p:nvPr/>
        </p:nvSpPr>
        <p:spPr>
          <a:xfrm>
            <a:off x="4936704" y="1891314"/>
            <a:ext cx="1429907" cy="1224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Konto 1</a:t>
            </a:r>
          </a:p>
          <a:p>
            <a:pPr algn="ctr"/>
            <a:r>
              <a:rPr lang="de-DE" sz="1200" dirty="0"/>
              <a:t>Kontonummer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515F3675-4B55-4C85-9E14-3086C3BB3902}"/>
              </a:ext>
            </a:extLst>
          </p:cNvPr>
          <p:cNvSpPr/>
          <p:nvPr/>
        </p:nvSpPr>
        <p:spPr>
          <a:xfrm>
            <a:off x="4936704" y="3429000"/>
            <a:ext cx="1429907" cy="1224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Konto 2</a:t>
            </a:r>
          </a:p>
          <a:p>
            <a:pPr algn="ctr"/>
            <a:r>
              <a:rPr lang="de-DE" sz="1200" dirty="0"/>
              <a:t>Kontonummer</a:t>
            </a:r>
          </a:p>
        </p:txBody>
      </p:sp>
    </p:spTree>
    <p:extLst>
      <p:ext uri="{BB962C8B-B14F-4D97-AF65-F5344CB8AC3E}">
        <p14:creationId xmlns:p14="http://schemas.microsoft.com/office/powerpoint/2010/main" val="1457593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515</Words>
  <Application>Microsoft Office PowerPoint</Application>
  <PresentationFormat>Bildschirmpräsentation (4:3)</PresentationFormat>
  <Paragraphs>185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Neuhaus</dc:creator>
  <cp:lastModifiedBy>Michael Neuhaus</cp:lastModifiedBy>
  <cp:revision>3</cp:revision>
  <dcterms:created xsi:type="dcterms:W3CDTF">2022-03-29T16:47:46Z</dcterms:created>
  <dcterms:modified xsi:type="dcterms:W3CDTF">2022-04-13T21:30:08Z</dcterms:modified>
</cp:coreProperties>
</file>