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42" dt="2022-03-29T20:21:4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3-29T20:23:22.004" v="699" actId="1076"/>
      <pc:docMkLst>
        <pc:docMk/>
      </pc:docMkLst>
      <pc:sldChg chg="addSp delSp modSp mod">
        <pc:chgData name="Michael Neuhaus" userId="c40c4f6d-4879-45f0-ab21-9527e4a3c0bd" providerId="ADAL" clId="{21F8B5DC-EEBF-4057-AF5A-A6A231887572}" dt="2022-03-29T20:23:22.004" v="699" actId="1076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1" creationId="{E63EA9B3-19F9-4DAD-AF96-08B93901E074}"/>
          </ac:spMkLst>
        </pc:spChg>
        <pc:spChg chg="add 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mod">
          <ac:chgData name="Michael Neuhaus" userId="c40c4f6d-4879-45f0-ab21-9527e4a3c0bd" providerId="ADAL" clId="{21F8B5DC-EEBF-4057-AF5A-A6A231887572}" dt="2022-03-29T20:22:01.743" v="681" actId="1076"/>
          <ac:picMkLst>
            <pc:docMk/>
            <pc:sldMk cId="2892530923" sldId="258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29T20:22:01.743" v="681" actId="1076"/>
          <ac:picMkLst>
            <pc:docMk/>
            <pc:sldMk cId="2892530923" sldId="25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3-29T20:22:01.743" v="681" actId="1076"/>
          <ac:picMkLst>
            <pc:docMk/>
            <pc:sldMk cId="2892530923" sldId="25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3-29T20:22:01.743" v="681" actId="1076"/>
          <ac:picMkLst>
            <pc:docMk/>
            <pc:sldMk cId="2892530923" sldId="25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29T20:22:01.743" v="681" actId="1076"/>
          <ac:picMkLst>
            <pc:docMk/>
            <pc:sldMk cId="2892530923" sldId="258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3-29T20:22:01.743" v="681" actId="1076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29T20:23:00.562" v="698" actId="1076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29T20:22:20.782" v="683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mod">
          <ac:chgData name="Michael Neuhaus" userId="c40c4f6d-4879-45f0-ab21-9527e4a3c0bd" providerId="ADAL" clId="{21F8B5DC-EEBF-4057-AF5A-A6A231887572}" dt="2022-03-29T20:22:20.782" v="683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29T20:22:20.782" v="683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29T20:22:20.782" v="683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29T20:22:20.782" v="683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29T20:22:20.782" v="683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29T20:22:20.782" v="683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mod">
          <ac:chgData name="Michael Neuhaus" userId="c40c4f6d-4879-45f0-ab21-9527e4a3c0bd" providerId="ADAL" clId="{21F8B5DC-EEBF-4057-AF5A-A6A231887572}" dt="2022-03-29T20:22:54.634" v="697" actId="20577"/>
          <ac:spMkLst>
            <pc:docMk/>
            <pc:sldMk cId="3390002917" sldId="259"/>
            <ac:spMk id="57" creationId="{4B2952E7-70FC-44FE-A94C-81EF62FF2DFC}"/>
          </ac:spMkLst>
        </pc:spChg>
        <pc:spChg chg="mod">
          <ac:chgData name="Michael Neuhaus" userId="c40c4f6d-4879-45f0-ab21-9527e4a3c0bd" providerId="ADAL" clId="{21F8B5DC-EEBF-4057-AF5A-A6A231887572}" dt="2022-03-29T20:22:41.370" v="691" actId="20577"/>
          <ac:spMkLst>
            <pc:docMk/>
            <pc:sldMk cId="3390002917" sldId="259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4" creationId="{A3F1D1A0-E7A9-4890-B450-D8145EA558CD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29.03.2022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76195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76195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66162"/>
            <a:ext cx="64097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75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75000"/>
                  </a:schemeClr>
                </a:solidFill>
              </a:rPr>
              <a:t>building</a:t>
            </a:r>
            <a:endParaRPr lang="de-CH" sz="7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66162"/>
            <a:ext cx="47103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75000"/>
                  </a:schemeClr>
                </a:solidFill>
              </a:rPr>
              <a:t>Objekte</a:t>
            </a:r>
          </a:p>
          <a:p>
            <a:r>
              <a:rPr lang="de-CH" sz="375" dirty="0">
                <a:solidFill>
                  <a:schemeClr val="bg2">
                    <a:lumMod val="75000"/>
                  </a:schemeClr>
                </a:solidFill>
              </a:rPr>
              <a:t>Building-user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76196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76196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81117" y="471248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75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75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66162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75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75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75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76195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66161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75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75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75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75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49129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65478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75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75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75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56591" y="99851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56591" y="170944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1800774" y="171805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3344957" y="308997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1800774" y="30899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56591" y="30899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4877500" y="170944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3335634" y="170944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Bildschirmpräsentation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2022-03-29T20:23:31Z</dcterms:modified>
</cp:coreProperties>
</file>