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70" r:id="rId8"/>
    <p:sldId id="265" r:id="rId9"/>
    <p:sldId id="271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48" dt="2022-04-29T20:19:59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29T20:20:18.091" v="2972" actId="20577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13:25.555" v="2623" actId="20577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mod">
          <ac:chgData name="Michael Neuhaus" userId="c40c4f6d-4879-45f0-ab21-9527e4a3c0bd" providerId="ADAL" clId="{21F8B5DC-EEBF-4057-AF5A-A6A231887572}" dt="2022-04-17T19:31:08.352" v="2350" actId="1076"/>
          <ac:spMkLst>
            <pc:docMk/>
            <pc:sldMk cId="3011076255" sldId="260"/>
            <ac:spMk id="30" creationId="{22FADFDA-A98B-46FC-A77D-84BF59F86FAF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4-29T20:13:03.747" v="2602" actId="20577"/>
          <ac:spMkLst>
            <pc:docMk/>
            <pc:sldMk cId="3011076255" sldId="260"/>
            <ac:spMk id="31" creationId="{79307EF8-E77C-4FA9-B254-E069C30A89F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4-29T20:13:25.555" v="2623" actId="20577"/>
          <ac:spMkLst>
            <pc:docMk/>
            <pc:sldMk cId="3011076255" sldId="260"/>
            <ac:spMk id="32" creationId="{B3B9331E-F9E3-4EF7-A143-FFB4EFBE043E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14:03.858" v="2627" actId="1076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add mod">
          <ac:chgData name="Michael Neuhaus" userId="c40c4f6d-4879-45f0-ab21-9527e4a3c0bd" providerId="ADAL" clId="{21F8B5DC-EEBF-4057-AF5A-A6A231887572}" dt="2022-04-17T19:29:19.577" v="2267" actId="1076"/>
          <ac:spMkLst>
            <pc:docMk/>
            <pc:sldMk cId="3971751406" sldId="261"/>
            <ac:spMk id="27" creationId="{7878F974-B0CB-41C0-8E65-5DE6F6445B6B}"/>
          </ac:spMkLst>
        </pc:spChg>
        <pc:spChg chg="add mod">
          <ac:chgData name="Michael Neuhaus" userId="c40c4f6d-4879-45f0-ab21-9527e4a3c0bd" providerId="ADAL" clId="{21F8B5DC-EEBF-4057-AF5A-A6A231887572}" dt="2022-04-17T19:29:31.514" v="2297" actId="20577"/>
          <ac:spMkLst>
            <pc:docMk/>
            <pc:sldMk cId="3971751406" sldId="261"/>
            <ac:spMk id="28" creationId="{DC5B6F5C-0334-4E1B-838F-BB187FC01992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7T19:29:42.313" v="2313" actId="20577"/>
          <ac:spMkLst>
            <pc:docMk/>
            <pc:sldMk cId="3971751406" sldId="261"/>
            <ac:spMk id="29" creationId="{3962A006-FF0E-4592-B71C-D732168BDD10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4-16T09:32:22.050" v="2215" actId="1076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29T20:14:03.858" v="2627" actId="1076"/>
          <ac:spMkLst>
            <pc:docMk/>
            <pc:sldMk cId="3971751406" sldId="261"/>
            <ac:spMk id="31" creationId="{4E89E3EE-4AB2-480C-8948-57FE1449AFED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del mod">
          <ac:chgData name="Michael Neuhaus" userId="c40c4f6d-4879-45f0-ab21-9527e4a3c0bd" providerId="ADAL" clId="{21F8B5DC-EEBF-4057-AF5A-A6A231887572}" dt="2022-04-29T20:13:59.916" v="2626" actId="478"/>
          <ac:spMkLst>
            <pc:docMk/>
            <pc:sldMk cId="3971751406" sldId="261"/>
            <ac:spMk id="47" creationId="{5A2EC15F-F2FC-47D6-8F18-46549C8A6915}"/>
          </ac:spMkLst>
        </pc:spChg>
        <pc:spChg chg="add del mod">
          <ac:chgData name="Michael Neuhaus" userId="c40c4f6d-4879-45f0-ab21-9527e4a3c0bd" providerId="ADAL" clId="{21F8B5DC-EEBF-4057-AF5A-A6A231887572}" dt="2022-04-17T19:29:48.176" v="2314" actId="478"/>
          <ac:spMkLst>
            <pc:docMk/>
            <pc:sldMk cId="3971751406" sldId="261"/>
            <ac:spMk id="48" creationId="{45820D6B-B4DC-4FF6-A670-4D9B44CAEFDA}"/>
          </ac:spMkLst>
        </pc:spChg>
        <pc:spChg chg="add del mod">
          <ac:chgData name="Michael Neuhaus" userId="c40c4f6d-4879-45f0-ab21-9527e4a3c0bd" providerId="ADAL" clId="{21F8B5DC-EEBF-4057-AF5A-A6A231887572}" dt="2022-04-16T16:09:38.462" v="2249" actId="478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del mod">
          <ac:chgData name="Michael Neuhaus" userId="c40c4f6d-4879-45f0-ab21-9527e4a3c0bd" providerId="ADAL" clId="{21F8B5DC-EEBF-4057-AF5A-A6A231887572}" dt="2022-04-17T19:33:06.956" v="2368" actId="478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4-17T19:29:59.995" v="2316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29T20:14:21.125" v="2631" actId="1076"/>
        <pc:sldMkLst>
          <pc:docMk/>
          <pc:sldMk cId="1679045900" sldId="263"/>
        </pc:sldMkLst>
        <pc:spChg chg="add del mod">
          <ac:chgData name="Michael Neuhaus" userId="c40c4f6d-4879-45f0-ab21-9527e4a3c0bd" providerId="ADAL" clId="{21F8B5DC-EEBF-4057-AF5A-A6A231887572}" dt="2022-04-29T20:14:11.219" v="2628" actId="478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mod">
          <ac:chgData name="Michael Neuhaus" userId="c40c4f6d-4879-45f0-ab21-9527e4a3c0bd" providerId="ADAL" clId="{21F8B5DC-EEBF-4057-AF5A-A6A231887572}" dt="2022-04-17T19:30:17.029" v="2319"/>
          <ac:spMkLst>
            <pc:docMk/>
            <pc:sldMk cId="1679045900" sldId="263"/>
            <ac:spMk id="26" creationId="{A2BFC150-953F-4141-808F-8558AEDEE7EF}"/>
          </ac:spMkLst>
        </pc:spChg>
        <pc:spChg chg="add del mod">
          <ac:chgData name="Michael Neuhaus" userId="c40c4f6d-4879-45f0-ab21-9527e4a3c0bd" providerId="ADAL" clId="{21F8B5DC-EEBF-4057-AF5A-A6A231887572}" dt="2022-04-17T19:30:30.206" v="2327" actId="20577"/>
          <ac:spMkLst>
            <pc:docMk/>
            <pc:sldMk cId="1679045900" sldId="263"/>
            <ac:spMk id="27" creationId="{04113C58-3943-4BAF-BE8B-6DA93B0F2913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del mod">
          <ac:chgData name="Michael Neuhaus" userId="c40c4f6d-4879-45f0-ab21-9527e4a3c0bd" providerId="ADAL" clId="{21F8B5DC-EEBF-4057-AF5A-A6A231887572}" dt="2022-04-17T19:30:26.325" v="2324" actId="478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0:10.551" v="2317"/>
          <ac:spMkLst>
            <pc:docMk/>
            <pc:sldMk cId="1679045900" sldId="263"/>
            <ac:spMk id="30" creationId="{DB246A97-30C9-410D-8DBD-7F3EB45D5F9C}"/>
          </ac:spMkLst>
        </pc:spChg>
        <pc:spChg chg="add del mod">
          <ac:chgData name="Michael Neuhaus" userId="c40c4f6d-4879-45f0-ab21-9527e4a3c0bd" providerId="ADAL" clId="{21F8B5DC-EEBF-4057-AF5A-A6A231887572}" dt="2022-04-17T19:33:04.625" v="2367" actId="478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4-29T20:14:21.125" v="2631" actId="1076"/>
          <ac:spMkLst>
            <pc:docMk/>
            <pc:sldMk cId="1679045900" sldId="263"/>
            <ac:spMk id="32" creationId="{F44D1926-7244-45A3-9497-840423FE7659}"/>
          </ac:spMkLst>
        </pc:spChg>
        <pc:spChg chg="add del mod">
          <ac:chgData name="Michael Neuhaus" userId="c40c4f6d-4879-45f0-ab21-9527e4a3c0bd" providerId="ADAL" clId="{21F8B5DC-EEBF-4057-AF5A-A6A231887572}" dt="2022-04-17T19:30:32.375" v="2328" actId="478"/>
          <ac:spMkLst>
            <pc:docMk/>
            <pc:sldMk cId="1679045900" sldId="263"/>
            <ac:spMk id="33" creationId="{096FBE67-4832-491D-A9AB-8BA08B762B4C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add mod">
          <ac:chgData name="Michael Neuhaus" userId="c40c4f6d-4879-45f0-ab21-9527e4a3c0bd" providerId="ADAL" clId="{21F8B5DC-EEBF-4057-AF5A-A6A231887572}" dt="2022-04-29T20:14:18.376" v="2630" actId="1076"/>
          <ac:spMkLst>
            <pc:docMk/>
            <pc:sldMk cId="1679045900" sldId="263"/>
            <ac:spMk id="36" creationId="{84B95A00-7F61-44B4-9BD6-DBDD53F4728D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17:35.305" v="2757" actId="1076"/>
        <pc:sldMkLst>
          <pc:docMk/>
          <pc:sldMk cId="380938355" sldId="265"/>
        </pc:sldMkLst>
        <pc:spChg chg="add del mod ord">
          <ac:chgData name="Michael Neuhaus" userId="c40c4f6d-4879-45f0-ab21-9527e4a3c0bd" providerId="ADAL" clId="{21F8B5DC-EEBF-4057-AF5A-A6A231887572}" dt="2022-04-29T20:17:32.186" v="2756" actId="478"/>
          <ac:spMkLst>
            <pc:docMk/>
            <pc:sldMk cId="380938355" sldId="265"/>
            <ac:spMk id="24" creationId="{62430D41-DBE9-4E02-85B4-CDAFDEA9C08B}"/>
          </ac:spMkLst>
        </pc:spChg>
        <pc:spChg chg="add mod">
          <ac:chgData name="Michael Neuhaus" userId="c40c4f6d-4879-45f0-ab21-9527e4a3c0bd" providerId="ADAL" clId="{21F8B5DC-EEBF-4057-AF5A-A6A231887572}" dt="2022-04-29T20:15:08.618" v="2635" actId="1076"/>
          <ac:spMkLst>
            <pc:docMk/>
            <pc:sldMk cId="380938355" sldId="265"/>
            <ac:spMk id="26" creationId="{C91528FD-AE7D-4669-8FD6-5C9EBB9EB866}"/>
          </ac:spMkLst>
        </pc:spChg>
        <pc:spChg chg="mod">
          <ac:chgData name="Michael Neuhaus" userId="c40c4f6d-4879-45f0-ab21-9527e4a3c0bd" providerId="ADAL" clId="{21F8B5DC-EEBF-4057-AF5A-A6A231887572}" dt="2022-04-29T20:17:35.305" v="2757" actId="1076"/>
          <ac:spMkLst>
            <pc:docMk/>
            <pc:sldMk cId="380938355" sldId="265"/>
            <ac:spMk id="30" creationId="{0B5B28E4-0027-41B1-A093-9ADDFE5393C4}"/>
          </ac:spMkLst>
        </pc:spChg>
        <pc:spChg chg="add del mod">
          <ac:chgData name="Michael Neuhaus" userId="c40c4f6d-4879-45f0-ab21-9527e4a3c0bd" providerId="ADAL" clId="{21F8B5DC-EEBF-4057-AF5A-A6A231887572}" dt="2022-04-29T20:15:05.923" v="2633" actId="478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del mod">
          <ac:chgData name="Michael Neuhaus" userId="c40c4f6d-4879-45f0-ab21-9527e4a3c0bd" providerId="ADAL" clId="{21F8B5DC-EEBF-4057-AF5A-A6A231887572}" dt="2022-04-29T20:15:06.599" v="2634" actId="478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20:18.091" v="2972" actId="20577"/>
        <pc:sldMkLst>
          <pc:docMk/>
          <pc:sldMk cId="1015326068" sldId="266"/>
        </pc:sldMkLst>
        <pc:spChg chg="add mod">
          <ac:chgData name="Michael Neuhaus" userId="c40c4f6d-4879-45f0-ab21-9527e4a3c0bd" providerId="ADAL" clId="{21F8B5DC-EEBF-4057-AF5A-A6A231887572}" dt="2022-04-29T20:15:19.705" v="2637" actId="1076"/>
          <ac:spMkLst>
            <pc:docMk/>
            <pc:sldMk cId="1015326068" sldId="266"/>
            <ac:spMk id="25" creationId="{7FEF8261-CF52-4269-8D34-B3895A708879}"/>
          </ac:spMkLst>
        </pc:spChg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4-29T20:15:23.046" v="2638" actId="1076"/>
          <ac:spMkLst>
            <pc:docMk/>
            <pc:sldMk cId="1015326068" sldId="266"/>
            <ac:spMk id="27" creationId="{305EFC4D-AFB3-4D73-9A63-4A5B70885037}"/>
          </ac:spMkLst>
        </pc:spChg>
        <pc:spChg chg="add mod">
          <ac:chgData name="Michael Neuhaus" userId="c40c4f6d-4879-45f0-ab21-9527e4a3c0bd" providerId="ADAL" clId="{21F8B5DC-EEBF-4057-AF5A-A6A231887572}" dt="2022-04-29T20:19:55.241" v="2931" actId="14100"/>
          <ac:spMkLst>
            <pc:docMk/>
            <pc:sldMk cId="1015326068" sldId="266"/>
            <ac:spMk id="28" creationId="{3AB69540-F1DA-470E-BB70-3BB860F25DCB}"/>
          </ac:spMkLst>
        </pc:spChg>
        <pc:spChg chg="add mod">
          <ac:chgData name="Michael Neuhaus" userId="c40c4f6d-4879-45f0-ab21-9527e4a3c0bd" providerId="ADAL" clId="{21F8B5DC-EEBF-4057-AF5A-A6A231887572}" dt="2022-04-29T20:20:18.091" v="2972" actId="20577"/>
          <ac:spMkLst>
            <pc:docMk/>
            <pc:sldMk cId="1015326068" sldId="266"/>
            <ac:spMk id="29" creationId="{38D4DC02-4CDB-45CF-9B71-DD77E9E1A60B}"/>
          </ac:spMkLst>
        </pc:spChg>
        <pc:spChg chg="mod">
          <ac:chgData name="Michael Neuhaus" userId="c40c4f6d-4879-45f0-ab21-9527e4a3c0bd" providerId="ADAL" clId="{21F8B5DC-EEBF-4057-AF5A-A6A231887572}" dt="2022-04-29T20:19:33.697" v="2882" actId="113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16:13.536" v="2674" actId="20577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mod">
          <ac:chgData name="Michael Neuhaus" userId="c40c4f6d-4879-45f0-ab21-9527e4a3c0bd" providerId="ADAL" clId="{21F8B5DC-EEBF-4057-AF5A-A6A231887572}" dt="2022-04-29T20:16:13.536" v="2674" actId="20577"/>
          <ac:spMkLst>
            <pc:docMk/>
            <pc:sldMk cId="1457593655" sldId="267"/>
            <ac:spMk id="26" creationId="{67605AE3-8063-49E3-B4D6-89CDFD064CCA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4-24T09:00:00.910" v="2538" actId="20577"/>
          <ac:spMkLst>
            <pc:docMk/>
            <pc:sldMk cId="1457593655" sldId="267"/>
            <ac:spMk id="27" creationId="{C717D831-6D8A-41FB-8666-F29F4D59B7F3}"/>
          </ac:spMkLst>
        </pc:spChg>
        <pc:spChg chg="add mod">
          <ac:chgData name="Michael Neuhaus" userId="c40c4f6d-4879-45f0-ab21-9527e4a3c0bd" providerId="ADAL" clId="{21F8B5DC-EEBF-4057-AF5A-A6A231887572}" dt="2022-04-29T20:15:46.469" v="2660" actId="20577"/>
          <ac:spMkLst>
            <pc:docMk/>
            <pc:sldMk cId="1457593655" sldId="267"/>
            <ac:spMk id="28" creationId="{64414745-6184-4160-BF78-9D35A3B0FC54}"/>
          </ac:spMkLst>
        </pc:spChg>
        <pc:spChg chg="add del mod">
          <ac:chgData name="Michael Neuhaus" userId="c40c4f6d-4879-45f0-ab21-9527e4a3c0bd" providerId="ADAL" clId="{21F8B5DC-EEBF-4057-AF5A-A6A231887572}" dt="2022-04-24T08:59:28.550" v="2470" actId="478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4-24T08:59:35.798" v="2481" actId="20577"/>
          <ac:spMkLst>
            <pc:docMk/>
            <pc:sldMk cId="1457593655" sldId="267"/>
            <ac:spMk id="30" creationId="{0B5B28E4-0027-41B1-A093-9ADDFE5393C4}"/>
          </ac:spMkLst>
        </pc:spChg>
        <pc:spChg chg="add del mod">
          <ac:chgData name="Michael Neuhaus" userId="c40c4f6d-4879-45f0-ab21-9527e4a3c0bd" providerId="ADAL" clId="{21F8B5DC-EEBF-4057-AF5A-A6A231887572}" dt="2022-04-24T08:59:27.409" v="2469" actId="478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17:15.857" v="2754" actId="1076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4-29T20:16:20.427" v="2675" actId="478"/>
          <ac:spMkLst>
            <pc:docMk/>
            <pc:sldMk cId="3948979849" sldId="268"/>
            <ac:spMk id="25" creationId="{F316AC59-3F81-44FC-B7C2-FAE7EFCD3396}"/>
          </ac:spMkLst>
        </pc:spChg>
        <pc:spChg chg="del mod">
          <ac:chgData name="Michael Neuhaus" userId="c40c4f6d-4879-45f0-ab21-9527e4a3c0bd" providerId="ADAL" clId="{21F8B5DC-EEBF-4057-AF5A-A6A231887572}" dt="2022-04-29T20:16:24.219" v="2676" actId="478"/>
          <ac:spMkLst>
            <pc:docMk/>
            <pc:sldMk cId="3948979849" sldId="268"/>
            <ac:spMk id="27" creationId="{8E8D169A-BC7C-44A6-B126-7707269E1D9C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4-29T20:17:11.070" v="2753" actId="14100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4-29T20:16:49.167" v="2715" actId="14100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4-29T20:17:15.857" v="2754" actId="1076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4-29T20:13:49.833" v="2625" actId="1076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add mod">
          <ac:chgData name="Michael Neuhaus" userId="c40c4f6d-4879-45f0-ab21-9527e4a3c0bd" providerId="ADAL" clId="{21F8B5DC-EEBF-4057-AF5A-A6A231887572}" dt="2022-04-29T20:13:49.833" v="2625" actId="1076"/>
          <ac:spMkLst>
            <pc:docMk/>
            <pc:sldMk cId="3012564211" sldId="269"/>
            <ac:spMk id="28" creationId="{C9DA673C-9881-4456-8EEB-BBCCE6218133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del mod">
          <ac:chgData name="Michael Neuhaus" userId="c40c4f6d-4879-45f0-ab21-9527e4a3c0bd" providerId="ADAL" clId="{21F8B5DC-EEBF-4057-AF5A-A6A231887572}" dt="2022-04-29T20:13:46.276" v="2624" actId="478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6T22:06:39.536" v="2264" actId="20577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5T14:58:06.202" v="2561" actId="313"/>
        <pc:sldMkLst>
          <pc:docMk/>
          <pc:sldMk cId="933807054" sldId="270"/>
        </pc:sldMkLst>
        <pc:spChg chg="del">
          <ac:chgData name="Michael Neuhaus" userId="c40c4f6d-4879-45f0-ab21-9527e4a3c0bd" providerId="ADAL" clId="{21F8B5DC-EEBF-4057-AF5A-A6A231887572}" dt="2022-04-17T19:32:53.293" v="2359" actId="478"/>
          <ac:spMkLst>
            <pc:docMk/>
            <pc:sldMk cId="933807054" sldId="270"/>
            <ac:spMk id="25" creationId="{3BD73E36-8853-45E7-899A-1832E59B310A}"/>
          </ac:spMkLst>
        </pc:spChg>
        <pc:spChg chg="del">
          <ac:chgData name="Michael Neuhaus" userId="c40c4f6d-4879-45f0-ab21-9527e4a3c0bd" providerId="ADAL" clId="{21F8B5DC-EEBF-4057-AF5A-A6A231887572}" dt="2022-04-17T19:32:56.612" v="2362" actId="478"/>
          <ac:spMkLst>
            <pc:docMk/>
            <pc:sldMk cId="933807054" sldId="270"/>
            <ac:spMk id="26" creationId="{A2BFC150-953F-4141-808F-8558AEDEE7EF}"/>
          </ac:spMkLst>
        </pc:spChg>
        <pc:spChg chg="del mod">
          <ac:chgData name="Michael Neuhaus" userId="c40c4f6d-4879-45f0-ab21-9527e4a3c0bd" providerId="ADAL" clId="{21F8B5DC-EEBF-4057-AF5A-A6A231887572}" dt="2022-04-17T19:33:00.347" v="2365" actId="478"/>
          <ac:spMkLst>
            <pc:docMk/>
            <pc:sldMk cId="933807054" sldId="270"/>
            <ac:spMk id="27" creationId="{04113C58-3943-4BAF-BE8B-6DA93B0F2913}"/>
          </ac:spMkLst>
        </pc:spChg>
        <pc:spChg chg="del">
          <ac:chgData name="Michael Neuhaus" userId="c40c4f6d-4879-45f0-ab21-9527e4a3c0bd" providerId="ADAL" clId="{21F8B5DC-EEBF-4057-AF5A-A6A231887572}" dt="2022-04-17T19:32:52.704" v="2358" actId="478"/>
          <ac:spMkLst>
            <pc:docMk/>
            <pc:sldMk cId="933807054" sldId="270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4-25T14:58:06.202" v="2561" actId="313"/>
          <ac:spMkLst>
            <pc:docMk/>
            <pc:sldMk cId="933807054" sldId="270"/>
            <ac:spMk id="29" creationId="{BB118B66-9E39-4039-8D78-121E69E5C9B4}"/>
          </ac:spMkLst>
        </pc:spChg>
        <pc:spChg chg="del">
          <ac:chgData name="Michael Neuhaus" userId="c40c4f6d-4879-45f0-ab21-9527e4a3c0bd" providerId="ADAL" clId="{21F8B5DC-EEBF-4057-AF5A-A6A231887572}" dt="2022-04-17T19:33:00.869" v="2366" actId="478"/>
          <ac:spMkLst>
            <pc:docMk/>
            <pc:sldMk cId="933807054" sldId="270"/>
            <ac:spMk id="30" creationId="{DB246A97-30C9-410D-8DBD-7F3EB45D5F9C}"/>
          </ac:spMkLst>
        </pc:spChg>
        <pc:spChg chg="mod">
          <ac:chgData name="Michael Neuhaus" userId="c40c4f6d-4879-45f0-ab21-9527e4a3c0bd" providerId="ADAL" clId="{21F8B5DC-EEBF-4057-AF5A-A6A231887572}" dt="2022-04-17T19:32:58.795" v="2363" actId="1076"/>
          <ac:spMkLst>
            <pc:docMk/>
            <pc:sldMk cId="933807054" sldId="270"/>
            <ac:spMk id="31" creationId="{643F0A65-6E0E-49A5-A178-6B1F33B35051}"/>
          </ac:spMkLst>
        </pc:spChg>
        <pc:spChg chg="del">
          <ac:chgData name="Michael Neuhaus" userId="c40c4f6d-4879-45f0-ab21-9527e4a3c0bd" providerId="ADAL" clId="{21F8B5DC-EEBF-4057-AF5A-A6A231887572}" dt="2022-04-17T19:32:53.994" v="2360" actId="478"/>
          <ac:spMkLst>
            <pc:docMk/>
            <pc:sldMk cId="933807054" sldId="270"/>
            <ac:spMk id="32" creationId="{F44D1926-7244-45A3-9497-840423FE7659}"/>
          </ac:spMkLst>
        </pc:spChg>
        <pc:spChg chg="del">
          <ac:chgData name="Michael Neuhaus" userId="c40c4f6d-4879-45f0-ab21-9527e4a3c0bd" providerId="ADAL" clId="{21F8B5DC-EEBF-4057-AF5A-A6A231887572}" dt="2022-04-17T19:32:54.531" v="2361" actId="478"/>
          <ac:spMkLst>
            <pc:docMk/>
            <pc:sldMk cId="933807054" sldId="270"/>
            <ac:spMk id="36" creationId="{84B95A00-7F61-44B4-9BD6-DBDD53F4728D}"/>
          </ac:spMkLst>
        </pc:spChg>
        <pc:picChg chg="add mod">
          <ac:chgData name="Michael Neuhaus" userId="c40c4f6d-4879-45f0-ab21-9527e4a3c0bd" providerId="ADAL" clId="{21F8B5DC-EEBF-4057-AF5A-A6A231887572}" dt="2022-04-17T19:34:03.943" v="2373" actId="1076"/>
          <ac:picMkLst>
            <pc:docMk/>
            <pc:sldMk cId="933807054" sldId="270"/>
            <ac:picMk id="33" creationId="{A2EBA6BD-875B-4BE6-BADD-BD823C576551}"/>
          </ac:picMkLst>
        </pc:picChg>
        <pc:picChg chg="del">
          <ac:chgData name="Michael Neuhaus" userId="c40c4f6d-4879-45f0-ab21-9527e4a3c0bd" providerId="ADAL" clId="{21F8B5DC-EEBF-4057-AF5A-A6A231887572}" dt="2022-04-17T19:33:58.908" v="2372" actId="478"/>
          <ac:picMkLst>
            <pc:docMk/>
            <pc:sldMk cId="933807054" sldId="270"/>
            <ac:picMk id="62" creationId="{F0D201B8-943D-4A47-ABB1-4BF39B067E8D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9T20:19:24.774" v="2880" actId="113"/>
        <pc:sldMkLst>
          <pc:docMk/>
          <pc:sldMk cId="1885236" sldId="271"/>
        </pc:sldMkLst>
        <pc:spChg chg="add mod">
          <ac:chgData name="Michael Neuhaus" userId="c40c4f6d-4879-45f0-ab21-9527e4a3c0bd" providerId="ADAL" clId="{21F8B5DC-EEBF-4057-AF5A-A6A231887572}" dt="2022-04-29T20:18:18.980" v="2805" actId="20577"/>
          <ac:spMkLst>
            <pc:docMk/>
            <pc:sldMk cId="1885236" sldId="271"/>
            <ac:spMk id="24" creationId="{EAFFC433-57E0-4A7F-8923-8216E9827C51}"/>
          </ac:spMkLst>
        </pc:spChg>
        <pc:spChg chg="add mod">
          <ac:chgData name="Michael Neuhaus" userId="c40c4f6d-4879-45f0-ab21-9527e4a3c0bd" providerId="ADAL" clId="{21F8B5DC-EEBF-4057-AF5A-A6A231887572}" dt="2022-04-29T20:18:41.674" v="2829" actId="1076"/>
          <ac:spMkLst>
            <pc:docMk/>
            <pc:sldMk cId="1885236" sldId="271"/>
            <ac:spMk id="25" creationId="{0C74606A-2B43-42F9-AB58-982974547D9C}"/>
          </ac:spMkLst>
        </pc:spChg>
        <pc:spChg chg="del">
          <ac:chgData name="Michael Neuhaus" userId="c40c4f6d-4879-45f0-ab21-9527e4a3c0bd" providerId="ADAL" clId="{21F8B5DC-EEBF-4057-AF5A-A6A231887572}" dt="2022-04-29T20:17:48.857" v="2759" actId="478"/>
          <ac:spMkLst>
            <pc:docMk/>
            <pc:sldMk cId="1885236" sldId="271"/>
            <ac:spMk id="26" creationId="{C91528FD-AE7D-4669-8FD6-5C9EBB9EB866}"/>
          </ac:spMkLst>
        </pc:spChg>
        <pc:spChg chg="add mod">
          <ac:chgData name="Michael Neuhaus" userId="c40c4f6d-4879-45f0-ab21-9527e4a3c0bd" providerId="ADAL" clId="{21F8B5DC-EEBF-4057-AF5A-A6A231887572}" dt="2022-04-29T20:18:45.729" v="2830" actId="1076"/>
          <ac:spMkLst>
            <pc:docMk/>
            <pc:sldMk cId="1885236" sldId="271"/>
            <ac:spMk id="27" creationId="{9372C1AB-EB04-4562-8EF3-1A211482F4A4}"/>
          </ac:spMkLst>
        </pc:spChg>
        <pc:spChg chg="add mod">
          <ac:chgData name="Michael Neuhaus" userId="c40c4f6d-4879-45f0-ab21-9527e4a3c0bd" providerId="ADAL" clId="{21F8B5DC-EEBF-4057-AF5A-A6A231887572}" dt="2022-04-29T20:19:02.260" v="2861" actId="20577"/>
          <ac:spMkLst>
            <pc:docMk/>
            <pc:sldMk cId="1885236" sldId="271"/>
            <ac:spMk id="28" creationId="{F58F02AD-EBA4-42E5-978D-2BEDFE4BD3DC}"/>
          </ac:spMkLst>
        </pc:spChg>
        <pc:spChg chg="mod">
          <ac:chgData name="Michael Neuhaus" userId="c40c4f6d-4879-45f0-ab21-9527e4a3c0bd" providerId="ADAL" clId="{21F8B5DC-EEBF-4057-AF5A-A6A231887572}" dt="2022-04-29T20:19:24.774" v="2880" actId="113"/>
          <ac:spMkLst>
            <pc:docMk/>
            <pc:sldMk cId="1885236" sldId="27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29T20:19:13.541" v="2877" actId="20577"/>
          <ac:spMkLst>
            <pc:docMk/>
            <pc:sldMk cId="1885236" sldId="271"/>
            <ac:spMk id="31" creationId="{0B255DDB-AABE-4F33-B329-1C1946E1FE20}"/>
          </ac:spMkLst>
        </pc:spChg>
        <pc:spChg chg="del mod">
          <ac:chgData name="Michael Neuhaus" userId="c40c4f6d-4879-45f0-ab21-9527e4a3c0bd" providerId="ADAL" clId="{21F8B5DC-EEBF-4057-AF5A-A6A231887572}" dt="2022-04-29T20:17:50" v="2761" actId="478"/>
          <ac:spMkLst>
            <pc:docMk/>
            <pc:sldMk cId="1885236" sldId="271"/>
            <ac:spMk id="32" creationId="{390E48DD-B074-40E8-85D1-4B9FD20D280C}"/>
          </ac:spMkLst>
        </pc:sp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29.04.2022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svg"/><Relationship Id="rId3" Type="http://schemas.openxmlformats.org/officeDocument/2006/relationships/image" Target="../media/image2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33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33116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30626" y="187945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FEF8261-CF52-4269-8D34-B3895A708879}"/>
              </a:ext>
            </a:extLst>
          </p:cNvPr>
          <p:cNvSpPr txBox="1"/>
          <p:nvPr/>
        </p:nvSpPr>
        <p:spPr>
          <a:xfrm>
            <a:off x="30626" y="144556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B69540-F1DA-470E-BB70-3BB860F25DCB}"/>
              </a:ext>
            </a:extLst>
          </p:cNvPr>
          <p:cNvSpPr txBox="1"/>
          <p:nvPr/>
        </p:nvSpPr>
        <p:spPr>
          <a:xfrm>
            <a:off x="2033116" y="1547332"/>
            <a:ext cx="2774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 in einer Liste Darstellen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8D4DC02-4CDB-45CF-9B71-DD77E9E1A60B}"/>
              </a:ext>
            </a:extLst>
          </p:cNvPr>
          <p:cNvSpPr txBox="1"/>
          <p:nvPr/>
        </p:nvSpPr>
        <p:spPr>
          <a:xfrm>
            <a:off x="5459658" y="1547332"/>
            <a:ext cx="2774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Rechnungspositionen zu Rechnung in Liste Darstellen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08699" y="139537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der 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7605AE3-8063-49E3-B4D6-89CDFD064CCA}"/>
              </a:ext>
            </a:extLst>
          </p:cNvPr>
          <p:cNvSpPr txBox="1"/>
          <p:nvPr/>
        </p:nvSpPr>
        <p:spPr>
          <a:xfrm>
            <a:off x="30626" y="149924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Konto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17D831-6D8A-41FB-8666-F29F4D59B7F3}"/>
              </a:ext>
            </a:extLst>
          </p:cNvPr>
          <p:cNvSpPr txBox="1"/>
          <p:nvPr/>
        </p:nvSpPr>
        <p:spPr>
          <a:xfrm>
            <a:off x="5197914" y="1395373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Einnahmen/Ausgaben für </a:t>
            </a:r>
            <a:r>
              <a:rPr lang="de-CH" sz="1350"/>
              <a:t>ausgewähltes Konto</a:t>
            </a:r>
            <a:endParaRPr lang="de-CH" sz="135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4414745-6184-4160-BF78-9D35A3B0FC54}"/>
              </a:ext>
            </a:extLst>
          </p:cNvPr>
          <p:cNvSpPr txBox="1"/>
          <p:nvPr/>
        </p:nvSpPr>
        <p:spPr>
          <a:xfrm>
            <a:off x="30626" y="202626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1909848" y="1016040"/>
            <a:ext cx="313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auf Konto XY verbuchen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1958463" y="1547332"/>
            <a:ext cx="2654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Eingabefelder für </a:t>
            </a:r>
          </a:p>
          <a:p>
            <a:r>
              <a:rPr lang="de-CH" sz="1350" dirty="0"/>
              <a:t>Daten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1994250" y="352374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FADFDA-A98B-46FC-A77D-84BF59F86FAF}"/>
              </a:ext>
            </a:extLst>
          </p:cNvPr>
          <p:cNvSpPr txBox="1"/>
          <p:nvPr/>
        </p:nvSpPr>
        <p:spPr>
          <a:xfrm>
            <a:off x="75483" y="186016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9307EF8-E77C-4FA9-B254-E069C30A89FC}"/>
              </a:ext>
            </a:extLst>
          </p:cNvPr>
          <p:cNvSpPr txBox="1"/>
          <p:nvPr/>
        </p:nvSpPr>
        <p:spPr>
          <a:xfrm>
            <a:off x="75483" y="2418605"/>
            <a:ext cx="1534772" cy="50783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Hauswart bearbeiten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B9331E-F9E3-4EF7-A143-FFB4EFBE043E}"/>
              </a:ext>
            </a:extLst>
          </p:cNvPr>
          <p:cNvSpPr txBox="1"/>
          <p:nvPr/>
        </p:nvSpPr>
        <p:spPr>
          <a:xfrm>
            <a:off x="102713" y="323557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Hauswart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9DA673C-9881-4456-8EEB-BBCCE6218133}"/>
              </a:ext>
            </a:extLst>
          </p:cNvPr>
          <p:cNvSpPr txBox="1"/>
          <p:nvPr/>
        </p:nvSpPr>
        <p:spPr>
          <a:xfrm>
            <a:off x="37416" y="156311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78F974-B0CB-41C0-8E65-5DE6F6445B6B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Mieter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5B6F5C-0334-4E1B-838F-BB187FC01992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62A006-FF0E-4592-B71C-D732168BDD10}"/>
              </a:ext>
            </a:extLst>
          </p:cNvPr>
          <p:cNvSpPr txBox="1"/>
          <p:nvPr/>
        </p:nvSpPr>
        <p:spPr>
          <a:xfrm>
            <a:off x="1923068" y="3773558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E89E3EE-4AB2-480C-8948-57FE1449AFED}"/>
              </a:ext>
            </a:extLst>
          </p:cNvPr>
          <p:cNvSpPr txBox="1"/>
          <p:nvPr/>
        </p:nvSpPr>
        <p:spPr>
          <a:xfrm>
            <a:off x="75483" y="1433438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61267" y="187598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BFC150-953F-4141-808F-8558AEDEE7EF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113C58-3943-4BAF-BE8B-6DA93B0F2913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Kreditoren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246A97-30C9-410D-8DBD-7F3EB45D5F9C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B95A00-7F61-44B4-9BD6-DBDD53F4728D}"/>
              </a:ext>
            </a:extLst>
          </p:cNvPr>
          <p:cNvSpPr txBox="1"/>
          <p:nvPr/>
        </p:nvSpPr>
        <p:spPr>
          <a:xfrm>
            <a:off x="30626" y="139747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2001586" y="485318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118B66-9E39-4039-8D78-121E69E5C9B4}"/>
              </a:ext>
            </a:extLst>
          </p:cNvPr>
          <p:cNvSpPr txBox="1"/>
          <p:nvPr/>
        </p:nvSpPr>
        <p:spPr>
          <a:xfrm>
            <a:off x="2015423" y="1375730"/>
            <a:ext cx="20417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 oder Kreditor bearbeiten oder hinzufügen</a:t>
            </a:r>
          </a:p>
          <a:p>
            <a:endParaRPr lang="de-CH" sz="1350" dirty="0"/>
          </a:p>
          <a:p>
            <a:r>
              <a:rPr lang="de-CH" sz="1350" dirty="0"/>
              <a:t>Edit Felder die benötigt werden, werden angezeigt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2EBA6BD-875B-4BE6-BADD-BD823C5765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219" y="120582"/>
            <a:ext cx="469898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1940763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1528FD-AE7D-4669-8FD6-5C9EBB9EB866}"/>
              </a:ext>
            </a:extLst>
          </p:cNvPr>
          <p:cNvSpPr txBox="1"/>
          <p:nvPr/>
        </p:nvSpPr>
        <p:spPr>
          <a:xfrm>
            <a:off x="30626" y="141961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1940763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Mietvertrag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AFFC433-57E0-4A7F-8923-8216E9827C51}"/>
              </a:ext>
            </a:extLst>
          </p:cNvPr>
          <p:cNvSpPr txBox="1"/>
          <p:nvPr/>
        </p:nvSpPr>
        <p:spPr>
          <a:xfrm>
            <a:off x="1983886" y="17052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 auswählen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74606A-2B43-42F9-AB58-982974547D9C}"/>
              </a:ext>
            </a:extLst>
          </p:cNvPr>
          <p:cNvSpPr txBox="1"/>
          <p:nvPr/>
        </p:nvSpPr>
        <p:spPr>
          <a:xfrm>
            <a:off x="1983886" y="206615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Liegenschaft auswählen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372C1AB-EB04-4562-8EF3-1A211482F4A4}"/>
              </a:ext>
            </a:extLst>
          </p:cNvPr>
          <p:cNvSpPr txBox="1"/>
          <p:nvPr/>
        </p:nvSpPr>
        <p:spPr>
          <a:xfrm>
            <a:off x="1983886" y="2394524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Objekt 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8F02AD-EBA4-42E5-978D-2BEDFE4BD3DC}"/>
              </a:ext>
            </a:extLst>
          </p:cNvPr>
          <p:cNvSpPr txBox="1"/>
          <p:nvPr/>
        </p:nvSpPr>
        <p:spPr>
          <a:xfrm>
            <a:off x="1983886" y="2775775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Datum auswählen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B255DDB-AABE-4F33-B329-1C1946E1FE20}"/>
              </a:ext>
            </a:extLst>
          </p:cNvPr>
          <p:cNvSpPr txBox="1"/>
          <p:nvPr/>
        </p:nvSpPr>
        <p:spPr>
          <a:xfrm>
            <a:off x="1940763" y="3199545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 eintragen</a:t>
            </a:r>
          </a:p>
        </p:txBody>
      </p:sp>
    </p:spTree>
    <p:extLst>
      <p:ext uri="{BB962C8B-B14F-4D97-AF65-F5344CB8AC3E}">
        <p14:creationId xmlns:p14="http://schemas.microsoft.com/office/powerpoint/2010/main" val="188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615</Words>
  <Application>Microsoft Office PowerPoint</Application>
  <PresentationFormat>Bildschirmpräsentation (4:3)</PresentationFormat>
  <Paragraphs>217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2022-04-29T20:20:26Z</dcterms:modified>
</cp:coreProperties>
</file>