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9" r:id="rId5"/>
    <p:sldId id="261" r:id="rId6"/>
    <p:sldId id="263" r:id="rId7"/>
    <p:sldId id="270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Neuhaus" initials="MN" lastIdx="1" clrIdx="0">
    <p:extLst>
      <p:ext uri="{19B8F6BF-5375-455C-9EA6-DF929625EA0E}">
        <p15:presenceInfo xmlns:p15="http://schemas.microsoft.com/office/powerpoint/2012/main" userId="Michael Neuha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136" dt="2022-04-17T19:33:54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4-17T19:34:44.153" v="2467" actId="20577"/>
      <pc:docMkLst>
        <pc:docMk/>
      </pc:docMkLst>
      <pc:sldChg chg="addSp delSp modSp mod">
        <pc:chgData name="Michael Neuhaus" userId="c40c4f6d-4879-45f0-ab21-9527e4a3c0bd" providerId="ADAL" clId="{21F8B5DC-EEBF-4057-AF5A-A6A231887572}" dt="2022-04-11T17:53:45.462" v="2030" actId="1038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4" creationId="{9E7A3423-CAB3-49BB-BE44-8ED7F49E6B12}"/>
          </ac:spMkLst>
        </pc:spChg>
        <pc:spChg chg="add del mod">
          <ac:chgData name="Michael Neuhaus" userId="c40c4f6d-4879-45f0-ab21-9527e4a3c0bd" providerId="ADAL" clId="{21F8B5DC-EEBF-4057-AF5A-A6A231887572}" dt="2022-04-11T17:53:40.471" v="1995" actId="478"/>
          <ac:spMkLst>
            <pc:docMk/>
            <pc:sldMk cId="2892530923" sldId="258"/>
            <ac:spMk id="25" creationId="{763B65FB-4A2B-406C-BE72-A50B33959C06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8" creationId="{81CA280D-04C5-4FFF-A359-7E21D7471817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9" creationId="{FC23EC53-E0AB-4896-B592-89D89FCF7248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1" creationId="{081086A0-F40B-4374-A688-5A8738C7BA0D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3" creationId="{17EDBB89-CC8B-4569-8682-A453618A926D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8" creationId="{7FB31D45-DB27-4D08-985A-548F0D254C03}"/>
          </ac:spMkLst>
        </pc:spChg>
        <pc:spChg chg="add mod">
          <ac:chgData name="Michael Neuhaus" userId="c40c4f6d-4879-45f0-ab21-9527e4a3c0bd" providerId="ADAL" clId="{21F8B5DC-EEBF-4057-AF5A-A6A231887572}" dt="2022-03-30T19:41:37.232" v="1268" actId="14100"/>
          <ac:spMkLst>
            <pc:docMk/>
            <pc:sldMk cId="2892530923" sldId="258"/>
            <ac:spMk id="39" creationId="{FD5A5790-BC53-4F75-8579-5769F843197E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8" creationId="{929C59B8-FC97-4D9D-9AFD-57525B08CDE0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6" creationId="{7C2A1224-9653-4FEB-B039-573344A3E401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2" creationId="{BAF420DF-6CB5-44D5-9DAE-63814BD0972B}"/>
          </ac:picMkLst>
        </pc:picChg>
        <pc:picChg chg="add del mod">
          <ac:chgData name="Michael Neuhaus" userId="c40c4f6d-4879-45f0-ab21-9527e4a3c0bd" providerId="ADAL" clId="{21F8B5DC-EEBF-4057-AF5A-A6A231887572}" dt="2022-04-11T17:53:40.471" v="1995" actId="478"/>
          <ac:picMkLst>
            <pc:docMk/>
            <pc:sldMk cId="2892530923" sldId="258"/>
            <ac:picMk id="23" creationId="{F4EF995C-856A-45A0-82F4-F053A8B82E2C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6" creationId="{C159CC52-485D-475F-9C9E-71B4E3FE4A14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7" creationId="{5020E135-5C1F-4D39-8E7A-0DA8FBB2A77F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0" creationId="{789E3BF5-52C1-4AE2-A3E8-FB48B0102C28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2" creationId="{73F88E3F-E897-4F3C-A4BB-7CBBEA742641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7" creationId="{402BBBC1-180D-49FF-A990-6FBD2869AEC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0" creationId="{DF053CFD-830D-482C-9C41-3DABBFC37B46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2" creationId="{F0D201B8-943D-4A47-ABB1-4BF39B067E8D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0" creationId="{C796C772-CFBF-4DD2-ADC2-9C1E2F55233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2:35.243" v="1739" actId="1038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30T19:37:25.331" v="1165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0" creationId="{F48D860B-1DDA-427F-90C6-EEA9959B876A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5" creationId="{BF6A3F0A-9682-4FD5-992C-E53510417AC0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1" creationId="{63926818-8A04-4CB7-A221-A61DC73F5C2A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2" creationId="{769F208C-DD01-484E-BCA3-C2FF11C8B58F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4" creationId="{E1B7F6BA-C0F7-4AA1-912E-DEAEEC8BD028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6" creationId="{75D2741B-2A5D-463A-8B8C-4D8F26C00966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8" creationId="{57F38FA7-C60A-4B19-9F43-941519C331BA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1" creationId="{A8819EBF-2703-4E6C-B9B6-149DA5E3E6C4}"/>
          </ac:spMkLst>
        </pc:spChg>
        <pc:spChg chg="add del mod">
          <ac:chgData name="Michael Neuhaus" userId="c40c4f6d-4879-45f0-ab21-9527e4a3c0bd" providerId="ADAL" clId="{21F8B5DC-EEBF-4057-AF5A-A6A231887572}" dt="2022-04-11T17:51:18.938" v="1693" actId="478"/>
          <ac:spMkLst>
            <pc:docMk/>
            <pc:sldMk cId="3390002917" sldId="259"/>
            <ac:spMk id="52" creationId="{D87AB89E-F823-4FC6-BF79-3CFE206A35A7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5" creationId="{2317A55D-D9DD-4830-8A09-37CAD1EDA6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7" creationId="{4B2952E7-70FC-44FE-A94C-81EF62FF2DFC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9" creationId="{92793BA4-155D-4539-875A-1E95B14D39B4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3" creationId="{B26E0123-A8CC-449C-9D3F-517E78E51C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7" creationId="{1646446C-DA17-4834-9095-EEAA27F86A8E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9" creationId="{2546AF14-8444-406F-8A27-35646FAF939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1" creationId="{E63EA9B3-19F9-4DAD-AF96-08B93901E074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4" creationId="{A3F1D1A0-E7A9-4890-B450-D8145EA558CD}"/>
          </ac:spMkLst>
        </pc:spChg>
        <pc:spChg chg="add mod">
          <ac:chgData name="Michael Neuhaus" userId="c40c4f6d-4879-45f0-ab21-9527e4a3c0bd" providerId="ADAL" clId="{21F8B5DC-EEBF-4057-AF5A-A6A231887572}" dt="2022-03-30T19:41:00.383" v="1255" actId="14861"/>
          <ac:spMkLst>
            <pc:docMk/>
            <pc:sldMk cId="3390002917" sldId="259"/>
            <ac:spMk id="75" creationId="{8AD506D7-E284-4E19-A56F-F50BAAF079C4}"/>
          </ac:spMkLst>
        </pc:spChg>
        <pc:spChg chg="add del mod ord">
          <ac:chgData name="Michael Neuhaus" userId="c40c4f6d-4879-45f0-ab21-9527e4a3c0bd" providerId="ADAL" clId="{21F8B5DC-EEBF-4057-AF5A-A6A231887572}" dt="2022-03-30T19:40:41.623" v="1253" actId="478"/>
          <ac:spMkLst>
            <pc:docMk/>
            <pc:sldMk cId="3390002917" sldId="259"/>
            <ac:spMk id="76" creationId="{30482DAC-CA89-403C-85A2-93B47083E830}"/>
          </ac:spMkLst>
        </pc:spChg>
        <pc:spChg chg="add del mod">
          <ac:chgData name="Michael Neuhaus" userId="c40c4f6d-4879-45f0-ab21-9527e4a3c0bd" providerId="ADAL" clId="{21F8B5DC-EEBF-4057-AF5A-A6A231887572}" dt="2022-03-30T19:38:30.285" v="1184" actId="478"/>
          <ac:spMkLst>
            <pc:docMk/>
            <pc:sldMk cId="3390002917" sldId="259"/>
            <ac:spMk id="77" creationId="{3457051E-430B-43EF-BF8C-6E4BDEFDF839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8" creationId="{A962B12C-9EC7-4958-B877-C056BCB8EBB1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9" creationId="{C5EBB672-375D-4C76-BC21-F50A78C8B547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36" creationId="{8BA3EECE-C0D4-496A-BBD7-B84F8C6FB4F2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0" creationId="{3B2F6BE0-CA61-4100-B117-37789415CDD8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3" creationId="{CDA8ADF1-5CE2-4661-A726-F7D8B6585010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5" creationId="{F0A25847-272C-43C3-932B-68E4068EE67A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7" creationId="{49337145-965D-4346-B54F-DB8E02C7A66C}"/>
          </ac:picMkLst>
        </pc:picChg>
        <pc:picChg chg="add mod">
          <ac:chgData name="Michael Neuhaus" userId="c40c4f6d-4879-45f0-ab21-9527e4a3c0bd" providerId="ADAL" clId="{21F8B5DC-EEBF-4057-AF5A-A6A231887572}" dt="2022-03-30T19:30:57.642" v="1082" actId="207"/>
          <ac:picMkLst>
            <pc:docMk/>
            <pc:sldMk cId="3390002917" sldId="259"/>
            <ac:picMk id="49" creationId="{06903062-E196-4A98-ABDD-32335667D053}"/>
          </ac:picMkLst>
        </pc:picChg>
        <pc:picChg chg="add del mod">
          <ac:chgData name="Michael Neuhaus" userId="c40c4f6d-4879-45f0-ab21-9527e4a3c0bd" providerId="ADAL" clId="{21F8B5DC-EEBF-4057-AF5A-A6A231887572}" dt="2022-04-11T17:51:18.938" v="1693" actId="478"/>
          <ac:picMkLst>
            <pc:docMk/>
            <pc:sldMk cId="3390002917" sldId="259"/>
            <ac:picMk id="50" creationId="{09F7FBCE-3C62-405A-93E6-90D0E459D758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3" creationId="{0C8B3EE7-D651-47A8-9717-0FBA2276F30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4" creationId="{289E41D8-D3E3-4E9D-A797-761377178B0E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1" creationId="{79FC4E71-F5CD-485A-B30C-A4540D88E3D9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2" creationId="{F0D201B8-943D-4A47-ABB1-4BF39B067E8D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4" creationId="{AA13D996-4153-4BCE-9835-D6DD9F6B1CF8}"/>
          </ac:picMkLst>
        </pc:picChg>
        <pc:picChg chg="add del mod">
          <ac:chgData name="Michael Neuhaus" userId="c40c4f6d-4879-45f0-ab21-9527e4a3c0bd" providerId="ADAL" clId="{21F8B5DC-EEBF-4057-AF5A-A6A231887572}" dt="2022-03-30T19:29:14.920" v="1057" actId="478"/>
          <ac:picMkLst>
            <pc:docMk/>
            <pc:sldMk cId="3390002917" sldId="259"/>
            <ac:picMk id="68" creationId="{FDF96AB7-8199-461D-BB57-503554095A30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72" creationId="{A3112009-E04C-4C6F-B0EA-10F2522089A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08.352" v="2350" actId="1076"/>
        <pc:sldMkLst>
          <pc:docMk/>
          <pc:sldMk cId="3011076255" sldId="260"/>
        </pc:sldMkLst>
        <pc:spChg chg="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3-30T10:09:14.169" v="793" actId="478"/>
          <ac:spMkLst>
            <pc:docMk/>
            <pc:sldMk cId="3011076255" sldId="260"/>
            <ac:spMk id="26" creationId="{4FE34D6C-8A3F-430D-9E63-E71E1988BFF8}"/>
          </ac:spMkLst>
        </pc:spChg>
        <pc:spChg chg="add mod">
          <ac:chgData name="Michael Neuhaus" userId="c40c4f6d-4879-45f0-ab21-9527e4a3c0bd" providerId="ADAL" clId="{21F8B5DC-EEBF-4057-AF5A-A6A231887572}" dt="2022-04-12T08:19:54.625" v="2036" actId="6549"/>
          <ac:spMkLst>
            <pc:docMk/>
            <pc:sldMk cId="3011076255" sldId="260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0:01.951" v="836" actId="478"/>
          <ac:spMkLst>
            <pc:docMk/>
            <pc:sldMk cId="3011076255" sldId="260"/>
            <ac:spMk id="29" creationId="{02404200-3900-4C1E-AF30-21C46BBB6480}"/>
          </ac:spMkLst>
        </pc:spChg>
        <pc:spChg chg="add mod">
          <ac:chgData name="Michael Neuhaus" userId="c40c4f6d-4879-45f0-ab21-9527e4a3c0bd" providerId="ADAL" clId="{21F8B5DC-EEBF-4057-AF5A-A6A231887572}" dt="2022-04-17T19:31:08.352" v="2350" actId="1076"/>
          <ac:spMkLst>
            <pc:docMk/>
            <pc:sldMk cId="3011076255" sldId="260"/>
            <ac:spMk id="30" creationId="{22FADFDA-A98B-46FC-A77D-84BF59F86FAF}"/>
          </ac:spMkLst>
        </pc:spChg>
        <pc:spChg chg="add del mod">
          <ac:chgData name="Michael Neuhaus" userId="c40c4f6d-4879-45f0-ab21-9527e4a3c0bd" providerId="ADAL" clId="{21F8B5DC-EEBF-4057-AF5A-A6A231887572}" dt="2022-03-30T10:10:01.272" v="835" actId="478"/>
          <ac:spMkLst>
            <pc:docMk/>
            <pc:sldMk cId="3011076255" sldId="260"/>
            <ac:spMk id="30" creationId="{F67F8B92-E541-4902-9CC9-745E88509D8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1" creationId="{3773C808-30B9-4A19-9F87-14E0FF612A32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2" creationId="{942D27F7-2DB4-4762-B358-414ECA5D536F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3" creationId="{95FE1F78-626C-462C-8655-49D54C442781}"/>
          </ac:spMkLst>
        </pc:spChg>
        <pc:spChg chg="add del mod">
          <ac:chgData name="Michael Neuhaus" userId="c40c4f6d-4879-45f0-ab21-9527e4a3c0bd" providerId="ADAL" clId="{21F8B5DC-EEBF-4057-AF5A-A6A231887572}" dt="2022-03-30T10:09:59.435" v="831" actId="478"/>
          <ac:spMkLst>
            <pc:docMk/>
            <pc:sldMk cId="3011076255" sldId="260"/>
            <ac:spMk id="35" creationId="{24D5BB39-2886-4D93-8B6B-2D4BA7028A76}"/>
          </ac:spMkLst>
        </pc:spChg>
        <pc:spChg chg="add del mod">
          <ac:chgData name="Michael Neuhaus" userId="c40c4f6d-4879-45f0-ab21-9527e4a3c0bd" providerId="ADAL" clId="{21F8B5DC-EEBF-4057-AF5A-A6A231887572}" dt="2022-03-30T10:10:00.613" v="833" actId="478"/>
          <ac:spMkLst>
            <pc:docMk/>
            <pc:sldMk cId="3011076255" sldId="260"/>
            <ac:spMk id="36" creationId="{6C5C7547-90B7-40CE-95AB-C7E811D454FC}"/>
          </ac:spMkLst>
        </pc:spChg>
        <pc:spChg chg="del">
          <ac:chgData name="Michael Neuhaus" userId="c40c4f6d-4879-45f0-ab21-9527e4a3c0bd" providerId="ADAL" clId="{21F8B5DC-EEBF-4057-AF5A-A6A231887572}" dt="2022-03-30T10:07:44.144" v="702" actId="478"/>
          <ac:spMkLst>
            <pc:docMk/>
            <pc:sldMk cId="3011076255" sldId="260"/>
            <ac:spMk id="37" creationId="{430E4938-2572-4B0A-8F10-AA6610CFF711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8" creationId="{678CA0C4-202A-42A9-8354-3428312953ED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30T10:09:59.867" v="832" actId="478"/>
          <ac:spMkLst>
            <pc:docMk/>
            <pc:sldMk cId="3011076255" sldId="260"/>
            <ac:spMk id="40" creationId="{A6E1F9B8-6A91-4901-8829-982627A66A6E}"/>
          </ac:spMkLst>
        </pc:spChg>
        <pc:spChg chg="add mod">
          <ac:chgData name="Michael Neuhaus" userId="c40c4f6d-4879-45f0-ab21-9527e4a3c0bd" providerId="ADAL" clId="{21F8B5DC-EEBF-4057-AF5A-A6A231887572}" dt="2022-04-12T08:19:53.314" v="2035" actId="6549"/>
          <ac:spMkLst>
            <pc:docMk/>
            <pc:sldMk cId="3011076255" sldId="260"/>
            <ac:spMk id="41" creationId="{B6A0F6EE-5638-4367-B734-61C253F9F110}"/>
          </ac:spMkLst>
        </pc:spChg>
        <pc:spChg chg="add mod">
          <ac:chgData name="Michael Neuhaus" userId="c40c4f6d-4879-45f0-ab21-9527e4a3c0bd" providerId="ADAL" clId="{21F8B5DC-EEBF-4057-AF5A-A6A231887572}" dt="2022-04-12T08:19:55.425" v="2037" actId="6549"/>
          <ac:spMkLst>
            <pc:docMk/>
            <pc:sldMk cId="3011076255" sldId="260"/>
            <ac:spMk id="42" creationId="{F2EB4480-A16F-437C-AD9A-5BFDF100C53F}"/>
          </ac:spMkLst>
        </pc:spChg>
        <pc:spChg chg="add mod">
          <ac:chgData name="Michael Neuhaus" userId="c40c4f6d-4879-45f0-ab21-9527e4a3c0bd" providerId="ADAL" clId="{21F8B5DC-EEBF-4057-AF5A-A6A231887572}" dt="2022-04-12T08:19:52.393" v="2034" actId="6549"/>
          <ac:spMkLst>
            <pc:docMk/>
            <pc:sldMk cId="3011076255" sldId="260"/>
            <ac:spMk id="43" creationId="{147F78D3-9793-46B9-97C9-BA58C7000789}"/>
          </ac:spMkLst>
        </pc:spChg>
        <pc:spChg chg="add mod">
          <ac:chgData name="Michael Neuhaus" userId="c40c4f6d-4879-45f0-ab21-9527e4a3c0bd" providerId="ADAL" clId="{21F8B5DC-EEBF-4057-AF5A-A6A231887572}" dt="2022-04-12T08:19:50.197" v="2032" actId="6549"/>
          <ac:spMkLst>
            <pc:docMk/>
            <pc:sldMk cId="3011076255" sldId="260"/>
            <ac:spMk id="44" creationId="{497B4034-74EF-4C8B-9CC7-5A52583DE3F3}"/>
          </ac:spMkLst>
        </pc:spChg>
        <pc:spChg chg="add mod">
          <ac:chgData name="Michael Neuhaus" userId="c40c4f6d-4879-45f0-ab21-9527e4a3c0bd" providerId="ADAL" clId="{21F8B5DC-EEBF-4057-AF5A-A6A231887572}" dt="2022-04-12T08:19:51.174" v="2033" actId="6549"/>
          <ac:spMkLst>
            <pc:docMk/>
            <pc:sldMk cId="3011076255" sldId="260"/>
            <ac:spMk id="45" creationId="{385540F6-0191-45B2-8A48-A863270BB3AB}"/>
          </ac:spMkLst>
        </pc:spChg>
        <pc:spChg chg="add mod">
          <ac:chgData name="Michael Neuhaus" userId="c40c4f6d-4879-45f0-ab21-9527e4a3c0bd" providerId="ADAL" clId="{21F8B5DC-EEBF-4057-AF5A-A6A231887572}" dt="2022-04-12T08:19:49.322" v="2031" actId="6549"/>
          <ac:spMkLst>
            <pc:docMk/>
            <pc:sldMk cId="3011076255" sldId="260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49" creationId="{9A619729-E896-4AEF-9963-C7611D83F8C2}"/>
          </ac:spMkLst>
        </pc:spChg>
        <pc:spChg chg="add del mod">
          <ac:chgData name="Michael Neuhaus" userId="c40c4f6d-4879-45f0-ab21-9527e4a3c0bd" providerId="ADAL" clId="{21F8B5DC-EEBF-4057-AF5A-A6A231887572}" dt="2022-04-11T17:51:55.252" v="1694" actId="478"/>
          <ac:spMkLst>
            <pc:docMk/>
            <pc:sldMk cId="3011076255" sldId="260"/>
            <ac:spMk id="50" creationId="{C4D7CDDD-7F2C-4D86-A48A-DE5DD1675196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3" creationId="{47421006-A801-43A7-9AA9-98728412D9FD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4" creationId="{5DA829F4-A905-4935-8F85-5610E2275AD5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9" creationId="{DF08F27E-1BC4-44B0-9D9A-8896DCBA22C4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3" creationId="{9E5D18D5-B763-4F0B-BB29-27E78AB1EC7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40:35.806" v="1251" actId="478"/>
          <ac:spMkLst>
            <pc:docMk/>
            <pc:sldMk cId="3011076255" sldId="260"/>
            <ac:spMk id="72" creationId="{BBA965D7-25A7-4401-83E3-1877D4E6874D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4" creationId="{A3F1D1A0-E7A9-4890-B450-D8145EA558CD}"/>
          </ac:spMkLst>
        </pc:spChg>
        <pc:spChg chg="add del mod">
          <ac:chgData name="Michael Neuhaus" userId="c40c4f6d-4879-45f0-ab21-9527e4a3c0bd" providerId="ADAL" clId="{21F8B5DC-EEBF-4057-AF5A-A6A231887572}" dt="2022-03-30T19:41:15.326" v="1259" actId="478"/>
          <ac:spMkLst>
            <pc:docMk/>
            <pc:sldMk cId="3011076255" sldId="260"/>
            <ac:spMk id="75" creationId="{330E86D1-D739-48EC-9E5A-E3FA486B2EDC}"/>
          </ac:spMkLst>
        </pc:spChg>
        <pc:spChg chg="add mod">
          <ac:chgData name="Michael Neuhaus" userId="c40c4f6d-4879-45f0-ab21-9527e4a3c0bd" providerId="ADAL" clId="{21F8B5DC-EEBF-4057-AF5A-A6A231887572}" dt="2022-03-30T19:41:17.119" v="1260" actId="1076"/>
          <ac:spMkLst>
            <pc:docMk/>
            <pc:sldMk cId="3011076255" sldId="260"/>
            <ac:spMk id="76" creationId="{E3EFBB6C-0D85-4681-B33C-228C6CACE1F6}"/>
          </ac:spMkLst>
        </pc:spChg>
        <pc:spChg chg="add mod">
          <ac:chgData name="Michael Neuhaus" userId="c40c4f6d-4879-45f0-ab21-9527e4a3c0bd" providerId="ADAL" clId="{21F8B5DC-EEBF-4057-AF5A-A6A231887572}" dt="2022-03-30T20:23:13.072" v="1692" actId="20577"/>
          <ac:spMkLst>
            <pc:docMk/>
            <pc:sldMk cId="3011076255" sldId="260"/>
            <ac:spMk id="77" creationId="{AF3E2F22-E500-4DA4-BED8-40CDDEAEBA96}"/>
          </ac:spMkLst>
        </pc:sp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47" creationId="{ADA2240E-2066-4445-8851-F8BA816261C8}"/>
          </ac:picMkLst>
        </pc:picChg>
        <pc:picChg chg="add del mod">
          <ac:chgData name="Michael Neuhaus" userId="c40c4f6d-4879-45f0-ab21-9527e4a3c0bd" providerId="ADAL" clId="{21F8B5DC-EEBF-4057-AF5A-A6A231887572}" dt="2022-04-11T17:51:55.252" v="1694" actId="478"/>
          <ac:picMkLst>
            <pc:docMk/>
            <pc:sldMk cId="3011076255" sldId="260"/>
            <ac:picMk id="48" creationId="{9EADBC9C-2B00-4A63-B274-F2876A250301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1" creationId="{70756D5D-7571-44DC-B81B-FD8158FC7F6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2" creationId="{4CA5BF02-3014-4567-98A3-72AC9FE17010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5" creationId="{31BE9391-06BA-4379-A2BF-C77CCCB47200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1" creationId="{109E75F7-6A2E-4D79-96E6-0173A98CB36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2" creationId="{F0D201B8-943D-4A47-ABB1-4BF39B067E8D}"/>
          </ac:picMkLst>
        </pc:picChg>
        <pc:picChg chg="add del mod">
          <ac:chgData name="Michael Neuhaus" userId="c40c4f6d-4879-45f0-ab21-9527e4a3c0bd" providerId="ADAL" clId="{21F8B5DC-EEBF-4057-AF5A-A6A231887572}" dt="2022-03-30T19:29:10.919" v="1055" actId="478"/>
          <ac:picMkLst>
            <pc:docMk/>
            <pc:sldMk cId="3011076255" sldId="260"/>
            <ac:picMk id="64" creationId="{BA25A37B-DB5C-4DFD-9E65-CFCE05FA40D0}"/>
          </ac:picMkLst>
        </pc:picChg>
        <pc:picChg chg="add del mod">
          <ac:chgData name="Michael Neuhaus" userId="c40c4f6d-4879-45f0-ab21-9527e4a3c0bd" providerId="ADAL" clId="{21F8B5DC-EEBF-4057-AF5A-A6A231887572}" dt="2022-03-30T19:29:09.886" v="1054"/>
          <ac:picMkLst>
            <pc:docMk/>
            <pc:sldMk cId="3011076255" sldId="260"/>
            <ac:picMk id="68" creationId="{48052A6F-10ED-4D81-B7C6-C6F4380E2B1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9" creationId="{A0B26C23-207D-4AAD-8EF1-3718B09C3D8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3:06.956" v="2368" actId="478"/>
        <pc:sldMkLst>
          <pc:docMk/>
          <pc:sldMk cId="3971751406" sldId="261"/>
        </pc:sldMkLst>
        <pc:spChg chg="add del mod">
          <ac:chgData name="Michael Neuhaus" userId="c40c4f6d-4879-45f0-ab21-9527e4a3c0bd" providerId="ADAL" clId="{21F8B5DC-EEBF-4057-AF5A-A6A231887572}" dt="2022-03-30T19:27:42.562" v="1040" actId="1076"/>
          <ac:spMkLst>
            <pc:docMk/>
            <pc:sldMk cId="3971751406" sldId="261"/>
            <ac:spMk id="2" creationId="{79D76DF4-5EB2-4D19-AA0C-EF305E9D5AD5}"/>
          </ac:spMkLst>
        </pc:spChg>
        <pc:spChg chg="del mod">
          <ac:chgData name="Michael Neuhaus" userId="c40c4f6d-4879-45f0-ab21-9527e4a3c0bd" providerId="ADAL" clId="{21F8B5DC-EEBF-4057-AF5A-A6A231887572}" dt="2022-03-30T19:29:27.780" v="1059" actId="478"/>
          <ac:spMkLst>
            <pc:docMk/>
            <pc:sldMk cId="3971751406" sldId="261"/>
            <ac:spMk id="6" creationId="{BB39516C-A284-418F-869A-0F11623F22DD}"/>
          </ac:spMkLst>
        </pc:spChg>
        <pc:spChg chg="add del mod">
          <ac:chgData name="Michael Neuhaus" userId="c40c4f6d-4879-45f0-ab21-9527e4a3c0bd" providerId="ADAL" clId="{21F8B5DC-EEBF-4057-AF5A-A6A231887572}" dt="2022-03-30T19:27:30.677" v="1037" actId="478"/>
          <ac:spMkLst>
            <pc:docMk/>
            <pc:sldMk cId="3971751406" sldId="261"/>
            <ac:spMk id="12" creationId="{F6C19D74-821B-44C2-986E-189E587FDCA0}"/>
          </ac:spMkLst>
        </pc:spChg>
        <pc:spChg chg="add del mod">
          <ac:chgData name="Michael Neuhaus" userId="c40c4f6d-4879-45f0-ab21-9527e4a3c0bd" providerId="ADAL" clId="{21F8B5DC-EEBF-4057-AF5A-A6A231887572}" dt="2022-03-30T19:27:24.420" v="1035" actId="478"/>
          <ac:spMkLst>
            <pc:docMk/>
            <pc:sldMk cId="3971751406" sldId="261"/>
            <ac:spMk id="13" creationId="{F9DD2218-850D-4F03-9E9B-7F4CDA916826}"/>
          </ac:spMkLst>
        </pc:spChg>
        <pc:spChg chg="add del mod">
          <ac:chgData name="Michael Neuhaus" userId="c40c4f6d-4879-45f0-ab21-9527e4a3c0bd" providerId="ADAL" clId="{21F8B5DC-EEBF-4057-AF5A-A6A231887572}" dt="2022-03-30T19:27:19.674" v="1032" actId="478"/>
          <ac:spMkLst>
            <pc:docMk/>
            <pc:sldMk cId="3971751406" sldId="261"/>
            <ac:spMk id="14" creationId="{B469F73B-A00D-4788-BDD6-1CE02993DD06}"/>
          </ac:spMkLst>
        </pc:spChg>
        <pc:spChg chg="add mod">
          <ac:chgData name="Michael Neuhaus" userId="c40c4f6d-4879-45f0-ab21-9527e4a3c0bd" providerId="ADAL" clId="{21F8B5DC-EEBF-4057-AF5A-A6A231887572}" dt="2022-04-17T19:29:19.577" v="2267" actId="1076"/>
          <ac:spMkLst>
            <pc:docMk/>
            <pc:sldMk cId="3971751406" sldId="261"/>
            <ac:spMk id="27" creationId="{7878F974-B0CB-41C0-8E65-5DE6F6445B6B}"/>
          </ac:spMkLst>
        </pc:spChg>
        <pc:spChg chg="add mod">
          <ac:chgData name="Michael Neuhaus" userId="c40c4f6d-4879-45f0-ab21-9527e4a3c0bd" providerId="ADAL" clId="{21F8B5DC-EEBF-4057-AF5A-A6A231887572}" dt="2022-04-17T19:29:31.514" v="2297" actId="20577"/>
          <ac:spMkLst>
            <pc:docMk/>
            <pc:sldMk cId="3971751406" sldId="261"/>
            <ac:spMk id="28" creationId="{DC5B6F5C-0334-4E1B-838F-BB187FC01992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7T19:29:42.313" v="2313" actId="20577"/>
          <ac:spMkLst>
            <pc:docMk/>
            <pc:sldMk cId="3971751406" sldId="261"/>
            <ac:spMk id="29" creationId="{3962A006-FF0E-4592-B71C-D732168BDD10}"/>
          </ac:spMkLst>
        </pc:spChg>
        <pc:spChg chg="add del mod">
          <ac:chgData name="Michael Neuhaus" userId="c40c4f6d-4879-45f0-ab21-9527e4a3c0bd" providerId="ADAL" clId="{21F8B5DC-EEBF-4057-AF5A-A6A231887572}" dt="2022-03-30T10:18:22.495" v="999" actId="478"/>
          <ac:spMkLst>
            <pc:docMk/>
            <pc:sldMk cId="3971751406" sldId="261"/>
            <ac:spMk id="29" creationId="{EF4A88F3-E947-475B-AD73-D3621FFD3EBD}"/>
          </ac:spMkLst>
        </pc:spChg>
        <pc:spChg chg="add mod">
          <ac:chgData name="Michael Neuhaus" userId="c40c4f6d-4879-45f0-ab21-9527e4a3c0bd" providerId="ADAL" clId="{21F8B5DC-EEBF-4057-AF5A-A6A231887572}" dt="2022-04-16T09:32:22.050" v="2215" actId="1076"/>
          <ac:spMkLst>
            <pc:docMk/>
            <pc:sldMk cId="3971751406" sldId="26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7T19:31:28.348" v="2352"/>
          <ac:spMkLst>
            <pc:docMk/>
            <pc:sldMk cId="3971751406" sldId="261"/>
            <ac:spMk id="31" creationId="{4E89E3EE-4AB2-480C-8948-57FE1449AFED}"/>
          </ac:spMkLst>
        </pc:spChg>
        <pc:spChg chg="add 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35" creationId="{1998E68F-D869-43FF-9BBA-1A741FC9CC62}"/>
          </ac:spMkLst>
        </pc:spChg>
        <pc:spChg chg="add del mod">
          <ac:chgData name="Michael Neuhaus" userId="c40c4f6d-4879-45f0-ab21-9527e4a3c0bd" providerId="ADAL" clId="{21F8B5DC-EEBF-4057-AF5A-A6A231887572}" dt="2022-03-30T19:39:54.875" v="1210" actId="478"/>
          <ac:spMkLst>
            <pc:docMk/>
            <pc:sldMk cId="3971751406" sldId="261"/>
            <ac:spMk id="38" creationId="{C38C8A94-4A18-4B67-8324-0BCFC2E6C49C}"/>
          </ac:spMkLst>
        </pc:spChg>
        <pc:spChg chg="add del mod">
          <ac:chgData name="Michael Neuhaus" userId="c40c4f6d-4879-45f0-ab21-9527e4a3c0bd" providerId="ADAL" clId="{21F8B5DC-EEBF-4057-AF5A-A6A231887572}" dt="2022-03-30T19:40:38.715" v="1252" actId="478"/>
          <ac:spMkLst>
            <pc:docMk/>
            <pc:sldMk cId="3971751406" sldId="261"/>
            <ac:spMk id="39" creationId="{9FD1D094-4D20-416E-899E-BBF26AF65A35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1" creationId="{B6A0F6EE-5638-4367-B734-61C253F9F110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43:56.129" v="1350" actId="1076"/>
          <ac:spMkLst>
            <pc:docMk/>
            <pc:sldMk cId="3971751406" sldId="261"/>
            <ac:spMk id="47" creationId="{5A2EC15F-F2FC-47D6-8F18-46549C8A6915}"/>
          </ac:spMkLst>
        </pc:spChg>
        <pc:spChg chg="add del mod">
          <ac:chgData name="Michael Neuhaus" userId="c40c4f6d-4879-45f0-ab21-9527e4a3c0bd" providerId="ADAL" clId="{21F8B5DC-EEBF-4057-AF5A-A6A231887572}" dt="2022-04-17T19:29:48.176" v="2314" actId="478"/>
          <ac:spMkLst>
            <pc:docMk/>
            <pc:sldMk cId="3971751406" sldId="261"/>
            <ac:spMk id="48" creationId="{45820D6B-B4DC-4FF6-A670-4D9B44CAEFDA}"/>
          </ac:spMkLst>
        </pc:spChg>
        <pc:spChg chg="add del mod">
          <ac:chgData name="Michael Neuhaus" userId="c40c4f6d-4879-45f0-ab21-9527e4a3c0bd" providerId="ADAL" clId="{21F8B5DC-EEBF-4057-AF5A-A6A231887572}" dt="2022-04-16T16:09:38.462" v="2249" actId="478"/>
          <ac:spMkLst>
            <pc:docMk/>
            <pc:sldMk cId="3971751406" sldId="261"/>
            <ac:spMk id="49" creationId="{910EB472-E846-4209-90AF-30EBA26BD889}"/>
          </ac:spMkLst>
        </pc:spChg>
        <pc:spChg chg="add mod">
          <ac:chgData name="Michael Neuhaus" userId="c40c4f6d-4879-45f0-ab21-9527e4a3c0bd" providerId="ADAL" clId="{21F8B5DC-EEBF-4057-AF5A-A6A231887572}" dt="2022-03-30T19:43:19.430" v="1341" actId="1076"/>
          <ac:spMkLst>
            <pc:docMk/>
            <pc:sldMk cId="3971751406" sldId="261"/>
            <ac:spMk id="50" creationId="{4128D636-10F5-4430-8D32-4E69B4847BF0}"/>
          </ac:spMkLst>
        </pc:spChg>
        <pc:spChg chg="add del mod">
          <ac:chgData name="Michael Neuhaus" userId="c40c4f6d-4879-45f0-ab21-9527e4a3c0bd" providerId="ADAL" clId="{21F8B5DC-EEBF-4057-AF5A-A6A231887572}" dt="2022-04-17T19:33:06.956" v="2368" actId="478"/>
          <ac:spMkLst>
            <pc:docMk/>
            <pc:sldMk cId="3971751406" sldId="261"/>
            <ac:spMk id="51" creationId="{D37FD960-4EA6-4FB4-8F15-B3D13CCD0D10}"/>
          </ac:spMkLst>
        </pc:spChg>
        <pc:spChg chg="del">
          <ac:chgData name="Michael Neuhaus" userId="c40c4f6d-4879-45f0-ab21-9527e4a3c0bd" providerId="ADAL" clId="{21F8B5DC-EEBF-4057-AF5A-A6A231887572}" dt="2022-04-11T17:52:02.685" v="1696" actId="478"/>
          <ac:spMkLst>
            <pc:docMk/>
            <pc:sldMk cId="3971751406" sldId="261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4" creationId="{A3F1D1A0-E7A9-4890-B450-D8145EA558CD}"/>
          </ac:spMkLst>
        </pc:spChg>
        <pc:picChg chg="add 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26:10.412" v="1006" actId="478"/>
          <ac:picMkLst>
            <pc:docMk/>
            <pc:sldMk cId="3971751406" sldId="261"/>
            <ac:picMk id="11" creationId="{D29AAE42-E21A-49E8-A9C0-B31231D5F6A1}"/>
          </ac:picMkLst>
        </pc:picChg>
        <pc:picChg chg="add mod">
          <ac:chgData name="Michael Neuhaus" userId="c40c4f6d-4879-45f0-ab21-9527e4a3c0bd" providerId="ADAL" clId="{21F8B5DC-EEBF-4057-AF5A-A6A231887572}" dt="2022-04-17T19:29:59.995" v="2316" actId="1076"/>
          <ac:picMkLst>
            <pc:docMk/>
            <pc:sldMk cId="3971751406" sldId="261"/>
            <ac:picMk id="16" creationId="{BC4D453C-7DC2-43D7-B59D-A1E9C1C79273}"/>
          </ac:picMkLst>
        </pc:picChg>
        <pc:picChg chg="del">
          <ac:chgData name="Michael Neuhaus" userId="c40c4f6d-4879-45f0-ab21-9527e4a3c0bd" providerId="ADAL" clId="{21F8B5DC-EEBF-4057-AF5A-A6A231887572}" dt="2022-04-11T17:51:59.337" v="1695" actId="478"/>
          <ac:picMkLst>
            <pc:docMk/>
            <pc:sldMk cId="3971751406" sldId="261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3" creationId="{4D4542A2-F0A8-455F-901C-B19369D1F973}"/>
          </ac:picMkLst>
        </pc:picChg>
      </pc:sldChg>
      <pc:sldChg chg="add del">
        <pc:chgData name="Michael Neuhaus" userId="c40c4f6d-4879-45f0-ab21-9527e4a3c0bd" providerId="ADAL" clId="{21F8B5DC-EEBF-4057-AF5A-A6A231887572}" dt="2022-03-30T19:44:11.027" v="1351" actId="47"/>
        <pc:sldMkLst>
          <pc:docMk/>
          <pc:sldMk cId="3971036010" sldId="262"/>
        </pc:sldMkLst>
      </pc:sldChg>
      <pc:sldChg chg="addSp delSp modSp add mod">
        <pc:chgData name="Michael Neuhaus" userId="c40c4f6d-4879-45f0-ab21-9527e4a3c0bd" providerId="ADAL" clId="{21F8B5DC-EEBF-4057-AF5A-A6A231887572}" dt="2022-04-17T19:33:04.625" v="2367" actId="478"/>
        <pc:sldMkLst>
          <pc:docMk/>
          <pc:sldMk cId="1679045900" sldId="263"/>
        </pc:sldMkLst>
        <pc:spChg chg="add mod">
          <ac:chgData name="Michael Neuhaus" userId="c40c4f6d-4879-45f0-ab21-9527e4a3c0bd" providerId="ADAL" clId="{21F8B5DC-EEBF-4057-AF5A-A6A231887572}" dt="2022-03-30T19:44:25.831" v="1356"/>
          <ac:spMkLst>
            <pc:docMk/>
            <pc:sldMk cId="1679045900" sldId="263"/>
            <ac:spMk id="25" creationId="{3BD73E36-8853-45E7-899A-1832E59B310A}"/>
          </ac:spMkLst>
        </pc:spChg>
        <pc:spChg chg="add del mod">
          <ac:chgData name="Michael Neuhaus" userId="c40c4f6d-4879-45f0-ab21-9527e4a3c0bd" providerId="ADAL" clId="{21F8B5DC-EEBF-4057-AF5A-A6A231887572}" dt="2022-03-30T19:44:34.659" v="1365" actId="478"/>
          <ac:spMkLst>
            <pc:docMk/>
            <pc:sldMk cId="1679045900" sldId="263"/>
            <ac:spMk id="26" creationId="{65DBF40D-E137-40AC-AFC0-4E4B631F7627}"/>
          </ac:spMkLst>
        </pc:spChg>
        <pc:spChg chg="add mod">
          <ac:chgData name="Michael Neuhaus" userId="c40c4f6d-4879-45f0-ab21-9527e4a3c0bd" providerId="ADAL" clId="{21F8B5DC-EEBF-4057-AF5A-A6A231887572}" dt="2022-04-17T19:30:17.029" v="2319"/>
          <ac:spMkLst>
            <pc:docMk/>
            <pc:sldMk cId="1679045900" sldId="263"/>
            <ac:spMk id="26" creationId="{A2BFC150-953F-4141-808F-8558AEDEE7EF}"/>
          </ac:spMkLst>
        </pc:spChg>
        <pc:spChg chg="add del mod">
          <ac:chgData name="Michael Neuhaus" userId="c40c4f6d-4879-45f0-ab21-9527e4a3c0bd" providerId="ADAL" clId="{21F8B5DC-EEBF-4057-AF5A-A6A231887572}" dt="2022-04-17T19:30:30.206" v="2327" actId="20577"/>
          <ac:spMkLst>
            <pc:docMk/>
            <pc:sldMk cId="1679045900" sldId="263"/>
            <ac:spMk id="27" creationId="{04113C58-3943-4BAF-BE8B-6DA93B0F2913}"/>
          </ac:spMkLst>
        </pc:spChg>
        <pc:spChg chg="add del mod">
          <ac:chgData name="Michael Neuhaus" userId="c40c4f6d-4879-45f0-ab21-9527e4a3c0bd" providerId="ADAL" clId="{21F8B5DC-EEBF-4057-AF5A-A6A231887572}" dt="2022-03-30T19:44:35.348" v="1366" actId="478"/>
          <ac:spMkLst>
            <pc:docMk/>
            <pc:sldMk cId="1679045900" sldId="263"/>
            <ac:spMk id="27" creationId="{9E86596A-897A-4631-8F06-1687EAE5DDFE}"/>
          </ac:spMkLst>
        </pc:spChg>
        <pc:spChg chg="add mod">
          <ac:chgData name="Michael Neuhaus" userId="c40c4f6d-4879-45f0-ab21-9527e4a3c0bd" providerId="ADAL" clId="{21F8B5DC-EEBF-4057-AF5A-A6A231887572}" dt="2022-03-30T19:44:29.447" v="1364" actId="20577"/>
          <ac:spMkLst>
            <pc:docMk/>
            <pc:sldMk cId="1679045900" sldId="263"/>
            <ac:spMk id="28" creationId="{1910DFB9-59CC-47F2-AB1C-CF93E0D6EECC}"/>
          </ac:spMkLst>
        </pc:spChg>
        <pc:spChg chg="add del mod">
          <ac:chgData name="Michael Neuhaus" userId="c40c4f6d-4879-45f0-ab21-9527e4a3c0bd" providerId="ADAL" clId="{21F8B5DC-EEBF-4057-AF5A-A6A231887572}" dt="2022-04-17T19:30:26.325" v="2324" actId="478"/>
          <ac:spMkLst>
            <pc:docMk/>
            <pc:sldMk cId="1679045900" sldId="263"/>
            <ac:spMk id="29" creationId="{280378B4-A5EE-47EF-A1FC-9C59141C4504}"/>
          </ac:spMkLst>
        </pc:spChg>
        <pc:spChg chg="del mod">
          <ac:chgData name="Michael Neuhaus" userId="c40c4f6d-4879-45f0-ab21-9527e4a3c0bd" providerId="ADAL" clId="{21F8B5DC-EEBF-4057-AF5A-A6A231887572}" dt="2022-03-30T19:44:16.982" v="1353" actId="478"/>
          <ac:spMkLst>
            <pc:docMk/>
            <pc:sldMk cId="1679045900" sldId="263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7T19:30:10.551" v="2317"/>
          <ac:spMkLst>
            <pc:docMk/>
            <pc:sldMk cId="1679045900" sldId="263"/>
            <ac:spMk id="30" creationId="{DB246A97-30C9-410D-8DBD-7F3EB45D5F9C}"/>
          </ac:spMkLst>
        </pc:spChg>
        <pc:spChg chg="add del mod">
          <ac:chgData name="Michael Neuhaus" userId="c40c4f6d-4879-45f0-ab21-9527e4a3c0bd" providerId="ADAL" clId="{21F8B5DC-EEBF-4057-AF5A-A6A231887572}" dt="2022-04-17T19:33:04.625" v="2367" actId="478"/>
          <ac:spMkLst>
            <pc:docMk/>
            <pc:sldMk cId="1679045900" sldId="263"/>
            <ac:spMk id="31" creationId="{643F0A65-6E0E-49A5-A178-6B1F33B35051}"/>
          </ac:spMkLst>
        </pc:spChg>
        <pc:spChg chg="add mod">
          <ac:chgData name="Michael Neuhaus" userId="c40c4f6d-4879-45f0-ab21-9527e4a3c0bd" providerId="ADAL" clId="{21F8B5DC-EEBF-4057-AF5A-A6A231887572}" dt="2022-03-30T19:47:51.329" v="1456" actId="1076"/>
          <ac:spMkLst>
            <pc:docMk/>
            <pc:sldMk cId="1679045900" sldId="263"/>
            <ac:spMk id="32" creationId="{F44D1926-7244-45A3-9497-840423FE7659}"/>
          </ac:spMkLst>
        </pc:spChg>
        <pc:spChg chg="add del mod">
          <ac:chgData name="Michael Neuhaus" userId="c40c4f6d-4879-45f0-ab21-9527e4a3c0bd" providerId="ADAL" clId="{21F8B5DC-EEBF-4057-AF5A-A6A231887572}" dt="2022-04-17T19:30:32.375" v="2328" actId="478"/>
          <ac:spMkLst>
            <pc:docMk/>
            <pc:sldMk cId="1679045900" sldId="263"/>
            <ac:spMk id="33" creationId="{096FBE67-4832-491D-A9AB-8BA08B762B4C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35" creationId="{1998E68F-D869-43FF-9BBA-1A741FC9CC62}"/>
          </ac:spMkLst>
        </pc:spChg>
        <pc:spChg chg="add mod">
          <ac:chgData name="Michael Neuhaus" userId="c40c4f6d-4879-45f0-ab21-9527e4a3c0bd" providerId="ADAL" clId="{21F8B5DC-EEBF-4057-AF5A-A6A231887572}" dt="2022-04-17T19:30:50.728" v="2348" actId="20577"/>
          <ac:spMkLst>
            <pc:docMk/>
            <pc:sldMk cId="1679045900" sldId="263"/>
            <ac:spMk id="36" creationId="{84B95A00-7F61-44B4-9BD6-DBDD53F4728D}"/>
          </ac:spMkLst>
        </pc:spChg>
        <pc:spChg chg="del mod">
          <ac:chgData name="Michael Neuhaus" userId="c40c4f6d-4879-45f0-ab21-9527e4a3c0bd" providerId="ADAL" clId="{21F8B5DC-EEBF-4057-AF5A-A6A231887572}" dt="2022-03-30T19:44:18.495" v="1355" actId="478"/>
          <ac:spMkLst>
            <pc:docMk/>
            <pc:sldMk cId="1679045900" sldId="263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06.885" v="1697" actId="478"/>
          <ac:spMkLst>
            <pc:docMk/>
            <pc:sldMk cId="1679045900" sldId="263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6:26.576" v="1406" actId="1076"/>
          <ac:picMkLst>
            <pc:docMk/>
            <pc:sldMk cId="1679045900" sldId="263"/>
            <ac:picMk id="24" creationId="{13458F70-B950-465F-AA13-D7F28DBBF027}"/>
          </ac:picMkLst>
        </pc:picChg>
        <pc:picChg chg="del">
          <ac:chgData name="Michael Neuhaus" userId="c40c4f6d-4879-45f0-ab21-9527e4a3c0bd" providerId="ADAL" clId="{21F8B5DC-EEBF-4057-AF5A-A6A231887572}" dt="2022-04-11T17:52:06.885" v="1697" actId="478"/>
          <ac:picMkLst>
            <pc:docMk/>
            <pc:sldMk cId="1679045900" sldId="263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3" creationId="{4D4542A2-F0A8-455F-901C-B19369D1F973}"/>
          </ac:picMkLst>
        </pc:picChg>
      </pc:sldChg>
      <pc:sldChg chg="modSp add del mod">
        <pc:chgData name="Michael Neuhaus" userId="c40c4f6d-4879-45f0-ab21-9527e4a3c0bd" providerId="ADAL" clId="{21F8B5DC-EEBF-4057-AF5A-A6A231887572}" dt="2022-03-30T19:45:52.027" v="1398" actId="47"/>
        <pc:sldMkLst>
          <pc:docMk/>
          <pc:sldMk cId="708475348" sldId="264"/>
        </pc:sldMkLst>
        <pc:picChg chg="mod">
          <ac:chgData name="Michael Neuhaus" userId="c40c4f6d-4879-45f0-ab21-9527e4a3c0bd" providerId="ADAL" clId="{21F8B5DC-EEBF-4057-AF5A-A6A231887572}" dt="2022-03-30T19:31:33.403" v="1090" actId="207"/>
          <ac:picMkLst>
            <pc:docMk/>
            <pc:sldMk cId="708475348" sldId="264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36.229" v="1091" actId="207"/>
          <ac:picMkLst>
            <pc:docMk/>
            <pc:sldMk cId="708475348" sldId="264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44.326" v="2353"/>
        <pc:sldMkLst>
          <pc:docMk/>
          <pc:sldMk cId="380938355" sldId="265"/>
        </pc:sldMkLst>
        <pc:spChg chg="add mod ord">
          <ac:chgData name="Michael Neuhaus" userId="c40c4f6d-4879-45f0-ab21-9527e4a3c0bd" providerId="ADAL" clId="{21F8B5DC-EEBF-4057-AF5A-A6A231887572}" dt="2022-03-30T19:47:21.062" v="1453" actId="1076"/>
          <ac:spMkLst>
            <pc:docMk/>
            <pc:sldMk cId="380938355" sldId="265"/>
            <ac:spMk id="24" creationId="{62430D41-DBE9-4E02-85B4-CDAFDEA9C08B}"/>
          </ac:spMkLst>
        </pc:spChg>
        <pc:spChg chg="add mod">
          <ac:chgData name="Michael Neuhaus" userId="c40c4f6d-4879-45f0-ab21-9527e4a3c0bd" providerId="ADAL" clId="{21F8B5DC-EEBF-4057-AF5A-A6A231887572}" dt="2022-04-17T19:31:44.326" v="2353"/>
          <ac:spMkLst>
            <pc:docMk/>
            <pc:sldMk cId="380938355" sldId="265"/>
            <ac:spMk id="26" creationId="{C91528FD-AE7D-4669-8FD6-5C9EBB9EB866}"/>
          </ac:spMkLst>
        </pc:spChg>
        <pc:spChg chg="mod">
          <ac:chgData name="Michael Neuhaus" userId="c40c4f6d-4879-45f0-ab21-9527e4a3c0bd" providerId="ADAL" clId="{21F8B5DC-EEBF-4057-AF5A-A6A231887572}" dt="2022-03-30T19:47:31.470" v="1454" actId="1076"/>
          <ac:spMkLst>
            <pc:docMk/>
            <pc:sldMk cId="380938355" sldId="265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6:55.490" v="1423" actId="1076"/>
          <ac:spMkLst>
            <pc:docMk/>
            <pc:sldMk cId="380938355" sldId="265"/>
            <ac:spMk id="31" creationId="{F315F7FE-8A4C-49DF-AB58-870DA6891EC4}"/>
          </ac:spMkLst>
        </pc:spChg>
        <pc:spChg chg="add mod">
          <ac:chgData name="Michael Neuhaus" userId="c40c4f6d-4879-45f0-ab21-9527e4a3c0bd" providerId="ADAL" clId="{21F8B5DC-EEBF-4057-AF5A-A6A231887572}" dt="2022-03-30T19:46:47.265" v="1422" actId="1076"/>
          <ac:spMkLst>
            <pc:docMk/>
            <pc:sldMk cId="380938355" sldId="265"/>
            <ac:spMk id="32" creationId="{390E48DD-B074-40E8-85D1-4B9FD20D280C}"/>
          </ac:spMkLst>
        </pc:spChg>
        <pc:spChg chg="add mod">
          <ac:chgData name="Michael Neuhaus" userId="c40c4f6d-4879-45f0-ab21-9527e4a3c0bd" providerId="ADAL" clId="{21F8B5DC-EEBF-4057-AF5A-A6A231887572}" dt="2022-03-30T19:47:04.866" v="1448" actId="20577"/>
          <ac:spMkLst>
            <pc:docMk/>
            <pc:sldMk cId="380938355" sldId="265"/>
            <ac:spMk id="33" creationId="{A8CEBBC0-5FE9-4F0F-B4A3-6A97A76BFE5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47:07.195" v="1449" actId="478"/>
          <ac:spMkLst>
            <pc:docMk/>
            <pc:sldMk cId="380938355" sldId="265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3.395" v="1699" actId="478"/>
          <ac:spMkLst>
            <pc:docMk/>
            <pc:sldMk cId="380938355" sldId="265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4" creationId="{A3F1D1A0-E7A9-4890-B450-D8145EA558CD}"/>
          </ac:spMkLst>
        </pc:spChg>
        <pc:picChg chg="add del">
          <ac:chgData name="Michael Neuhaus" userId="c40c4f6d-4879-45f0-ab21-9527e4a3c0bd" providerId="ADAL" clId="{21F8B5DC-EEBF-4057-AF5A-A6A231887572}" dt="2022-03-30T19:46:34.157" v="1408" actId="478"/>
          <ac:picMkLst>
            <pc:docMk/>
            <pc:sldMk cId="380938355" sldId="265"/>
            <ac:picMk id="6" creationId="{E4A8C975-D9AA-4EC6-8ACB-93CE083AC8AE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46:24.171" v="1405" actId="478"/>
          <ac:picMkLst>
            <pc:docMk/>
            <pc:sldMk cId="380938355" sldId="265"/>
            <ac:picMk id="11" creationId="{560A249B-F386-4CB2-A655-E11DD3A955B9}"/>
          </ac:picMkLst>
        </pc:picChg>
        <pc:picChg chg="add mod">
          <ac:chgData name="Michael Neuhaus" userId="c40c4f6d-4879-45f0-ab21-9527e4a3c0bd" providerId="ADAL" clId="{21F8B5DC-EEBF-4057-AF5A-A6A231887572}" dt="2022-03-30T19:46:32.238" v="1407"/>
          <ac:picMkLst>
            <pc:docMk/>
            <pc:sldMk cId="380938355" sldId="265"/>
            <ac:picMk id="29" creationId="{E7058714-5A9D-40C4-9F43-FEC6392446DB}"/>
          </ac:picMkLst>
        </pc:picChg>
        <pc:picChg chg="del">
          <ac:chgData name="Michael Neuhaus" userId="c40c4f6d-4879-45f0-ab21-9527e4a3c0bd" providerId="ADAL" clId="{21F8B5DC-EEBF-4057-AF5A-A6A231887572}" dt="2022-04-11T17:52:13.395" v="1699" actId="478"/>
          <ac:picMkLst>
            <pc:docMk/>
            <pc:sldMk cId="380938355" sldId="265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47.879" v="2354"/>
        <pc:sldMkLst>
          <pc:docMk/>
          <pc:sldMk cId="1015326068" sldId="266"/>
        </pc:sldMkLst>
        <pc:spChg chg="add mod">
          <ac:chgData name="Michael Neuhaus" userId="c40c4f6d-4879-45f0-ab21-9527e4a3c0bd" providerId="ADAL" clId="{21F8B5DC-EEBF-4057-AF5A-A6A231887572}" dt="2022-04-17T19:31:47.879" v="2354"/>
          <ac:spMkLst>
            <pc:docMk/>
            <pc:sldMk cId="1015326068" sldId="266"/>
            <ac:spMk id="25" creationId="{7FEF8261-CF52-4269-8D34-B3895A708879}"/>
          </ac:spMkLst>
        </pc:spChg>
        <pc:spChg chg="add del mod">
          <ac:chgData name="Michael Neuhaus" userId="c40c4f6d-4879-45f0-ab21-9527e4a3c0bd" providerId="ADAL" clId="{21F8B5DC-EEBF-4057-AF5A-A6A231887572}" dt="2022-03-30T19:48:44.702" v="1475" actId="478"/>
          <ac:spMkLst>
            <pc:docMk/>
            <pc:sldMk cId="1015326068" sldId="266"/>
            <ac:spMk id="25" creationId="{A92CBBA3-5F3C-436D-966E-D5D2CE1229F3}"/>
          </ac:spMkLst>
        </pc:spChg>
        <pc:spChg chg="add mod">
          <ac:chgData name="Michael Neuhaus" userId="c40c4f6d-4879-45f0-ab21-9527e4a3c0bd" providerId="ADAL" clId="{21F8B5DC-EEBF-4057-AF5A-A6A231887572}" dt="2022-03-30T19:48:22.594" v="1473" actId="20577"/>
          <ac:spMkLst>
            <pc:docMk/>
            <pc:sldMk cId="1015326068" sldId="266"/>
            <ac:spMk id="26" creationId="{EBD68964-F06C-4AE3-85A6-7CF0E494DD89}"/>
          </ac:spMkLst>
        </pc:spChg>
        <pc:spChg chg="add mod">
          <ac:chgData name="Michael Neuhaus" userId="c40c4f6d-4879-45f0-ab21-9527e4a3c0bd" providerId="ADAL" clId="{21F8B5DC-EEBF-4057-AF5A-A6A231887572}" dt="2022-03-30T19:48:14.054" v="1458"/>
          <ac:spMkLst>
            <pc:docMk/>
            <pc:sldMk cId="1015326068" sldId="266"/>
            <ac:spMk id="27" creationId="{305EFC4D-AFB3-4D73-9A63-4A5B70885037}"/>
          </ac:spMkLst>
        </pc:spChg>
        <pc:spChg chg="mod">
          <ac:chgData name="Michael Neuhaus" userId="c40c4f6d-4879-45f0-ab21-9527e4a3c0bd" providerId="ADAL" clId="{21F8B5DC-EEBF-4057-AF5A-A6A231887572}" dt="2022-03-30T19:48:41.424" v="1474" actId="1076"/>
          <ac:spMkLst>
            <pc:docMk/>
            <pc:sldMk cId="1015326068" sldId="266"/>
            <ac:spMk id="30" creationId="{0B5B28E4-0027-41B1-A093-9ADDFE5393C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10.360" v="1145" actId="478"/>
          <ac:spMkLst>
            <pc:docMk/>
            <pc:sldMk cId="1015326068" sldId="266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0.720" v="1698" actId="478"/>
          <ac:spMkLst>
            <pc:docMk/>
            <pc:sldMk cId="1015326068" sldId="266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14.054" v="1458"/>
          <ac:picMkLst>
            <pc:docMk/>
            <pc:sldMk cId="1015326068" sldId="266"/>
            <ac:picMk id="24" creationId="{73C1D568-3DAD-47E6-ABA2-CE4CEBAC9EEA}"/>
          </ac:picMkLst>
        </pc:picChg>
        <pc:picChg chg="del">
          <ac:chgData name="Michael Neuhaus" userId="c40c4f6d-4879-45f0-ab21-9527e4a3c0bd" providerId="ADAL" clId="{21F8B5DC-EEBF-4057-AF5A-A6A231887572}" dt="2022-04-11T17:52:10.720" v="1698" actId="478"/>
          <ac:picMkLst>
            <pc:docMk/>
            <pc:sldMk cId="1015326068" sldId="266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51.532" v="2355"/>
        <pc:sldMkLst>
          <pc:docMk/>
          <pc:sldMk cId="1457593655" sldId="267"/>
        </pc:sldMkLst>
        <pc:spChg chg="add mod">
          <ac:chgData name="Michael Neuhaus" userId="c40c4f6d-4879-45f0-ab21-9527e4a3c0bd" providerId="ADAL" clId="{21F8B5DC-EEBF-4057-AF5A-A6A231887572}" dt="2022-03-30T19:49:05.915" v="1488" actId="20577"/>
          <ac:spMkLst>
            <pc:docMk/>
            <pc:sldMk cId="1457593655" sldId="267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3-30T19:49:09.174" v="1489" actId="478"/>
          <ac:spMkLst>
            <pc:docMk/>
            <pc:sldMk cId="1457593655" sldId="267"/>
            <ac:spMk id="26" creationId="{09D116EC-355A-4DC2-8279-539B6CB6AB84}"/>
          </ac:spMkLst>
        </pc:spChg>
        <pc:spChg chg="add mod">
          <ac:chgData name="Michael Neuhaus" userId="c40c4f6d-4879-45f0-ab21-9527e4a3c0bd" providerId="ADAL" clId="{21F8B5DC-EEBF-4057-AF5A-A6A231887572}" dt="2022-04-17T19:31:51.532" v="2355"/>
          <ac:spMkLst>
            <pc:docMk/>
            <pc:sldMk cId="1457593655" sldId="267"/>
            <ac:spMk id="26" creationId="{67605AE3-8063-49E3-B4D6-89CDFD064CCA}"/>
          </ac:spMkLst>
        </pc:spChg>
        <pc:spChg chg="add del mod">
          <ac:chgData name="Michael Neuhaus" userId="c40c4f6d-4879-45f0-ab21-9527e4a3c0bd" providerId="ADAL" clId="{21F8B5DC-EEBF-4057-AF5A-A6A231887572}" dt="2022-03-30T19:51:16.624" v="1609" actId="478"/>
          <ac:spMkLst>
            <pc:docMk/>
            <pc:sldMk cId="1457593655" sldId="267"/>
            <ac:spMk id="27" creationId="{8E8D169A-BC7C-44A6-B126-7707269E1D9C}"/>
          </ac:spMkLst>
        </pc:spChg>
        <pc:spChg chg="add mod">
          <ac:chgData name="Michael Neuhaus" userId="c40c4f6d-4879-45f0-ab21-9527e4a3c0bd" providerId="ADAL" clId="{21F8B5DC-EEBF-4057-AF5A-A6A231887572}" dt="2022-03-30T19:50:53.408" v="1602" actId="1076"/>
          <ac:spMkLst>
            <pc:docMk/>
            <pc:sldMk cId="1457593655" sldId="267"/>
            <ac:spMk id="28" creationId="{7E541742-5993-4BBD-B913-8FB4A3E1C5ED}"/>
          </ac:spMkLst>
        </pc:spChg>
        <pc:spChg chg="add del mod">
          <ac:chgData name="Michael Neuhaus" userId="c40c4f6d-4879-45f0-ab21-9527e4a3c0bd" providerId="ADAL" clId="{21F8B5DC-EEBF-4057-AF5A-A6A231887572}" dt="2022-03-30T19:50:47.415" v="1601" actId="478"/>
          <ac:spMkLst>
            <pc:docMk/>
            <pc:sldMk cId="1457593655" sldId="267"/>
            <ac:spMk id="29" creationId="{3C24AC96-AD9C-470F-B7BD-01F811DDE818}"/>
          </ac:spMkLst>
        </pc:spChg>
        <pc:spChg chg="mod">
          <ac:chgData name="Michael Neuhaus" userId="c40c4f6d-4879-45f0-ab21-9527e4a3c0bd" providerId="ADAL" clId="{21F8B5DC-EEBF-4057-AF5A-A6A231887572}" dt="2022-03-30T19:51:07.288" v="1607" actId="1076"/>
          <ac:spMkLst>
            <pc:docMk/>
            <pc:sldMk cId="1457593655" sldId="267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51:00.260" v="1606" actId="20577"/>
          <ac:spMkLst>
            <pc:docMk/>
            <pc:sldMk cId="1457593655" sldId="267"/>
            <ac:spMk id="31" creationId="{515F3675-4B55-4C85-9E14-3086C3BB390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20.245" v="1156" actId="478"/>
          <ac:spMkLst>
            <pc:docMk/>
            <pc:sldMk cId="1457593655" sldId="267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7.555" v="1700" actId="478"/>
          <ac:spMkLst>
            <pc:docMk/>
            <pc:sldMk cId="1457593655" sldId="267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56.223" v="1477"/>
          <ac:picMkLst>
            <pc:docMk/>
            <pc:sldMk cId="1457593655" sldId="267"/>
            <ac:picMk id="24" creationId="{F121B337-66DC-4371-97F3-6EC68E01B491}"/>
          </ac:picMkLst>
        </pc:picChg>
        <pc:picChg chg="del">
          <ac:chgData name="Michael Neuhaus" userId="c40c4f6d-4879-45f0-ab21-9527e4a3c0bd" providerId="ADAL" clId="{21F8B5DC-EEBF-4057-AF5A-A6A231887572}" dt="2022-04-11T17:52:17.555" v="1700" actId="478"/>
          <ac:picMkLst>
            <pc:docMk/>
            <pc:sldMk cId="1457593655" sldId="267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53.295" v="2356"/>
        <pc:sldMkLst>
          <pc:docMk/>
          <pc:sldMk cId="3948979849" sldId="268"/>
        </pc:sldMkLst>
        <pc:spChg chg="del">
          <ac:chgData name="Michael Neuhaus" userId="c40c4f6d-4879-45f0-ab21-9527e4a3c0bd" providerId="ADAL" clId="{21F8B5DC-EEBF-4057-AF5A-A6A231887572}" dt="2022-03-30T19:51:19.317" v="1610" actId="478"/>
          <ac:spMkLst>
            <pc:docMk/>
            <pc:sldMk cId="3948979849" sldId="268"/>
            <ac:spMk id="25" creationId="{B2B8AC30-F7A0-4543-8D89-C1B2AA077417}"/>
          </ac:spMkLst>
        </pc:spChg>
        <pc:spChg chg="add mod">
          <ac:chgData name="Michael Neuhaus" userId="c40c4f6d-4879-45f0-ab21-9527e4a3c0bd" providerId="ADAL" clId="{21F8B5DC-EEBF-4057-AF5A-A6A231887572}" dt="2022-04-17T19:31:53.295" v="2356"/>
          <ac:spMkLst>
            <pc:docMk/>
            <pc:sldMk cId="3948979849" sldId="268"/>
            <ac:spMk id="25" creationId="{F316AC59-3F81-44FC-B7C2-FAE7EFCD3396}"/>
          </ac:spMkLst>
        </pc:spChg>
        <pc:spChg chg="del">
          <ac:chgData name="Michael Neuhaus" userId="c40c4f6d-4879-45f0-ab21-9527e4a3c0bd" providerId="ADAL" clId="{21F8B5DC-EEBF-4057-AF5A-A6A231887572}" dt="2022-03-30T19:51:33.579" v="1624" actId="478"/>
          <ac:spMkLst>
            <pc:docMk/>
            <pc:sldMk cId="3948979849" sldId="268"/>
            <ac:spMk id="28" creationId="{7E541742-5993-4BBD-B913-8FB4A3E1C5ED}"/>
          </ac:spMkLst>
        </pc:spChg>
        <pc:spChg chg="add mod">
          <ac:chgData name="Michael Neuhaus" userId="c40c4f6d-4879-45f0-ab21-9527e4a3c0bd" providerId="ADAL" clId="{21F8B5DC-EEBF-4057-AF5A-A6A231887572}" dt="2022-03-30T19:51:50.475" v="1671" actId="20577"/>
          <ac:spMkLst>
            <pc:docMk/>
            <pc:sldMk cId="3948979849" sldId="268"/>
            <ac:spMk id="29" creationId="{A03FAD2A-C634-4D1E-9536-4A5B7009D658}"/>
          </ac:spMkLst>
        </pc:spChg>
        <pc:spChg chg="mod">
          <ac:chgData name="Michael Neuhaus" userId="c40c4f6d-4879-45f0-ab21-9527e4a3c0bd" providerId="ADAL" clId="{21F8B5DC-EEBF-4057-AF5A-A6A231887572}" dt="2022-03-30T19:51:34.730" v="1625" actId="1076"/>
          <ac:spMkLst>
            <pc:docMk/>
            <pc:sldMk cId="3948979849" sldId="268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51:33.105" v="1623" actId="478"/>
          <ac:spMkLst>
            <pc:docMk/>
            <pc:sldMk cId="3948979849" sldId="268"/>
            <ac:spMk id="31" creationId="{515F3675-4B55-4C85-9E14-3086C3BB3902}"/>
          </ac:spMkLst>
        </pc:spChg>
        <pc:spChg chg="add mod">
          <ac:chgData name="Michael Neuhaus" userId="c40c4f6d-4879-45f0-ab21-9527e4a3c0bd" providerId="ADAL" clId="{21F8B5DC-EEBF-4057-AF5A-A6A231887572}" dt="2022-03-30T19:51:55.036" v="1672"/>
          <ac:spMkLst>
            <pc:docMk/>
            <pc:sldMk cId="3948979849" sldId="268"/>
            <ac:spMk id="32" creationId="{B4BBD773-5F44-4746-A1A2-59237F7C21AE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4-11T17:52:21.027" v="1701" actId="478"/>
          <ac:spMkLst>
            <pc:docMk/>
            <pc:sldMk cId="3948979849" sldId="268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9" creationId="{4A1AB0C7-8F83-489F-83B8-C68A854A2BDC}"/>
          </ac:picMkLst>
        </pc:picChg>
        <pc:picChg chg="del">
          <ac:chgData name="Michael Neuhaus" userId="c40c4f6d-4879-45f0-ab21-9527e4a3c0bd" providerId="ADAL" clId="{21F8B5DC-EEBF-4057-AF5A-A6A231887572}" dt="2022-04-11T17:52:21.027" v="1701" actId="478"/>
          <ac:picMkLst>
            <pc:docMk/>
            <pc:sldMk cId="3948979849" sldId="268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3" creationId="{4D4542A2-F0A8-455F-901C-B19369D1F973}"/>
          </ac:picMkLst>
        </pc:picChg>
      </pc:sldChg>
      <pc:sldChg chg="addSp delSp modSp add mod addCm delCm">
        <pc:chgData name="Michael Neuhaus" userId="c40c4f6d-4879-45f0-ab21-9527e4a3c0bd" providerId="ADAL" clId="{21F8B5DC-EEBF-4057-AF5A-A6A231887572}" dt="2022-04-17T19:31:16.941" v="2351"/>
        <pc:sldMkLst>
          <pc:docMk/>
          <pc:sldMk cId="3012564211" sldId="269"/>
        </pc:sldMkLst>
        <pc:spChg chg="add mod">
          <ac:chgData name="Michael Neuhaus" userId="c40c4f6d-4879-45f0-ab21-9527e4a3c0bd" providerId="ADAL" clId="{21F8B5DC-EEBF-4057-AF5A-A6A231887572}" dt="2022-04-12T18:21:08.814" v="2120" actId="1076"/>
          <ac:spMkLst>
            <pc:docMk/>
            <pc:sldMk cId="3012564211" sldId="269"/>
            <ac:spMk id="3" creationId="{80F2ED38-0C42-4A85-ACEB-3E141D97587F}"/>
          </ac:spMkLst>
        </pc:spChg>
        <pc:spChg chg="mod">
          <ac:chgData name="Michael Neuhaus" userId="c40c4f6d-4879-45f0-ab21-9527e4a3c0bd" providerId="ADAL" clId="{21F8B5DC-EEBF-4057-AF5A-A6A231887572}" dt="2022-04-12T18:19:47.285" v="2063" actId="20577"/>
          <ac:spMkLst>
            <pc:docMk/>
            <pc:sldMk cId="3012564211" sldId="269"/>
            <ac:spMk id="6" creationId="{BB39516C-A284-418F-869A-0F11623F22DD}"/>
          </ac:spMkLst>
        </pc:spChg>
        <pc:spChg chg="add mod">
          <ac:chgData name="Michael Neuhaus" userId="c40c4f6d-4879-45f0-ab21-9527e4a3c0bd" providerId="ADAL" clId="{21F8B5DC-EEBF-4057-AF5A-A6A231887572}" dt="2022-04-17T19:31:16.941" v="2351"/>
          <ac:spMkLst>
            <pc:docMk/>
            <pc:sldMk cId="3012564211" sldId="269"/>
            <ac:spMk id="28" creationId="{C9DA673C-9881-4456-8EEB-BBCCE6218133}"/>
          </ac:spMkLst>
        </pc:spChg>
        <pc:spChg chg="del mod">
          <ac:chgData name="Michael Neuhaus" userId="c40c4f6d-4879-45f0-ab21-9527e4a3c0bd" providerId="ADAL" clId="{21F8B5DC-EEBF-4057-AF5A-A6A231887572}" dt="2022-04-12T18:20:17.976" v="2078" actId="478"/>
          <ac:spMkLst>
            <pc:docMk/>
            <pc:sldMk cId="3012564211" sldId="269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3T21:29:53.212" v="2212" actId="1076"/>
          <ac:spMkLst>
            <pc:docMk/>
            <pc:sldMk cId="3012564211" sldId="269"/>
            <ac:spMk id="31" creationId="{10B9E831-622E-492A-B6BC-03314935EE4D}"/>
          </ac:spMkLst>
        </pc:spChg>
        <pc:spChg chg="add mod">
          <ac:chgData name="Michael Neuhaus" userId="c40c4f6d-4879-45f0-ab21-9527e4a3c0bd" providerId="ADAL" clId="{21F8B5DC-EEBF-4057-AF5A-A6A231887572}" dt="2022-04-12T18:21:39.828" v="2161" actId="20577"/>
          <ac:spMkLst>
            <pc:docMk/>
            <pc:sldMk cId="3012564211" sldId="269"/>
            <ac:spMk id="32" creationId="{9AAF0F07-6153-4870-9F05-015CB288F74F}"/>
          </ac:spMkLst>
        </pc:spChg>
        <pc:spChg chg="add mod">
          <ac:chgData name="Michael Neuhaus" userId="c40c4f6d-4879-45f0-ab21-9527e4a3c0bd" providerId="ADAL" clId="{21F8B5DC-EEBF-4057-AF5A-A6A231887572}" dt="2022-04-13T21:29:59.237" v="2214" actId="1076"/>
          <ac:spMkLst>
            <pc:docMk/>
            <pc:sldMk cId="3012564211" sldId="269"/>
            <ac:spMk id="33" creationId="{9C277292-8BAA-4D7D-9F6B-F523AAD44A78}"/>
          </ac:spMkLst>
        </pc:spChg>
        <pc:spChg chg="add mod">
          <ac:chgData name="Michael Neuhaus" userId="c40c4f6d-4879-45f0-ab21-9527e4a3c0bd" providerId="ADAL" clId="{21F8B5DC-EEBF-4057-AF5A-A6A231887572}" dt="2022-04-12T18:23:22.472" v="2209" actId="20577"/>
          <ac:spMkLst>
            <pc:docMk/>
            <pc:sldMk cId="3012564211" sldId="269"/>
            <ac:spMk id="35" creationId="{CBAC7CE4-CB15-4CEC-B16B-8D0C38797A16}"/>
          </ac:spMkLst>
        </pc:spChg>
        <pc:spChg chg="add del mod">
          <ac:chgData name="Michael Neuhaus" userId="c40c4f6d-4879-45f0-ab21-9527e4a3c0bd" providerId="ADAL" clId="{21F8B5DC-EEBF-4057-AF5A-A6A231887572}" dt="2022-04-12T18:23:11.202" v="2190" actId="478"/>
          <ac:spMkLst>
            <pc:docMk/>
            <pc:sldMk cId="3012564211" sldId="269"/>
            <ac:spMk id="36" creationId="{11BC7FAF-3AF7-493F-8536-F341B215D295}"/>
          </ac:spMkLst>
        </pc:spChg>
        <pc:spChg chg="add del mod">
          <ac:chgData name="Michael Neuhaus" userId="c40c4f6d-4879-45f0-ab21-9527e4a3c0bd" providerId="ADAL" clId="{21F8B5DC-EEBF-4057-AF5A-A6A231887572}" dt="2022-04-12T18:23:11.950" v="2191" actId="478"/>
          <ac:spMkLst>
            <pc:docMk/>
            <pc:sldMk cId="3012564211" sldId="269"/>
            <ac:spMk id="37" creationId="{C61A54BE-F5A8-458C-819E-61681011CDC3}"/>
          </ac:spMkLst>
        </pc:spChg>
        <pc:spChg chg="add mod">
          <ac:chgData name="Michael Neuhaus" userId="c40c4f6d-4879-45f0-ab21-9527e4a3c0bd" providerId="ADAL" clId="{21F8B5DC-EEBF-4057-AF5A-A6A231887572}" dt="2022-04-16T22:06:39.536" v="2264" actId="20577"/>
          <ac:spMkLst>
            <pc:docMk/>
            <pc:sldMk cId="3012564211" sldId="269"/>
            <ac:spMk id="38" creationId="{5E9BB272-87A1-4264-B6BF-F20415D9FFA1}"/>
          </ac:spMkLst>
        </pc:spChg>
        <pc:spChg chg="del">
          <ac:chgData name="Michael Neuhaus" userId="c40c4f6d-4879-45f0-ab21-9527e4a3c0bd" providerId="ADAL" clId="{21F8B5DC-EEBF-4057-AF5A-A6A231887572}" dt="2022-04-12T18:19:56.448" v="2066" actId="478"/>
          <ac:spMkLst>
            <pc:docMk/>
            <pc:sldMk cId="3012564211" sldId="269"/>
            <ac:spMk id="41" creationId="{B6A0F6EE-5638-4367-B734-61C253F9F110}"/>
          </ac:spMkLst>
        </pc:spChg>
        <pc:spChg chg="del mod">
          <ac:chgData name="Michael Neuhaus" userId="c40c4f6d-4879-45f0-ab21-9527e4a3c0bd" providerId="ADAL" clId="{21F8B5DC-EEBF-4057-AF5A-A6A231887572}" dt="2022-04-12T18:20:17.175" v="2077" actId="478"/>
          <ac:spMkLst>
            <pc:docMk/>
            <pc:sldMk cId="3012564211" sldId="269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4-12T18:19:57.290" v="2067" actId="478"/>
          <ac:spMkLst>
            <pc:docMk/>
            <pc:sldMk cId="3012564211" sldId="269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4-12T18:19:58.980" v="2069" actId="478"/>
          <ac:spMkLst>
            <pc:docMk/>
            <pc:sldMk cId="3012564211" sldId="269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4-12T18:19:58.412" v="2068" actId="478"/>
          <ac:spMkLst>
            <pc:docMk/>
            <pc:sldMk cId="3012564211" sldId="269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4-12T18:19:59.531" v="2070" actId="478"/>
          <ac:spMkLst>
            <pc:docMk/>
            <pc:sldMk cId="3012564211" sldId="269"/>
            <ac:spMk id="46" creationId="{39A9E2D7-408A-47E1-A761-4A8D1D04553B}"/>
          </ac:spMkLst>
        </pc:spChg>
        <pc:spChg chg="del">
          <ac:chgData name="Michael Neuhaus" userId="c40c4f6d-4879-45f0-ab21-9527e4a3c0bd" providerId="ADAL" clId="{21F8B5DC-EEBF-4057-AF5A-A6A231887572}" dt="2022-04-12T18:19:52.759" v="2065" actId="478"/>
          <ac:spMkLst>
            <pc:docMk/>
            <pc:sldMk cId="3012564211" sldId="269"/>
            <ac:spMk id="76" creationId="{E3EFBB6C-0D85-4681-B33C-228C6CACE1F6}"/>
          </ac:spMkLst>
        </pc:spChg>
        <pc:spChg chg="del">
          <ac:chgData name="Michael Neuhaus" userId="c40c4f6d-4879-45f0-ab21-9527e4a3c0bd" providerId="ADAL" clId="{21F8B5DC-EEBF-4057-AF5A-A6A231887572}" dt="2022-04-12T18:19:50.430" v="2064" actId="478"/>
          <ac:spMkLst>
            <pc:docMk/>
            <pc:sldMk cId="3012564211" sldId="269"/>
            <ac:spMk id="77" creationId="{AF3E2F22-E500-4DA4-BED8-40CDDEAEBA96}"/>
          </ac:spMkLst>
        </pc:spChg>
        <pc:picChg chg="add mod">
          <ac:chgData name="Michael Neuhaus" userId="c40c4f6d-4879-45f0-ab21-9527e4a3c0bd" providerId="ADAL" clId="{21F8B5DC-EEBF-4057-AF5A-A6A231887572}" dt="2022-04-12T18:22:47.746" v="2188"/>
          <ac:picMkLst>
            <pc:docMk/>
            <pc:sldMk cId="3012564211" sldId="269"/>
            <ac:picMk id="34" creationId="{9CC0FC6A-11DA-4ECD-800A-1C65FCD5BDC8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4:44.153" v="2467" actId="20577"/>
        <pc:sldMkLst>
          <pc:docMk/>
          <pc:sldMk cId="933807054" sldId="270"/>
        </pc:sldMkLst>
        <pc:spChg chg="del">
          <ac:chgData name="Michael Neuhaus" userId="c40c4f6d-4879-45f0-ab21-9527e4a3c0bd" providerId="ADAL" clId="{21F8B5DC-EEBF-4057-AF5A-A6A231887572}" dt="2022-04-17T19:32:53.293" v="2359" actId="478"/>
          <ac:spMkLst>
            <pc:docMk/>
            <pc:sldMk cId="933807054" sldId="270"/>
            <ac:spMk id="25" creationId="{3BD73E36-8853-45E7-899A-1832E59B310A}"/>
          </ac:spMkLst>
        </pc:spChg>
        <pc:spChg chg="del">
          <ac:chgData name="Michael Neuhaus" userId="c40c4f6d-4879-45f0-ab21-9527e4a3c0bd" providerId="ADAL" clId="{21F8B5DC-EEBF-4057-AF5A-A6A231887572}" dt="2022-04-17T19:32:56.612" v="2362" actId="478"/>
          <ac:spMkLst>
            <pc:docMk/>
            <pc:sldMk cId="933807054" sldId="270"/>
            <ac:spMk id="26" creationId="{A2BFC150-953F-4141-808F-8558AEDEE7EF}"/>
          </ac:spMkLst>
        </pc:spChg>
        <pc:spChg chg="del mod">
          <ac:chgData name="Michael Neuhaus" userId="c40c4f6d-4879-45f0-ab21-9527e4a3c0bd" providerId="ADAL" clId="{21F8B5DC-EEBF-4057-AF5A-A6A231887572}" dt="2022-04-17T19:33:00.347" v="2365" actId="478"/>
          <ac:spMkLst>
            <pc:docMk/>
            <pc:sldMk cId="933807054" sldId="270"/>
            <ac:spMk id="27" creationId="{04113C58-3943-4BAF-BE8B-6DA93B0F2913}"/>
          </ac:spMkLst>
        </pc:spChg>
        <pc:spChg chg="del">
          <ac:chgData name="Michael Neuhaus" userId="c40c4f6d-4879-45f0-ab21-9527e4a3c0bd" providerId="ADAL" clId="{21F8B5DC-EEBF-4057-AF5A-A6A231887572}" dt="2022-04-17T19:32:52.704" v="2358" actId="478"/>
          <ac:spMkLst>
            <pc:docMk/>
            <pc:sldMk cId="933807054" sldId="270"/>
            <ac:spMk id="28" creationId="{1910DFB9-59CC-47F2-AB1C-CF93E0D6EECC}"/>
          </ac:spMkLst>
        </pc:spChg>
        <pc:spChg chg="add mod">
          <ac:chgData name="Michael Neuhaus" userId="c40c4f6d-4879-45f0-ab21-9527e4a3c0bd" providerId="ADAL" clId="{21F8B5DC-EEBF-4057-AF5A-A6A231887572}" dt="2022-04-17T19:34:44.153" v="2467" actId="20577"/>
          <ac:spMkLst>
            <pc:docMk/>
            <pc:sldMk cId="933807054" sldId="270"/>
            <ac:spMk id="29" creationId="{BB118B66-9E39-4039-8D78-121E69E5C9B4}"/>
          </ac:spMkLst>
        </pc:spChg>
        <pc:spChg chg="del">
          <ac:chgData name="Michael Neuhaus" userId="c40c4f6d-4879-45f0-ab21-9527e4a3c0bd" providerId="ADAL" clId="{21F8B5DC-EEBF-4057-AF5A-A6A231887572}" dt="2022-04-17T19:33:00.869" v="2366" actId="478"/>
          <ac:spMkLst>
            <pc:docMk/>
            <pc:sldMk cId="933807054" sldId="270"/>
            <ac:spMk id="30" creationId="{DB246A97-30C9-410D-8DBD-7F3EB45D5F9C}"/>
          </ac:spMkLst>
        </pc:spChg>
        <pc:spChg chg="mod">
          <ac:chgData name="Michael Neuhaus" userId="c40c4f6d-4879-45f0-ab21-9527e4a3c0bd" providerId="ADAL" clId="{21F8B5DC-EEBF-4057-AF5A-A6A231887572}" dt="2022-04-17T19:32:58.795" v="2363" actId="1076"/>
          <ac:spMkLst>
            <pc:docMk/>
            <pc:sldMk cId="933807054" sldId="270"/>
            <ac:spMk id="31" creationId="{643F0A65-6E0E-49A5-A178-6B1F33B35051}"/>
          </ac:spMkLst>
        </pc:spChg>
        <pc:spChg chg="del">
          <ac:chgData name="Michael Neuhaus" userId="c40c4f6d-4879-45f0-ab21-9527e4a3c0bd" providerId="ADAL" clId="{21F8B5DC-EEBF-4057-AF5A-A6A231887572}" dt="2022-04-17T19:32:53.994" v="2360" actId="478"/>
          <ac:spMkLst>
            <pc:docMk/>
            <pc:sldMk cId="933807054" sldId="270"/>
            <ac:spMk id="32" creationId="{F44D1926-7244-45A3-9497-840423FE7659}"/>
          </ac:spMkLst>
        </pc:spChg>
        <pc:spChg chg="del">
          <ac:chgData name="Michael Neuhaus" userId="c40c4f6d-4879-45f0-ab21-9527e4a3c0bd" providerId="ADAL" clId="{21F8B5DC-EEBF-4057-AF5A-A6A231887572}" dt="2022-04-17T19:32:54.531" v="2361" actId="478"/>
          <ac:spMkLst>
            <pc:docMk/>
            <pc:sldMk cId="933807054" sldId="270"/>
            <ac:spMk id="36" creationId="{84B95A00-7F61-44B4-9BD6-DBDD53F4728D}"/>
          </ac:spMkLst>
        </pc:spChg>
        <pc:picChg chg="add mod">
          <ac:chgData name="Michael Neuhaus" userId="c40c4f6d-4879-45f0-ab21-9527e4a3c0bd" providerId="ADAL" clId="{21F8B5DC-EEBF-4057-AF5A-A6A231887572}" dt="2022-04-17T19:34:03.943" v="2373" actId="1076"/>
          <ac:picMkLst>
            <pc:docMk/>
            <pc:sldMk cId="933807054" sldId="270"/>
            <ac:picMk id="33" creationId="{A2EBA6BD-875B-4BE6-BADD-BD823C576551}"/>
          </ac:picMkLst>
        </pc:picChg>
        <pc:picChg chg="del">
          <ac:chgData name="Michael Neuhaus" userId="c40c4f6d-4879-45f0-ab21-9527e4a3c0bd" providerId="ADAL" clId="{21F8B5DC-EEBF-4057-AF5A-A6A231887572}" dt="2022-04-17T19:33:58.908" v="2372" actId="478"/>
          <ac:picMkLst>
            <pc:docMk/>
            <pc:sldMk cId="933807054" sldId="270"/>
            <ac:picMk id="62" creationId="{F0D201B8-943D-4A47-ABB1-4BF39B067E8D}"/>
          </ac:picMkLst>
        </pc:pic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17.04.2022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3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svg"/><Relationship Id="rId3" Type="http://schemas.openxmlformats.org/officeDocument/2006/relationships/image" Target="../media/image2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5" Type="http://schemas.openxmlformats.org/officeDocument/2006/relationships/image" Target="../media/image30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33.sv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AF420DF-6CB5-44D5-9DAE-63814BD0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7A3423-CAB3-49BB-BE44-8ED7F49E6B1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building</a:t>
            </a: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 (fa6)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159CC52-485D-475F-9C9E-71B4E3F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391" y="94993"/>
            <a:ext cx="281939" cy="37591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20E135-5C1F-4D39-8E7A-0DA8FBB2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79" y="94993"/>
            <a:ext cx="469898" cy="37591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CA280D-04C5-4FFF-A359-7E21D7471817}"/>
              </a:ext>
            </a:extLst>
          </p:cNvPr>
          <p:cNvSpPr txBox="1"/>
          <p:nvPr/>
        </p:nvSpPr>
        <p:spPr>
          <a:xfrm>
            <a:off x="729554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user-tag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23EC53-E0AB-4896-B592-89D89FCF7248}"/>
              </a:ext>
            </a:extLst>
          </p:cNvPr>
          <p:cNvSpPr txBox="1"/>
          <p:nvPr/>
        </p:nvSpPr>
        <p:spPr>
          <a:xfrm>
            <a:off x="1987957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contract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89E3BF5-52C1-4AE2-A3E8-FB48B0102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9241" y="94992"/>
            <a:ext cx="281939" cy="37591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81086A0-F40B-4374-A688-5A8738C7BA0D}"/>
              </a:ext>
            </a:extLst>
          </p:cNvPr>
          <p:cNvSpPr txBox="1"/>
          <p:nvPr/>
        </p:nvSpPr>
        <p:spPr>
          <a:xfrm>
            <a:off x="2688751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invoice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3F88E3F-E897-4F3C-A4BB-7CBBEA742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217" y="67926"/>
            <a:ext cx="364904" cy="41703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7EDBB89-CC8B-4569-8682-A453618A926D}"/>
              </a:ext>
            </a:extLst>
          </p:cNvPr>
          <p:cNvSpPr txBox="1"/>
          <p:nvPr/>
        </p:nvSpPr>
        <p:spPr>
          <a:xfrm>
            <a:off x="1302259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user-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tie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02BBBC1-180D-49FF-A990-6FBD2869A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26303" y="94992"/>
            <a:ext cx="524429" cy="419543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FB31D45-DB27-4D08-985A-548F0D254C03}"/>
              </a:ext>
            </a:extLst>
          </p:cNvPr>
          <p:cNvSpPr txBox="1"/>
          <p:nvPr/>
        </p:nvSpPr>
        <p:spPr>
          <a:xfrm>
            <a:off x="3449395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Konten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money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-check-alt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5A5790-BC53-4F75-8579-5769F843197E}"/>
              </a:ext>
            </a:extLst>
          </p:cNvPr>
          <p:cNvSpPr txBox="1"/>
          <p:nvPr/>
        </p:nvSpPr>
        <p:spPr>
          <a:xfrm>
            <a:off x="842869" y="2793713"/>
            <a:ext cx="611281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7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4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59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643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56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651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6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86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6887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27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76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2B8AC30-F7A0-4543-8D89-C1B2AA077417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Konto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E541742-5993-4BBD-B913-8FB4A3E1C5ED}"/>
              </a:ext>
            </a:extLst>
          </p:cNvPr>
          <p:cNvSpPr/>
          <p:nvPr/>
        </p:nvSpPr>
        <p:spPr>
          <a:xfrm>
            <a:off x="4936704" y="189131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1</a:t>
            </a:r>
          </a:p>
          <a:p>
            <a:pPr algn="ctr"/>
            <a:r>
              <a:rPr lang="de-DE" sz="1200" dirty="0"/>
              <a:t>Kontonummer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15F3675-4B55-4C85-9E14-3086C3BB3902}"/>
              </a:ext>
            </a:extLst>
          </p:cNvPr>
          <p:cNvSpPr/>
          <p:nvPr/>
        </p:nvSpPr>
        <p:spPr>
          <a:xfrm>
            <a:off x="4936704" y="3429000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2</a:t>
            </a:r>
          </a:p>
          <a:p>
            <a:pPr algn="ctr"/>
            <a:r>
              <a:rPr lang="de-DE" sz="1200" dirty="0"/>
              <a:t>Kontonummer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7605AE3-8063-49E3-B4D6-89CDFD064CCA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45759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8792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Konto XY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E8D169A-BC7C-44A6-B126-7707269E1D9C}"/>
              </a:ext>
            </a:extLst>
          </p:cNvPr>
          <p:cNvSpPr txBox="1"/>
          <p:nvPr/>
        </p:nvSpPr>
        <p:spPr>
          <a:xfrm>
            <a:off x="37416" y="172941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Zahlung verbuchen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03FAD2A-C634-4D1E-9536-4A5B7009D658}"/>
              </a:ext>
            </a:extLst>
          </p:cNvPr>
          <p:cNvSpPr txBox="1"/>
          <p:nvPr/>
        </p:nvSpPr>
        <p:spPr>
          <a:xfrm>
            <a:off x="4936704" y="1943570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Neue Zahlung verbuchen, Daten eingeben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BBD773-5F44-4746-A1A2-59237F7C21AE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16AC59-3F81-44FC-B7C2-FAE7EFCD3396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9489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460588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604170" y="186819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4148353" y="187680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5692536" y="324872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4148353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604170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7225079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5683213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6903062-E196-4A98-ABDD-32335667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A8819EBF-2703-4E6C-B9B6-149DA5E3E6C4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0C8B3EE7-D651-47A8-9717-0FBA2276F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288" y="94993"/>
            <a:ext cx="281939" cy="375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89E41D8-D3E3-4E9D-A797-761377178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76" y="94993"/>
            <a:ext cx="469898" cy="37591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317A55D-D9DD-4830-8A09-37CAD1EDA61B}"/>
              </a:ext>
            </a:extLst>
          </p:cNvPr>
          <p:cNvSpPr txBox="1"/>
          <p:nvPr/>
        </p:nvSpPr>
        <p:spPr>
          <a:xfrm>
            <a:off x="735451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793BA4-155D-4539-875A-1E95B14D39B4}"/>
              </a:ext>
            </a:extLst>
          </p:cNvPr>
          <p:cNvSpPr txBox="1"/>
          <p:nvPr/>
        </p:nvSpPr>
        <p:spPr>
          <a:xfrm>
            <a:off x="1993854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9FC4E71-F5CD-485A-B30C-A4540D88E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5138" y="94992"/>
            <a:ext cx="281939" cy="37591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26E0123-A8CC-449C-9D3F-517E78E51C1B}"/>
              </a:ext>
            </a:extLst>
          </p:cNvPr>
          <p:cNvSpPr txBox="1"/>
          <p:nvPr/>
        </p:nvSpPr>
        <p:spPr>
          <a:xfrm>
            <a:off x="2694648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A13D996-4153-4BCE-9835-D6DD9F6B1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0114" y="67926"/>
            <a:ext cx="364904" cy="417032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1646446C-DA17-4834-9095-EEAA27F86A8E}"/>
              </a:ext>
            </a:extLst>
          </p:cNvPr>
          <p:cNvSpPr txBox="1"/>
          <p:nvPr/>
        </p:nvSpPr>
        <p:spPr>
          <a:xfrm>
            <a:off x="1308156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546AF14-8444-406F-8A27-35646FAF939B}"/>
              </a:ext>
            </a:extLst>
          </p:cNvPr>
          <p:cNvSpPr txBox="1"/>
          <p:nvPr/>
        </p:nvSpPr>
        <p:spPr>
          <a:xfrm>
            <a:off x="3455292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A3112009-E04C-4C6F-B0EA-10F252208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2201" y="94993"/>
            <a:ext cx="430010" cy="34400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AD506D7-E284-4E19-A56F-F50BAAF079C4}"/>
              </a:ext>
            </a:extLst>
          </p:cNvPr>
          <p:cNvSpPr txBox="1"/>
          <p:nvPr/>
        </p:nvSpPr>
        <p:spPr>
          <a:xfrm>
            <a:off x="0" y="1449993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Liegenschaft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Objekte in der Liegenschaft XY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45B5A8-520B-4ECE-A20B-E662A94CDC5F}"/>
              </a:ext>
            </a:extLst>
          </p:cNvPr>
          <p:cNvSpPr/>
          <p:nvPr/>
        </p:nvSpPr>
        <p:spPr>
          <a:xfrm>
            <a:off x="2477327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Objekt 1</a:t>
            </a:r>
          </a:p>
          <a:p>
            <a:pPr algn="ctr"/>
            <a:r>
              <a:rPr lang="de-DE" sz="1200" dirty="0"/>
              <a:t>Typ</a:t>
            </a:r>
            <a:br>
              <a:rPr lang="de-DE" sz="1200" dirty="0"/>
            </a:br>
            <a:r>
              <a:rPr lang="de-DE" sz="1200" dirty="0"/>
              <a:t>Lage</a:t>
            </a:r>
            <a:br>
              <a:rPr lang="de-DE" sz="1200" dirty="0"/>
            </a:br>
            <a:r>
              <a:rPr lang="de-DE" sz="1200" dirty="0"/>
              <a:t>vermietet?:Mieter</a:t>
            </a:r>
          </a:p>
          <a:p>
            <a:pPr algn="ctr"/>
            <a:r>
              <a:rPr lang="de-DE" sz="1200" dirty="0"/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6A0F6EE-5638-4367-B734-61C253F9F110}"/>
              </a:ext>
            </a:extLst>
          </p:cNvPr>
          <p:cNvSpPr/>
          <p:nvPr/>
        </p:nvSpPr>
        <p:spPr>
          <a:xfrm>
            <a:off x="2486375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EB4480-A16F-437C-AD9A-5BFDF100C53F}"/>
              </a:ext>
            </a:extLst>
          </p:cNvPr>
          <p:cNvSpPr/>
          <p:nvPr/>
        </p:nvSpPr>
        <p:spPr>
          <a:xfrm>
            <a:off x="4137289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7F78D3-9793-46B9-97C9-BA58C7000789}"/>
              </a:ext>
            </a:extLst>
          </p:cNvPr>
          <p:cNvSpPr/>
          <p:nvPr/>
        </p:nvSpPr>
        <p:spPr>
          <a:xfrm>
            <a:off x="4127586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97B4034-74EF-4C8B-9CC7-5A52583DE3F3}"/>
              </a:ext>
            </a:extLst>
          </p:cNvPr>
          <p:cNvSpPr/>
          <p:nvPr/>
        </p:nvSpPr>
        <p:spPr>
          <a:xfrm>
            <a:off x="5797251" y="17597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540F6-0191-45B2-8A48-A863270BB3AB}"/>
              </a:ext>
            </a:extLst>
          </p:cNvPr>
          <p:cNvSpPr/>
          <p:nvPr/>
        </p:nvSpPr>
        <p:spPr>
          <a:xfrm>
            <a:off x="5797250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9A9E2D7-408A-47E1-A761-4A8D1D04553B}"/>
              </a:ext>
            </a:extLst>
          </p:cNvPr>
          <p:cNvSpPr/>
          <p:nvPr/>
        </p:nvSpPr>
        <p:spPr>
          <a:xfrm>
            <a:off x="7457213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E3EFBB6C-0D85-4681-B33C-228C6CACE1F6}"/>
              </a:ext>
            </a:extLst>
          </p:cNvPr>
          <p:cNvSpPr txBox="1"/>
          <p:nvPr/>
        </p:nvSpPr>
        <p:spPr>
          <a:xfrm>
            <a:off x="79315" y="1343272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Objekt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3E2F22-E500-4DA4-BED8-40CDDEAEBA96}"/>
              </a:ext>
            </a:extLst>
          </p:cNvPr>
          <p:cNvSpPr txBox="1"/>
          <p:nvPr/>
        </p:nvSpPr>
        <p:spPr>
          <a:xfrm>
            <a:off x="5797250" y="98548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Hauswartungsperson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2FADFDA-A98B-46FC-A77D-84BF59F86FAF}"/>
              </a:ext>
            </a:extLst>
          </p:cNvPr>
          <p:cNvSpPr txBox="1"/>
          <p:nvPr/>
        </p:nvSpPr>
        <p:spPr>
          <a:xfrm>
            <a:off x="75483" y="186016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0110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Detailansicht Objekt XY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0F2ED38-0C42-4A85-ACEB-3E141D97587F}"/>
              </a:ext>
            </a:extLst>
          </p:cNvPr>
          <p:cNvSpPr txBox="1"/>
          <p:nvPr/>
        </p:nvSpPr>
        <p:spPr>
          <a:xfrm>
            <a:off x="6649918" y="1369265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0B9E831-622E-492A-B6BC-03314935EE4D}"/>
              </a:ext>
            </a:extLst>
          </p:cNvPr>
          <p:cNvSpPr txBox="1"/>
          <p:nvPr/>
        </p:nvSpPr>
        <p:spPr>
          <a:xfrm>
            <a:off x="1885207" y="4274836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AAF0F07-6153-4870-9F05-015CB288F74F}"/>
              </a:ext>
            </a:extLst>
          </p:cNvPr>
          <p:cNvSpPr txBox="1"/>
          <p:nvPr/>
        </p:nvSpPr>
        <p:spPr>
          <a:xfrm>
            <a:off x="2131724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Objekt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C277292-8BAA-4D7D-9F6B-F523AAD44A78}"/>
              </a:ext>
            </a:extLst>
          </p:cNvPr>
          <p:cNvSpPr txBox="1"/>
          <p:nvPr/>
        </p:nvSpPr>
        <p:spPr>
          <a:xfrm>
            <a:off x="4284276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aktiven Mieter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9CC0FC6A-11DA-4ECD-800A-1C65FCD5BD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BAC7CE4-CB15-4CEC-B16B-8D0C38797A16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 erstellen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E9BB272-87A1-4264-B6BF-F20415D9FFA1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9DA673C-9881-4456-8EEB-BBCCE6218133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0125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2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64665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23068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4352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23862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9328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37370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</a:t>
            </a:r>
          </a:p>
          <a:p>
            <a:r>
              <a:rPr lang="de-CH" sz="1350" dirty="0"/>
              <a:t>(Daten zum Mieter werden angezeigt)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415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56369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4D453C-7DC2-43D7-B59D-A1E9C1C792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5A2EC15F-F2FC-47D6-8F18-46549C8A6915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28D636-10F5-4430-8D32-4E69B4847BF0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78F974-B0CB-41C0-8E65-5DE6F6445B6B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Mieter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5B6F5C-0334-4E1B-838F-BB187FC01992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962A006-FF0E-4592-B71C-D732168BDD10}"/>
              </a:ext>
            </a:extLst>
          </p:cNvPr>
          <p:cNvSpPr txBox="1"/>
          <p:nvPr/>
        </p:nvSpPr>
        <p:spPr>
          <a:xfrm>
            <a:off x="1923068" y="3773558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E89E3EE-4AB2-480C-8948-57FE1449AFED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971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BD73E36-8853-45E7-899A-1832E59B310A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10DFB9-59CC-47F2-AB1C-CF93E0D6EECC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Kreditor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4D1926-7244-45A3-9497-840423FE7659}"/>
              </a:ext>
            </a:extLst>
          </p:cNvPr>
          <p:cNvSpPr txBox="1"/>
          <p:nvPr/>
        </p:nvSpPr>
        <p:spPr>
          <a:xfrm>
            <a:off x="74136" y="211343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2BFC150-953F-4141-808F-8558AEDEE7EF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Kreditor</a:t>
            </a:r>
          </a:p>
          <a:p>
            <a:r>
              <a:rPr lang="de-CH" sz="1350" dirty="0"/>
              <a:t>(Daten zum Kreditor werden angezeigt)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113C58-3943-4BAF-BE8B-6DA93B0F2913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Kreditoren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B246A97-30C9-410D-8DBD-7F3EB45D5F9C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4B95A00-7F61-44B4-9BD6-DBDD53F4728D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6790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F0A65-6E0E-49A5-A178-6B1F33B35051}"/>
              </a:ext>
            </a:extLst>
          </p:cNvPr>
          <p:cNvSpPr txBox="1"/>
          <p:nvPr/>
        </p:nvSpPr>
        <p:spPr>
          <a:xfrm>
            <a:off x="2001586" y="485318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118B66-9E39-4039-8D78-121E69E5C9B4}"/>
              </a:ext>
            </a:extLst>
          </p:cNvPr>
          <p:cNvSpPr txBox="1"/>
          <p:nvPr/>
        </p:nvSpPr>
        <p:spPr>
          <a:xfrm>
            <a:off x="2015423" y="1375730"/>
            <a:ext cx="20417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Personas bearbeiten oder hinzufügen</a:t>
            </a:r>
          </a:p>
          <a:p>
            <a:endParaRPr lang="de-CH" sz="1350" dirty="0"/>
          </a:p>
          <a:p>
            <a:r>
              <a:rPr lang="de-CH" sz="1350" dirty="0" err="1"/>
              <a:t>Editfelder</a:t>
            </a:r>
            <a:r>
              <a:rPr lang="de-CH" sz="1350" dirty="0"/>
              <a:t> die benötigt werden, werden angezeigt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A2EBA6BD-875B-4BE6-BADD-BD823C5765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4219" y="120582"/>
            <a:ext cx="469898" cy="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409360" y="1018829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F315F7FE-8A4C-49DF-AB58-870DA6891EC4}"/>
              </a:ext>
            </a:extLst>
          </p:cNvPr>
          <p:cNvSpPr txBox="1"/>
          <p:nvPr/>
        </p:nvSpPr>
        <p:spPr>
          <a:xfrm>
            <a:off x="42060" y="202949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0E48DD-B074-40E8-85D1-4B9FD20D280C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CEBBC0-5FE9-4F0F-B4A3-6A97A76BFE50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2430D41-DBE9-4E02-85B4-CDAFDEA9C08B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91528FD-AE7D-4669-8FD6-5C9EBB9EB866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8093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5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3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58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1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5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5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1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3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636035" y="1092266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08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2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3C1D568-3DAD-47E6-ABA2-CE4CEBAC9E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BD68964-F06C-4AE3-85A6-7CF0E494DD89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Rechnung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5EFC4D-AFB3-4D73-9A63-4A5B70885037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FEF8261-CF52-4269-8D34-B3895A708879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01532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565</Words>
  <Application>Microsoft Office PowerPoint</Application>
  <PresentationFormat>Bildschirmpräsentation (4:3)</PresentationFormat>
  <Paragraphs>207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2022-04-17T19:34:46Z</dcterms:modified>
</cp:coreProperties>
</file>