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22" dt="2022-04-16T09:32:25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16T22:06:39.536" v="2264" actId="20577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2T08:19:55.425" v="2037" actId="6549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6T16:09:38.462" v="2249" actId="478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6T09:32:46.167" v="2248" actId="1076"/>
          <ac:spMkLst>
            <pc:docMk/>
            <pc:sldMk cId="3971751406" sldId="261"/>
            <ac:spMk id="27" creationId="{7878F974-B0CB-41C0-8E65-5DE6F6445B6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mod">
          <ac:chgData name="Michael Neuhaus" userId="c40c4f6d-4879-45f0-ab21-9527e4a3c0bd" providerId="ADAL" clId="{21F8B5DC-EEBF-4057-AF5A-A6A231887572}" dt="2022-03-30T19:43:54.977" v="1349" actId="1076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mod">
          <ac:chgData name="Michael Neuhaus" userId="c40c4f6d-4879-45f0-ab21-9527e4a3c0bd" providerId="ADAL" clId="{21F8B5DC-EEBF-4057-AF5A-A6A231887572}" dt="2022-03-30T19:45:02.207" v="1397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3-30T19:42:39.448" v="1302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1T17:53:01.844" v="1859" actId="1037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3-30T19:44:50.133" v="1385" actId="20577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4:58.543" v="1396" actId="20577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06.562" v="1888" actId="1037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15.851" v="1926" actId="1038"/>
        <pc:sldMkLst>
          <pc:docMk/>
          <pc:sldMk cId="1015326068" sldId="266"/>
        </pc:sldMkLst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2.915" v="1960" actId="103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3-30T19:50:53.408" v="1602" actId="1076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3-30T19:51:07.288" v="1607" actId="1076"/>
          <ac:spMkLst>
            <pc:docMk/>
            <pc:sldMk cId="1457593655" sldId="267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51:00.260" v="1606" actId="20577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9.947" v="1994" actId="1037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16T22:06:39.536" v="2264" actId="20577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mod">
          <ac:chgData name="Michael Neuhaus" userId="c40c4f6d-4879-45f0-ab21-9527e4a3c0bd" providerId="ADAL" clId="{21F8B5DC-EEBF-4057-AF5A-A6A231887572}" dt="2022-04-12T18:23:22.472" v="2209" actId="20577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16.04.2022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BAC7CE4-CB15-4CEC-B16B-8D0C38797A16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 erstellen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820D6B-B4DC-4FF6-A670-4D9B44CAEFDA}"/>
              </a:ext>
            </a:extLst>
          </p:cNvPr>
          <p:cNvSpPr txBox="1"/>
          <p:nvPr/>
        </p:nvSpPr>
        <p:spPr>
          <a:xfrm>
            <a:off x="30626" y="199238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Objekte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37FD960-4EA6-4FB4-8F15-B3D13CCD0D10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5506642" y="137573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80378B4-A5EE-47EF-A1FC-9C59141C450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6887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541742-5993-4BBD-B913-8FB4A3E1C5ED}"/>
              </a:ext>
            </a:extLst>
          </p:cNvPr>
          <p:cNvSpPr/>
          <p:nvPr/>
        </p:nvSpPr>
        <p:spPr>
          <a:xfrm>
            <a:off x="4936704" y="189131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1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5F3675-4B55-4C85-9E14-3086C3BB3902}"/>
              </a:ext>
            </a:extLst>
          </p:cNvPr>
          <p:cNvSpPr/>
          <p:nvPr/>
        </p:nvSpPr>
        <p:spPr>
          <a:xfrm>
            <a:off x="4936704" y="3429000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2</a:t>
            </a:r>
          </a:p>
          <a:p>
            <a:pPr algn="ctr"/>
            <a:r>
              <a:rPr lang="de-DE" sz="1200" dirty="0"/>
              <a:t>Kontonummer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Microsoft Office PowerPoint</Application>
  <PresentationFormat>Bildschirmpräsentation 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2022-04-16T22:06:45Z</dcterms:modified>
</cp:coreProperties>
</file>