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71" r:id="rId2"/>
    <p:sldId id="270" r:id="rId3"/>
    <p:sldId id="28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212" y="108"/>
      </p:cViewPr>
      <p:guideLst>
        <p:guide orient="horz" pos="2182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0448" y="3009347"/>
            <a:ext cx="4672748" cy="20999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600" b="1" spc="-150">
                <a:solidFill>
                  <a:schemeClr val="bg1"/>
                </a:solidFill>
                <a:latin typeface="+mj-ea"/>
                <a:ea typeface="+mj-ea"/>
              </a:rPr>
              <a:t>20003197</a:t>
            </a:r>
            <a:br>
              <a:rPr lang="en-US" altLang="ko-KR" sz="6600" b="1" spc="-15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en-US" altLang="ko-KR" sz="6600" b="1" spc="-150">
                <a:solidFill>
                  <a:schemeClr val="bg1"/>
                </a:solidFill>
                <a:latin typeface="+mj-ea"/>
                <a:ea typeface="+mj-ea"/>
              </a:rPr>
              <a:t>Gu hyukmo</a:t>
            </a:r>
            <a:endParaRPr lang="en-US" altLang="ko-KR" sz="6600" b="1" spc="-15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46885" y="2903620"/>
            <a:ext cx="244751" cy="294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/>
          <p:nvPr/>
        </p:nvSpPr>
        <p:spPr>
          <a:xfrm>
            <a:off x="641985" y="488603"/>
            <a:ext cx="5768430" cy="21002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600" b="1" spc="-150">
                <a:solidFill>
                  <a:schemeClr val="bg1"/>
                </a:solidFill>
                <a:latin typeface="+mj-ea"/>
                <a:ea typeface="+mj-ea"/>
              </a:rPr>
              <a:t>Logical Circuit</a:t>
            </a:r>
            <a:endParaRPr lang="en-US" altLang="ko-KR" sz="6600" b="1" spc="-150">
              <a:solidFill>
                <a:schemeClr val="bg1"/>
              </a:solidFill>
              <a:latin typeface="+mj-ea"/>
              <a:ea typeface="+mj-ea"/>
            </a:endParaRPr>
          </a:p>
          <a:p>
            <a:pPr lvl="0">
              <a:defRPr/>
            </a:pPr>
            <a:r>
              <a:rPr lang="en-US" altLang="ko-KR" sz="6600" b="1" spc="-150">
                <a:solidFill>
                  <a:schemeClr val="bg1"/>
                </a:solidFill>
                <a:latin typeface="+mj-ea"/>
                <a:ea typeface="+mj-ea"/>
              </a:rPr>
              <a:t>Project</a:t>
            </a:r>
            <a:endParaRPr lang="en-US" altLang="ko-KR" sz="6600" b="1" spc="-15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 flipH="1">
            <a:off x="438296" y="486035"/>
            <a:ext cx="5516716" cy="845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0" b="1" spc="-30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Project Description</a:t>
            </a:r>
            <a:endParaRPr lang="en-US" altLang="ko-KR" sz="5000" b="1" spc="-30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 flipH="1">
            <a:off x="558069" y="1375085"/>
            <a:ext cx="10492960" cy="448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400">
                <a:solidFill>
                  <a:schemeClr val="accent5">
                    <a:lumMod val="75000"/>
                  </a:schemeClr>
                </a:solidFill>
              </a:rPr>
              <a:t>Traffic Signal System using flip-flop and basic circuits.</a:t>
            </a:r>
            <a:endParaRPr lang="en-US" altLang="ko-KR" sz="240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49913" y="2008895"/>
            <a:ext cx="9292173" cy="446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78872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1010" y="298458"/>
            <a:ext cx="230076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 spc="-300">
                <a:solidFill>
                  <a:schemeClr val="accent1"/>
                </a:solidFill>
              </a:rPr>
              <a:t>STATE</a:t>
            </a:r>
            <a:r>
              <a:rPr lang="ko-KR" altLang="en-US" sz="2800" b="1" spc="-300">
                <a:solidFill>
                  <a:schemeClr val="accent1"/>
                </a:solidFill>
              </a:rPr>
              <a:t> </a:t>
            </a:r>
            <a:r>
              <a:rPr lang="en-US" altLang="ko-KR" sz="2800" b="1" spc="-300">
                <a:solidFill>
                  <a:schemeClr val="accent1"/>
                </a:solidFill>
              </a:rPr>
              <a:t>  TABLE</a:t>
            </a:r>
            <a:endParaRPr lang="en-US" altLang="ko-KR" sz="2800" b="1" spc="-30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436724" y="1922961"/>
          <a:ext cx="5575041" cy="40747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15008"/>
                <a:gridCol w="1115008"/>
                <a:gridCol w="1115008"/>
                <a:gridCol w="1115008"/>
                <a:gridCol w="1115008"/>
              </a:tblGrid>
              <a:tr h="50934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A3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A2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A1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A0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Color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50934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Yellow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50934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RED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50934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RED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50934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RED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50934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RED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50934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RED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50934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RED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6173754" y="1939290"/>
          <a:ext cx="5575041" cy="407473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115008"/>
                <a:gridCol w="1115008"/>
                <a:gridCol w="1115008"/>
                <a:gridCol w="1115008"/>
                <a:gridCol w="1115008"/>
              </a:tblGrid>
              <a:tr h="50934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A3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A2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A1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A0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Color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50934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Yellow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50934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GREEN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50934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GREEN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50934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GREEN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50934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GREEN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50934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Pretendard"/>
                          <a:ea typeface="Pretendard"/>
                          <a:cs typeface="Pretendard"/>
                        </a:rPr>
                        <a:t>GREEN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Pretendard"/>
                        <a:ea typeface="Pretendard"/>
                        <a:cs typeface="Pretendard"/>
                      </a:endParaRPr>
                    </a:p>
                  </a:txBody>
                  <a:tcPr marL="91440" marR="91440"/>
                </a:tc>
              </a:tr>
              <a:tr h="50934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Pretendard"/>
                          <a:ea typeface="Pretendard"/>
                          <a:cs typeface="Pretendard"/>
                        </a:rPr>
                        <a:t>GREEN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Pretendard"/>
                        <a:ea typeface="Pretendard"/>
                        <a:cs typeface="Pretendard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0" name="TextBox 17"/>
          <p:cNvSpPr txBox="1"/>
          <p:nvPr/>
        </p:nvSpPr>
        <p:spPr>
          <a:xfrm flipH="1">
            <a:off x="525671" y="1005748"/>
            <a:ext cx="10492960" cy="451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400">
                <a:solidFill>
                  <a:schemeClr val="accent5">
                    <a:lumMod val="75000"/>
                  </a:schemeClr>
                </a:solidFill>
              </a:rPr>
              <a:t>Each Flip-Flop changes falling(negative) trigger</a:t>
            </a:r>
            <a:endParaRPr lang="en-US" altLang="ko-KR" sz="240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054354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21</ep:Words>
  <ep:PresentationFormat>와이드스크린</ep:PresentationFormat>
  <ep:Paragraphs>8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Office 테마</vt:lpstr>
      <vt:lpstr>슬라이드 1</vt:lpstr>
      <vt:lpstr>슬라이드 2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2022-08-03T01:14:38.000</dcterms:created>
  <dc:creator>Yu Saebyeol</dc:creator>
  <cp:lastModifiedBy>User</cp:lastModifiedBy>
  <dcterms:modified xsi:type="dcterms:W3CDTF">2024-06-03T14:34:16.082</dcterms:modified>
  <cp:revision>49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