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71" r:id="rId4"/>
    <p:sldId id="278" r:id="rId5"/>
    <p:sldId id="277" r:id="rId6"/>
    <p:sldId id="279" r:id="rId7"/>
    <p:sldId id="280" r:id="rId8"/>
    <p:sldId id="273" r:id="rId9"/>
    <p:sldId id="260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ymon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>
        <p:scale>
          <a:sx n="70" d="100"/>
          <a:sy n="70" d="100"/>
        </p:scale>
        <p:origin x="-1829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95889-54F1-4822-B45C-CAE784D8821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78BBE-EFF4-4D0E-A275-23FFC51C7531}">
      <dgm:prSet phldrT="[Text]"/>
      <dgm:spPr/>
      <dgm:t>
        <a:bodyPr/>
        <a:lstStyle/>
        <a:p>
          <a:r>
            <a:rPr lang="en-US"/>
            <a:t>User Application</a:t>
          </a:r>
        </a:p>
      </dgm:t>
    </dgm:pt>
    <dgm:pt modelId="{315E83F1-EB0F-4DB2-95F5-FDCB91429E91}" type="parTrans" cxnId="{136EC7D9-E0E4-4352-986B-706EF1C2CF6B}">
      <dgm:prSet/>
      <dgm:spPr/>
      <dgm:t>
        <a:bodyPr/>
        <a:lstStyle/>
        <a:p>
          <a:endParaRPr lang="en-US"/>
        </a:p>
      </dgm:t>
    </dgm:pt>
    <dgm:pt modelId="{2F41EC5D-9479-418C-A5D4-D9FBC22C1FFB}" type="sibTrans" cxnId="{136EC7D9-E0E4-4352-986B-706EF1C2CF6B}">
      <dgm:prSet/>
      <dgm:spPr/>
      <dgm:t>
        <a:bodyPr/>
        <a:lstStyle/>
        <a:p>
          <a:endParaRPr lang="en-US"/>
        </a:p>
      </dgm:t>
    </dgm:pt>
    <dgm:pt modelId="{47BE331C-66F5-4484-821B-50BF5D2D8885}">
      <dgm:prSet phldrT="[Text]"/>
      <dgm:spPr/>
      <dgm:t>
        <a:bodyPr/>
        <a:lstStyle/>
        <a:p>
          <a:r>
            <a:rPr lang="en-US"/>
            <a:t>Hardware Abstraction Layer</a:t>
          </a:r>
        </a:p>
      </dgm:t>
    </dgm:pt>
    <dgm:pt modelId="{59752649-81CA-460A-AC08-86C60A834967}" type="parTrans" cxnId="{8D1958C4-3F78-40D2-828F-88EE0B0DE836}">
      <dgm:prSet/>
      <dgm:spPr/>
      <dgm:t>
        <a:bodyPr/>
        <a:lstStyle/>
        <a:p>
          <a:endParaRPr lang="en-US"/>
        </a:p>
      </dgm:t>
    </dgm:pt>
    <dgm:pt modelId="{80F911EB-B6DC-48E0-8FF2-6AC4BB3905B5}" type="sibTrans" cxnId="{8D1958C4-3F78-40D2-828F-88EE0B0DE836}">
      <dgm:prSet/>
      <dgm:spPr/>
      <dgm:t>
        <a:bodyPr/>
        <a:lstStyle/>
        <a:p>
          <a:endParaRPr lang="en-US"/>
        </a:p>
      </dgm:t>
    </dgm:pt>
    <dgm:pt modelId="{5E813AEE-1FF1-46E0-AAED-DBB812A73A6A}">
      <dgm:prSet phldrT="[Text]"/>
      <dgm:spPr/>
      <dgm:t>
        <a:bodyPr/>
        <a:lstStyle/>
        <a:p>
          <a:r>
            <a:rPr lang="en-US"/>
            <a:t>Hardware API</a:t>
          </a:r>
        </a:p>
      </dgm:t>
    </dgm:pt>
    <dgm:pt modelId="{372B3261-1AD1-4E92-974D-9DCEDB28B33C}" type="parTrans" cxnId="{E1FD1971-8BF3-4F5E-9A3B-CE932778C977}">
      <dgm:prSet/>
      <dgm:spPr/>
      <dgm:t>
        <a:bodyPr/>
        <a:lstStyle/>
        <a:p>
          <a:endParaRPr lang="en-US"/>
        </a:p>
      </dgm:t>
    </dgm:pt>
    <dgm:pt modelId="{118C4F25-BB08-4997-9524-ED572BEEBCE3}" type="sibTrans" cxnId="{E1FD1971-8BF3-4F5E-9A3B-CE932778C977}">
      <dgm:prSet/>
      <dgm:spPr/>
      <dgm:t>
        <a:bodyPr/>
        <a:lstStyle/>
        <a:p>
          <a:endParaRPr lang="en-US"/>
        </a:p>
      </dgm:t>
    </dgm:pt>
    <dgm:pt modelId="{07D35963-CF06-44C9-93B2-4FA39B532217}">
      <dgm:prSet phldrT="[Text]" custT="1"/>
      <dgm:spPr/>
      <dgm:t>
        <a:bodyPr/>
        <a:lstStyle/>
        <a:p>
          <a:r>
            <a:rPr lang="en-US" sz="2800" dirty="0"/>
            <a:t>Hardware</a:t>
          </a:r>
        </a:p>
      </dgm:t>
    </dgm:pt>
    <dgm:pt modelId="{D4F5AC24-9114-45B1-B69A-77B0FAC167AA}" type="sibTrans" cxnId="{D79C61B3-03D9-4BCF-8604-76557774E2B3}">
      <dgm:prSet/>
      <dgm:spPr/>
      <dgm:t>
        <a:bodyPr/>
        <a:lstStyle/>
        <a:p>
          <a:endParaRPr lang="en-US"/>
        </a:p>
      </dgm:t>
    </dgm:pt>
    <dgm:pt modelId="{D00E575D-254B-4155-AC20-D10CEB673FFC}" type="parTrans" cxnId="{D79C61B3-03D9-4BCF-8604-76557774E2B3}">
      <dgm:prSet/>
      <dgm:spPr/>
      <dgm:t>
        <a:bodyPr/>
        <a:lstStyle/>
        <a:p>
          <a:endParaRPr lang="en-US"/>
        </a:p>
      </dgm:t>
    </dgm:pt>
    <dgm:pt modelId="{9AD6D942-5A43-49B7-B7F2-8A379D121F99}" type="pres">
      <dgm:prSet presAssocID="{ECA95889-54F1-4822-B45C-CAE784D8821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A11B51-8134-4507-A74B-6AEEBD24C6DA}" type="pres">
      <dgm:prSet presAssocID="{F0578BBE-EFF4-4D0E-A275-23FFC51C7531}" presName="vertOne" presStyleCnt="0"/>
      <dgm:spPr/>
    </dgm:pt>
    <dgm:pt modelId="{00760580-C309-4B08-A105-ABB2941890DA}" type="pres">
      <dgm:prSet presAssocID="{F0578BBE-EFF4-4D0E-A275-23FFC51C7531}" presName="txOne" presStyleLbl="node0" presStyleIdx="0" presStyleCnt="1" custScaleX="48596" custLinFactNeighborX="-4" custLinFactNeighborY="-21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2FD1D-54A7-43BD-AB79-D55B420A3EC6}" type="pres">
      <dgm:prSet presAssocID="{F0578BBE-EFF4-4D0E-A275-23FFC51C7531}" presName="parTransOne" presStyleCnt="0"/>
      <dgm:spPr/>
    </dgm:pt>
    <dgm:pt modelId="{E1AB3C55-20E5-4A8E-AEE6-BBE1460294F7}" type="pres">
      <dgm:prSet presAssocID="{F0578BBE-EFF4-4D0E-A275-23FFC51C7531}" presName="horzOne" presStyleCnt="0"/>
      <dgm:spPr/>
    </dgm:pt>
    <dgm:pt modelId="{28FAEDBE-846A-4F0F-BA0C-262686768343}" type="pres">
      <dgm:prSet presAssocID="{47BE331C-66F5-4484-821B-50BF5D2D8885}" presName="vertTwo" presStyleCnt="0"/>
      <dgm:spPr/>
    </dgm:pt>
    <dgm:pt modelId="{D1C8D290-34FC-4F72-B7D1-E5B829AC807B}" type="pres">
      <dgm:prSet presAssocID="{47BE331C-66F5-4484-821B-50BF5D2D888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A317C-8EC6-442B-99AB-55808156FB62}" type="pres">
      <dgm:prSet presAssocID="{47BE331C-66F5-4484-821B-50BF5D2D8885}" presName="parTransTwo" presStyleCnt="0"/>
      <dgm:spPr/>
    </dgm:pt>
    <dgm:pt modelId="{53C85D78-5666-4A45-949B-1A18DE7D0035}" type="pres">
      <dgm:prSet presAssocID="{47BE331C-66F5-4484-821B-50BF5D2D8885}" presName="horzTwo" presStyleCnt="0"/>
      <dgm:spPr/>
    </dgm:pt>
    <dgm:pt modelId="{E0EF7196-6877-4E16-BEE0-B399C510C3CA}" type="pres">
      <dgm:prSet presAssocID="{07D35963-CF06-44C9-93B2-4FA39B532217}" presName="vertThree" presStyleCnt="0"/>
      <dgm:spPr/>
    </dgm:pt>
    <dgm:pt modelId="{C2AA8844-EC1D-479F-A1B6-3C15436AF19C}" type="pres">
      <dgm:prSet presAssocID="{07D35963-CF06-44C9-93B2-4FA39B532217}" presName="txThree" presStyleLbl="node3" presStyleIdx="0" presStyleCnt="1" custScaleX="159289" custLinFactNeighborX="51506" custLinFactNeighborY="-4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F0B904-E4FD-4DBB-BEB2-B3A479E1AD55}" type="pres">
      <dgm:prSet presAssocID="{07D35963-CF06-44C9-93B2-4FA39B532217}" presName="horzThree" presStyleCnt="0"/>
      <dgm:spPr/>
    </dgm:pt>
    <dgm:pt modelId="{49E9299D-DBCC-4184-B55A-BC499EB8F2AD}" type="pres">
      <dgm:prSet presAssocID="{80F911EB-B6DC-48E0-8FF2-6AC4BB3905B5}" presName="sibSpaceTwo" presStyleCnt="0"/>
      <dgm:spPr/>
    </dgm:pt>
    <dgm:pt modelId="{E8B3420F-3ADC-45A0-AB52-78C0F62668A2}" type="pres">
      <dgm:prSet presAssocID="{5E813AEE-1FF1-46E0-AAED-DBB812A73A6A}" presName="vertTwo" presStyleCnt="0"/>
      <dgm:spPr/>
    </dgm:pt>
    <dgm:pt modelId="{0788785F-C7B1-4047-9413-987948699DA9}" type="pres">
      <dgm:prSet presAssocID="{5E813AEE-1FF1-46E0-AAED-DBB812A73A6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40E3E7-B0B8-46C6-8AF9-90120454C85E}" type="pres">
      <dgm:prSet presAssocID="{5E813AEE-1FF1-46E0-AAED-DBB812A73A6A}" presName="horzTwo" presStyleCnt="0"/>
      <dgm:spPr/>
    </dgm:pt>
  </dgm:ptLst>
  <dgm:cxnLst>
    <dgm:cxn modelId="{17FD9C57-FA42-44A1-AB14-D300672157CB}" type="presOf" srcId="{ECA95889-54F1-4822-B45C-CAE784D8821F}" destId="{9AD6D942-5A43-49B7-B7F2-8A379D121F99}" srcOrd="0" destOrd="0" presId="urn:microsoft.com/office/officeart/2005/8/layout/hierarchy4"/>
    <dgm:cxn modelId="{2B298C4E-B5E1-4A62-AE2D-B095F38DCC1D}" type="presOf" srcId="{F0578BBE-EFF4-4D0E-A275-23FFC51C7531}" destId="{00760580-C309-4B08-A105-ABB2941890DA}" srcOrd="0" destOrd="0" presId="urn:microsoft.com/office/officeart/2005/8/layout/hierarchy4"/>
    <dgm:cxn modelId="{E1FD1971-8BF3-4F5E-9A3B-CE932778C977}" srcId="{F0578BBE-EFF4-4D0E-A275-23FFC51C7531}" destId="{5E813AEE-1FF1-46E0-AAED-DBB812A73A6A}" srcOrd="1" destOrd="0" parTransId="{372B3261-1AD1-4E92-974D-9DCEDB28B33C}" sibTransId="{118C4F25-BB08-4997-9524-ED572BEEBCE3}"/>
    <dgm:cxn modelId="{D79C61B3-03D9-4BCF-8604-76557774E2B3}" srcId="{47BE331C-66F5-4484-821B-50BF5D2D8885}" destId="{07D35963-CF06-44C9-93B2-4FA39B532217}" srcOrd="0" destOrd="0" parTransId="{D00E575D-254B-4155-AC20-D10CEB673FFC}" sibTransId="{D4F5AC24-9114-45B1-B69A-77B0FAC167AA}"/>
    <dgm:cxn modelId="{26FD72DD-BB0E-4C4B-A501-3D6B09C394C6}" type="presOf" srcId="{47BE331C-66F5-4484-821B-50BF5D2D8885}" destId="{D1C8D290-34FC-4F72-B7D1-E5B829AC807B}" srcOrd="0" destOrd="0" presId="urn:microsoft.com/office/officeart/2005/8/layout/hierarchy4"/>
    <dgm:cxn modelId="{136EC7D9-E0E4-4352-986B-706EF1C2CF6B}" srcId="{ECA95889-54F1-4822-B45C-CAE784D8821F}" destId="{F0578BBE-EFF4-4D0E-A275-23FFC51C7531}" srcOrd="0" destOrd="0" parTransId="{315E83F1-EB0F-4DB2-95F5-FDCB91429E91}" sibTransId="{2F41EC5D-9479-418C-A5D4-D9FBC22C1FFB}"/>
    <dgm:cxn modelId="{8D1958C4-3F78-40D2-828F-88EE0B0DE836}" srcId="{F0578BBE-EFF4-4D0E-A275-23FFC51C7531}" destId="{47BE331C-66F5-4484-821B-50BF5D2D8885}" srcOrd="0" destOrd="0" parTransId="{59752649-81CA-460A-AC08-86C60A834967}" sibTransId="{80F911EB-B6DC-48E0-8FF2-6AC4BB3905B5}"/>
    <dgm:cxn modelId="{49D06A21-FAA0-42D4-B8C0-B355084A4D12}" type="presOf" srcId="{07D35963-CF06-44C9-93B2-4FA39B532217}" destId="{C2AA8844-EC1D-479F-A1B6-3C15436AF19C}" srcOrd="0" destOrd="0" presId="urn:microsoft.com/office/officeart/2005/8/layout/hierarchy4"/>
    <dgm:cxn modelId="{7C5D90AE-FC05-4370-8B48-B54B7F459448}" type="presOf" srcId="{5E813AEE-1FF1-46E0-AAED-DBB812A73A6A}" destId="{0788785F-C7B1-4047-9413-987948699DA9}" srcOrd="0" destOrd="0" presId="urn:microsoft.com/office/officeart/2005/8/layout/hierarchy4"/>
    <dgm:cxn modelId="{73F16E45-7581-4808-B06B-F2B4CC30AAB3}" type="presParOf" srcId="{9AD6D942-5A43-49B7-B7F2-8A379D121F99}" destId="{A5A11B51-8134-4507-A74B-6AEEBD24C6DA}" srcOrd="0" destOrd="0" presId="urn:microsoft.com/office/officeart/2005/8/layout/hierarchy4"/>
    <dgm:cxn modelId="{8DEB93A1-A0DB-42FF-89AC-EC02569046DC}" type="presParOf" srcId="{A5A11B51-8134-4507-A74B-6AEEBD24C6DA}" destId="{00760580-C309-4B08-A105-ABB2941890DA}" srcOrd="0" destOrd="0" presId="urn:microsoft.com/office/officeart/2005/8/layout/hierarchy4"/>
    <dgm:cxn modelId="{9DDA672F-86A5-4A82-BCB5-18FDB659D3AA}" type="presParOf" srcId="{A5A11B51-8134-4507-A74B-6AEEBD24C6DA}" destId="{DB72FD1D-54A7-43BD-AB79-D55B420A3EC6}" srcOrd="1" destOrd="0" presId="urn:microsoft.com/office/officeart/2005/8/layout/hierarchy4"/>
    <dgm:cxn modelId="{29CBF7D8-CEE8-40F2-9443-9A841701A247}" type="presParOf" srcId="{A5A11B51-8134-4507-A74B-6AEEBD24C6DA}" destId="{E1AB3C55-20E5-4A8E-AEE6-BBE1460294F7}" srcOrd="2" destOrd="0" presId="urn:microsoft.com/office/officeart/2005/8/layout/hierarchy4"/>
    <dgm:cxn modelId="{9FE8DD9E-DDEF-478A-B23C-CD5F57962E30}" type="presParOf" srcId="{E1AB3C55-20E5-4A8E-AEE6-BBE1460294F7}" destId="{28FAEDBE-846A-4F0F-BA0C-262686768343}" srcOrd="0" destOrd="0" presId="urn:microsoft.com/office/officeart/2005/8/layout/hierarchy4"/>
    <dgm:cxn modelId="{EE8CC522-D174-4F01-A3D4-1741703E96AE}" type="presParOf" srcId="{28FAEDBE-846A-4F0F-BA0C-262686768343}" destId="{D1C8D290-34FC-4F72-B7D1-E5B829AC807B}" srcOrd="0" destOrd="0" presId="urn:microsoft.com/office/officeart/2005/8/layout/hierarchy4"/>
    <dgm:cxn modelId="{A8D103CE-C6FE-475C-AF7C-FA95B57F7DB3}" type="presParOf" srcId="{28FAEDBE-846A-4F0F-BA0C-262686768343}" destId="{D35A317C-8EC6-442B-99AB-55808156FB62}" srcOrd="1" destOrd="0" presId="urn:microsoft.com/office/officeart/2005/8/layout/hierarchy4"/>
    <dgm:cxn modelId="{43432B5D-302B-4376-B8AB-450257B81EEB}" type="presParOf" srcId="{28FAEDBE-846A-4F0F-BA0C-262686768343}" destId="{53C85D78-5666-4A45-949B-1A18DE7D0035}" srcOrd="2" destOrd="0" presId="urn:microsoft.com/office/officeart/2005/8/layout/hierarchy4"/>
    <dgm:cxn modelId="{CFD39D2D-83A1-4F84-989E-F726FADB4930}" type="presParOf" srcId="{53C85D78-5666-4A45-949B-1A18DE7D0035}" destId="{E0EF7196-6877-4E16-BEE0-B399C510C3CA}" srcOrd="0" destOrd="0" presId="urn:microsoft.com/office/officeart/2005/8/layout/hierarchy4"/>
    <dgm:cxn modelId="{8DF66258-9788-46B7-B2E4-785A411A23B7}" type="presParOf" srcId="{E0EF7196-6877-4E16-BEE0-B399C510C3CA}" destId="{C2AA8844-EC1D-479F-A1B6-3C15436AF19C}" srcOrd="0" destOrd="0" presId="urn:microsoft.com/office/officeart/2005/8/layout/hierarchy4"/>
    <dgm:cxn modelId="{81761943-1112-4686-81A6-AC07A59DB9F9}" type="presParOf" srcId="{E0EF7196-6877-4E16-BEE0-B399C510C3CA}" destId="{6AF0B904-E4FD-4DBB-BEB2-B3A479E1AD55}" srcOrd="1" destOrd="0" presId="urn:microsoft.com/office/officeart/2005/8/layout/hierarchy4"/>
    <dgm:cxn modelId="{6E4283CC-1AC7-4B2F-B18E-1A6305907696}" type="presParOf" srcId="{E1AB3C55-20E5-4A8E-AEE6-BBE1460294F7}" destId="{49E9299D-DBCC-4184-B55A-BC499EB8F2AD}" srcOrd="1" destOrd="0" presId="urn:microsoft.com/office/officeart/2005/8/layout/hierarchy4"/>
    <dgm:cxn modelId="{B69147BD-5761-4C4B-8919-92A0BC81551D}" type="presParOf" srcId="{E1AB3C55-20E5-4A8E-AEE6-BBE1460294F7}" destId="{E8B3420F-3ADC-45A0-AB52-78C0F62668A2}" srcOrd="2" destOrd="0" presId="urn:microsoft.com/office/officeart/2005/8/layout/hierarchy4"/>
    <dgm:cxn modelId="{DF307D78-DE5A-4E7C-AC2B-B54D7641E96C}" type="presParOf" srcId="{E8B3420F-3ADC-45A0-AB52-78C0F62668A2}" destId="{0788785F-C7B1-4047-9413-987948699DA9}" srcOrd="0" destOrd="0" presId="urn:microsoft.com/office/officeart/2005/8/layout/hierarchy4"/>
    <dgm:cxn modelId="{8F73E31B-1338-4064-9B96-FEF695EB5A4C}" type="presParOf" srcId="{E8B3420F-3ADC-45A0-AB52-78C0F62668A2}" destId="{1340E3E7-B0B8-46C6-8AF9-90120454C85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60580-C309-4B08-A105-ABB2941890DA}">
      <dsp:nvSpPr>
        <dsp:cNvPr id="0" name=""/>
        <dsp:cNvSpPr/>
      </dsp:nvSpPr>
      <dsp:spPr>
        <a:xfrm>
          <a:off x="1605846" y="0"/>
          <a:ext cx="3036206" cy="615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User Application</a:t>
          </a:r>
        </a:p>
      </dsp:txBody>
      <dsp:txXfrm>
        <a:off x="1623883" y="18037"/>
        <a:ext cx="3000132" cy="579739"/>
      </dsp:txXfrm>
    </dsp:sp>
    <dsp:sp modelId="{D1C8D290-34FC-4F72-B7D1-E5B829AC807B}">
      <dsp:nvSpPr>
        <dsp:cNvPr id="0" name=""/>
        <dsp:cNvSpPr/>
      </dsp:nvSpPr>
      <dsp:spPr>
        <a:xfrm>
          <a:off x="6371" y="720793"/>
          <a:ext cx="3710542" cy="615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Hardware Abstraction Layer</a:t>
          </a:r>
        </a:p>
      </dsp:txBody>
      <dsp:txXfrm>
        <a:off x="24408" y="738830"/>
        <a:ext cx="3674468" cy="579739"/>
      </dsp:txXfrm>
    </dsp:sp>
    <dsp:sp modelId="{C2AA8844-EC1D-479F-A1B6-3C15436AF19C}">
      <dsp:nvSpPr>
        <dsp:cNvPr id="0" name=""/>
        <dsp:cNvSpPr/>
      </dsp:nvSpPr>
      <dsp:spPr>
        <a:xfrm>
          <a:off x="1206173" y="1412237"/>
          <a:ext cx="3710542" cy="615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Hardware</a:t>
          </a:r>
        </a:p>
      </dsp:txBody>
      <dsp:txXfrm>
        <a:off x="1224210" y="1430274"/>
        <a:ext cx="3674468" cy="579739"/>
      </dsp:txXfrm>
    </dsp:sp>
    <dsp:sp modelId="{0788785F-C7B1-4047-9413-987948699DA9}">
      <dsp:nvSpPr>
        <dsp:cNvPr id="0" name=""/>
        <dsp:cNvSpPr/>
      </dsp:nvSpPr>
      <dsp:spPr>
        <a:xfrm>
          <a:off x="3912587" y="720793"/>
          <a:ext cx="2329440" cy="615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Hardware API</a:t>
          </a:r>
        </a:p>
      </dsp:txBody>
      <dsp:txXfrm>
        <a:off x="3930624" y="738830"/>
        <a:ext cx="2293366" cy="579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B5E0-B8AF-4EFB-A468-FEF3DFC8924D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F1EC8-E50F-4A2D-9919-42A230733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F1EC8-E50F-4A2D-9919-42A230733E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F1EC8-E50F-4A2D-9919-42A230733E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6922-4AE9-43F9-900E-57C29AD0BDBE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9FEB-8305-4535-9A83-8173048D9C84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93E1-3135-4812-A3DA-4E6471E97A0C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9608-40D4-4846-B1FE-CD1DB10E149E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0BB7-D465-4698-9790-C8DAB95866A0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AAC-A1BE-46DF-AB62-EC8E69790FB6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6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3107-6B8F-483F-B9C4-7ADB61C640C9}" type="datetime1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707C-7601-422C-B734-E92E91257B13}" type="datetime1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80CB-ACF9-478D-BE24-A707F93BB377}" type="datetime1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E852-31C3-4226-ADEA-CFF0D8643B1E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15F-F324-489E-8E4B-B3626D61B382}" type="datetime1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2919-85BE-4BA8-94C5-E84C0CA5C163}" type="datetime1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Automatic Temperature Voice Alarm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6548-4A84-4CEE-8F7E-AD92483CD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533400"/>
            <a:ext cx="7772400" cy="1828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800" b="1" dirty="0" smtClean="0"/>
              <a:t/>
            </a:r>
            <a:br>
              <a:rPr lang="en-US" sz="12800" b="1" dirty="0" smtClean="0"/>
            </a:br>
            <a:r>
              <a:rPr lang="en-US" sz="16000" b="1" dirty="0" smtClean="0"/>
              <a:t>AUTOMATIC TEMPERATURE VOICE ALARM SYSTEM</a:t>
            </a:r>
          </a:p>
          <a:p>
            <a:endParaRPr lang="en-US" sz="16000" b="1" dirty="0" smtClean="0"/>
          </a:p>
          <a:p>
            <a:r>
              <a:rPr lang="en-US" sz="12800" b="1" dirty="0" smtClean="0"/>
              <a:t/>
            </a:r>
            <a:br>
              <a:rPr lang="en-US" sz="12800" b="1" dirty="0" smtClean="0"/>
            </a:br>
            <a:endParaRPr lang="en-US" sz="1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048002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the course </a:t>
            </a:r>
            <a:r>
              <a:rPr lang="en-US" b="1" dirty="0" smtClean="0"/>
              <a:t>Advanced Hardware Design </a:t>
            </a:r>
          </a:p>
          <a:p>
            <a:pPr algn="ctr"/>
            <a:r>
              <a:rPr lang="en-US" dirty="0" smtClean="0"/>
              <a:t>Prepared under the guidance of </a:t>
            </a:r>
            <a:r>
              <a:rPr lang="en-US" b="1" dirty="0" smtClean="0"/>
              <a:t>Dr. </a:t>
            </a:r>
            <a:r>
              <a:rPr lang="en-US" b="1" dirty="0" err="1" smtClean="0"/>
              <a:t>Yuhua</a:t>
            </a:r>
            <a:r>
              <a:rPr lang="en-US" b="1" dirty="0" smtClean="0"/>
              <a:t> Chen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By </a:t>
            </a:r>
          </a:p>
          <a:p>
            <a:pPr algn="r"/>
            <a:r>
              <a:rPr lang="en-US" b="1" u="sng" dirty="0"/>
              <a:t>Kevin Shah</a:t>
            </a:r>
          </a:p>
          <a:p>
            <a:pPr algn="r"/>
            <a:r>
              <a:rPr lang="en-US" b="1" dirty="0" smtClean="0"/>
              <a:t>Ray Xing</a:t>
            </a:r>
          </a:p>
          <a:p>
            <a:pPr algn="r"/>
            <a:r>
              <a:rPr lang="en-US" b="1" dirty="0" err="1" smtClean="0"/>
              <a:t>Dharmik</a:t>
            </a:r>
            <a:r>
              <a:rPr lang="en-US" b="1" dirty="0" smtClean="0"/>
              <a:t> </a:t>
            </a:r>
            <a:r>
              <a:rPr lang="en-US" b="1" dirty="0" err="1" smtClean="0"/>
              <a:t>Sutaria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2514600"/>
            <a:ext cx="8686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Applications</a:t>
            </a:r>
          </a:p>
          <a:p>
            <a:pPr algn="ctr"/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05002"/>
            <a:ext cx="746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industries where temperature sensitive equipments are used.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Cold storage and Server Rooms.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Blood and medical stores.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Energy Conservation.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active Green houses.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Phone or wiring closets.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large computer rooms or data centers.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686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"/>
            <a:ext cx="8229600" cy="6096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Objective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Is to develop a system using Arrow </a:t>
            </a:r>
            <a:r>
              <a:rPr lang="en-US" sz="2800" dirty="0" err="1" smtClean="0">
                <a:solidFill>
                  <a:schemeClr val="tx1"/>
                </a:solidFill>
              </a:rPr>
              <a:t>SoCKit</a:t>
            </a:r>
            <a:r>
              <a:rPr lang="en-US" sz="2800" dirty="0" smtClean="0">
                <a:solidFill>
                  <a:schemeClr val="tx1"/>
                </a:solidFill>
              </a:rPr>
              <a:t> board which continuously measure the temperature of the board and play a prerecorded audio as a warning alarm if the temperature exceeds certain value.</a:t>
            </a:r>
          </a:p>
          <a:p>
            <a:pPr marL="514350" indent="-514350" algn="l">
              <a:buFont typeface="Wingdings" pitchFamily="2" charset="2"/>
              <a:buChar char="q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An optical display like a thermometer has a limited affectivity since it can be easily overlooked. A voice alert on the other hand is not easy to ignore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066800"/>
            <a:ext cx="8686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8305800" cy="987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Introduction</a:t>
            </a:r>
          </a:p>
          <a:p>
            <a:pPr algn="ctr"/>
            <a:endParaRPr lang="en-US" sz="4800" dirty="0" smtClean="0"/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 certain application an automatic system is required to monitor the temperature continuously.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When the current temperature is within the desired range, no control action is needed.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But when temperature exceeds certain range a prerecorded audio clip will be played as an alert to the users.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The current temperature of the board must be continuously displayed.</a:t>
            </a:r>
          </a:p>
          <a:p>
            <a:pPr marL="514350" indent="-514350"/>
            <a:r>
              <a:rPr lang="en-US" sz="2800" dirty="0" smtClean="0"/>
              <a:t>  </a:t>
            </a:r>
          </a:p>
          <a:p>
            <a:endParaRPr lang="en-US" sz="4800" dirty="0" smtClean="0"/>
          </a:p>
          <a:p>
            <a:pPr algn="ctr"/>
            <a:endParaRPr lang="en-US" sz="4800" dirty="0" smtClean="0"/>
          </a:p>
          <a:p>
            <a:pPr algn="ctr"/>
            <a:endParaRPr lang="en-US" sz="4800" dirty="0" smtClean="0"/>
          </a:p>
          <a:p>
            <a:pPr algn="ctr"/>
            <a:endParaRPr lang="en-US" sz="4800" dirty="0" smtClean="0"/>
          </a:p>
          <a:p>
            <a:pPr algn="ctr"/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686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384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0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8534400" cy="6476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276600"/>
            <a:ext cx="1447800" cy="1066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2884" y="1219200"/>
            <a:ext cx="16764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2286000"/>
            <a:ext cx="16764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799" y="5029200"/>
            <a:ext cx="1273627" cy="1524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413658"/>
            <a:ext cx="24384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615015"/>
              </p:ext>
            </p:extLst>
          </p:nvPr>
        </p:nvGraphicFramePr>
        <p:xfrm>
          <a:off x="1524000" y="1752600"/>
          <a:ext cx="6248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8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25321"/>
              </p:ext>
            </p:extLst>
          </p:nvPr>
        </p:nvGraphicFramePr>
        <p:xfrm>
          <a:off x="239492" y="0"/>
          <a:ext cx="8686800" cy="680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7922441" imgH="6225316" progId="Visio.Drawing.11">
                  <p:embed/>
                </p:oleObj>
              </mc:Choice>
              <mc:Fallback>
                <p:oleObj name="Visio" r:id="rId3" imgW="7922441" imgH="62253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92" y="0"/>
                        <a:ext cx="8686800" cy="6803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5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ymon\Downloads\arrow_sock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61670"/>
            <a:ext cx="148380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AutoShape 2" descr="http://www.icaaonline.org/wp-content/uploads/2013/08/cartoon-of-announcer-behind-mic.bm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://www.icaaonline.org/wp-content/uploads/2013/08/cartoon-of-announcer-behind-mic.bm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artoon-of-announcer-behind-mic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4" y="1295402"/>
            <a:ext cx="1371599" cy="1504335"/>
          </a:xfrm>
          <a:prstGeom prst="rect">
            <a:avLst/>
          </a:prstGeom>
        </p:spPr>
      </p:pic>
      <p:pic>
        <p:nvPicPr>
          <p:cNvPr id="8" name="Picture 7" descr="0511-1105-3116-5712_Thermometers_Showing_Hotter_Temperatures_clipart_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371600"/>
            <a:ext cx="1866667" cy="1219200"/>
          </a:xfrm>
          <a:prstGeom prst="rect">
            <a:avLst/>
          </a:prstGeom>
        </p:spPr>
      </p:pic>
      <p:pic>
        <p:nvPicPr>
          <p:cNvPr id="9" name="Picture 8" descr="red_megaphone_speaker_with_sound_waves_coming_from_it_as_an_announcement_is_made_0515-1003-2513-2218_SM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2" y="4648200"/>
            <a:ext cx="1814285" cy="152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743201" y="2438401"/>
            <a:ext cx="818516" cy="73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2438401"/>
            <a:ext cx="1219200" cy="752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962400" y="40386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2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Basic Topology of the System</a:t>
            </a:r>
          </a:p>
          <a:p>
            <a:pPr algn="ctr"/>
            <a:endParaRPr lang="en-US" sz="4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74320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alert message is prerecorded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2667002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 sensor monitors and displays temp. continuously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3962400"/>
            <a:ext cx="3958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alert signal is generated when temp. </a:t>
            </a:r>
          </a:p>
          <a:p>
            <a:r>
              <a:rPr lang="en-US" dirty="0" smtClean="0"/>
              <a:t>exceeds certain range. 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1066800"/>
            <a:ext cx="8686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28800" y="152400"/>
            <a:ext cx="5450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Future Development</a:t>
            </a:r>
          </a:p>
          <a:p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Connect an automatic dialer to the system, so if the temperature is too high it will automatically dial  a number.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/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Interface a keyboard so that user can change the range of temperature in the field i.e. field programmable. 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/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/>
              <a:t>Send the alert via text messaging.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686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754</TotalTime>
  <Words>291</Words>
  <Application>Microsoft Office PowerPoint</Application>
  <PresentationFormat>On-screen Show 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Visio</vt:lpstr>
      <vt:lpstr>PowerPoint Presentation</vt:lpstr>
      <vt:lpstr>PowerPoint Presentation</vt:lpstr>
      <vt:lpstr>PowerPoint Presentation</vt:lpstr>
      <vt:lpstr>System Architecture</vt:lpstr>
      <vt:lpstr>PowerPoint Presentation</vt:lpstr>
      <vt:lpstr>Software Hierarchy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Communication system</dc:title>
  <dc:creator>Vignesh Viswanath</dc:creator>
  <cp:lastModifiedBy>Raymon</cp:lastModifiedBy>
  <cp:revision>69</cp:revision>
  <dcterms:created xsi:type="dcterms:W3CDTF">2012-12-11T21:07:09Z</dcterms:created>
  <dcterms:modified xsi:type="dcterms:W3CDTF">2013-12-16T23:45:01Z</dcterms:modified>
</cp:coreProperties>
</file>