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527-92F7-4FFD-A59D-BB4D13E9C15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C71-01F1-4B8F-AEAA-EEE86B1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1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527-92F7-4FFD-A59D-BB4D13E9C15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C71-01F1-4B8F-AEAA-EEE86B1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527-92F7-4FFD-A59D-BB4D13E9C15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C71-01F1-4B8F-AEAA-EEE86B1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527-92F7-4FFD-A59D-BB4D13E9C15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C71-01F1-4B8F-AEAA-EEE86B1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527-92F7-4FFD-A59D-BB4D13E9C15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C71-01F1-4B8F-AEAA-EEE86B1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527-92F7-4FFD-A59D-BB4D13E9C15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C71-01F1-4B8F-AEAA-EEE86B1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527-92F7-4FFD-A59D-BB4D13E9C15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C71-01F1-4B8F-AEAA-EEE86B1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527-92F7-4FFD-A59D-BB4D13E9C15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C71-01F1-4B8F-AEAA-EEE86B1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527-92F7-4FFD-A59D-BB4D13E9C15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C71-01F1-4B8F-AEAA-EEE86B1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527-92F7-4FFD-A59D-BB4D13E9C15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C71-01F1-4B8F-AEAA-EEE86B1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527-92F7-4FFD-A59D-BB4D13E9C15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C71-01F1-4B8F-AEAA-EEE86B1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EA527-92F7-4FFD-A59D-BB4D13E9C150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1C71-01F1-4B8F-AEAA-EEE86B1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Library 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Object Oriented </a:t>
            </a:r>
            <a:r>
              <a:rPr lang="en-IN" smtClean="0"/>
              <a:t>Programming using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9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17156" y="428978"/>
            <a:ext cx="2652888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 Book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19868" y="1055511"/>
            <a:ext cx="2652888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Novel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29779" y="1055511"/>
            <a:ext cx="2652888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Colouring Book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49911" y="2628185"/>
            <a:ext cx="2652888" cy="485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Library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19868" y="2601386"/>
            <a:ext cx="2652888" cy="485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Library Facade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861778" y="3568341"/>
            <a:ext cx="3132666" cy="4854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</a:t>
            </a:r>
            <a:r>
              <a:rPr lang="en-IN" dirty="0" smtClean="0"/>
              <a:t>Persistence Gateway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713133" y="4557882"/>
            <a:ext cx="1415284" cy="4854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File System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17156" y="1682036"/>
            <a:ext cx="2652888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Book Factory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366020" y="4557882"/>
            <a:ext cx="1628423" cy="4854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 Memory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1"/>
            <a:endCxn id="5" idx="0"/>
          </p:cNvCxnSpPr>
          <p:nvPr/>
        </p:nvCxnSpPr>
        <p:spPr>
          <a:xfrm flipH="1">
            <a:off x="3646312" y="671689"/>
            <a:ext cx="970844" cy="3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6" idx="0"/>
          </p:cNvCxnSpPr>
          <p:nvPr/>
        </p:nvCxnSpPr>
        <p:spPr>
          <a:xfrm>
            <a:off x="7270044" y="671689"/>
            <a:ext cx="886179" cy="3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2" idx="0"/>
          </p:cNvCxnSpPr>
          <p:nvPr/>
        </p:nvCxnSpPr>
        <p:spPr>
          <a:xfrm>
            <a:off x="10428111" y="4053763"/>
            <a:ext cx="752121" cy="50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0" idx="0"/>
          </p:cNvCxnSpPr>
          <p:nvPr/>
        </p:nvCxnSpPr>
        <p:spPr>
          <a:xfrm flipH="1">
            <a:off x="8420775" y="4053763"/>
            <a:ext cx="2007336" cy="50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0" idx="0"/>
          </p:cNvCxnSpPr>
          <p:nvPr/>
        </p:nvCxnSpPr>
        <p:spPr>
          <a:xfrm>
            <a:off x="8376355" y="3113607"/>
            <a:ext cx="44420" cy="144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0"/>
            <a:endCxn id="11" idx="2"/>
          </p:cNvCxnSpPr>
          <p:nvPr/>
        </p:nvCxnSpPr>
        <p:spPr>
          <a:xfrm flipV="1">
            <a:off x="3646312" y="2167458"/>
            <a:ext cx="2297288" cy="43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7" idx="1"/>
          </p:cNvCxnSpPr>
          <p:nvPr/>
        </p:nvCxnSpPr>
        <p:spPr>
          <a:xfrm>
            <a:off x="4972756" y="2844097"/>
            <a:ext cx="2077155" cy="2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1136336">
            <a:off x="4013974" y="215204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Calls 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1" idx="1"/>
            <a:endCxn id="5" idx="2"/>
          </p:cNvCxnSpPr>
          <p:nvPr/>
        </p:nvCxnSpPr>
        <p:spPr>
          <a:xfrm flipH="1" flipV="1">
            <a:off x="3646312" y="1540933"/>
            <a:ext cx="970844" cy="38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3"/>
            <a:endCxn id="6" idx="2"/>
          </p:cNvCxnSpPr>
          <p:nvPr/>
        </p:nvCxnSpPr>
        <p:spPr>
          <a:xfrm flipV="1">
            <a:off x="7270044" y="1540933"/>
            <a:ext cx="886179" cy="38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95420" y="251230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  <a:r>
              <a:rPr lang="en-IN" dirty="0" smtClean="0"/>
              <a:t>. Sends Book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729200" y="1576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880915" y="1574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82836" y="3649984"/>
            <a:ext cx="14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5. Stores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1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Library Book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Book</dc:title>
  <dc:creator>Suresh Das</dc:creator>
  <cp:lastModifiedBy>Suresh Das</cp:lastModifiedBy>
  <cp:revision>4</cp:revision>
  <dcterms:created xsi:type="dcterms:W3CDTF">2016-07-16T02:49:19Z</dcterms:created>
  <dcterms:modified xsi:type="dcterms:W3CDTF">2016-07-16T05:52:56Z</dcterms:modified>
</cp:coreProperties>
</file>