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Игровой 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4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Запускается бот с помощью команды </a:t>
            </a:r>
            <a:r>
              <a:rPr lang="en-US" dirty="0" smtClean="0"/>
              <a:t>/start</a:t>
            </a:r>
          </a:p>
          <a:p>
            <a:pPr marL="0" indent="0">
              <a:buNone/>
            </a:pPr>
            <a:r>
              <a:rPr lang="ru-RU" dirty="0" smtClean="0"/>
              <a:t>Доступ к функциям бота</a:t>
            </a:r>
            <a:r>
              <a:rPr lang="en-US" dirty="0" smtClean="0"/>
              <a:t> </a:t>
            </a:r>
            <a:r>
              <a:rPr lang="ru-RU" dirty="0" smtClean="0"/>
              <a:t> осуществляется с помощью команды </a:t>
            </a:r>
            <a:r>
              <a:rPr lang="en-US" dirty="0" smtClean="0"/>
              <a:t>/enter</a:t>
            </a:r>
            <a:r>
              <a:rPr lang="ru-RU" dirty="0" smtClean="0"/>
              <a:t> и пунктов меню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боте присутствуют следующие функции</a:t>
            </a:r>
            <a:r>
              <a:rPr lang="en-US" smtClean="0"/>
              <a:t>:</a:t>
            </a:r>
            <a:endParaRPr lang="ru-RU" dirty="0" smtClean="0"/>
          </a:p>
          <a:p>
            <a:r>
              <a:rPr lang="ru-RU" dirty="0" smtClean="0"/>
              <a:t>Новости</a:t>
            </a:r>
          </a:p>
          <a:p>
            <a:r>
              <a:rPr lang="ru-RU" dirty="0" smtClean="0"/>
              <a:t>Форум</a:t>
            </a:r>
          </a:p>
          <a:p>
            <a:r>
              <a:rPr lang="ru-RU" dirty="0" smtClean="0"/>
              <a:t>Википедия игр</a:t>
            </a:r>
          </a:p>
          <a:p>
            <a:r>
              <a:rPr lang="ru-RU" dirty="0" smtClean="0"/>
              <a:t>Утилиты</a:t>
            </a:r>
          </a:p>
          <a:p>
            <a:r>
              <a:rPr lang="ru-RU" dirty="0" smtClean="0"/>
              <a:t>Полезные ссылки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6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Данная функция отвечает за вывод последних</a:t>
            </a:r>
          </a:p>
          <a:p>
            <a:pPr marL="0" indent="0">
              <a:buNone/>
            </a:pPr>
            <a:r>
              <a:rPr lang="ru-RU" dirty="0" smtClean="0"/>
              <a:t>трёх новостей с форума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5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Данная функция выводит последние сообщения с форума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39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Википедия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Функция выводит список игр определённых жанров. Пользователь может выбрать жанр, а затем игру данного жанра вместе с её описанием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27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Функция представляет собой кубик и таймер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01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 помощью данной функции пользователь может найти ближайшей к нему игровой магазин вместе с графиком работы и расстоянием до него.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0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ath</a:t>
            </a:r>
          </a:p>
          <a:p>
            <a:r>
              <a:rPr lang="en-US" sz="2800" dirty="0" smtClean="0"/>
              <a:t>Random</a:t>
            </a:r>
          </a:p>
          <a:p>
            <a:r>
              <a:rPr lang="en-US" dirty="0" err="1" smtClean="0"/>
              <a:t>Sqlalchemy</a:t>
            </a:r>
            <a:endParaRPr lang="en-US" dirty="0" smtClean="0"/>
          </a:p>
          <a:p>
            <a:r>
              <a:rPr lang="en-US" dirty="0" smtClean="0"/>
              <a:t>Emoji</a:t>
            </a:r>
          </a:p>
          <a:p>
            <a:r>
              <a:rPr lang="en-US" dirty="0" smtClean="0"/>
              <a:t>Telegram</a:t>
            </a:r>
          </a:p>
          <a:p>
            <a:r>
              <a:rPr lang="en-US" dirty="0" smtClean="0"/>
              <a:t>Sqlite3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Яндекс карты</a:t>
            </a:r>
          </a:p>
          <a:p>
            <a:r>
              <a:rPr lang="en-US" dirty="0" err="1" smtClean="0"/>
              <a:t>Dotenv</a:t>
            </a:r>
            <a:endParaRPr lang="en-US" dirty="0" smtClean="0"/>
          </a:p>
          <a:p>
            <a:r>
              <a:rPr lang="en-US" dirty="0" err="1" smtClean="0"/>
              <a:t>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24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122</Words>
  <Application>Microsoft Office PowerPoint</Application>
  <PresentationFormat>Экран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Игровой Бот</vt:lpstr>
      <vt:lpstr>Запуск</vt:lpstr>
      <vt:lpstr>Функции</vt:lpstr>
      <vt:lpstr>Новости</vt:lpstr>
      <vt:lpstr>Форум</vt:lpstr>
      <vt:lpstr>Википедия</vt:lpstr>
      <vt:lpstr>Утилиты</vt:lpstr>
      <vt:lpstr>Полезные ссылки</vt:lpstr>
      <vt:lpstr>Использованные библиотеки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Timus Jedi</dc:creator>
  <cp:lastModifiedBy>timus jedi</cp:lastModifiedBy>
  <cp:revision>6</cp:revision>
  <dcterms:created xsi:type="dcterms:W3CDTF">2022-04-21T14:38:44Z</dcterms:created>
  <dcterms:modified xsi:type="dcterms:W3CDTF">2022-04-22T14:55:27Z</dcterms:modified>
</cp:coreProperties>
</file>