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0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778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7522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23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369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930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59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42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12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9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30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CC11B39-EBCC-47EA-BF61-162FA6AAAE7C}" type="datetimeFigureOut">
              <a:rPr lang="uk-UA" smtClean="0"/>
              <a:t>02.02.2016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0C94FE9-0B0D-4E2C-99AE-FF4FBB2182FD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03396/how-to-nicely-format-floating-numbers-to-string-without-unnecessary-decimal-0" TargetMode="External"/><Relationship Id="rId2" Type="http://schemas.openxmlformats.org/officeDocument/2006/relationships/hyperlink" Target="https://en.wikipedia.org/wiki/Taylor_seri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junit.sourceforge.net/doc/faq/faq.htm#tests_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Sin(</a:t>
            </a:r>
            <a:r>
              <a:rPr lang="en-US" dirty="0"/>
              <a:t>C</a:t>
            </a:r>
            <a:r>
              <a:rPr lang="en-US" dirty="0" smtClean="0"/>
              <a:t>os) calculation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method of decomposition into Taylor expressions series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796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Team description</a:t>
            </a: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910952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are sure that our team is most perspective to become  one of the best because we are:</a:t>
            </a:r>
          </a:p>
          <a:p>
            <a:r>
              <a:rPr lang="en-US" dirty="0" smtClean="0"/>
              <a:t>young and learning free;</a:t>
            </a:r>
          </a:p>
          <a:p>
            <a:r>
              <a:rPr lang="en-US" dirty="0" smtClean="0"/>
              <a:t>brain alive;</a:t>
            </a:r>
          </a:p>
          <a:p>
            <a:r>
              <a:rPr lang="en-US" dirty="0" smtClean="0"/>
              <a:t>communicable;</a:t>
            </a:r>
          </a:p>
          <a:p>
            <a:r>
              <a:rPr lang="en-US" dirty="0" smtClean="0"/>
              <a:t>experienced;</a:t>
            </a:r>
          </a:p>
          <a:p>
            <a:r>
              <a:rPr lang="en-US" dirty="0" smtClean="0"/>
              <a:t>flexible;</a:t>
            </a:r>
          </a:p>
          <a:p>
            <a:r>
              <a:rPr lang="en-US" dirty="0" smtClean="0"/>
              <a:t>very different, so we can reach the target using the most optimal way of any possible!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3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UML Diagram</a:t>
            </a:r>
            <a:endParaRPr lang="uk-UA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83927"/>
            <a:ext cx="7543800" cy="3569209"/>
          </a:xfrm>
        </p:spPr>
      </p:pic>
    </p:spTree>
    <p:extLst>
      <p:ext uri="{BB962C8B-B14F-4D97-AF65-F5344CB8AC3E}">
        <p14:creationId xmlns:p14="http://schemas.microsoft.com/office/powerpoint/2010/main" val="70229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Primary algorithm</a:t>
            </a:r>
            <a:endParaRPr lang="uk-UA" sz="40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5" r="32697"/>
          <a:stretch/>
        </p:blipFill>
        <p:spPr>
          <a:xfrm>
            <a:off x="862119" y="476672"/>
            <a:ext cx="3133817" cy="4906343"/>
          </a:xfrm>
        </p:spPr>
      </p:pic>
      <p:sp>
        <p:nvSpPr>
          <p:cNvPr id="11" name="TextBox 10"/>
          <p:cNvSpPr txBox="1"/>
          <p:nvPr/>
        </p:nvSpPr>
        <p:spPr>
          <a:xfrm>
            <a:off x="4211960" y="1259782"/>
            <a:ext cx="4608512" cy="411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tabLst>
                <a:tab pos="268288" algn="l"/>
                <a:tab pos="534988" algn="l"/>
                <a:tab pos="1347788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angle		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//entered by user in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radians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  <a:tab pos="1347788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precision	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//entered by user in 0.001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format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  <a:tab pos="1347788" algn="l"/>
              </a:tabLst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sin		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//sin if true, 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  <a:tab pos="1347788" algn="l"/>
              </a:tabLst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tabLst>
                <a:tab pos="268288" algn="l"/>
                <a:tab pos="534988" algn="l"/>
                <a:tab pos="1347788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sum		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//here will be a result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  <a:tab pos="1347788" algn="l"/>
              </a:tabLst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power		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//auxiliary variable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  <a:tab pos="1347788" algn="l"/>
              </a:tabLst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sign		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//'+' or '-' in Taylor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expressions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(sin)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sum = angle;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power = 3;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sum = 1;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power = 2;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sign = -1;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(abs(angle) &gt; 2*pi)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term = angle ^ power / factorial(power);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sum = sum + sign * term;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sign = - sign;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power = power + 2;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tabLst>
                <a:tab pos="268288" algn="l"/>
                <a:tab pos="534988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sum;</a:t>
            </a:r>
            <a:endParaRPr lang="uk-UA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6" t="-9142" r="-1815" b="-15857"/>
          <a:stretch/>
        </p:blipFill>
        <p:spPr>
          <a:xfrm>
            <a:off x="4176000" y="504000"/>
            <a:ext cx="4104000" cy="540000"/>
          </a:xfrm>
          <a:prstGeom prst="rect">
            <a:avLst/>
          </a:prstGeom>
          <a:ln w="444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546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User isn’t always smart!</a:t>
            </a:r>
            <a:endParaRPr lang="uk-UA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75368"/>
            <a:ext cx="4988756" cy="465400"/>
          </a:xfrm>
        </p:spPr>
      </p:pic>
      <p:sp>
        <p:nvSpPr>
          <p:cNvPr id="5" name="TextBox 4"/>
          <p:cNvSpPr txBox="1"/>
          <p:nvPr/>
        </p:nvSpPr>
        <p:spPr>
          <a:xfrm>
            <a:off x="683568" y="600943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 shall always type a dimension!</a:t>
            </a:r>
            <a:endParaRPr lang="uk-UA" sz="1400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04" y="1700808"/>
            <a:ext cx="4988756" cy="46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7297" y="141277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Please be more attentive:</a:t>
            </a:r>
            <a:endParaRPr lang="uk-UA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72" y="2578950"/>
            <a:ext cx="4979020" cy="44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48575" y="2276872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 again, please:</a:t>
            </a:r>
            <a:endParaRPr lang="uk-U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1212" y="314096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 patient and try one more time:</a:t>
            </a:r>
            <a:endParaRPr lang="uk-UA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72" y="3454097"/>
            <a:ext cx="5015660" cy="69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30" y="4630032"/>
            <a:ext cx="5003142" cy="81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051720" y="4322255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You’ve got it!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976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Features</a:t>
            </a: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is always warned when entering invalid data at every step.</a:t>
            </a:r>
          </a:p>
          <a:p>
            <a:r>
              <a:rPr lang="en-US" dirty="0" smtClean="0"/>
              <a:t>User can enter both degrees or radians angle just typing ‘d’ or ‘r’ next to the value.</a:t>
            </a:r>
          </a:p>
          <a:p>
            <a:r>
              <a:rPr lang="en-US" dirty="0" smtClean="0"/>
              <a:t>Result and all entered values are displayed according to entered precision.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81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Used sources</a:t>
            </a: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698432" cy="3886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tabLst>
                <a:tab pos="5200650" algn="l"/>
              </a:tabLst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mat-an.ru/study/teylor.php</a:t>
            </a:r>
            <a:r>
              <a:rPr lang="en-US" sz="1600" dirty="0" smtClean="0"/>
              <a:t>	//</a:t>
            </a:r>
            <a:r>
              <a:rPr lang="en-US" sz="1600" dirty="0"/>
              <a:t>Math theory</a:t>
            </a:r>
            <a:endParaRPr lang="en-US" sz="1600" dirty="0">
              <a:hlinkClick r:id="rId2"/>
            </a:endParaRP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5200650" algn="l"/>
              </a:tabLst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en.wikipedia.org/wiki/Taylor_series</a:t>
            </a:r>
            <a:r>
              <a:rPr lang="en-US" sz="1600" dirty="0" smtClean="0"/>
              <a:t>	//</a:t>
            </a:r>
            <a:r>
              <a:rPr lang="en-US" sz="1600" dirty="0"/>
              <a:t>Math </a:t>
            </a:r>
            <a:r>
              <a:rPr lang="en-US" sz="1600" dirty="0" smtClean="0"/>
              <a:t>theory #2</a:t>
            </a:r>
            <a:endParaRPr lang="en-US" sz="1600" dirty="0" smtClean="0">
              <a:hlinkClick r:id="rId3"/>
            </a:endParaRP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5200650" algn="l"/>
              </a:tabLst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stackoverflow.com/questions/703396/how-to-nicely-format-floating-numbers-to-string-without-unnecessary-decimal-0</a:t>
            </a:r>
            <a:r>
              <a:rPr lang="en-US" sz="1600" dirty="0"/>
              <a:t>	</a:t>
            </a:r>
            <a:r>
              <a:rPr lang="en-US" sz="1600" dirty="0" smtClean="0"/>
              <a:t>//String format information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5200650" algn="l"/>
              </a:tabLst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junit.sourceforge.net/doc/faq/faq.htm#tests_4</a:t>
            </a:r>
            <a:r>
              <a:rPr lang="en-US" sz="1600" dirty="0" smtClean="0"/>
              <a:t>	//Useful </a:t>
            </a:r>
            <a:r>
              <a:rPr lang="en-US" sz="1600" dirty="0" err="1" smtClean="0"/>
              <a:t>JUnit</a:t>
            </a:r>
            <a:r>
              <a:rPr lang="en-US" sz="1600" dirty="0" smtClean="0"/>
              <a:t> information</a:t>
            </a:r>
          </a:p>
          <a:p>
            <a:pPr>
              <a:spcBef>
                <a:spcPts val="0"/>
              </a:spcBef>
              <a:spcAft>
                <a:spcPts val="1800"/>
              </a:spcAft>
              <a:tabLst>
                <a:tab pos="5200650" algn="l"/>
              </a:tabLst>
            </a:pPr>
            <a:r>
              <a:rPr lang="en-US" sz="1600" dirty="0" smtClean="0"/>
              <a:t>Thinking In Java by Bruce </a:t>
            </a:r>
            <a:r>
              <a:rPr lang="en-US" sz="1600" dirty="0" err="1" smtClean="0"/>
              <a:t>Eckel</a:t>
            </a:r>
            <a:r>
              <a:rPr lang="en-US" sz="1600" dirty="0" smtClean="0"/>
              <a:t>, 4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edition	//Huge handbook</a:t>
            </a:r>
          </a:p>
        </p:txBody>
      </p:sp>
    </p:spTree>
    <p:extLst>
      <p:ext uri="{BB962C8B-B14F-4D97-AF65-F5344CB8AC3E}">
        <p14:creationId xmlns:p14="http://schemas.microsoft.com/office/powerpoint/2010/main" val="19859489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188</TotalTime>
  <Words>157</Words>
  <Application>Microsoft Office PowerPoint</Application>
  <PresentationFormat>Экран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NewsPrint</vt:lpstr>
      <vt:lpstr>Sin(Cos) calculation</vt:lpstr>
      <vt:lpstr>Team description</vt:lpstr>
      <vt:lpstr>UML Diagram</vt:lpstr>
      <vt:lpstr>Primary algorithm</vt:lpstr>
      <vt:lpstr>User isn’t always smart!</vt:lpstr>
      <vt:lpstr>Features</vt:lpstr>
      <vt:lpstr>Used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Sin(Cos) calculation</dc:title>
  <dc:creator>Андрій</dc:creator>
  <cp:lastModifiedBy>Андрій</cp:lastModifiedBy>
  <cp:revision>37</cp:revision>
  <dcterms:created xsi:type="dcterms:W3CDTF">2016-02-02T17:42:53Z</dcterms:created>
  <dcterms:modified xsi:type="dcterms:W3CDTF">2016-02-02T20:51:15Z</dcterms:modified>
</cp:coreProperties>
</file>